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816" r:id="rId2"/>
    <p:sldId id="819" r:id="rId3"/>
    <p:sldId id="820" r:id="rId4"/>
    <p:sldId id="821" r:id="rId5"/>
    <p:sldId id="822" r:id="rId6"/>
    <p:sldId id="986" r:id="rId7"/>
    <p:sldId id="987" r:id="rId8"/>
    <p:sldId id="823" r:id="rId9"/>
    <p:sldId id="824" r:id="rId10"/>
    <p:sldId id="825" r:id="rId11"/>
    <p:sldId id="826" r:id="rId12"/>
    <p:sldId id="827" r:id="rId13"/>
    <p:sldId id="828" r:id="rId14"/>
    <p:sldId id="829" r:id="rId15"/>
    <p:sldId id="830" r:id="rId16"/>
    <p:sldId id="831" r:id="rId17"/>
    <p:sldId id="832" r:id="rId18"/>
    <p:sldId id="833" r:id="rId19"/>
    <p:sldId id="834" r:id="rId20"/>
    <p:sldId id="835" r:id="rId21"/>
    <p:sldId id="836" r:id="rId22"/>
    <p:sldId id="837" r:id="rId23"/>
    <p:sldId id="838" r:id="rId24"/>
    <p:sldId id="839" r:id="rId25"/>
    <p:sldId id="840" r:id="rId26"/>
    <p:sldId id="841" r:id="rId27"/>
    <p:sldId id="842" r:id="rId28"/>
    <p:sldId id="843" r:id="rId29"/>
    <p:sldId id="844" r:id="rId30"/>
    <p:sldId id="845" r:id="rId31"/>
    <p:sldId id="846" r:id="rId32"/>
    <p:sldId id="847" r:id="rId33"/>
    <p:sldId id="848" r:id="rId34"/>
    <p:sldId id="849" r:id="rId35"/>
    <p:sldId id="850" r:id="rId36"/>
    <p:sldId id="851" r:id="rId37"/>
    <p:sldId id="852" r:id="rId38"/>
    <p:sldId id="853" r:id="rId39"/>
    <p:sldId id="854" r:id="rId40"/>
    <p:sldId id="855" r:id="rId41"/>
    <p:sldId id="856" r:id="rId42"/>
    <p:sldId id="857" r:id="rId43"/>
    <p:sldId id="858" r:id="rId44"/>
    <p:sldId id="859" r:id="rId45"/>
    <p:sldId id="860" r:id="rId46"/>
    <p:sldId id="861" r:id="rId47"/>
    <p:sldId id="862" r:id="rId48"/>
    <p:sldId id="863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/>
    <p:restoredTop sz="94662"/>
  </p:normalViewPr>
  <p:slideViewPr>
    <p:cSldViewPr snapToGrid="0" snapToObjects="1">
      <p:cViewPr varScale="1">
        <p:scale>
          <a:sx n="82" d="100"/>
          <a:sy n="82" d="100"/>
        </p:scale>
        <p:origin x="16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C03EB63F-9BE3-B04D-BC1B-D814E4AD6C99}"/>
              </a:ext>
            </a:extLst>
          </p:cNvPr>
          <p:cNvGrpSpPr>
            <a:grpSpLocks/>
          </p:cNvGrpSpPr>
          <p:nvPr/>
        </p:nvGrpSpPr>
        <p:grpSpPr bwMode="auto">
          <a:xfrm>
            <a:off x="-1380067" y="1552576"/>
            <a:ext cx="13572067" cy="5305425"/>
            <a:chOff x="-652" y="978"/>
            <a:chExt cx="6412" cy="3342"/>
          </a:xfrm>
        </p:grpSpPr>
        <p:sp>
          <p:nvSpPr>
            <p:cNvPr id="10243" name="Freeform 3">
              <a:extLst>
                <a:ext uri="{FF2B5EF4-FFF2-40B4-BE49-F238E27FC236}">
                  <a16:creationId xmlns:a16="http://schemas.microsoft.com/office/drawing/2014/main" id="{3A6C26BE-D7C6-6C4E-BB03-2A8C7CAB1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>
                <a:gd name="T0" fmla="*/ 1523 w 3699"/>
                <a:gd name="T1" fmla="*/ 2611 h 2613"/>
                <a:gd name="T2" fmla="*/ 3698 w 3699"/>
                <a:gd name="T3" fmla="*/ 2612 h 2613"/>
                <a:gd name="T4" fmla="*/ 3698 w 3699"/>
                <a:gd name="T5" fmla="*/ 2228 h 2613"/>
                <a:gd name="T6" fmla="*/ 0 w 3699"/>
                <a:gd name="T7" fmla="*/ 0 h 2613"/>
                <a:gd name="T8" fmla="*/ 160 w 3699"/>
                <a:gd name="T9" fmla="*/ 118 h 2613"/>
                <a:gd name="T10" fmla="*/ 292 w 3699"/>
                <a:gd name="T11" fmla="*/ 219 h 2613"/>
                <a:gd name="T12" fmla="*/ 441 w 3699"/>
                <a:gd name="T13" fmla="*/ 347 h 2613"/>
                <a:gd name="T14" fmla="*/ 585 w 3699"/>
                <a:gd name="T15" fmla="*/ 482 h 2613"/>
                <a:gd name="T16" fmla="*/ 796 w 3699"/>
                <a:gd name="T17" fmla="*/ 711 h 2613"/>
                <a:gd name="T18" fmla="*/ 983 w 3699"/>
                <a:gd name="T19" fmla="*/ 955 h 2613"/>
                <a:gd name="T20" fmla="*/ 1119 w 3699"/>
                <a:gd name="T21" fmla="*/ 1168 h 2613"/>
                <a:gd name="T22" fmla="*/ 1238 w 3699"/>
                <a:gd name="T23" fmla="*/ 1388 h 2613"/>
                <a:gd name="T24" fmla="*/ 1331 w 3699"/>
                <a:gd name="T25" fmla="*/ 1608 h 2613"/>
                <a:gd name="T26" fmla="*/ 1400 w 3699"/>
                <a:gd name="T27" fmla="*/ 1809 h 2613"/>
                <a:gd name="T28" fmla="*/ 1447 w 3699"/>
                <a:gd name="T29" fmla="*/ 1979 h 2613"/>
                <a:gd name="T30" fmla="*/ 1490 w 3699"/>
                <a:gd name="T31" fmla="*/ 2190 h 2613"/>
                <a:gd name="T32" fmla="*/ 1511 w 3699"/>
                <a:gd name="T33" fmla="*/ 2374 h 2613"/>
                <a:gd name="T34" fmla="*/ 1523 w 3699"/>
                <a:gd name="T35" fmla="*/ 2611 h 2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244" name="Arc 4">
              <a:extLst>
                <a:ext uri="{FF2B5EF4-FFF2-40B4-BE49-F238E27FC236}">
                  <a16:creationId xmlns:a16="http://schemas.microsoft.com/office/drawing/2014/main" id="{A06B205F-86F2-2B42-BA93-7C034565E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</p:grpSp>
      <p:sp>
        <p:nvSpPr>
          <p:cNvPr id="10245" name="Rectangle 5">
            <a:extLst>
              <a:ext uri="{FF2B5EF4-FFF2-40B4-BE49-F238E27FC236}">
                <a16:creationId xmlns:a16="http://schemas.microsoft.com/office/drawing/2014/main" id="{B0AF62B0-40D5-E040-988E-F844E7A42DF3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1725084" y="762000"/>
            <a:ext cx="103632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9F8C0432-647C-5D48-8F97-CB373CBF1952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4400" y="3429000"/>
            <a:ext cx="85344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1AAEF803-1C48-7440-9097-929FFBBE8A5E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0248" name="Rectangle 8">
            <a:extLst>
              <a:ext uri="{FF2B5EF4-FFF2-40B4-BE49-F238E27FC236}">
                <a16:creationId xmlns:a16="http://schemas.microsoft.com/office/drawing/2014/main" id="{8D030DEC-3685-5442-AF1A-AA08E813127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0249" name="Rectangle 9">
            <a:extLst>
              <a:ext uri="{FF2B5EF4-FFF2-40B4-BE49-F238E27FC236}">
                <a16:creationId xmlns:a16="http://schemas.microsoft.com/office/drawing/2014/main" id="{BAC01B33-A7DF-7945-9AA1-082F7DC690B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BB866E7-DF50-B140-B730-C8B67FD379F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3360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EF350-8F24-6E40-9FB9-9FE124CC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2EF77-D2F6-8C40-A33B-C1FD30B0B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E645C6-49B9-5248-9A35-C232F9372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6A77EF-3CCF-004F-A02D-157C8F1AB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ADEBF4-E569-D843-AA52-5FFFE3AC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C82B7C-F081-C34F-931D-61B6D92DED2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366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51388A-4AEB-9644-8665-EF7E6491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1B7931-9970-284C-9AF2-38D744065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867E63-8C15-E04A-A04C-A34810A2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805E1D-0811-B44A-9ECC-AFDE83B2C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4484E0-ECAD-AC41-A240-BCF2DF29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FD7729-AE08-F747-8C0A-3047F00D719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0443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EE9C695-A885-4549-B9E2-EAADE044B421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2CDBB9-EE4A-5B47-9429-59783497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260784-1BDC-0748-8E6C-B61453800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B22F78-D783-7749-B7C5-A00B6980B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18398DAC-D159-B049-86B9-D446B0DB2B8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124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08CB1-4234-C844-9D8B-217412FD1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2DD59C-FB0D-5B48-91CD-1DB6EDBA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A97DF4-9BFB-A243-8C8C-9BA724228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3C26C8-6285-9944-93BC-C7CB196D8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8B934F-A6A9-7449-AAD2-6CF63C08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0A3CB1-318B-AA46-9EEF-EE11875EFA0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31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4D21E-87F7-1F4D-9656-E08B6CCC3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208A14-F499-6D4B-AB4C-0FF9CA2F1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6DB4D-D6F5-2240-8416-37073D5CD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A54A10-80D9-9E41-8DD9-61CEECCFD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2D7291-E1C9-CC40-BAFF-22F57182C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2423E1-93C4-C049-90B9-4E679E62074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942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6CC37-2164-E94F-B423-621AFD843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7294B-04D7-5E4B-AA9B-AEE3164FB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21F143-30F6-EA43-9DA4-5749177C9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396327-6B30-224F-B2B8-4F93DD1A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EEF9AD-2DAE-DC42-9FC8-6A9A008C0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427026-A66E-4F48-88DB-D2285863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4615CB-6307-B946-993C-829214469D1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513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BAD09-6357-8342-AA8E-E6A88AE99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08AFF1-9CBD-BE43-8C4B-BDEBD5D3D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FBBD3E-A305-FC42-ADD2-E6DBF3F24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B27F39-EEC3-7945-85B7-049B40FC4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A2371C-EA5A-2A41-92B4-2748AF659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388022-489D-2647-8192-5AD6D8726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BD5C7F-453A-E34A-BD8B-585743023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03B1C7-A2C5-134B-909C-771D5E5FF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A0CBF2-1757-8A41-8CF4-2D400EE40FB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430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00F1A-982B-6E41-856B-B802B6E31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EFB6D7-0A24-9544-BEDE-78FF47309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5780BC-8553-344E-8D00-006795F14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203570-E569-FA46-98F2-5BE5D018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616E5-5DE0-9947-B189-2C3F39F5F63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431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8C473B-B697-5940-BFDC-1F9017F2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1E0D83-8767-7240-8C1F-F1D3C4773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24497D-0469-8B40-89B3-8B6073E88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52D4AE-BFC0-5A4E-BEF5-E2898EC7372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236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B392A-6785-CB4A-BFEF-55F6469DB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4E88F-2DAD-8444-A548-E4E209A18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7E35F4-19C3-9349-80A4-24249E8FB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CCBED6-B2FC-AE4A-B16A-64CBF3C8E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57AD78-4DF0-AD4A-9C14-D956CABE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F69EB2-A9DB-4243-9CDC-6E6D39E0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D10482-AD84-F748-AF6B-13100E69420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862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74180-EE87-A348-99AD-786E70DD0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C7F888-49E0-FE43-9432-24B25F0275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C10892-E139-9C46-B79C-4F36CBD2C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ECCBD2-5893-1C45-89F4-ECAE74A44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5E5065-A6C1-8940-BE3D-DA9E31B1C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B0C0EB-BA97-B54D-9CE2-B9FABDEE2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9BE53-C5D0-9C4B-93A6-235A9756C7B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627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>
            <a:extLst>
              <a:ext uri="{FF2B5EF4-FFF2-40B4-BE49-F238E27FC236}">
                <a16:creationId xmlns:a16="http://schemas.microsoft.com/office/drawing/2014/main" id="{577827EE-AF29-904A-8D32-4DED3FE52EA3}"/>
              </a:ext>
            </a:extLst>
          </p:cNvPr>
          <p:cNvGrpSpPr>
            <a:grpSpLocks/>
          </p:cNvGrpSpPr>
          <p:nvPr/>
        </p:nvGrpSpPr>
        <p:grpSpPr bwMode="auto">
          <a:xfrm>
            <a:off x="0" y="1588"/>
            <a:ext cx="12177184" cy="6845300"/>
            <a:chOff x="0" y="1"/>
            <a:chExt cx="5753" cy="4312"/>
          </a:xfrm>
        </p:grpSpPr>
        <p:sp>
          <p:nvSpPr>
            <p:cNvPr id="9219" name="Freeform 3">
              <a:extLst>
                <a:ext uri="{FF2B5EF4-FFF2-40B4-BE49-F238E27FC236}">
                  <a16:creationId xmlns:a16="http://schemas.microsoft.com/office/drawing/2014/main" id="{1B987B61-E1C6-9D45-88B4-C2419AFF4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>
                <a:gd name="T0" fmla="*/ 1905 w 2359"/>
                <a:gd name="T1" fmla="*/ 3312 h 3314"/>
                <a:gd name="T2" fmla="*/ 2358 w 2359"/>
                <a:gd name="T3" fmla="*/ 3313 h 3314"/>
                <a:gd name="T4" fmla="*/ 2358 w 2359"/>
                <a:gd name="T5" fmla="*/ 1437 h 3314"/>
                <a:gd name="T6" fmla="*/ 0 w 2359"/>
                <a:gd name="T7" fmla="*/ 0 h 3314"/>
                <a:gd name="T8" fmla="*/ 201 w 2359"/>
                <a:gd name="T9" fmla="*/ 150 h 3314"/>
                <a:gd name="T10" fmla="*/ 366 w 2359"/>
                <a:gd name="T11" fmla="*/ 279 h 3314"/>
                <a:gd name="T12" fmla="*/ 552 w 2359"/>
                <a:gd name="T13" fmla="*/ 441 h 3314"/>
                <a:gd name="T14" fmla="*/ 732 w 2359"/>
                <a:gd name="T15" fmla="*/ 612 h 3314"/>
                <a:gd name="T16" fmla="*/ 996 w 2359"/>
                <a:gd name="T17" fmla="*/ 903 h 3314"/>
                <a:gd name="T18" fmla="*/ 1230 w 2359"/>
                <a:gd name="T19" fmla="*/ 1212 h 3314"/>
                <a:gd name="T20" fmla="*/ 1400 w 2359"/>
                <a:gd name="T21" fmla="*/ 1482 h 3314"/>
                <a:gd name="T22" fmla="*/ 1548 w 2359"/>
                <a:gd name="T23" fmla="*/ 1761 h 3314"/>
                <a:gd name="T24" fmla="*/ 1665 w 2359"/>
                <a:gd name="T25" fmla="*/ 2040 h 3314"/>
                <a:gd name="T26" fmla="*/ 1751 w 2359"/>
                <a:gd name="T27" fmla="*/ 2295 h 3314"/>
                <a:gd name="T28" fmla="*/ 1809 w 2359"/>
                <a:gd name="T29" fmla="*/ 2511 h 3314"/>
                <a:gd name="T30" fmla="*/ 1863 w 2359"/>
                <a:gd name="T31" fmla="*/ 2778 h 3314"/>
                <a:gd name="T32" fmla="*/ 1890 w 2359"/>
                <a:gd name="T33" fmla="*/ 3012 h 3314"/>
                <a:gd name="T34" fmla="*/ 1905 w 2359"/>
                <a:gd name="T35" fmla="*/ 3312 h 3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220" name="Arc 4">
              <a:extLst>
                <a:ext uri="{FF2B5EF4-FFF2-40B4-BE49-F238E27FC236}">
                  <a16:creationId xmlns:a16="http://schemas.microsoft.com/office/drawing/2014/main" id="{C7111B40-2A41-0F48-82B3-5C7866C46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</p:grpSp>
      <p:sp>
        <p:nvSpPr>
          <p:cNvPr id="9221" name="Rectangle 5">
            <a:extLst>
              <a:ext uri="{FF2B5EF4-FFF2-40B4-BE49-F238E27FC236}">
                <a16:creationId xmlns:a16="http://schemas.microsoft.com/office/drawing/2014/main" id="{D9A7A5CA-74D3-FF42-9E93-44081ECD3E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7FFDA674-FF91-674E-83FC-735406989B8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4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BCBAE18C-6B2F-9442-ACCC-C698374A7C5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kumimoji="0" sz="14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525E4BF5-D13E-4E45-8E1D-EB2B19DD3DD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400" b="0">
                <a:latin typeface="+mn-lt"/>
              </a:defRPr>
            </a:lvl1pPr>
          </a:lstStyle>
          <a:p>
            <a:fld id="{9CF14A9B-DCCB-9943-A4A8-884938196AF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267F1D9A-5376-9E44-9099-21243D7A5F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818571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>
            <a:extLst>
              <a:ext uri="{FF2B5EF4-FFF2-40B4-BE49-F238E27FC236}">
                <a16:creationId xmlns:a16="http://schemas.microsoft.com/office/drawing/2014/main" id="{2F43AF63-C499-E049-930E-B0B56ED9DE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第</a:t>
            </a:r>
            <a:r>
              <a:rPr lang="en-US" altLang="zh-CN" b="1">
                <a:latin typeface="Times New Roman" panose="02020603050405020304" pitchFamily="18" charset="0"/>
              </a:rPr>
              <a:t>10</a:t>
            </a:r>
            <a:r>
              <a:rPr lang="zh-CN" altLang="en-US" b="1"/>
              <a:t>章   控制单元的设计</a:t>
            </a:r>
          </a:p>
        </p:txBody>
      </p:sp>
      <p:grpSp>
        <p:nvGrpSpPr>
          <p:cNvPr id="609283" name="Group 3">
            <a:extLst>
              <a:ext uri="{FF2B5EF4-FFF2-40B4-BE49-F238E27FC236}">
                <a16:creationId xmlns:a16="http://schemas.microsoft.com/office/drawing/2014/main" id="{A019BAE7-AE31-6340-9CB8-A03C9210FAEF}"/>
              </a:ext>
            </a:extLst>
          </p:cNvPr>
          <p:cNvGrpSpPr>
            <a:grpSpLocks/>
          </p:cNvGrpSpPr>
          <p:nvPr/>
        </p:nvGrpSpPr>
        <p:grpSpPr bwMode="auto">
          <a:xfrm>
            <a:off x="4327526" y="2025650"/>
            <a:ext cx="5959475" cy="1754188"/>
            <a:chOff x="720" y="1276"/>
            <a:chExt cx="3754" cy="1105"/>
          </a:xfrm>
        </p:grpSpPr>
        <p:sp>
          <p:nvSpPr>
            <p:cNvPr id="609284" name="Text Box 4">
              <a:extLst>
                <a:ext uri="{FF2B5EF4-FFF2-40B4-BE49-F238E27FC236}">
                  <a16:creationId xmlns:a16="http://schemas.microsoft.com/office/drawing/2014/main" id="{324AB8B4-A3F7-AC42-9C8D-CCC8EC894A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1276"/>
              <a:ext cx="375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hlinkClick r:id="" action="ppaction://noaction"/>
                </a:rPr>
                <a:t>10.1   组合逻辑设计</a:t>
              </a:r>
              <a:endPara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9285" name="Text Box 5">
              <a:extLst>
                <a:ext uri="{FF2B5EF4-FFF2-40B4-BE49-F238E27FC236}">
                  <a16:creationId xmlns:a16="http://schemas.microsoft.com/office/drawing/2014/main" id="{BCC481CE-F71F-454E-8E29-825475FBCE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016"/>
              <a:ext cx="308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SzPct val="80000"/>
              </a:pPr>
              <a:r>
                <a:rPr kumimoji="1" lang="zh-CN" altLang="en-US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hlinkClick r:id="rId2" action="ppaction://hlinksldjump"/>
                </a:rPr>
                <a:t>10.2   微程序设计</a:t>
              </a:r>
              <a:endParaRPr kumimoji="1" lang="zh-CN" altLang="en-US" sz="32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09288" name="AutoShape 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82023BA5-18DF-1E44-AE31-67CC2CF24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0200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Text Box 2">
            <a:extLst>
              <a:ext uri="{FF2B5EF4-FFF2-40B4-BE49-F238E27FC236}">
                <a16:creationId xmlns:a16="http://schemas.microsoft.com/office/drawing/2014/main" id="{877470DF-1D9C-FD43-829F-61AA244BC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323850"/>
            <a:ext cx="568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5. </a:t>
            </a:r>
            <a:r>
              <a:rPr kumimoji="1" lang="zh-CN" altLang="en-US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中断周期 </a:t>
            </a: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微操作的 </a:t>
            </a:r>
            <a:r>
              <a:rPr kumimoji="1" lang="zh-CN" altLang="en-US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节拍安排</a:t>
            </a:r>
          </a:p>
        </p:txBody>
      </p:sp>
      <p:sp>
        <p:nvSpPr>
          <p:cNvPr id="618499" name="Text Box 3">
            <a:extLst>
              <a:ext uri="{FF2B5EF4-FFF2-40B4-BE49-F238E27FC236}">
                <a16:creationId xmlns:a16="http://schemas.microsoft.com/office/drawing/2014/main" id="{52B29A1E-8261-AF41-9866-10DC87C99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509713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zh-CN" altLang="en-US" sz="2400" b="1" baseline="-2500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8500" name="Text Box 4">
            <a:extLst>
              <a:ext uri="{FF2B5EF4-FFF2-40B4-BE49-F238E27FC236}">
                <a16:creationId xmlns:a16="http://schemas.microsoft.com/office/drawing/2014/main" id="{50BBB616-82C2-E740-A8D8-0911E3B4B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462213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zh-CN" altLang="en-US" sz="24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8501" name="Text Box 5">
            <a:extLst>
              <a:ext uri="{FF2B5EF4-FFF2-40B4-BE49-F238E27FC236}">
                <a16:creationId xmlns:a16="http://schemas.microsoft.com/office/drawing/2014/main" id="{11EA1D31-713E-834C-8944-C029EDCFC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414713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kumimoji="1" lang="zh-CN" altLang="en-US" sz="2400" b="1" baseline="-2500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18502" name="Group 6">
            <a:extLst>
              <a:ext uri="{FF2B5EF4-FFF2-40B4-BE49-F238E27FC236}">
                <a16:creationId xmlns:a16="http://schemas.microsoft.com/office/drawing/2014/main" id="{2C8AEDBC-2C55-174E-90A9-DCF0AAE0E3A7}"/>
              </a:ext>
            </a:extLst>
          </p:cNvPr>
          <p:cNvGrpSpPr>
            <a:grpSpLocks/>
          </p:cNvGrpSpPr>
          <p:nvPr/>
        </p:nvGrpSpPr>
        <p:grpSpPr bwMode="auto">
          <a:xfrm>
            <a:off x="3260726" y="1509713"/>
            <a:ext cx="1674813" cy="457200"/>
            <a:chOff x="1094" y="896"/>
            <a:chExt cx="1055" cy="288"/>
          </a:xfrm>
        </p:grpSpPr>
        <p:sp>
          <p:nvSpPr>
            <p:cNvPr id="618503" name="Text Box 7">
              <a:extLst>
                <a:ext uri="{FF2B5EF4-FFF2-40B4-BE49-F238E27FC236}">
                  <a16:creationId xmlns:a16="http://schemas.microsoft.com/office/drawing/2014/main" id="{0C636F9B-0E13-BF4A-8E6E-D4033ED563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896"/>
              <a:ext cx="10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    MAR</a:t>
              </a:r>
            </a:p>
          </p:txBody>
        </p:sp>
        <p:sp>
          <p:nvSpPr>
            <p:cNvPr id="618504" name="Line 8">
              <a:extLst>
                <a:ext uri="{FF2B5EF4-FFF2-40B4-BE49-F238E27FC236}">
                  <a16:creationId xmlns:a16="http://schemas.microsoft.com/office/drawing/2014/main" id="{0B29F96B-CEC5-8146-9AD4-C415AD7F51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03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18505" name="Group 9">
            <a:extLst>
              <a:ext uri="{FF2B5EF4-FFF2-40B4-BE49-F238E27FC236}">
                <a16:creationId xmlns:a16="http://schemas.microsoft.com/office/drawing/2014/main" id="{7B88D498-2A42-DE4A-BF85-3FA2906BD99C}"/>
              </a:ext>
            </a:extLst>
          </p:cNvPr>
          <p:cNvGrpSpPr>
            <a:grpSpLocks/>
          </p:cNvGrpSpPr>
          <p:nvPr/>
        </p:nvGrpSpPr>
        <p:grpSpPr bwMode="auto">
          <a:xfrm>
            <a:off x="3260726" y="2462213"/>
            <a:ext cx="2005013" cy="457200"/>
            <a:chOff x="1104" y="1328"/>
            <a:chExt cx="1263" cy="288"/>
          </a:xfrm>
        </p:grpSpPr>
        <p:sp>
          <p:nvSpPr>
            <p:cNvPr id="618506" name="Text Box 10">
              <a:extLst>
                <a:ext uri="{FF2B5EF4-FFF2-40B4-BE49-F238E27FC236}">
                  <a16:creationId xmlns:a16="http://schemas.microsoft.com/office/drawing/2014/main" id="{2482E95B-C098-EA41-8076-B4ED8FFE2E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328"/>
              <a:ext cx="12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         MDR</a:t>
              </a:r>
            </a:p>
          </p:txBody>
        </p:sp>
        <p:sp>
          <p:nvSpPr>
            <p:cNvPr id="618507" name="Line 11">
              <a:extLst>
                <a:ext uri="{FF2B5EF4-FFF2-40B4-BE49-F238E27FC236}">
                  <a16:creationId xmlns:a16="http://schemas.microsoft.com/office/drawing/2014/main" id="{0A4D0FE8-1BE6-4D4E-8810-8040539AFB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469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18508" name="Group 12">
            <a:extLst>
              <a:ext uri="{FF2B5EF4-FFF2-40B4-BE49-F238E27FC236}">
                <a16:creationId xmlns:a16="http://schemas.microsoft.com/office/drawing/2014/main" id="{4932B8A8-6603-104E-BEDC-A7BE176BEC37}"/>
              </a:ext>
            </a:extLst>
          </p:cNvPr>
          <p:cNvGrpSpPr>
            <a:grpSpLocks/>
          </p:cNvGrpSpPr>
          <p:nvPr/>
        </p:nvGrpSpPr>
        <p:grpSpPr bwMode="auto">
          <a:xfrm>
            <a:off x="3260726" y="3414713"/>
            <a:ext cx="2970213" cy="457200"/>
            <a:chOff x="1104" y="1817"/>
            <a:chExt cx="1871" cy="288"/>
          </a:xfrm>
        </p:grpSpPr>
        <p:sp>
          <p:nvSpPr>
            <p:cNvPr id="618509" name="Text Box 13">
              <a:extLst>
                <a:ext uri="{FF2B5EF4-FFF2-40B4-BE49-F238E27FC236}">
                  <a16:creationId xmlns:a16="http://schemas.microsoft.com/office/drawing/2014/main" id="{5020BA5F-BA38-9C4A-B2F4-988A49D739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817"/>
              <a:ext cx="18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MDR        M ( MAR )</a:t>
              </a:r>
            </a:p>
          </p:txBody>
        </p:sp>
        <p:sp>
          <p:nvSpPr>
            <p:cNvPr id="618510" name="Line 14">
              <a:extLst>
                <a:ext uri="{FF2B5EF4-FFF2-40B4-BE49-F238E27FC236}">
                  <a16:creationId xmlns:a16="http://schemas.microsoft.com/office/drawing/2014/main" id="{3C4A11D2-CCB2-FB4D-8A59-48B97C9C12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5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18511" name="Text Box 15">
            <a:extLst>
              <a:ext uri="{FF2B5EF4-FFF2-40B4-BE49-F238E27FC236}">
                <a16:creationId xmlns:a16="http://schemas.microsoft.com/office/drawing/2014/main" id="{4A2F17D2-555E-694B-9A91-B2B424225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2114" y="1447801"/>
            <a:ext cx="1970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硬件关中断</a:t>
            </a:r>
          </a:p>
        </p:txBody>
      </p:sp>
      <p:grpSp>
        <p:nvGrpSpPr>
          <p:cNvPr id="618512" name="Group 16">
            <a:extLst>
              <a:ext uri="{FF2B5EF4-FFF2-40B4-BE49-F238E27FC236}">
                <a16:creationId xmlns:a16="http://schemas.microsoft.com/office/drawing/2014/main" id="{5211C365-C7BF-3447-BC2C-554916719A62}"/>
              </a:ext>
            </a:extLst>
          </p:cNvPr>
          <p:cNvGrpSpPr>
            <a:grpSpLocks/>
          </p:cNvGrpSpPr>
          <p:nvPr/>
        </p:nvGrpSpPr>
        <p:grpSpPr bwMode="auto">
          <a:xfrm>
            <a:off x="6489700" y="3414713"/>
            <a:ext cx="2501900" cy="457200"/>
            <a:chOff x="3446" y="1850"/>
            <a:chExt cx="1576" cy="288"/>
          </a:xfrm>
        </p:grpSpPr>
        <p:sp>
          <p:nvSpPr>
            <p:cNvPr id="618513" name="Text Box 17">
              <a:extLst>
                <a:ext uri="{FF2B5EF4-FFF2-40B4-BE49-F238E27FC236}">
                  <a16:creationId xmlns:a16="http://schemas.microsoft.com/office/drawing/2014/main" id="{FFA11BCE-8536-2F42-8AAA-8F30B0083E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6" y="1850"/>
              <a:ext cx="1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向量地址        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</a:t>
              </a:r>
            </a:p>
          </p:txBody>
        </p:sp>
        <p:sp>
          <p:nvSpPr>
            <p:cNvPr id="618514" name="Line 18">
              <a:extLst>
                <a:ext uri="{FF2B5EF4-FFF2-40B4-BE49-F238E27FC236}">
                  <a16:creationId xmlns:a16="http://schemas.microsoft.com/office/drawing/2014/main" id="{8FFEC9E3-90A7-FA4C-A0E0-865CEDA857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99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18515" name="Text Box 19">
            <a:extLst>
              <a:ext uri="{FF2B5EF4-FFF2-40B4-BE49-F238E27FC236}">
                <a16:creationId xmlns:a16="http://schemas.microsoft.com/office/drawing/2014/main" id="{359DDDC4-98A7-D64B-A403-092C6388F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1" y="4368801"/>
            <a:ext cx="2684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中断隐指令完成</a:t>
            </a:r>
          </a:p>
        </p:txBody>
      </p:sp>
      <p:grpSp>
        <p:nvGrpSpPr>
          <p:cNvPr id="618516" name="Group 20">
            <a:extLst>
              <a:ext uri="{FF2B5EF4-FFF2-40B4-BE49-F238E27FC236}">
                <a16:creationId xmlns:a16="http://schemas.microsoft.com/office/drawing/2014/main" id="{2BACDBF2-17CC-4F49-9B37-1871D12BBA56}"/>
              </a:ext>
            </a:extLst>
          </p:cNvPr>
          <p:cNvGrpSpPr>
            <a:grpSpLocks/>
          </p:cNvGrpSpPr>
          <p:nvPr/>
        </p:nvGrpSpPr>
        <p:grpSpPr bwMode="auto">
          <a:xfrm>
            <a:off x="6489700" y="1509713"/>
            <a:ext cx="1250950" cy="457200"/>
            <a:chOff x="2198" y="890"/>
            <a:chExt cx="788" cy="288"/>
          </a:xfrm>
        </p:grpSpPr>
        <p:sp>
          <p:nvSpPr>
            <p:cNvPr id="618517" name="Line 21">
              <a:extLst>
                <a:ext uri="{FF2B5EF4-FFF2-40B4-BE49-F238E27FC236}">
                  <a16:creationId xmlns:a16="http://schemas.microsoft.com/office/drawing/2014/main" id="{08A2363A-EB7E-0A40-B8A2-7D33AF5983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03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18518" name="Text Box 22">
              <a:extLst>
                <a:ext uri="{FF2B5EF4-FFF2-40B4-BE49-F238E27FC236}">
                  <a16:creationId xmlns:a16="http://schemas.microsoft.com/office/drawing/2014/main" id="{25A2CBE7-0652-0F40-BCD3-704BD3140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" y="890"/>
              <a:ext cx="7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   W</a:t>
              </a:r>
              <a:endPara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18519" name="Rectangle 23">
            <a:extLst>
              <a:ext uri="{FF2B5EF4-FFF2-40B4-BE49-F238E27FC236}">
                <a16:creationId xmlns:a16="http://schemas.microsoft.com/office/drawing/2014/main" id="{B820D93B-9DAB-1245-A92F-2C9D3226C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447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10.1</a:t>
            </a:r>
          </a:p>
        </p:txBody>
      </p:sp>
      <p:sp>
        <p:nvSpPr>
          <p:cNvPr id="618520" name="AutoShape 2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E98DEF72-3947-1843-B910-B21068513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245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8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8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8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8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8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18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18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18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18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18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18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18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499" grpId="0" autoUpdateAnimBg="0"/>
      <p:bldP spid="618500" grpId="0" autoUpdateAnimBg="0"/>
      <p:bldP spid="618501" grpId="0" autoUpdateAnimBg="0"/>
      <p:bldP spid="618511" grpId="0" autoUpdateAnimBg="0"/>
      <p:bldP spid="61851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Text Box 2">
            <a:extLst>
              <a:ext uri="{FF2B5EF4-FFF2-40B4-BE49-F238E27FC236}">
                <a16:creationId xmlns:a16="http://schemas.microsoft.com/office/drawing/2014/main" id="{C433E280-A8C9-6A4D-B8CB-9D2F53528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304800"/>
            <a:ext cx="47720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三、组合逻辑设计步骤</a:t>
            </a:r>
          </a:p>
        </p:txBody>
      </p:sp>
      <p:sp>
        <p:nvSpPr>
          <p:cNvPr id="619523" name="Text Box 3">
            <a:extLst>
              <a:ext uri="{FF2B5EF4-FFF2-40B4-BE49-F238E27FC236}">
                <a16:creationId xmlns:a16="http://schemas.microsoft.com/office/drawing/2014/main" id="{A645ECE8-C9D1-5A4B-B453-AE22CCBFD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2538" y="1066801"/>
            <a:ext cx="3040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列出操作时间表</a:t>
            </a:r>
          </a:p>
        </p:txBody>
      </p:sp>
      <p:sp>
        <p:nvSpPr>
          <p:cNvPr id="619524" name="Rectangle 4">
            <a:extLst>
              <a:ext uri="{FF2B5EF4-FFF2-40B4-BE49-F238E27FC236}">
                <a16:creationId xmlns:a16="http://schemas.microsoft.com/office/drawing/2014/main" id="{8206C5CB-A6ED-F24B-82C0-46D080E92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4433888"/>
            <a:ext cx="7048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r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19525" name="Rectangle 5">
            <a:extLst>
              <a:ext uri="{FF2B5EF4-FFF2-40B4-BE49-F238E27FC236}">
                <a16:creationId xmlns:a16="http://schemas.microsoft.com/office/drawing/2014/main" id="{72F45969-6056-9C4E-A8EB-7F12300FC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926" y="4433889"/>
            <a:ext cx="68897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r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r>
              <a:rPr lang="en-US" altLang="zh-CN" sz="2000" b="1" i="1">
                <a:solidFill>
                  <a:srgbClr val="FFFF00"/>
                </a:solidFill>
              </a:rPr>
              <a:t>T</a:t>
            </a:r>
            <a:r>
              <a:rPr lang="en-US" altLang="zh-CN" sz="2000" b="1" baseline="-25000">
                <a:solidFill>
                  <a:srgbClr val="FFFF00"/>
                </a:solidFill>
              </a:rPr>
              <a:t>2</a:t>
            </a:r>
            <a:endParaRPr lang="zh-CN" altLang="en-US" sz="2000" b="1" baseline="-25000">
              <a:solidFill>
                <a:srgbClr val="FFFF00"/>
              </a:solidFill>
            </a:endParaRPr>
          </a:p>
        </p:txBody>
      </p:sp>
      <p:sp>
        <p:nvSpPr>
          <p:cNvPr id="619526" name="Rectangle 6">
            <a:extLst>
              <a:ext uri="{FF2B5EF4-FFF2-40B4-BE49-F238E27FC236}">
                <a16:creationId xmlns:a16="http://schemas.microsoft.com/office/drawing/2014/main" id="{A34A203D-B92A-5744-A28D-2EAE006C2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926" y="3624264"/>
            <a:ext cx="68897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r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r>
              <a:rPr lang="en-US" altLang="zh-CN" sz="2000" b="1" i="1">
                <a:solidFill>
                  <a:srgbClr val="FFFF00"/>
                </a:solidFill>
              </a:rPr>
              <a:t>T</a:t>
            </a:r>
            <a:r>
              <a:rPr lang="en-US" altLang="zh-CN" sz="2000" b="1" baseline="-25000">
                <a:solidFill>
                  <a:srgbClr val="FFFF00"/>
                </a:solidFill>
              </a:rPr>
              <a:t>1</a:t>
            </a:r>
            <a:endParaRPr lang="zh-CN" altLang="en-US" sz="2000" b="1" baseline="-25000">
              <a:solidFill>
                <a:srgbClr val="FFFF00"/>
              </a:solidFill>
            </a:endParaRPr>
          </a:p>
        </p:txBody>
      </p:sp>
      <p:sp>
        <p:nvSpPr>
          <p:cNvPr id="619527" name="Rectangle 7">
            <a:extLst>
              <a:ext uri="{FF2B5EF4-FFF2-40B4-BE49-F238E27FC236}">
                <a16:creationId xmlns:a16="http://schemas.microsoft.com/office/drawing/2014/main" id="{794AC1CC-222E-D241-BE43-F660D94CF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926" y="2833689"/>
            <a:ext cx="68897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r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r>
              <a:rPr lang="en-US" altLang="zh-CN" sz="2000" b="1" i="1">
                <a:solidFill>
                  <a:srgbClr val="FFFF00"/>
                </a:solidFill>
              </a:rPr>
              <a:t>T</a:t>
            </a:r>
            <a:r>
              <a:rPr lang="en-US" altLang="zh-CN" sz="2000" b="1" baseline="-2500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619528" name="Rectangle 8">
            <a:extLst>
              <a:ext uri="{FF2B5EF4-FFF2-40B4-BE49-F238E27FC236}">
                <a16:creationId xmlns:a16="http://schemas.microsoft.com/office/drawing/2014/main" id="{9CE977CA-2FDD-C24D-B886-D32AEDAA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1" y="2833689"/>
            <a:ext cx="720725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r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r>
              <a:rPr lang="en-US" altLang="zh-CN" sz="2000" b="1">
                <a:solidFill>
                  <a:srgbClr val="FFFFFF"/>
                </a:solidFill>
              </a:rPr>
              <a:t>  FE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r>
              <a:rPr lang="zh-CN" altLang="en-US" sz="2000" b="1">
                <a:solidFill>
                  <a:srgbClr val="FFFFFF"/>
                </a:solidFill>
              </a:rPr>
              <a:t>取指 </a:t>
            </a:r>
          </a:p>
        </p:txBody>
      </p:sp>
      <p:sp>
        <p:nvSpPr>
          <p:cNvPr id="619529" name="Rectangle 9">
            <a:extLst>
              <a:ext uri="{FF2B5EF4-FFF2-40B4-BE49-F238E27FC236}">
                <a16:creationId xmlns:a16="http://schemas.microsoft.com/office/drawing/2014/main" id="{60C64748-25BA-024B-B110-A745AE37D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4550" y="1828800"/>
            <a:ext cx="7048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r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r>
              <a:rPr lang="en-US" altLang="zh-CN" sz="2000" b="1">
                <a:solidFill>
                  <a:srgbClr val="FFFFFF"/>
                </a:solidFill>
              </a:rPr>
              <a:t>JMP</a:t>
            </a:r>
          </a:p>
        </p:txBody>
      </p:sp>
      <p:sp>
        <p:nvSpPr>
          <p:cNvPr id="619530" name="Rectangle 10">
            <a:extLst>
              <a:ext uri="{FF2B5EF4-FFF2-40B4-BE49-F238E27FC236}">
                <a16:creationId xmlns:a16="http://schemas.microsoft.com/office/drawing/2014/main" id="{AA8E12B2-2002-D343-B03F-A05BC7356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700" y="1828800"/>
            <a:ext cx="7048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r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r>
              <a:rPr lang="en-US" altLang="zh-CN" sz="2000" b="1">
                <a:solidFill>
                  <a:srgbClr val="FFFFFF"/>
                </a:solidFill>
              </a:rPr>
              <a:t>LDA</a:t>
            </a:r>
          </a:p>
        </p:txBody>
      </p:sp>
      <p:sp>
        <p:nvSpPr>
          <p:cNvPr id="619531" name="Rectangle 11">
            <a:extLst>
              <a:ext uri="{FF2B5EF4-FFF2-40B4-BE49-F238E27FC236}">
                <a16:creationId xmlns:a16="http://schemas.microsoft.com/office/drawing/2014/main" id="{179F72E7-4F51-5046-85A0-CAECA587F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4850" y="1828800"/>
            <a:ext cx="7048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r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r>
              <a:rPr lang="en-US" altLang="zh-CN" sz="2000" b="1">
                <a:solidFill>
                  <a:srgbClr val="FFFFFF"/>
                </a:solidFill>
              </a:rPr>
              <a:t>STA</a:t>
            </a:r>
          </a:p>
        </p:txBody>
      </p:sp>
      <p:sp>
        <p:nvSpPr>
          <p:cNvPr id="619532" name="Rectangle 12">
            <a:extLst>
              <a:ext uri="{FF2B5EF4-FFF2-40B4-BE49-F238E27FC236}">
                <a16:creationId xmlns:a16="http://schemas.microsoft.com/office/drawing/2014/main" id="{8FCF924D-7670-C14B-95E4-0C6616FC6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1828800"/>
            <a:ext cx="7048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r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r>
              <a:rPr lang="en-US" altLang="zh-CN" sz="2000" b="1">
                <a:solidFill>
                  <a:srgbClr val="FFFFFF"/>
                </a:solidFill>
              </a:rPr>
              <a:t>ADD</a:t>
            </a:r>
          </a:p>
        </p:txBody>
      </p:sp>
      <p:sp>
        <p:nvSpPr>
          <p:cNvPr id="619533" name="Rectangle 13">
            <a:extLst>
              <a:ext uri="{FF2B5EF4-FFF2-40B4-BE49-F238E27FC236}">
                <a16:creationId xmlns:a16="http://schemas.microsoft.com/office/drawing/2014/main" id="{53565D27-E443-D24B-A444-AB19E9BD6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150" y="1828800"/>
            <a:ext cx="7048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r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r>
              <a:rPr lang="en-US" altLang="zh-CN" sz="2000" b="1">
                <a:solidFill>
                  <a:srgbClr val="FFFFFF"/>
                </a:solidFill>
              </a:rPr>
              <a:t>COM</a:t>
            </a:r>
          </a:p>
        </p:txBody>
      </p:sp>
      <p:sp>
        <p:nvSpPr>
          <p:cNvPr id="619534" name="Rectangle 14">
            <a:extLst>
              <a:ext uri="{FF2B5EF4-FFF2-40B4-BE49-F238E27FC236}">
                <a16:creationId xmlns:a16="http://schemas.microsoft.com/office/drawing/2014/main" id="{26ADC3F0-9C35-E74F-A56B-7D9FBD41F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0" y="1828800"/>
            <a:ext cx="7048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r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r>
              <a:rPr lang="en-US" altLang="zh-CN" sz="2000" b="1">
                <a:solidFill>
                  <a:srgbClr val="FFFFFF"/>
                </a:solidFill>
              </a:rPr>
              <a:t>CLA</a:t>
            </a:r>
          </a:p>
        </p:txBody>
      </p:sp>
      <p:sp>
        <p:nvSpPr>
          <p:cNvPr id="619535" name="Rectangle 15">
            <a:extLst>
              <a:ext uri="{FF2B5EF4-FFF2-40B4-BE49-F238E27FC236}">
                <a16:creationId xmlns:a16="http://schemas.microsoft.com/office/drawing/2014/main" id="{BD3F9020-7BA6-3641-81C0-CF7D90114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750" y="1828800"/>
            <a:ext cx="21145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r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r>
              <a:rPr lang="zh-CN" altLang="en-US" sz="2000" b="1">
                <a:solidFill>
                  <a:srgbClr val="FFFFFF"/>
                </a:solidFill>
              </a:rPr>
              <a:t>微操作命令信号</a:t>
            </a:r>
          </a:p>
        </p:txBody>
      </p:sp>
      <p:sp>
        <p:nvSpPr>
          <p:cNvPr id="619536" name="Rectangle 16">
            <a:extLst>
              <a:ext uri="{FF2B5EF4-FFF2-40B4-BE49-F238E27FC236}">
                <a16:creationId xmlns:a16="http://schemas.microsoft.com/office/drawing/2014/main" id="{FDF30742-54A6-0747-8527-8F40228E7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1828800"/>
            <a:ext cx="7048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r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r>
              <a:rPr lang="zh-CN" altLang="en-US" sz="2000" b="1">
                <a:solidFill>
                  <a:srgbClr val="FFFFFF"/>
                </a:solidFill>
              </a:rPr>
              <a:t>状态条件</a:t>
            </a:r>
          </a:p>
        </p:txBody>
      </p:sp>
      <p:sp>
        <p:nvSpPr>
          <p:cNvPr id="619537" name="Rectangle 17">
            <a:extLst>
              <a:ext uri="{FF2B5EF4-FFF2-40B4-BE49-F238E27FC236}">
                <a16:creationId xmlns:a16="http://schemas.microsoft.com/office/drawing/2014/main" id="{AFF25DD9-C92E-4B46-8D45-0917B9BD3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926" y="1828800"/>
            <a:ext cx="688975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r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r>
              <a:rPr lang="zh-CN" altLang="en-US" sz="2000" b="1">
                <a:solidFill>
                  <a:srgbClr val="FFFFFF"/>
                </a:solidFill>
              </a:rPr>
              <a:t>节拍</a:t>
            </a:r>
          </a:p>
        </p:txBody>
      </p:sp>
      <p:sp>
        <p:nvSpPr>
          <p:cNvPr id="619538" name="Rectangle 18">
            <a:extLst>
              <a:ext uri="{FF2B5EF4-FFF2-40B4-BE49-F238E27FC236}">
                <a16:creationId xmlns:a16="http://schemas.microsoft.com/office/drawing/2014/main" id="{F5AE402D-242F-2E4B-889F-15B37FBB6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1" y="1828800"/>
            <a:ext cx="720725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r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r>
              <a:rPr lang="zh-CN" altLang="en-US" sz="2000" b="1">
                <a:solidFill>
                  <a:srgbClr val="FFFFFF"/>
                </a:solidFill>
              </a:rPr>
              <a:t>工作周期标记</a:t>
            </a:r>
          </a:p>
        </p:txBody>
      </p:sp>
      <p:grpSp>
        <p:nvGrpSpPr>
          <p:cNvPr id="619539" name="Group 19">
            <a:extLst>
              <a:ext uri="{FF2B5EF4-FFF2-40B4-BE49-F238E27FC236}">
                <a16:creationId xmlns:a16="http://schemas.microsoft.com/office/drawing/2014/main" id="{4844D5CC-FF91-E04B-AE1E-7F8125C61B2B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828801"/>
            <a:ext cx="8458200" cy="4252913"/>
            <a:chOff x="288" y="1440"/>
            <a:chExt cx="5328" cy="2679"/>
          </a:xfrm>
        </p:grpSpPr>
        <p:sp>
          <p:nvSpPr>
            <p:cNvPr id="619540" name="Line 20">
              <a:extLst>
                <a:ext uri="{FF2B5EF4-FFF2-40B4-BE49-F238E27FC236}">
                  <a16:creationId xmlns:a16="http://schemas.microsoft.com/office/drawing/2014/main" id="{EE4795DB-58F1-1342-98BE-1776854C41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1440"/>
              <a:ext cx="4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rIns="19050" anchor="ctr" anchorCtr="1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619541" name="Group 21">
              <a:extLst>
                <a:ext uri="{FF2B5EF4-FFF2-40B4-BE49-F238E27FC236}">
                  <a16:creationId xmlns:a16="http://schemas.microsoft.com/office/drawing/2014/main" id="{42F4E6DC-62F5-F544-9079-A080013F7D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1440"/>
              <a:ext cx="5328" cy="2679"/>
              <a:chOff x="288" y="1440"/>
              <a:chExt cx="5328" cy="2679"/>
            </a:xfrm>
          </p:grpSpPr>
          <p:sp>
            <p:nvSpPr>
              <p:cNvPr id="619542" name="Line 22">
                <a:extLst>
                  <a:ext uri="{FF2B5EF4-FFF2-40B4-BE49-F238E27FC236}">
                    <a16:creationId xmlns:a16="http://schemas.microsoft.com/office/drawing/2014/main" id="{4AC899C6-CAB0-924D-B973-6B80FCEFF3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2073"/>
                <a:ext cx="53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rIns="19050" anchor="ctr" anchorCtr="1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9543" name="Line 23">
                <a:extLst>
                  <a:ext uri="{FF2B5EF4-FFF2-40B4-BE49-F238E27FC236}">
                    <a16:creationId xmlns:a16="http://schemas.microsoft.com/office/drawing/2014/main" id="{A28DBA45-4052-F74F-A55E-3D6D4824D2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4119"/>
                <a:ext cx="53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rIns="19050" anchor="ctr" anchorCtr="1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9544" name="Line 24">
                <a:extLst>
                  <a:ext uri="{FF2B5EF4-FFF2-40B4-BE49-F238E27FC236}">
                    <a16:creationId xmlns:a16="http://schemas.microsoft.com/office/drawing/2014/main" id="{C4C353FB-1BCA-5F48-887F-EC2248ED4E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440"/>
                <a:ext cx="0" cy="267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rIns="19050" anchor="ctr" anchorCtr="1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9545" name="Line 25">
                <a:extLst>
                  <a:ext uri="{FF2B5EF4-FFF2-40B4-BE49-F238E27FC236}">
                    <a16:creationId xmlns:a16="http://schemas.microsoft.com/office/drawing/2014/main" id="{E7DDD8EE-3349-EE46-AB14-B627B7396F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2" y="1440"/>
                <a:ext cx="0" cy="267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rIns="19050" anchor="ctr" anchorCtr="1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9546" name="Line 26">
                <a:extLst>
                  <a:ext uri="{FF2B5EF4-FFF2-40B4-BE49-F238E27FC236}">
                    <a16:creationId xmlns:a16="http://schemas.microsoft.com/office/drawing/2014/main" id="{0FBC034C-0C17-2148-9CA7-757596ADFC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76" y="1440"/>
                <a:ext cx="0" cy="267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rIns="19050" anchor="ctr" anchorCtr="1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9547" name="Line 27">
                <a:extLst>
                  <a:ext uri="{FF2B5EF4-FFF2-40B4-BE49-F238E27FC236}">
                    <a16:creationId xmlns:a16="http://schemas.microsoft.com/office/drawing/2014/main" id="{6F537AB3-77A8-4745-AB7B-F1E73F06B3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0" y="1440"/>
                <a:ext cx="0" cy="267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rIns="19050" anchor="ctr" anchorCtr="1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9548" name="Line 28">
                <a:extLst>
                  <a:ext uri="{FF2B5EF4-FFF2-40B4-BE49-F238E27FC236}">
                    <a16:creationId xmlns:a16="http://schemas.microsoft.com/office/drawing/2014/main" id="{52EF466D-FE74-5D49-B7FD-2312F0089B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2" y="1440"/>
                <a:ext cx="0" cy="267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rIns="19050" anchor="ctr" anchorCtr="1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9549" name="Line 29">
                <a:extLst>
                  <a:ext uri="{FF2B5EF4-FFF2-40B4-BE49-F238E27FC236}">
                    <a16:creationId xmlns:a16="http://schemas.microsoft.com/office/drawing/2014/main" id="{8757AE93-961D-784D-92A0-CC508582F3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6" y="1440"/>
                <a:ext cx="0" cy="267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rIns="19050" anchor="ctr" anchorCtr="1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9550" name="Line 30">
                <a:extLst>
                  <a:ext uri="{FF2B5EF4-FFF2-40B4-BE49-F238E27FC236}">
                    <a16:creationId xmlns:a16="http://schemas.microsoft.com/office/drawing/2014/main" id="{D175F8F0-264C-EB46-B7B2-8B77CF2CB8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1440"/>
                <a:ext cx="0" cy="267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rIns="19050" anchor="ctr" anchorCtr="1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9551" name="Line 31">
                <a:extLst>
                  <a:ext uri="{FF2B5EF4-FFF2-40B4-BE49-F238E27FC236}">
                    <a16:creationId xmlns:a16="http://schemas.microsoft.com/office/drawing/2014/main" id="{717F1345-7BE0-B34F-B141-761D2AF6FC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84" y="1440"/>
                <a:ext cx="0" cy="267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rIns="19050" anchor="ctr" anchorCtr="1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9552" name="Line 32">
                <a:extLst>
                  <a:ext uri="{FF2B5EF4-FFF2-40B4-BE49-F238E27FC236}">
                    <a16:creationId xmlns:a16="http://schemas.microsoft.com/office/drawing/2014/main" id="{707D315F-B806-1241-AEF1-0D46E21DD8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8" y="1440"/>
                <a:ext cx="0" cy="267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rIns="19050" anchor="ctr" anchorCtr="1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9553" name="Line 33">
                <a:extLst>
                  <a:ext uri="{FF2B5EF4-FFF2-40B4-BE49-F238E27FC236}">
                    <a16:creationId xmlns:a16="http://schemas.microsoft.com/office/drawing/2014/main" id="{180D90F5-8C3E-8147-83CF-9AB59F72D4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72" y="1440"/>
                <a:ext cx="0" cy="267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rIns="19050" anchor="ctr" anchorCtr="1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9554" name="Line 34">
                <a:extLst>
                  <a:ext uri="{FF2B5EF4-FFF2-40B4-BE49-F238E27FC236}">
                    <a16:creationId xmlns:a16="http://schemas.microsoft.com/office/drawing/2014/main" id="{14F9F0A9-74D2-AC4E-92AF-14BB546AF3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16" y="1440"/>
                <a:ext cx="0" cy="267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rIns="19050" anchor="ctr" anchorCtr="1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grpSp>
            <p:nvGrpSpPr>
              <p:cNvPr id="619555" name="Group 35">
                <a:extLst>
                  <a:ext uri="{FF2B5EF4-FFF2-40B4-BE49-F238E27FC236}">
                    <a16:creationId xmlns:a16="http://schemas.microsoft.com/office/drawing/2014/main" id="{C47720AC-DF60-614D-86C8-66A1928B7E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1440"/>
                <a:ext cx="5328" cy="0"/>
                <a:chOff x="288" y="1440"/>
                <a:chExt cx="5328" cy="0"/>
              </a:xfrm>
            </p:grpSpPr>
            <p:sp>
              <p:nvSpPr>
                <p:cNvPr id="619556" name="Line 36">
                  <a:extLst>
                    <a:ext uri="{FF2B5EF4-FFF2-40B4-BE49-F238E27FC236}">
                      <a16:creationId xmlns:a16="http://schemas.microsoft.com/office/drawing/2014/main" id="{997E432A-DD5F-8A4B-818A-03C597350E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440"/>
                  <a:ext cx="355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rIns="19050" anchor="ctr" anchorCtr="1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9557" name="Line 37">
                  <a:extLst>
                    <a:ext uri="{FF2B5EF4-FFF2-40B4-BE49-F238E27FC236}">
                      <a16:creationId xmlns:a16="http://schemas.microsoft.com/office/drawing/2014/main" id="{28487645-F078-CD4E-A8E6-908622ECCA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84" y="1440"/>
                  <a:ext cx="133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rIns="19050" anchor="ctr" anchorCtr="1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sp>
        <p:nvSpPr>
          <p:cNvPr id="619558" name="Line 38">
            <a:extLst>
              <a:ext uri="{FF2B5EF4-FFF2-40B4-BE49-F238E27FC236}">
                <a16:creationId xmlns:a16="http://schemas.microsoft.com/office/drawing/2014/main" id="{086D811E-8FF8-3041-8BE2-7FCD0D542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5750" y="3228975"/>
            <a:ext cx="6343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rIns="19050" anchor="ctr" anchorCtr="1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9559" name="Line 39">
            <a:extLst>
              <a:ext uri="{FF2B5EF4-FFF2-40B4-BE49-F238E27FC236}">
                <a16:creationId xmlns:a16="http://schemas.microsoft.com/office/drawing/2014/main" id="{266BF4B5-B9BB-BB47-8610-E1408A64CB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5750" y="4038600"/>
            <a:ext cx="6343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rIns="19050" anchor="ctr" anchorCtr="1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9560" name="Line 40">
            <a:extLst>
              <a:ext uri="{FF2B5EF4-FFF2-40B4-BE49-F238E27FC236}">
                <a16:creationId xmlns:a16="http://schemas.microsoft.com/office/drawing/2014/main" id="{DA9C2BEF-7863-F840-A346-C5B4701C2A5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5750" y="4895850"/>
            <a:ext cx="6343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rIns="19050" anchor="ctr" anchorCtr="1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9561" name="Line 41">
            <a:extLst>
              <a:ext uri="{FF2B5EF4-FFF2-40B4-BE49-F238E27FC236}">
                <a16:creationId xmlns:a16="http://schemas.microsoft.com/office/drawing/2014/main" id="{F83FE5B3-887C-EB44-A087-EBCDDD755D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0900" y="5291138"/>
            <a:ext cx="7048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rIns="19050" anchor="ctr" anchorCtr="1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9562" name="Line 42">
            <a:extLst>
              <a:ext uri="{FF2B5EF4-FFF2-40B4-BE49-F238E27FC236}">
                <a16:creationId xmlns:a16="http://schemas.microsoft.com/office/drawing/2014/main" id="{F5A1BB8D-41B4-F846-9EBB-DB98519C31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1926" y="4433888"/>
            <a:ext cx="7737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rIns="19050" anchor="ctr" anchorCtr="1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9563" name="Line 43">
            <a:extLst>
              <a:ext uri="{FF2B5EF4-FFF2-40B4-BE49-F238E27FC236}">
                <a16:creationId xmlns:a16="http://schemas.microsoft.com/office/drawing/2014/main" id="{A53BD906-8311-8343-AFD5-3A68A3F28EB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1926" y="3624263"/>
            <a:ext cx="7737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rIns="19050" anchor="ctr" anchorCtr="1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19564" name="Group 44">
            <a:extLst>
              <a:ext uri="{FF2B5EF4-FFF2-40B4-BE49-F238E27FC236}">
                <a16:creationId xmlns:a16="http://schemas.microsoft.com/office/drawing/2014/main" id="{1ED397AF-1670-884C-9DE2-76B557167132}"/>
              </a:ext>
            </a:extLst>
          </p:cNvPr>
          <p:cNvGrpSpPr>
            <a:grpSpLocks/>
          </p:cNvGrpSpPr>
          <p:nvPr/>
        </p:nvGrpSpPr>
        <p:grpSpPr bwMode="auto">
          <a:xfrm>
            <a:off x="4095750" y="2833689"/>
            <a:ext cx="2114550" cy="395287"/>
            <a:chOff x="1620" y="2073"/>
            <a:chExt cx="1332" cy="249"/>
          </a:xfrm>
        </p:grpSpPr>
        <p:sp>
          <p:nvSpPr>
            <p:cNvPr id="619565" name="Rectangle 45">
              <a:extLst>
                <a:ext uri="{FF2B5EF4-FFF2-40B4-BE49-F238E27FC236}">
                  <a16:creationId xmlns:a16="http://schemas.microsoft.com/office/drawing/2014/main" id="{2A914AE4-BFBA-904E-9499-83EBD2FB6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" y="2073"/>
              <a:ext cx="133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en-US" altLang="zh-CN" sz="2000" b="1">
                  <a:solidFill>
                    <a:srgbClr val="FFFFFF"/>
                  </a:solidFill>
                </a:rPr>
                <a:t>PC      MAR</a:t>
              </a:r>
            </a:p>
          </p:txBody>
        </p:sp>
        <p:sp>
          <p:nvSpPr>
            <p:cNvPr id="619566" name="Line 46">
              <a:extLst>
                <a:ext uri="{FF2B5EF4-FFF2-40B4-BE49-F238E27FC236}">
                  <a16:creationId xmlns:a16="http://schemas.microsoft.com/office/drawing/2014/main" id="{93F79755-23D2-AE45-9D4D-59818CD34C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208"/>
              <a:ext cx="1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19567" name="Group 47">
            <a:extLst>
              <a:ext uri="{FF2B5EF4-FFF2-40B4-BE49-F238E27FC236}">
                <a16:creationId xmlns:a16="http://schemas.microsoft.com/office/drawing/2014/main" id="{74081C83-E6F3-4648-9869-6ABD2826CC5A}"/>
              </a:ext>
            </a:extLst>
          </p:cNvPr>
          <p:cNvGrpSpPr>
            <a:grpSpLocks/>
          </p:cNvGrpSpPr>
          <p:nvPr/>
        </p:nvGrpSpPr>
        <p:grpSpPr bwMode="auto">
          <a:xfrm>
            <a:off x="4095750" y="3228975"/>
            <a:ext cx="2114550" cy="395288"/>
            <a:chOff x="1620" y="2322"/>
            <a:chExt cx="1332" cy="249"/>
          </a:xfrm>
        </p:grpSpPr>
        <p:sp>
          <p:nvSpPr>
            <p:cNvPr id="619568" name="Rectangle 48">
              <a:extLst>
                <a:ext uri="{FF2B5EF4-FFF2-40B4-BE49-F238E27FC236}">
                  <a16:creationId xmlns:a16="http://schemas.microsoft.com/office/drawing/2014/main" id="{83E29FF0-4A15-0547-92BB-E87517114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" y="2322"/>
              <a:ext cx="133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FF"/>
                  </a:solidFill>
                </a:rPr>
                <a:t>1      </a:t>
              </a:r>
              <a:r>
                <a:rPr lang="en-US" altLang="zh-CN" sz="2000" b="1">
                  <a:solidFill>
                    <a:srgbClr val="FFFFFF"/>
                  </a:solidFill>
                </a:rPr>
                <a:t>R</a:t>
              </a:r>
            </a:p>
          </p:txBody>
        </p:sp>
        <p:sp>
          <p:nvSpPr>
            <p:cNvPr id="619569" name="Line 49">
              <a:extLst>
                <a:ext uri="{FF2B5EF4-FFF2-40B4-BE49-F238E27FC236}">
                  <a16:creationId xmlns:a16="http://schemas.microsoft.com/office/drawing/2014/main" id="{C8A2465A-395A-6045-938A-E05189022E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448"/>
              <a:ext cx="1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19570" name="Group 50">
            <a:extLst>
              <a:ext uri="{FF2B5EF4-FFF2-40B4-BE49-F238E27FC236}">
                <a16:creationId xmlns:a16="http://schemas.microsoft.com/office/drawing/2014/main" id="{31B73139-22C8-384B-88D0-368BE859C199}"/>
              </a:ext>
            </a:extLst>
          </p:cNvPr>
          <p:cNvGrpSpPr>
            <a:grpSpLocks/>
          </p:cNvGrpSpPr>
          <p:nvPr/>
        </p:nvGrpSpPr>
        <p:grpSpPr bwMode="auto">
          <a:xfrm>
            <a:off x="4095750" y="3624264"/>
            <a:ext cx="2114550" cy="414337"/>
            <a:chOff x="1620" y="2571"/>
            <a:chExt cx="1332" cy="261"/>
          </a:xfrm>
        </p:grpSpPr>
        <p:sp>
          <p:nvSpPr>
            <p:cNvPr id="619571" name="Rectangle 51">
              <a:extLst>
                <a:ext uri="{FF2B5EF4-FFF2-40B4-BE49-F238E27FC236}">
                  <a16:creationId xmlns:a16="http://schemas.microsoft.com/office/drawing/2014/main" id="{B7E2CFB0-5C64-EA46-8237-BDBC9E2F2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" y="2571"/>
              <a:ext cx="1332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en-US" altLang="zh-CN" sz="2000" b="1">
                  <a:solidFill>
                    <a:srgbClr val="FFFFFF"/>
                  </a:solidFill>
                </a:rPr>
                <a:t>M(MAR)      MDR    </a:t>
              </a:r>
            </a:p>
          </p:txBody>
        </p:sp>
        <p:sp>
          <p:nvSpPr>
            <p:cNvPr id="619572" name="Line 52">
              <a:extLst>
                <a:ext uri="{FF2B5EF4-FFF2-40B4-BE49-F238E27FC236}">
                  <a16:creationId xmlns:a16="http://schemas.microsoft.com/office/drawing/2014/main" id="{0540A927-3433-B548-BEA7-29374968A4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713"/>
              <a:ext cx="1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19598" name="Group 78">
            <a:extLst>
              <a:ext uri="{FF2B5EF4-FFF2-40B4-BE49-F238E27FC236}">
                <a16:creationId xmlns:a16="http://schemas.microsoft.com/office/drawing/2014/main" id="{218CD318-FE23-5F47-878D-8F3722A73A94}"/>
              </a:ext>
            </a:extLst>
          </p:cNvPr>
          <p:cNvGrpSpPr>
            <a:grpSpLocks/>
          </p:cNvGrpSpPr>
          <p:nvPr/>
        </p:nvGrpSpPr>
        <p:grpSpPr bwMode="auto">
          <a:xfrm>
            <a:off x="4095750" y="4038600"/>
            <a:ext cx="2114550" cy="395288"/>
            <a:chOff x="1620" y="2544"/>
            <a:chExt cx="1332" cy="249"/>
          </a:xfrm>
        </p:grpSpPr>
        <p:sp>
          <p:nvSpPr>
            <p:cNvPr id="619574" name="Rectangle 54">
              <a:extLst>
                <a:ext uri="{FF2B5EF4-FFF2-40B4-BE49-F238E27FC236}">
                  <a16:creationId xmlns:a16="http://schemas.microsoft.com/office/drawing/2014/main" id="{C351FB7F-ED73-F847-9D21-505F92345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" y="2544"/>
              <a:ext cx="133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FF"/>
                  </a:solidFill>
                </a:rPr>
                <a:t>( </a:t>
              </a:r>
              <a:r>
                <a:rPr lang="en-US" altLang="zh-CN" sz="2000" b="1">
                  <a:solidFill>
                    <a:srgbClr val="FFFFFF"/>
                  </a:solidFill>
                </a:rPr>
                <a:t>PC ) +1      PC</a:t>
              </a:r>
            </a:p>
          </p:txBody>
        </p:sp>
        <p:sp>
          <p:nvSpPr>
            <p:cNvPr id="619575" name="Line 55">
              <a:extLst>
                <a:ext uri="{FF2B5EF4-FFF2-40B4-BE49-F238E27FC236}">
                  <a16:creationId xmlns:a16="http://schemas.microsoft.com/office/drawing/2014/main" id="{D368A9E2-A446-FB49-AEAE-FF8117CBA7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0" y="2663"/>
              <a:ext cx="1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19576" name="Group 56">
            <a:extLst>
              <a:ext uri="{FF2B5EF4-FFF2-40B4-BE49-F238E27FC236}">
                <a16:creationId xmlns:a16="http://schemas.microsoft.com/office/drawing/2014/main" id="{F0F14E39-A247-7449-ACD7-4FC3BC4AE44C}"/>
              </a:ext>
            </a:extLst>
          </p:cNvPr>
          <p:cNvGrpSpPr>
            <a:grpSpLocks/>
          </p:cNvGrpSpPr>
          <p:nvPr/>
        </p:nvGrpSpPr>
        <p:grpSpPr bwMode="auto">
          <a:xfrm>
            <a:off x="4095750" y="4433888"/>
            <a:ext cx="2114550" cy="461962"/>
            <a:chOff x="1620" y="3081"/>
            <a:chExt cx="1332" cy="291"/>
          </a:xfrm>
        </p:grpSpPr>
        <p:sp>
          <p:nvSpPr>
            <p:cNvPr id="619577" name="Rectangle 57">
              <a:extLst>
                <a:ext uri="{FF2B5EF4-FFF2-40B4-BE49-F238E27FC236}">
                  <a16:creationId xmlns:a16="http://schemas.microsoft.com/office/drawing/2014/main" id="{97EB7F41-405B-CE44-BE2A-E65766271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" y="3081"/>
              <a:ext cx="133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en-US" altLang="zh-CN" sz="2000" b="1">
                  <a:solidFill>
                    <a:srgbClr val="FFFFFF"/>
                  </a:solidFill>
                </a:rPr>
                <a:t>MDR      IR</a:t>
              </a:r>
            </a:p>
          </p:txBody>
        </p:sp>
        <p:sp>
          <p:nvSpPr>
            <p:cNvPr id="619578" name="Line 58">
              <a:extLst>
                <a:ext uri="{FF2B5EF4-FFF2-40B4-BE49-F238E27FC236}">
                  <a16:creationId xmlns:a16="http://schemas.microsoft.com/office/drawing/2014/main" id="{CBBDA655-CC64-2A48-8A27-B54D6719B6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8" y="3239"/>
              <a:ext cx="1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19599" name="Group 79">
            <a:extLst>
              <a:ext uri="{FF2B5EF4-FFF2-40B4-BE49-F238E27FC236}">
                <a16:creationId xmlns:a16="http://schemas.microsoft.com/office/drawing/2014/main" id="{D2F61B4F-00DD-0141-86AC-2D0DA24C3EF5}"/>
              </a:ext>
            </a:extLst>
          </p:cNvPr>
          <p:cNvGrpSpPr>
            <a:grpSpLocks/>
          </p:cNvGrpSpPr>
          <p:nvPr/>
        </p:nvGrpSpPr>
        <p:grpSpPr bwMode="auto">
          <a:xfrm>
            <a:off x="4095750" y="4895850"/>
            <a:ext cx="2114550" cy="395288"/>
            <a:chOff x="1620" y="3084"/>
            <a:chExt cx="1332" cy="249"/>
          </a:xfrm>
        </p:grpSpPr>
        <p:sp>
          <p:nvSpPr>
            <p:cNvPr id="619580" name="Rectangle 60">
              <a:extLst>
                <a:ext uri="{FF2B5EF4-FFF2-40B4-BE49-F238E27FC236}">
                  <a16:creationId xmlns:a16="http://schemas.microsoft.com/office/drawing/2014/main" id="{2BAC5696-6881-9744-A4A6-58B6062F3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" y="3084"/>
              <a:ext cx="133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en-US" altLang="zh-CN" sz="2000" b="1">
                  <a:solidFill>
                    <a:srgbClr val="FFFFFF"/>
                  </a:solidFill>
                </a:rPr>
                <a:t>OP( IR )      ID</a:t>
              </a:r>
            </a:p>
          </p:txBody>
        </p:sp>
        <p:sp>
          <p:nvSpPr>
            <p:cNvPr id="619581" name="Line 61">
              <a:extLst>
                <a:ext uri="{FF2B5EF4-FFF2-40B4-BE49-F238E27FC236}">
                  <a16:creationId xmlns:a16="http://schemas.microsoft.com/office/drawing/2014/main" id="{08DD2521-CBBE-8540-8CBE-181EE95FF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3" y="3216"/>
              <a:ext cx="1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19582" name="Group 62">
            <a:extLst>
              <a:ext uri="{FF2B5EF4-FFF2-40B4-BE49-F238E27FC236}">
                <a16:creationId xmlns:a16="http://schemas.microsoft.com/office/drawing/2014/main" id="{280CC81C-1721-5B4A-AC1E-8E5CD108C572}"/>
              </a:ext>
            </a:extLst>
          </p:cNvPr>
          <p:cNvGrpSpPr>
            <a:grpSpLocks/>
          </p:cNvGrpSpPr>
          <p:nvPr/>
        </p:nvGrpSpPr>
        <p:grpSpPr bwMode="auto">
          <a:xfrm>
            <a:off x="4095750" y="5291139"/>
            <a:ext cx="2114550" cy="395287"/>
            <a:chOff x="1620" y="3621"/>
            <a:chExt cx="1332" cy="249"/>
          </a:xfrm>
        </p:grpSpPr>
        <p:sp>
          <p:nvSpPr>
            <p:cNvPr id="619583" name="Rectangle 63">
              <a:extLst>
                <a:ext uri="{FF2B5EF4-FFF2-40B4-BE49-F238E27FC236}">
                  <a16:creationId xmlns:a16="http://schemas.microsoft.com/office/drawing/2014/main" id="{27E7821B-4CBA-5741-96CB-E21E11DC9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" y="3621"/>
              <a:ext cx="133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FF"/>
                  </a:solidFill>
                </a:rPr>
                <a:t>1      </a:t>
              </a:r>
              <a:r>
                <a:rPr lang="en-US" altLang="zh-CN" sz="2000" b="1">
                  <a:solidFill>
                    <a:srgbClr val="FFFFFF"/>
                  </a:solidFill>
                </a:rPr>
                <a:t>IND</a:t>
              </a:r>
            </a:p>
          </p:txBody>
        </p:sp>
        <p:sp>
          <p:nvSpPr>
            <p:cNvPr id="619584" name="Line 64">
              <a:extLst>
                <a:ext uri="{FF2B5EF4-FFF2-40B4-BE49-F238E27FC236}">
                  <a16:creationId xmlns:a16="http://schemas.microsoft.com/office/drawing/2014/main" id="{328E5510-5CED-634A-8AA6-1EF93CA9B2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744"/>
              <a:ext cx="1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19585" name="Group 65">
            <a:extLst>
              <a:ext uri="{FF2B5EF4-FFF2-40B4-BE49-F238E27FC236}">
                <a16:creationId xmlns:a16="http://schemas.microsoft.com/office/drawing/2014/main" id="{C9094369-ABF6-1D43-AED3-92FF3E8E0DEB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5686425"/>
            <a:ext cx="2114550" cy="395288"/>
            <a:chOff x="1620" y="3870"/>
            <a:chExt cx="1332" cy="249"/>
          </a:xfrm>
        </p:grpSpPr>
        <p:sp>
          <p:nvSpPr>
            <p:cNvPr id="619586" name="Rectangle 66">
              <a:extLst>
                <a:ext uri="{FF2B5EF4-FFF2-40B4-BE49-F238E27FC236}">
                  <a16:creationId xmlns:a16="http://schemas.microsoft.com/office/drawing/2014/main" id="{ACA37F75-C6E0-6541-BBB6-9B1E63BD5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" y="3870"/>
              <a:ext cx="133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FF"/>
                  </a:solidFill>
                </a:rPr>
                <a:t>1      </a:t>
              </a:r>
              <a:r>
                <a:rPr lang="en-US" altLang="zh-CN" sz="2000" b="1">
                  <a:solidFill>
                    <a:srgbClr val="FFFFFF"/>
                  </a:solidFill>
                </a:rPr>
                <a:t>EX</a:t>
              </a:r>
            </a:p>
          </p:txBody>
        </p:sp>
        <p:sp>
          <p:nvSpPr>
            <p:cNvPr id="619587" name="Line 67">
              <a:extLst>
                <a:ext uri="{FF2B5EF4-FFF2-40B4-BE49-F238E27FC236}">
                  <a16:creationId xmlns:a16="http://schemas.microsoft.com/office/drawing/2014/main" id="{A49781E3-5E0B-7144-8623-4D6C245214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4005"/>
              <a:ext cx="1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19588" name="Group 68">
            <a:extLst>
              <a:ext uri="{FF2B5EF4-FFF2-40B4-BE49-F238E27FC236}">
                <a16:creationId xmlns:a16="http://schemas.microsoft.com/office/drawing/2014/main" id="{77862629-8D8C-844E-9768-C29CBCE3AFA7}"/>
              </a:ext>
            </a:extLst>
          </p:cNvPr>
          <p:cNvGrpSpPr>
            <a:grpSpLocks/>
          </p:cNvGrpSpPr>
          <p:nvPr/>
        </p:nvGrpSpPr>
        <p:grpSpPr bwMode="auto">
          <a:xfrm>
            <a:off x="3390900" y="5686425"/>
            <a:ext cx="7048500" cy="0"/>
            <a:chOff x="1176" y="3870"/>
            <a:chExt cx="4440" cy="0"/>
          </a:xfrm>
        </p:grpSpPr>
        <p:sp>
          <p:nvSpPr>
            <p:cNvPr id="619589" name="Line 69">
              <a:extLst>
                <a:ext uri="{FF2B5EF4-FFF2-40B4-BE49-F238E27FC236}">
                  <a16:creationId xmlns:a16="http://schemas.microsoft.com/office/drawing/2014/main" id="{67C6E6C1-25E0-504D-B678-9379E657BF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3870"/>
              <a:ext cx="39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rIns="19050" anchor="ctr" anchorCtr="1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19590" name="Line 70">
              <a:extLst>
                <a:ext uri="{FF2B5EF4-FFF2-40B4-BE49-F238E27FC236}">
                  <a16:creationId xmlns:a16="http://schemas.microsoft.com/office/drawing/2014/main" id="{C52A43C9-A4C6-1640-91D2-13BF7C6D7C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76" y="3870"/>
              <a:ext cx="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19591" name="Text Box 71">
            <a:extLst>
              <a:ext uri="{FF2B5EF4-FFF2-40B4-BE49-F238E27FC236}">
                <a16:creationId xmlns:a16="http://schemas.microsoft.com/office/drawing/2014/main" id="{025C8BA4-0A33-4747-914F-6FD2EA367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26" y="5318126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</a:p>
        </p:txBody>
      </p:sp>
      <p:grpSp>
        <p:nvGrpSpPr>
          <p:cNvPr id="619592" name="Group 72">
            <a:extLst>
              <a:ext uri="{FF2B5EF4-FFF2-40B4-BE49-F238E27FC236}">
                <a16:creationId xmlns:a16="http://schemas.microsoft.com/office/drawing/2014/main" id="{C65FA338-D30E-5448-8DAF-68F0CCEFEBD2}"/>
              </a:ext>
            </a:extLst>
          </p:cNvPr>
          <p:cNvGrpSpPr>
            <a:grpSpLocks/>
          </p:cNvGrpSpPr>
          <p:nvPr/>
        </p:nvGrpSpPr>
        <p:grpSpPr bwMode="auto">
          <a:xfrm>
            <a:off x="3603626" y="5715001"/>
            <a:ext cx="282575" cy="396875"/>
            <a:chOff x="1310" y="3888"/>
            <a:chExt cx="178" cy="250"/>
          </a:xfrm>
        </p:grpSpPr>
        <p:sp>
          <p:nvSpPr>
            <p:cNvPr id="619593" name="Text Box 73">
              <a:extLst>
                <a:ext uri="{FF2B5EF4-FFF2-40B4-BE49-F238E27FC236}">
                  <a16:creationId xmlns:a16="http://schemas.microsoft.com/office/drawing/2014/main" id="{7CF1583A-7C26-1042-A279-3F5F69D972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0" y="3888"/>
              <a:ext cx="1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619594" name="Freeform 74">
              <a:extLst>
                <a:ext uri="{FF2B5EF4-FFF2-40B4-BE49-F238E27FC236}">
                  <a16:creationId xmlns:a16="http://schemas.microsoft.com/office/drawing/2014/main" id="{80B6384F-FF9A-EF4D-BEA2-1814A1A41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" y="3933"/>
              <a:ext cx="78" cy="4"/>
            </a:xfrm>
            <a:custGeom>
              <a:avLst/>
              <a:gdLst>
                <a:gd name="T0" fmla="*/ 0 w 78"/>
                <a:gd name="T1" fmla="*/ 0 h 4"/>
                <a:gd name="T2" fmla="*/ 78 w 78"/>
                <a:gd name="T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8" h="4">
                  <a:moveTo>
                    <a:pt x="0" y="0"/>
                  </a:moveTo>
                  <a:lnTo>
                    <a:pt x="78" y="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19595" name="Rectangle 75">
            <a:extLst>
              <a:ext uri="{FF2B5EF4-FFF2-40B4-BE49-F238E27FC236}">
                <a16:creationId xmlns:a16="http://schemas.microsoft.com/office/drawing/2014/main" id="{505173C7-91B1-7849-9881-0AA15981B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447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10.1</a:t>
            </a:r>
          </a:p>
        </p:txBody>
      </p:sp>
      <p:sp>
        <p:nvSpPr>
          <p:cNvPr id="619596" name="AutoShape 76">
            <a:extLst>
              <a:ext uri="{FF2B5EF4-FFF2-40B4-BE49-F238E27FC236}">
                <a16:creationId xmlns:a16="http://schemas.microsoft.com/office/drawing/2014/main" id="{BB70A8C3-47BF-C448-AC2C-68D819C01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6248400"/>
            <a:ext cx="1371600" cy="381000"/>
          </a:xfrm>
          <a:prstGeom prst="wedgeRoundRectCallout">
            <a:avLst>
              <a:gd name="adj1" fmla="val 48264"/>
              <a:gd name="adj2" fmla="val -225833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0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间址特征</a:t>
            </a:r>
          </a:p>
        </p:txBody>
      </p:sp>
      <p:sp>
        <p:nvSpPr>
          <p:cNvPr id="619597" name="AutoShape 7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03D46632-9255-254C-9F5B-26F4C4F1B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621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9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19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9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9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9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9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9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9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61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19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61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19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19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619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61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8" dur="500"/>
                                        <p:tgtEl>
                                          <p:spTgt spid="61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619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619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61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7" dur="500"/>
                                        <p:tgtEl>
                                          <p:spTgt spid="619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1" dur="500"/>
                                        <p:tgtEl>
                                          <p:spTgt spid="61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619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61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61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0" dur="500"/>
                                        <p:tgtEl>
                                          <p:spTgt spid="61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619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619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619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619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619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619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61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619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619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3" grpId="0" autoUpdateAnimBg="0"/>
      <p:bldP spid="619525" grpId="0" autoUpdateAnimBg="0"/>
      <p:bldP spid="619526" grpId="0" autoUpdateAnimBg="0"/>
      <p:bldP spid="619527" grpId="0" autoUpdateAnimBg="0"/>
      <p:bldP spid="619528" grpId="0" autoUpdateAnimBg="0"/>
      <p:bldP spid="619529" grpId="0" autoUpdateAnimBg="0"/>
      <p:bldP spid="619530" grpId="0" autoUpdateAnimBg="0"/>
      <p:bldP spid="619531" grpId="0" autoUpdateAnimBg="0"/>
      <p:bldP spid="619532" grpId="0" autoUpdateAnimBg="0"/>
      <p:bldP spid="619533" grpId="0" autoUpdateAnimBg="0"/>
      <p:bldP spid="619534" grpId="0" autoUpdateAnimBg="0"/>
      <p:bldP spid="619535" grpId="0" autoUpdateAnimBg="0"/>
      <p:bldP spid="619536" grpId="0" autoUpdateAnimBg="0"/>
      <p:bldP spid="619537" grpId="0" autoUpdateAnimBg="0"/>
      <p:bldP spid="619538" grpId="0" autoUpdateAnimBg="0"/>
      <p:bldP spid="619591" grpId="0" autoUpdateAnimBg="0"/>
      <p:bldP spid="619596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0546" name="Group 2">
            <a:extLst>
              <a:ext uri="{FF2B5EF4-FFF2-40B4-BE49-F238E27FC236}">
                <a16:creationId xmlns:a16="http://schemas.microsoft.com/office/drawing/2014/main" id="{D90CD5E0-9320-0149-8158-31F89522D9AF}"/>
              </a:ext>
            </a:extLst>
          </p:cNvPr>
          <p:cNvGrpSpPr>
            <a:grpSpLocks/>
          </p:cNvGrpSpPr>
          <p:nvPr/>
        </p:nvGrpSpPr>
        <p:grpSpPr bwMode="auto">
          <a:xfrm>
            <a:off x="1905001" y="304801"/>
            <a:ext cx="4772025" cy="1281113"/>
            <a:chOff x="240" y="192"/>
            <a:chExt cx="3006" cy="807"/>
          </a:xfrm>
        </p:grpSpPr>
        <p:sp>
          <p:nvSpPr>
            <p:cNvPr id="620547" name="Text Box 3">
              <a:extLst>
                <a:ext uri="{FF2B5EF4-FFF2-40B4-BE49-F238E27FC236}">
                  <a16:creationId xmlns:a16="http://schemas.microsoft.com/office/drawing/2014/main" id="{E44C871B-A43A-4148-A7A7-32EE877987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92"/>
              <a:ext cx="300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6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三、组合逻辑设计步骤</a:t>
              </a:r>
            </a:p>
          </p:txBody>
        </p:sp>
        <p:sp>
          <p:nvSpPr>
            <p:cNvPr id="620548" name="Text Box 4">
              <a:extLst>
                <a:ext uri="{FF2B5EF4-FFF2-40B4-BE49-F238E27FC236}">
                  <a16:creationId xmlns:a16="http://schemas.microsoft.com/office/drawing/2014/main" id="{AA0C73CF-F2CD-454C-974A-DA8E50F117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9" y="672"/>
              <a:ext cx="19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1. 列出操作时间表</a:t>
              </a:r>
            </a:p>
          </p:txBody>
        </p:sp>
      </p:grpSp>
      <p:sp>
        <p:nvSpPr>
          <p:cNvPr id="620549" name="Rectangle 5">
            <a:extLst>
              <a:ext uri="{FF2B5EF4-FFF2-40B4-BE49-F238E27FC236}">
                <a16:creationId xmlns:a16="http://schemas.microsoft.com/office/drawing/2014/main" id="{CF14446A-464A-D445-BBAE-3329675A5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4510088"/>
            <a:ext cx="7048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r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20550" name="Rectangle 6">
            <a:extLst>
              <a:ext uri="{FF2B5EF4-FFF2-40B4-BE49-F238E27FC236}">
                <a16:creationId xmlns:a16="http://schemas.microsoft.com/office/drawing/2014/main" id="{875189E8-940D-3B4B-9BD0-C6C243E01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926" y="4067176"/>
            <a:ext cx="68897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r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r>
              <a:rPr lang="en-US" altLang="zh-CN" sz="2000" b="1" i="1">
                <a:solidFill>
                  <a:srgbClr val="FFFF00"/>
                </a:solidFill>
              </a:rPr>
              <a:t>T</a:t>
            </a:r>
            <a:r>
              <a:rPr lang="en-US" altLang="zh-CN" sz="2000" b="1" baseline="-25000">
                <a:solidFill>
                  <a:srgbClr val="FFFF00"/>
                </a:solidFill>
              </a:rPr>
              <a:t>2</a:t>
            </a:r>
            <a:endParaRPr lang="zh-CN" altLang="en-US" sz="2000" b="1" baseline="-25000">
              <a:solidFill>
                <a:srgbClr val="FFFF00"/>
              </a:solidFill>
            </a:endParaRPr>
          </a:p>
        </p:txBody>
      </p:sp>
      <p:sp>
        <p:nvSpPr>
          <p:cNvPr id="620551" name="Rectangle 7">
            <a:extLst>
              <a:ext uri="{FF2B5EF4-FFF2-40B4-BE49-F238E27FC236}">
                <a16:creationId xmlns:a16="http://schemas.microsoft.com/office/drawing/2014/main" id="{6CAAF28C-472E-EF43-B5C9-AB938115A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926" y="3886201"/>
            <a:ext cx="68897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r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r>
              <a:rPr lang="en-US" altLang="zh-CN" sz="2000" b="1" i="1">
                <a:solidFill>
                  <a:srgbClr val="FFFF00"/>
                </a:solidFill>
              </a:rPr>
              <a:t>T</a:t>
            </a:r>
            <a:r>
              <a:rPr lang="en-US" altLang="zh-CN" sz="2000" b="1" baseline="-25000">
                <a:solidFill>
                  <a:srgbClr val="FFFF00"/>
                </a:solidFill>
              </a:rPr>
              <a:t>1</a:t>
            </a:r>
            <a:endParaRPr lang="zh-CN" altLang="en-US" sz="2000" b="1" baseline="-25000">
              <a:solidFill>
                <a:srgbClr val="FFFF00"/>
              </a:solidFill>
            </a:endParaRPr>
          </a:p>
        </p:txBody>
      </p:sp>
      <p:sp>
        <p:nvSpPr>
          <p:cNvPr id="620552" name="Rectangle 8">
            <a:extLst>
              <a:ext uri="{FF2B5EF4-FFF2-40B4-BE49-F238E27FC236}">
                <a16:creationId xmlns:a16="http://schemas.microsoft.com/office/drawing/2014/main" id="{8F6AC00B-6397-F140-9F65-F8A593CED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926" y="3290889"/>
            <a:ext cx="68897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r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r>
              <a:rPr lang="en-US" altLang="zh-CN" sz="2000" b="1" i="1">
                <a:solidFill>
                  <a:srgbClr val="FFFF00"/>
                </a:solidFill>
              </a:rPr>
              <a:t>T</a:t>
            </a:r>
            <a:r>
              <a:rPr lang="en-US" altLang="zh-CN" sz="2000" b="1" baseline="-2500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620553" name="Rectangle 9">
            <a:extLst>
              <a:ext uri="{FF2B5EF4-FFF2-40B4-BE49-F238E27FC236}">
                <a16:creationId xmlns:a16="http://schemas.microsoft.com/office/drawing/2014/main" id="{3E8514C5-DAA8-DC42-B689-B765C08C4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1" y="2695576"/>
            <a:ext cx="720725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r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r>
              <a:rPr lang="en-US" altLang="zh-CN" sz="800" b="1">
                <a:solidFill>
                  <a:srgbClr val="FFFFFF"/>
                </a:solidFill>
              </a:rPr>
              <a:t> </a:t>
            </a:r>
            <a:r>
              <a:rPr lang="en-US" altLang="zh-CN" sz="2000" b="1">
                <a:solidFill>
                  <a:srgbClr val="FFFFFF"/>
                </a:solidFill>
              </a:rPr>
              <a:t> IND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r>
              <a:rPr lang="zh-CN" altLang="en-US" sz="2000" b="1">
                <a:solidFill>
                  <a:srgbClr val="FFFFFF"/>
                </a:solidFill>
              </a:rPr>
              <a:t> 间址</a:t>
            </a:r>
          </a:p>
        </p:txBody>
      </p:sp>
      <p:grpSp>
        <p:nvGrpSpPr>
          <p:cNvPr id="620554" name="Group 10">
            <a:extLst>
              <a:ext uri="{FF2B5EF4-FFF2-40B4-BE49-F238E27FC236}">
                <a16:creationId xmlns:a16="http://schemas.microsoft.com/office/drawing/2014/main" id="{7FF245FC-B94F-994A-96B4-9E8CCA091ECF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286001"/>
            <a:ext cx="8458200" cy="3065463"/>
            <a:chOff x="288" y="1440"/>
            <a:chExt cx="5328" cy="1931"/>
          </a:xfrm>
        </p:grpSpPr>
        <p:sp>
          <p:nvSpPr>
            <p:cNvPr id="620555" name="Rectangle 11">
              <a:extLst>
                <a:ext uri="{FF2B5EF4-FFF2-40B4-BE49-F238E27FC236}">
                  <a16:creationId xmlns:a16="http://schemas.microsoft.com/office/drawing/2014/main" id="{DAD412FA-DD60-C74C-9A5C-975C908C8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2" y="1440"/>
              <a:ext cx="444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en-US" altLang="zh-CN" sz="2000" b="1">
                  <a:solidFill>
                    <a:srgbClr val="FFFFFF"/>
                  </a:solidFill>
                </a:rPr>
                <a:t>JMP</a:t>
              </a:r>
            </a:p>
          </p:txBody>
        </p:sp>
        <p:sp>
          <p:nvSpPr>
            <p:cNvPr id="620556" name="Rectangle 12">
              <a:extLst>
                <a:ext uri="{FF2B5EF4-FFF2-40B4-BE49-F238E27FC236}">
                  <a16:creationId xmlns:a16="http://schemas.microsoft.com/office/drawing/2014/main" id="{E0CA535B-D6CB-6A49-94EF-DEEA1B066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8" y="1440"/>
              <a:ext cx="444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en-US" altLang="zh-CN" sz="2000" b="1">
                  <a:solidFill>
                    <a:srgbClr val="FFFFFF"/>
                  </a:solidFill>
                </a:rPr>
                <a:t>LDA</a:t>
              </a:r>
            </a:p>
          </p:txBody>
        </p:sp>
        <p:sp>
          <p:nvSpPr>
            <p:cNvPr id="620557" name="Rectangle 13">
              <a:extLst>
                <a:ext uri="{FF2B5EF4-FFF2-40B4-BE49-F238E27FC236}">
                  <a16:creationId xmlns:a16="http://schemas.microsoft.com/office/drawing/2014/main" id="{B84E3518-73E7-E440-9016-21A6B98E2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4" y="1440"/>
              <a:ext cx="444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en-US" altLang="zh-CN" sz="2000" b="1">
                  <a:solidFill>
                    <a:srgbClr val="FFFFFF"/>
                  </a:solidFill>
                </a:rPr>
                <a:t>STA</a:t>
              </a:r>
            </a:p>
          </p:txBody>
        </p:sp>
        <p:sp>
          <p:nvSpPr>
            <p:cNvPr id="620558" name="Rectangle 14">
              <a:extLst>
                <a:ext uri="{FF2B5EF4-FFF2-40B4-BE49-F238E27FC236}">
                  <a16:creationId xmlns:a16="http://schemas.microsoft.com/office/drawing/2014/main" id="{8FCC7555-D549-7D48-B82D-61663505B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440"/>
              <a:ext cx="444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en-US" altLang="zh-CN" sz="2000" b="1">
                  <a:solidFill>
                    <a:srgbClr val="FFFFFF"/>
                  </a:solidFill>
                </a:rPr>
                <a:t>ADD</a:t>
              </a:r>
            </a:p>
          </p:txBody>
        </p:sp>
        <p:sp>
          <p:nvSpPr>
            <p:cNvPr id="620559" name="Rectangle 15">
              <a:extLst>
                <a:ext uri="{FF2B5EF4-FFF2-40B4-BE49-F238E27FC236}">
                  <a16:creationId xmlns:a16="http://schemas.microsoft.com/office/drawing/2014/main" id="{3E85EC28-035E-AC42-B9C7-4755A3718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6" y="1440"/>
              <a:ext cx="444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en-US" altLang="zh-CN" sz="2000" b="1">
                  <a:solidFill>
                    <a:srgbClr val="FFFFFF"/>
                  </a:solidFill>
                </a:rPr>
                <a:t>COM</a:t>
              </a:r>
            </a:p>
          </p:txBody>
        </p:sp>
        <p:sp>
          <p:nvSpPr>
            <p:cNvPr id="620560" name="Rectangle 16">
              <a:extLst>
                <a:ext uri="{FF2B5EF4-FFF2-40B4-BE49-F238E27FC236}">
                  <a16:creationId xmlns:a16="http://schemas.microsoft.com/office/drawing/2014/main" id="{8AFC422E-C07B-9B40-879F-44AD26B21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" y="1440"/>
              <a:ext cx="444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en-US" altLang="zh-CN" sz="2000" b="1">
                  <a:solidFill>
                    <a:srgbClr val="FFFFFF"/>
                  </a:solidFill>
                </a:rPr>
                <a:t>CLA</a:t>
              </a:r>
            </a:p>
          </p:txBody>
        </p:sp>
        <p:sp>
          <p:nvSpPr>
            <p:cNvPr id="620561" name="Rectangle 17">
              <a:extLst>
                <a:ext uri="{FF2B5EF4-FFF2-40B4-BE49-F238E27FC236}">
                  <a16:creationId xmlns:a16="http://schemas.microsoft.com/office/drawing/2014/main" id="{54C14E77-721E-E643-820A-879A719F2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" y="1440"/>
              <a:ext cx="1332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FF"/>
                  </a:solidFill>
                </a:rPr>
                <a:t>微操作命令信号</a:t>
              </a:r>
            </a:p>
          </p:txBody>
        </p:sp>
        <p:sp>
          <p:nvSpPr>
            <p:cNvPr id="620562" name="Rectangle 18">
              <a:extLst>
                <a:ext uri="{FF2B5EF4-FFF2-40B4-BE49-F238E27FC236}">
                  <a16:creationId xmlns:a16="http://schemas.microsoft.com/office/drawing/2014/main" id="{8B46553B-7328-C046-8190-3F1E5A2CE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" y="1440"/>
              <a:ext cx="444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FF"/>
                  </a:solidFill>
                </a:rPr>
                <a:t>状态条件</a:t>
              </a:r>
            </a:p>
          </p:txBody>
        </p:sp>
        <p:sp>
          <p:nvSpPr>
            <p:cNvPr id="620563" name="Rectangle 19">
              <a:extLst>
                <a:ext uri="{FF2B5EF4-FFF2-40B4-BE49-F238E27FC236}">
                  <a16:creationId xmlns:a16="http://schemas.microsoft.com/office/drawing/2014/main" id="{5B0437FD-34BD-EC47-B5DA-1996E838A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" y="1440"/>
              <a:ext cx="434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FF"/>
                  </a:solidFill>
                </a:rPr>
                <a:t>节拍</a:t>
              </a:r>
            </a:p>
          </p:txBody>
        </p:sp>
        <p:sp>
          <p:nvSpPr>
            <p:cNvPr id="620564" name="Rectangle 20">
              <a:extLst>
                <a:ext uri="{FF2B5EF4-FFF2-40B4-BE49-F238E27FC236}">
                  <a16:creationId xmlns:a16="http://schemas.microsoft.com/office/drawing/2014/main" id="{A1E9655F-4C9D-D94A-8B29-53A259A14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440"/>
              <a:ext cx="454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FF"/>
                  </a:solidFill>
                </a:rPr>
                <a:t>工作周期标记</a:t>
              </a:r>
            </a:p>
          </p:txBody>
        </p:sp>
        <p:grpSp>
          <p:nvGrpSpPr>
            <p:cNvPr id="620565" name="Group 21">
              <a:extLst>
                <a:ext uri="{FF2B5EF4-FFF2-40B4-BE49-F238E27FC236}">
                  <a16:creationId xmlns:a16="http://schemas.microsoft.com/office/drawing/2014/main" id="{B257E49D-1392-4640-B7A4-FCAAD21B16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1440"/>
              <a:ext cx="5328" cy="1931"/>
              <a:chOff x="288" y="1440"/>
              <a:chExt cx="5328" cy="1931"/>
            </a:xfrm>
          </p:grpSpPr>
          <p:sp>
            <p:nvSpPr>
              <p:cNvPr id="620566" name="Line 22">
                <a:extLst>
                  <a:ext uri="{FF2B5EF4-FFF2-40B4-BE49-F238E27FC236}">
                    <a16:creationId xmlns:a16="http://schemas.microsoft.com/office/drawing/2014/main" id="{DDACC1B4-8C46-EB49-813E-219AF041BA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2073"/>
                <a:ext cx="53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rIns="19050" anchor="ctr" anchorCtr="1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grpSp>
            <p:nvGrpSpPr>
              <p:cNvPr id="620567" name="Group 23">
                <a:extLst>
                  <a:ext uri="{FF2B5EF4-FFF2-40B4-BE49-F238E27FC236}">
                    <a16:creationId xmlns:a16="http://schemas.microsoft.com/office/drawing/2014/main" id="{FB6A490B-EE09-A449-BF4C-B7DC0D4D5F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1440"/>
                <a:ext cx="5328" cy="1931"/>
                <a:chOff x="288" y="1440"/>
                <a:chExt cx="5328" cy="1931"/>
              </a:xfrm>
            </p:grpSpPr>
            <p:sp>
              <p:nvSpPr>
                <p:cNvPr id="620568" name="Line 24">
                  <a:extLst>
                    <a:ext uri="{FF2B5EF4-FFF2-40B4-BE49-F238E27FC236}">
                      <a16:creationId xmlns:a16="http://schemas.microsoft.com/office/drawing/2014/main" id="{B462DB3C-3EB3-A34A-8305-18A871B2A6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0" y="1440"/>
                  <a:ext cx="4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rIns="19050" anchor="ctr" anchorCtr="1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620569" name="Group 25">
                  <a:extLst>
                    <a:ext uri="{FF2B5EF4-FFF2-40B4-BE49-F238E27FC236}">
                      <a16:creationId xmlns:a16="http://schemas.microsoft.com/office/drawing/2014/main" id="{20A6E4FF-C84C-4149-82E7-E518A17BAAA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8" y="1440"/>
                  <a:ext cx="5328" cy="1931"/>
                  <a:chOff x="288" y="1440"/>
                  <a:chExt cx="5328" cy="1931"/>
                </a:xfrm>
              </p:grpSpPr>
              <p:sp>
                <p:nvSpPr>
                  <p:cNvPr id="620570" name="Line 26">
                    <a:extLst>
                      <a:ext uri="{FF2B5EF4-FFF2-40B4-BE49-F238E27FC236}">
                        <a16:creationId xmlns:a16="http://schemas.microsoft.com/office/drawing/2014/main" id="{AFC861BA-0015-B949-8A27-71E95CB4CF6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8" y="3360"/>
                    <a:ext cx="5328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19050" rIns="19050" anchor="ctr" anchorCtr="1"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620571" name="Group 27">
                    <a:extLst>
                      <a:ext uri="{FF2B5EF4-FFF2-40B4-BE49-F238E27FC236}">
                        <a16:creationId xmlns:a16="http://schemas.microsoft.com/office/drawing/2014/main" id="{0A57F577-AE3C-0F4E-888E-B24D0688AB6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88" y="1440"/>
                    <a:ext cx="5328" cy="1931"/>
                    <a:chOff x="288" y="1440"/>
                    <a:chExt cx="5328" cy="1931"/>
                  </a:xfrm>
                </p:grpSpPr>
                <p:sp>
                  <p:nvSpPr>
                    <p:cNvPr id="620572" name="Line 28">
                      <a:extLst>
                        <a:ext uri="{FF2B5EF4-FFF2-40B4-BE49-F238E27FC236}">
                          <a16:creationId xmlns:a16="http://schemas.microsoft.com/office/drawing/2014/main" id="{A332E13F-7F6D-E14D-AE1B-4E5F7C3A6BF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8" y="1440"/>
                      <a:ext cx="0" cy="1931"/>
                    </a:xfrm>
                    <a:prstGeom prst="line">
                      <a:avLst/>
                    </a:prstGeom>
                    <a:noFill/>
                    <a:ln w="28575" cap="sq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19050" rIns="19050" anchor="ctr" anchorCtr="1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20573" name="Line 29">
                      <a:extLst>
                        <a:ext uri="{FF2B5EF4-FFF2-40B4-BE49-F238E27FC236}">
                          <a16:creationId xmlns:a16="http://schemas.microsoft.com/office/drawing/2014/main" id="{F9F5C6FD-E9A9-6E45-A86A-3D4B9A1DF4B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42" y="1440"/>
                      <a:ext cx="0" cy="193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19050" rIns="19050" anchor="ctr" anchorCtr="1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20574" name="Line 30">
                      <a:extLst>
                        <a:ext uri="{FF2B5EF4-FFF2-40B4-BE49-F238E27FC236}">
                          <a16:creationId xmlns:a16="http://schemas.microsoft.com/office/drawing/2014/main" id="{59B1D156-0309-1E43-84D0-F6681B4F445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76" y="1440"/>
                      <a:ext cx="0" cy="193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19050" rIns="19050" anchor="ctr" anchorCtr="1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20575" name="Line 31">
                      <a:extLst>
                        <a:ext uri="{FF2B5EF4-FFF2-40B4-BE49-F238E27FC236}">
                          <a16:creationId xmlns:a16="http://schemas.microsoft.com/office/drawing/2014/main" id="{9C94A77E-BF0A-4B4F-BB31-B7ABE53A005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20" y="1440"/>
                      <a:ext cx="0" cy="193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19050" rIns="19050" anchor="ctr" anchorCtr="1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20576" name="Line 32">
                      <a:extLst>
                        <a:ext uri="{FF2B5EF4-FFF2-40B4-BE49-F238E27FC236}">
                          <a16:creationId xmlns:a16="http://schemas.microsoft.com/office/drawing/2014/main" id="{1A96B4B5-2726-724B-A41D-884223112CE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52" y="1440"/>
                      <a:ext cx="0" cy="193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19050" rIns="19050" anchor="ctr" anchorCtr="1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20577" name="Line 33">
                      <a:extLst>
                        <a:ext uri="{FF2B5EF4-FFF2-40B4-BE49-F238E27FC236}">
                          <a16:creationId xmlns:a16="http://schemas.microsoft.com/office/drawing/2014/main" id="{29FF6BDC-2454-4842-9606-7B0DEA54DC9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96" y="1440"/>
                      <a:ext cx="0" cy="193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19050" rIns="19050" anchor="ctr" anchorCtr="1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20578" name="Line 34">
                      <a:extLst>
                        <a:ext uri="{FF2B5EF4-FFF2-40B4-BE49-F238E27FC236}">
                          <a16:creationId xmlns:a16="http://schemas.microsoft.com/office/drawing/2014/main" id="{9F62081B-438E-C04A-AC6F-8C2FE0E9788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40" y="1440"/>
                      <a:ext cx="0" cy="193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19050" rIns="19050" anchor="ctr" anchorCtr="1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20579" name="Line 35">
                      <a:extLst>
                        <a:ext uri="{FF2B5EF4-FFF2-40B4-BE49-F238E27FC236}">
                          <a16:creationId xmlns:a16="http://schemas.microsoft.com/office/drawing/2014/main" id="{57220198-0D37-A648-A1F9-07E4A4AB43A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84" y="1440"/>
                      <a:ext cx="0" cy="193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19050" rIns="19050" anchor="ctr" anchorCtr="1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20580" name="Line 36">
                      <a:extLst>
                        <a:ext uri="{FF2B5EF4-FFF2-40B4-BE49-F238E27FC236}">
                          <a16:creationId xmlns:a16="http://schemas.microsoft.com/office/drawing/2014/main" id="{4114E6C3-2AF8-BE4A-AC88-9E9FF3EA528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28" y="1440"/>
                      <a:ext cx="0" cy="193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19050" rIns="19050" anchor="ctr" anchorCtr="1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20581" name="Line 37">
                      <a:extLst>
                        <a:ext uri="{FF2B5EF4-FFF2-40B4-BE49-F238E27FC236}">
                          <a16:creationId xmlns:a16="http://schemas.microsoft.com/office/drawing/2014/main" id="{0E71D74F-23EA-AF4A-B98B-233A55E791F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72" y="1440"/>
                      <a:ext cx="0" cy="193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19050" rIns="19050" anchor="ctr" anchorCtr="1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20582" name="Line 38">
                      <a:extLst>
                        <a:ext uri="{FF2B5EF4-FFF2-40B4-BE49-F238E27FC236}">
                          <a16:creationId xmlns:a16="http://schemas.microsoft.com/office/drawing/2014/main" id="{73F367DF-A960-C043-8716-4ADFEEFA7C1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616" y="1440"/>
                      <a:ext cx="0" cy="1931"/>
                    </a:xfrm>
                    <a:prstGeom prst="line">
                      <a:avLst/>
                    </a:prstGeom>
                    <a:noFill/>
                    <a:ln w="28575" cap="sq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19050" rIns="19050" anchor="ctr" anchorCtr="1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620583" name="Group 39">
                    <a:extLst>
                      <a:ext uri="{FF2B5EF4-FFF2-40B4-BE49-F238E27FC236}">
                        <a16:creationId xmlns:a16="http://schemas.microsoft.com/office/drawing/2014/main" id="{00EA5983-F0F5-3D44-A8CD-535759AA70F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88" y="1440"/>
                    <a:ext cx="5328" cy="0"/>
                    <a:chOff x="288" y="1440"/>
                    <a:chExt cx="5328" cy="0"/>
                  </a:xfrm>
                </p:grpSpPr>
                <p:sp>
                  <p:nvSpPr>
                    <p:cNvPr id="620584" name="Line 40">
                      <a:extLst>
                        <a:ext uri="{FF2B5EF4-FFF2-40B4-BE49-F238E27FC236}">
                          <a16:creationId xmlns:a16="http://schemas.microsoft.com/office/drawing/2014/main" id="{32DEEE13-A39C-4F41-91DD-3A28CB924D6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8" y="1440"/>
                      <a:ext cx="3552" cy="0"/>
                    </a:xfrm>
                    <a:prstGeom prst="line">
                      <a:avLst/>
                    </a:prstGeom>
                    <a:noFill/>
                    <a:ln w="28575" cap="sq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19050" rIns="19050" anchor="ctr" anchorCtr="1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20585" name="Line 41">
                      <a:extLst>
                        <a:ext uri="{FF2B5EF4-FFF2-40B4-BE49-F238E27FC236}">
                          <a16:creationId xmlns:a16="http://schemas.microsoft.com/office/drawing/2014/main" id="{739147AC-6640-3E44-8F25-0060ED5C1BE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84" y="1440"/>
                      <a:ext cx="1332" cy="0"/>
                    </a:xfrm>
                    <a:prstGeom prst="line">
                      <a:avLst/>
                    </a:prstGeom>
                    <a:noFill/>
                    <a:ln w="28575" cap="sq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19050" rIns="19050" anchor="ctr" anchorCtr="1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</p:grpSp>
        </p:grpSp>
      </p:grpSp>
      <p:sp>
        <p:nvSpPr>
          <p:cNvPr id="620586" name="Line 42">
            <a:extLst>
              <a:ext uri="{FF2B5EF4-FFF2-40B4-BE49-F238E27FC236}">
                <a16:creationId xmlns:a16="http://schemas.microsoft.com/office/drawing/2014/main" id="{DF2260CD-CADE-3840-863B-4FD476EE65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5750" y="3686175"/>
            <a:ext cx="6343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rIns="19050" anchor="ctr" anchorCtr="1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0587" name="Line 43">
            <a:extLst>
              <a:ext uri="{FF2B5EF4-FFF2-40B4-BE49-F238E27FC236}">
                <a16:creationId xmlns:a16="http://schemas.microsoft.com/office/drawing/2014/main" id="{8A710DC2-74AF-DB4C-A85B-58D3D74493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1926" y="4510088"/>
            <a:ext cx="7737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rIns="19050" anchor="ctr" anchorCtr="1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0588" name="Line 44">
            <a:extLst>
              <a:ext uri="{FF2B5EF4-FFF2-40B4-BE49-F238E27FC236}">
                <a16:creationId xmlns:a16="http://schemas.microsoft.com/office/drawing/2014/main" id="{E9DBE25D-E7AF-5B41-844A-ED2BD811D2B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1926" y="4081463"/>
            <a:ext cx="7737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rIns="19050" anchor="ctr" anchorCtr="1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20589" name="Group 45">
            <a:extLst>
              <a:ext uri="{FF2B5EF4-FFF2-40B4-BE49-F238E27FC236}">
                <a16:creationId xmlns:a16="http://schemas.microsoft.com/office/drawing/2014/main" id="{C2D734BE-E26D-2349-83C6-B8DDDBF3E41B}"/>
              </a:ext>
            </a:extLst>
          </p:cNvPr>
          <p:cNvGrpSpPr>
            <a:grpSpLocks/>
          </p:cNvGrpSpPr>
          <p:nvPr/>
        </p:nvGrpSpPr>
        <p:grpSpPr bwMode="auto">
          <a:xfrm>
            <a:off x="4095750" y="3290889"/>
            <a:ext cx="2114550" cy="395287"/>
            <a:chOff x="1620" y="2073"/>
            <a:chExt cx="1332" cy="249"/>
          </a:xfrm>
        </p:grpSpPr>
        <p:sp>
          <p:nvSpPr>
            <p:cNvPr id="620590" name="Rectangle 46">
              <a:extLst>
                <a:ext uri="{FF2B5EF4-FFF2-40B4-BE49-F238E27FC236}">
                  <a16:creationId xmlns:a16="http://schemas.microsoft.com/office/drawing/2014/main" id="{44BF5AA8-54FE-A245-BD6C-E4737FB88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" y="2073"/>
              <a:ext cx="133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en-US" altLang="zh-CN" sz="2000" b="1">
                  <a:solidFill>
                    <a:srgbClr val="FFFFFF"/>
                  </a:solidFill>
                </a:rPr>
                <a:t>Ad (IR)      MAR</a:t>
              </a:r>
            </a:p>
          </p:txBody>
        </p:sp>
        <p:sp>
          <p:nvSpPr>
            <p:cNvPr id="620591" name="Line 47">
              <a:extLst>
                <a:ext uri="{FF2B5EF4-FFF2-40B4-BE49-F238E27FC236}">
                  <a16:creationId xmlns:a16="http://schemas.microsoft.com/office/drawing/2014/main" id="{D60C5184-38A9-9D48-99A9-4C736834B0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8" y="2208"/>
              <a:ext cx="1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20592" name="Group 48">
            <a:extLst>
              <a:ext uri="{FF2B5EF4-FFF2-40B4-BE49-F238E27FC236}">
                <a16:creationId xmlns:a16="http://schemas.microsoft.com/office/drawing/2014/main" id="{F5BA3172-4EB2-D449-AB7F-FE8A62D4F368}"/>
              </a:ext>
            </a:extLst>
          </p:cNvPr>
          <p:cNvGrpSpPr>
            <a:grpSpLocks/>
          </p:cNvGrpSpPr>
          <p:nvPr/>
        </p:nvGrpSpPr>
        <p:grpSpPr bwMode="auto">
          <a:xfrm>
            <a:off x="4095750" y="3686175"/>
            <a:ext cx="2114550" cy="395288"/>
            <a:chOff x="1620" y="2322"/>
            <a:chExt cx="1332" cy="249"/>
          </a:xfrm>
        </p:grpSpPr>
        <p:sp>
          <p:nvSpPr>
            <p:cNvPr id="620593" name="Rectangle 49">
              <a:extLst>
                <a:ext uri="{FF2B5EF4-FFF2-40B4-BE49-F238E27FC236}">
                  <a16:creationId xmlns:a16="http://schemas.microsoft.com/office/drawing/2014/main" id="{458AB9F2-2691-0A43-94F0-73B27A832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" y="2322"/>
              <a:ext cx="133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FF"/>
                  </a:solidFill>
                </a:rPr>
                <a:t>1      </a:t>
              </a:r>
              <a:r>
                <a:rPr lang="en-US" altLang="zh-CN" sz="2000" b="1">
                  <a:solidFill>
                    <a:srgbClr val="FFFFFF"/>
                  </a:solidFill>
                </a:rPr>
                <a:t>R</a:t>
              </a:r>
            </a:p>
          </p:txBody>
        </p:sp>
        <p:sp>
          <p:nvSpPr>
            <p:cNvPr id="620594" name="Line 50">
              <a:extLst>
                <a:ext uri="{FF2B5EF4-FFF2-40B4-BE49-F238E27FC236}">
                  <a16:creationId xmlns:a16="http://schemas.microsoft.com/office/drawing/2014/main" id="{76693A54-8CD5-8841-9D03-0311DD50E8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448"/>
              <a:ext cx="1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20613" name="Group 69">
            <a:extLst>
              <a:ext uri="{FF2B5EF4-FFF2-40B4-BE49-F238E27FC236}">
                <a16:creationId xmlns:a16="http://schemas.microsoft.com/office/drawing/2014/main" id="{80BF6635-04AF-C241-8A30-EAD6AB6B10E0}"/>
              </a:ext>
            </a:extLst>
          </p:cNvPr>
          <p:cNvGrpSpPr>
            <a:grpSpLocks/>
          </p:cNvGrpSpPr>
          <p:nvPr/>
        </p:nvGrpSpPr>
        <p:grpSpPr bwMode="auto">
          <a:xfrm>
            <a:off x="4095750" y="4081464"/>
            <a:ext cx="2114550" cy="414337"/>
            <a:chOff x="1620" y="2571"/>
            <a:chExt cx="1332" cy="261"/>
          </a:xfrm>
        </p:grpSpPr>
        <p:sp>
          <p:nvSpPr>
            <p:cNvPr id="620596" name="Rectangle 52">
              <a:extLst>
                <a:ext uri="{FF2B5EF4-FFF2-40B4-BE49-F238E27FC236}">
                  <a16:creationId xmlns:a16="http://schemas.microsoft.com/office/drawing/2014/main" id="{86992543-53BA-BB40-97CF-343632A30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" y="2571"/>
              <a:ext cx="1332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en-US" altLang="zh-CN" sz="2000" b="1">
                  <a:solidFill>
                    <a:srgbClr val="FFFFFF"/>
                  </a:solidFill>
                </a:rPr>
                <a:t>M(MAR)      MDR    </a:t>
              </a:r>
            </a:p>
          </p:txBody>
        </p:sp>
        <p:sp>
          <p:nvSpPr>
            <p:cNvPr id="620597" name="Line 53">
              <a:extLst>
                <a:ext uri="{FF2B5EF4-FFF2-40B4-BE49-F238E27FC236}">
                  <a16:creationId xmlns:a16="http://schemas.microsoft.com/office/drawing/2014/main" id="{AB11EA58-8714-6F43-B734-11ED55FF94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2" y="2713"/>
              <a:ext cx="1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20598" name="Group 54">
            <a:extLst>
              <a:ext uri="{FF2B5EF4-FFF2-40B4-BE49-F238E27FC236}">
                <a16:creationId xmlns:a16="http://schemas.microsoft.com/office/drawing/2014/main" id="{1AAADCDF-1A2E-5B4E-9A29-1713BA7986ED}"/>
              </a:ext>
            </a:extLst>
          </p:cNvPr>
          <p:cNvGrpSpPr>
            <a:grpSpLocks/>
          </p:cNvGrpSpPr>
          <p:nvPr/>
        </p:nvGrpSpPr>
        <p:grpSpPr bwMode="auto">
          <a:xfrm>
            <a:off x="4095750" y="4495800"/>
            <a:ext cx="2114550" cy="395288"/>
            <a:chOff x="1620" y="3621"/>
            <a:chExt cx="1332" cy="249"/>
          </a:xfrm>
        </p:grpSpPr>
        <p:sp>
          <p:nvSpPr>
            <p:cNvPr id="620599" name="Rectangle 55">
              <a:extLst>
                <a:ext uri="{FF2B5EF4-FFF2-40B4-BE49-F238E27FC236}">
                  <a16:creationId xmlns:a16="http://schemas.microsoft.com/office/drawing/2014/main" id="{B2608A31-DB9A-1B48-9316-595A396FE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" y="3621"/>
              <a:ext cx="133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en-US" altLang="zh-CN" sz="2000" b="1">
                  <a:solidFill>
                    <a:srgbClr val="FFFFFF"/>
                  </a:solidFill>
                </a:rPr>
                <a:t>MDR      Ad (IR)</a:t>
              </a:r>
            </a:p>
          </p:txBody>
        </p:sp>
        <p:sp>
          <p:nvSpPr>
            <p:cNvPr id="620600" name="Line 56">
              <a:extLst>
                <a:ext uri="{FF2B5EF4-FFF2-40B4-BE49-F238E27FC236}">
                  <a16:creationId xmlns:a16="http://schemas.microsoft.com/office/drawing/2014/main" id="{BEC89770-2312-7B49-9E62-73746391EB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4" y="3744"/>
              <a:ext cx="1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20601" name="Group 57">
            <a:extLst>
              <a:ext uri="{FF2B5EF4-FFF2-40B4-BE49-F238E27FC236}">
                <a16:creationId xmlns:a16="http://schemas.microsoft.com/office/drawing/2014/main" id="{068988A1-B7E4-0D4F-A6BC-D0F39F09C51D}"/>
              </a:ext>
            </a:extLst>
          </p:cNvPr>
          <p:cNvGrpSpPr>
            <a:grpSpLocks/>
          </p:cNvGrpSpPr>
          <p:nvPr/>
        </p:nvGrpSpPr>
        <p:grpSpPr bwMode="auto">
          <a:xfrm>
            <a:off x="4095750" y="4891089"/>
            <a:ext cx="2114550" cy="395287"/>
            <a:chOff x="1620" y="3870"/>
            <a:chExt cx="1332" cy="249"/>
          </a:xfrm>
        </p:grpSpPr>
        <p:sp>
          <p:nvSpPr>
            <p:cNvPr id="620602" name="Rectangle 58">
              <a:extLst>
                <a:ext uri="{FF2B5EF4-FFF2-40B4-BE49-F238E27FC236}">
                  <a16:creationId xmlns:a16="http://schemas.microsoft.com/office/drawing/2014/main" id="{A1FCC0D0-02EA-1844-AC71-163AC0A6B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" y="3870"/>
              <a:ext cx="133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FF"/>
                  </a:solidFill>
                </a:rPr>
                <a:t>1      </a:t>
              </a:r>
              <a:r>
                <a:rPr lang="en-US" altLang="zh-CN" sz="2000" b="1">
                  <a:solidFill>
                    <a:srgbClr val="FFFFFF"/>
                  </a:solidFill>
                </a:rPr>
                <a:t>EX</a:t>
              </a:r>
            </a:p>
          </p:txBody>
        </p:sp>
        <p:sp>
          <p:nvSpPr>
            <p:cNvPr id="620603" name="Line 59">
              <a:extLst>
                <a:ext uri="{FF2B5EF4-FFF2-40B4-BE49-F238E27FC236}">
                  <a16:creationId xmlns:a16="http://schemas.microsoft.com/office/drawing/2014/main" id="{E7C5A382-CE9C-184C-B0DF-1024759CAB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4005"/>
              <a:ext cx="1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20604" name="Group 60">
            <a:extLst>
              <a:ext uri="{FF2B5EF4-FFF2-40B4-BE49-F238E27FC236}">
                <a16:creationId xmlns:a16="http://schemas.microsoft.com/office/drawing/2014/main" id="{9D3CEED1-13E4-C648-A132-C875DD40D837}"/>
              </a:ext>
            </a:extLst>
          </p:cNvPr>
          <p:cNvGrpSpPr>
            <a:grpSpLocks/>
          </p:cNvGrpSpPr>
          <p:nvPr/>
        </p:nvGrpSpPr>
        <p:grpSpPr bwMode="auto">
          <a:xfrm>
            <a:off x="3390900" y="4891088"/>
            <a:ext cx="7048500" cy="0"/>
            <a:chOff x="1176" y="3870"/>
            <a:chExt cx="4440" cy="0"/>
          </a:xfrm>
        </p:grpSpPr>
        <p:sp>
          <p:nvSpPr>
            <p:cNvPr id="620605" name="Line 61">
              <a:extLst>
                <a:ext uri="{FF2B5EF4-FFF2-40B4-BE49-F238E27FC236}">
                  <a16:creationId xmlns:a16="http://schemas.microsoft.com/office/drawing/2014/main" id="{6EBA470A-2444-8648-91CA-2632E5611A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3870"/>
              <a:ext cx="39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rIns="19050" anchor="ctr" anchorCtr="1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20606" name="Line 62">
              <a:extLst>
                <a:ext uri="{FF2B5EF4-FFF2-40B4-BE49-F238E27FC236}">
                  <a16:creationId xmlns:a16="http://schemas.microsoft.com/office/drawing/2014/main" id="{B9AF1944-5285-9140-9B3E-13512306B2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76" y="3870"/>
              <a:ext cx="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20607" name="Group 63">
            <a:extLst>
              <a:ext uri="{FF2B5EF4-FFF2-40B4-BE49-F238E27FC236}">
                <a16:creationId xmlns:a16="http://schemas.microsoft.com/office/drawing/2014/main" id="{8EFD1039-369E-A14A-A7AF-C85BB84660C4}"/>
              </a:ext>
            </a:extLst>
          </p:cNvPr>
          <p:cNvGrpSpPr>
            <a:grpSpLocks/>
          </p:cNvGrpSpPr>
          <p:nvPr/>
        </p:nvGrpSpPr>
        <p:grpSpPr bwMode="auto">
          <a:xfrm>
            <a:off x="3429001" y="4919664"/>
            <a:ext cx="650875" cy="396875"/>
            <a:chOff x="1200" y="3099"/>
            <a:chExt cx="410" cy="250"/>
          </a:xfrm>
        </p:grpSpPr>
        <p:sp>
          <p:nvSpPr>
            <p:cNvPr id="620608" name="Text Box 64">
              <a:extLst>
                <a:ext uri="{FF2B5EF4-FFF2-40B4-BE49-F238E27FC236}">
                  <a16:creationId xmlns:a16="http://schemas.microsoft.com/office/drawing/2014/main" id="{7FD4A9F4-7779-E74F-85DC-22536C672F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099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IND</a:t>
              </a:r>
            </a:p>
          </p:txBody>
        </p:sp>
        <p:sp>
          <p:nvSpPr>
            <p:cNvPr id="620609" name="Freeform 65">
              <a:extLst>
                <a:ext uri="{FF2B5EF4-FFF2-40B4-BE49-F238E27FC236}">
                  <a16:creationId xmlns:a16="http://schemas.microsoft.com/office/drawing/2014/main" id="{DEE80E00-C162-B94A-94C2-531C9A6A9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4" y="3147"/>
              <a:ext cx="291" cy="1"/>
            </a:xfrm>
            <a:custGeom>
              <a:avLst/>
              <a:gdLst>
                <a:gd name="T0" fmla="*/ 0 w 291"/>
                <a:gd name="T1" fmla="*/ 0 h 1"/>
                <a:gd name="T2" fmla="*/ 291 w 29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91" h="1">
                  <a:moveTo>
                    <a:pt x="0" y="0"/>
                  </a:moveTo>
                  <a:lnTo>
                    <a:pt x="291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20610" name="Rectangle 66">
            <a:extLst>
              <a:ext uri="{FF2B5EF4-FFF2-40B4-BE49-F238E27FC236}">
                <a16:creationId xmlns:a16="http://schemas.microsoft.com/office/drawing/2014/main" id="{27B85618-2ED5-DB42-B0CA-8DAE81CEC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447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10.1</a:t>
            </a:r>
          </a:p>
        </p:txBody>
      </p:sp>
      <p:sp>
        <p:nvSpPr>
          <p:cNvPr id="620611" name="AutoShape 67">
            <a:extLst>
              <a:ext uri="{FF2B5EF4-FFF2-40B4-BE49-F238E27FC236}">
                <a16:creationId xmlns:a16="http://schemas.microsoft.com/office/drawing/2014/main" id="{77B67680-48ED-A644-8D82-E006E4B78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715000"/>
            <a:ext cx="1752600" cy="457200"/>
          </a:xfrm>
          <a:prstGeom prst="wedgeRoundRectCallout">
            <a:avLst>
              <a:gd name="adj1" fmla="val 41032"/>
              <a:gd name="adj2" fmla="val -154861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间址周期标志</a:t>
            </a:r>
          </a:p>
        </p:txBody>
      </p:sp>
      <p:sp>
        <p:nvSpPr>
          <p:cNvPr id="620612" name="AutoShape 6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1B8E19E-F515-B641-907B-535659329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01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2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0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0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620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20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620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20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20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620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20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2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2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620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20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620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62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550" grpId="0" autoUpdateAnimBg="0"/>
      <p:bldP spid="620551" grpId="0" autoUpdateAnimBg="0"/>
      <p:bldP spid="620552" grpId="0" autoUpdateAnimBg="0"/>
      <p:bldP spid="620553" grpId="0" autoUpdateAnimBg="0"/>
      <p:bldP spid="620611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>
            <a:extLst>
              <a:ext uri="{FF2B5EF4-FFF2-40B4-BE49-F238E27FC236}">
                <a16:creationId xmlns:a16="http://schemas.microsoft.com/office/drawing/2014/main" id="{055686C5-18B6-994E-96D5-3D3868D4C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926" y="4795839"/>
            <a:ext cx="68897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r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r>
              <a:rPr lang="en-US" altLang="zh-CN" sz="2000" b="1" i="1">
                <a:solidFill>
                  <a:srgbClr val="FFFF00"/>
                </a:solidFill>
              </a:rPr>
              <a:t>T</a:t>
            </a:r>
            <a:r>
              <a:rPr lang="en-US" altLang="zh-CN" sz="2000" b="1" baseline="-25000">
                <a:solidFill>
                  <a:srgbClr val="FFFF00"/>
                </a:solidFill>
              </a:rPr>
              <a:t>2</a:t>
            </a:r>
            <a:endParaRPr lang="zh-CN" altLang="en-US" sz="2000" b="1" baseline="-25000">
              <a:solidFill>
                <a:srgbClr val="FFFF00"/>
              </a:solidFill>
            </a:endParaRPr>
          </a:p>
        </p:txBody>
      </p:sp>
      <p:sp>
        <p:nvSpPr>
          <p:cNvPr id="621571" name="Rectangle 3">
            <a:extLst>
              <a:ext uri="{FF2B5EF4-FFF2-40B4-BE49-F238E27FC236}">
                <a16:creationId xmlns:a16="http://schemas.microsoft.com/office/drawing/2014/main" id="{0C087F21-47EF-2D4C-AC01-03A71E983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926" y="3986214"/>
            <a:ext cx="68897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r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r>
              <a:rPr lang="en-US" altLang="zh-CN" sz="2000" b="1" i="1">
                <a:solidFill>
                  <a:srgbClr val="FFFF00"/>
                </a:solidFill>
              </a:rPr>
              <a:t>T</a:t>
            </a:r>
            <a:r>
              <a:rPr lang="en-US" altLang="zh-CN" sz="2000" b="1" baseline="-25000">
                <a:solidFill>
                  <a:srgbClr val="FFFF00"/>
                </a:solidFill>
              </a:rPr>
              <a:t>1</a:t>
            </a:r>
            <a:endParaRPr lang="zh-CN" altLang="en-US" sz="2000" b="1" baseline="-25000">
              <a:solidFill>
                <a:srgbClr val="FFFF00"/>
              </a:solidFill>
            </a:endParaRPr>
          </a:p>
        </p:txBody>
      </p:sp>
      <p:sp>
        <p:nvSpPr>
          <p:cNvPr id="621572" name="Rectangle 4">
            <a:extLst>
              <a:ext uri="{FF2B5EF4-FFF2-40B4-BE49-F238E27FC236}">
                <a16:creationId xmlns:a16="http://schemas.microsoft.com/office/drawing/2014/main" id="{F4F79A29-0A59-B242-B1B7-0447A89D0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926" y="2995614"/>
            <a:ext cx="68897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r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r>
              <a:rPr lang="en-US" altLang="zh-CN" sz="2000" b="1" i="1">
                <a:solidFill>
                  <a:srgbClr val="FFFF00"/>
                </a:solidFill>
              </a:rPr>
              <a:t>T</a:t>
            </a:r>
            <a:r>
              <a:rPr lang="en-US" altLang="zh-CN" sz="2000" b="1" baseline="-2500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621573" name="Rectangle 5">
            <a:extLst>
              <a:ext uri="{FF2B5EF4-FFF2-40B4-BE49-F238E27FC236}">
                <a16:creationId xmlns:a16="http://schemas.microsoft.com/office/drawing/2014/main" id="{C61DF257-5F96-4C4A-93A9-73FD29F1F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1" y="2705101"/>
            <a:ext cx="720725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r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r>
              <a:rPr lang="en-US" altLang="zh-CN" sz="2000" b="1">
                <a:solidFill>
                  <a:srgbClr val="FFFFFF"/>
                </a:solidFill>
              </a:rPr>
              <a:t>  EX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r>
              <a:rPr lang="zh-CN" altLang="en-US" sz="2000" b="1">
                <a:solidFill>
                  <a:srgbClr val="FFFFFF"/>
                </a:solidFill>
              </a:rPr>
              <a:t>执行 </a:t>
            </a:r>
          </a:p>
        </p:txBody>
      </p:sp>
      <p:grpSp>
        <p:nvGrpSpPr>
          <p:cNvPr id="621574" name="Group 6">
            <a:extLst>
              <a:ext uri="{FF2B5EF4-FFF2-40B4-BE49-F238E27FC236}">
                <a16:creationId xmlns:a16="http://schemas.microsoft.com/office/drawing/2014/main" id="{90FED97B-373D-4241-8C22-076D43B036E0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700213"/>
            <a:ext cx="8458200" cy="4724400"/>
            <a:chOff x="288" y="1200"/>
            <a:chExt cx="5328" cy="2976"/>
          </a:xfrm>
        </p:grpSpPr>
        <p:sp>
          <p:nvSpPr>
            <p:cNvPr id="621575" name="Line 7">
              <a:extLst>
                <a:ext uri="{FF2B5EF4-FFF2-40B4-BE49-F238E27FC236}">
                  <a16:creationId xmlns:a16="http://schemas.microsoft.com/office/drawing/2014/main" id="{D79ED2F6-9EA8-CD46-8E6B-9DC4156075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833"/>
              <a:ext cx="5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rIns="19050" anchor="ctr" anchorCtr="1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621576" name="Group 8">
              <a:extLst>
                <a:ext uri="{FF2B5EF4-FFF2-40B4-BE49-F238E27FC236}">
                  <a16:creationId xmlns:a16="http://schemas.microsoft.com/office/drawing/2014/main" id="{0BA74FF2-0B0C-5C43-827A-416F10208E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1200"/>
              <a:ext cx="5328" cy="2976"/>
              <a:chOff x="288" y="1200"/>
              <a:chExt cx="5328" cy="2976"/>
            </a:xfrm>
          </p:grpSpPr>
          <p:sp>
            <p:nvSpPr>
              <p:cNvPr id="621577" name="Line 9">
                <a:extLst>
                  <a:ext uri="{FF2B5EF4-FFF2-40B4-BE49-F238E27FC236}">
                    <a16:creationId xmlns:a16="http://schemas.microsoft.com/office/drawing/2014/main" id="{0A1CD8CD-A4F2-864E-A3A0-36E033CDA6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16" y="1200"/>
                <a:ext cx="0" cy="2974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rIns="19050" anchor="ctr" anchorCtr="1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grpSp>
            <p:nvGrpSpPr>
              <p:cNvPr id="621578" name="Group 10">
                <a:extLst>
                  <a:ext uri="{FF2B5EF4-FFF2-40B4-BE49-F238E27FC236}">
                    <a16:creationId xmlns:a16="http://schemas.microsoft.com/office/drawing/2014/main" id="{D1CEA78E-E5C4-6746-8507-D47212A919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1200"/>
                <a:ext cx="5328" cy="2976"/>
                <a:chOff x="288" y="1200"/>
                <a:chExt cx="5328" cy="2976"/>
              </a:xfrm>
            </p:grpSpPr>
            <p:sp>
              <p:nvSpPr>
                <p:cNvPr id="621579" name="Line 11">
                  <a:extLst>
                    <a:ext uri="{FF2B5EF4-FFF2-40B4-BE49-F238E27FC236}">
                      <a16:creationId xmlns:a16="http://schemas.microsoft.com/office/drawing/2014/main" id="{45E40F71-F33B-2943-84CC-73F863E20A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52" y="1200"/>
                  <a:ext cx="0" cy="297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rIns="19050" anchor="ctr" anchorCtr="1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1580" name="Line 12">
                  <a:extLst>
                    <a:ext uri="{FF2B5EF4-FFF2-40B4-BE49-F238E27FC236}">
                      <a16:creationId xmlns:a16="http://schemas.microsoft.com/office/drawing/2014/main" id="{CD1BEAC5-8D24-3C4A-BC83-545DFDD3BE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96" y="1200"/>
                  <a:ext cx="0" cy="297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rIns="19050" anchor="ctr" anchorCtr="1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1581" name="Line 13">
                  <a:extLst>
                    <a:ext uri="{FF2B5EF4-FFF2-40B4-BE49-F238E27FC236}">
                      <a16:creationId xmlns:a16="http://schemas.microsoft.com/office/drawing/2014/main" id="{C6A469FD-3E27-FD45-AECF-47522C12F9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0" y="1200"/>
                  <a:ext cx="0" cy="297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rIns="19050" anchor="ctr" anchorCtr="1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1582" name="Line 14">
                  <a:extLst>
                    <a:ext uri="{FF2B5EF4-FFF2-40B4-BE49-F238E27FC236}">
                      <a16:creationId xmlns:a16="http://schemas.microsoft.com/office/drawing/2014/main" id="{6473AAFE-F44E-404D-AE3E-446EEB989C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84" y="1200"/>
                  <a:ext cx="0" cy="297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rIns="19050" anchor="ctr" anchorCtr="1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1583" name="Line 15">
                  <a:extLst>
                    <a:ext uri="{FF2B5EF4-FFF2-40B4-BE49-F238E27FC236}">
                      <a16:creationId xmlns:a16="http://schemas.microsoft.com/office/drawing/2014/main" id="{31B97E28-0A65-DF4F-8887-A241B6D778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8" y="1200"/>
                  <a:ext cx="0" cy="297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rIns="19050" anchor="ctr" anchorCtr="1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1584" name="Line 16">
                  <a:extLst>
                    <a:ext uri="{FF2B5EF4-FFF2-40B4-BE49-F238E27FC236}">
                      <a16:creationId xmlns:a16="http://schemas.microsoft.com/office/drawing/2014/main" id="{1E20F939-786D-D64D-BB32-3F62130AA7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72" y="1200"/>
                  <a:ext cx="0" cy="297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rIns="19050" anchor="ctr" anchorCtr="1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621585" name="Group 17">
                  <a:extLst>
                    <a:ext uri="{FF2B5EF4-FFF2-40B4-BE49-F238E27FC236}">
                      <a16:creationId xmlns:a16="http://schemas.microsoft.com/office/drawing/2014/main" id="{954850AA-9C04-EA44-81E8-2AC337FD5C2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8" y="1200"/>
                  <a:ext cx="5328" cy="2976"/>
                  <a:chOff x="288" y="1200"/>
                  <a:chExt cx="5328" cy="2976"/>
                </a:xfrm>
              </p:grpSpPr>
              <p:sp>
                <p:nvSpPr>
                  <p:cNvPr id="621586" name="Line 18">
                    <a:extLst>
                      <a:ext uri="{FF2B5EF4-FFF2-40B4-BE49-F238E27FC236}">
                        <a16:creationId xmlns:a16="http://schemas.microsoft.com/office/drawing/2014/main" id="{020C0B4D-C23F-A049-99F4-1321575D2F3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42" y="1200"/>
                    <a:ext cx="0" cy="297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19050" rIns="19050" anchor="ctr" anchorCtr="1"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21587" name="Line 19">
                    <a:extLst>
                      <a:ext uri="{FF2B5EF4-FFF2-40B4-BE49-F238E27FC236}">
                        <a16:creationId xmlns:a16="http://schemas.microsoft.com/office/drawing/2014/main" id="{C17D47A5-FE0A-FC46-9B07-60E183E0E5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76" y="1200"/>
                    <a:ext cx="0" cy="297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19050" rIns="19050" anchor="ctr" anchorCtr="1"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21588" name="Line 20">
                    <a:extLst>
                      <a:ext uri="{FF2B5EF4-FFF2-40B4-BE49-F238E27FC236}">
                        <a16:creationId xmlns:a16="http://schemas.microsoft.com/office/drawing/2014/main" id="{8D7927D7-6256-6D43-9870-3DAD157A1F0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20" y="1200"/>
                    <a:ext cx="0" cy="297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19050" rIns="19050" anchor="ctr" anchorCtr="1"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621589" name="Group 21">
                    <a:extLst>
                      <a:ext uri="{FF2B5EF4-FFF2-40B4-BE49-F238E27FC236}">
                        <a16:creationId xmlns:a16="http://schemas.microsoft.com/office/drawing/2014/main" id="{457DC617-1F05-D64A-9620-37A6B859199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88" y="1200"/>
                    <a:ext cx="5328" cy="2976"/>
                    <a:chOff x="288" y="1200"/>
                    <a:chExt cx="5328" cy="2976"/>
                  </a:xfrm>
                </p:grpSpPr>
                <p:sp>
                  <p:nvSpPr>
                    <p:cNvPr id="621590" name="Line 22">
                      <a:extLst>
                        <a:ext uri="{FF2B5EF4-FFF2-40B4-BE49-F238E27FC236}">
                          <a16:creationId xmlns:a16="http://schemas.microsoft.com/office/drawing/2014/main" id="{FF1A51DF-F711-FE43-9777-837778EB983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40" y="1200"/>
                      <a:ext cx="4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19050" rIns="19050" anchor="ctr" anchorCtr="1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grpSp>
                  <p:nvGrpSpPr>
                    <p:cNvPr id="621591" name="Group 23">
                      <a:extLst>
                        <a:ext uri="{FF2B5EF4-FFF2-40B4-BE49-F238E27FC236}">
                          <a16:creationId xmlns:a16="http://schemas.microsoft.com/office/drawing/2014/main" id="{CE8383AC-3867-D54D-BE26-A7C6CF88ECC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8" y="1200"/>
                      <a:ext cx="5328" cy="2976"/>
                      <a:chOff x="288" y="1200"/>
                      <a:chExt cx="5328" cy="2976"/>
                    </a:xfrm>
                  </p:grpSpPr>
                  <p:sp>
                    <p:nvSpPr>
                      <p:cNvPr id="621592" name="Line 24">
                        <a:extLst>
                          <a:ext uri="{FF2B5EF4-FFF2-40B4-BE49-F238E27FC236}">
                            <a16:creationId xmlns:a16="http://schemas.microsoft.com/office/drawing/2014/main" id="{EDAC51DF-81D4-9D4E-B906-92C232861975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8" y="4176"/>
                        <a:ext cx="5328" cy="0"/>
                      </a:xfrm>
                      <a:prstGeom prst="line">
                        <a:avLst/>
                      </a:prstGeom>
                      <a:noFill/>
                      <a:ln w="28575" cap="sq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lIns="19050" rIns="19050" anchor="ctr" anchorCtr="1"/>
                      <a:lstStyle/>
                      <a:p>
                        <a: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621593" name="Rectangle 25">
                        <a:extLst>
                          <a:ext uri="{FF2B5EF4-FFF2-40B4-BE49-F238E27FC236}">
                            <a16:creationId xmlns:a16="http://schemas.microsoft.com/office/drawing/2014/main" id="{26AFDB89-050F-B84F-BCA3-DE105826046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172" y="1200"/>
                        <a:ext cx="444" cy="6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9050" rIns="19050" anchor="ctr" anchorCtr="1"/>
                      <a:lstStyle>
                        <a:lvl1pPr>
                          <a:buClr>
                            <a:schemeClr val="accent2"/>
                          </a:buClr>
                          <a:buSzPct val="80000"/>
                          <a:buFont typeface="Wingdings" pitchFamily="2" charset="2"/>
                          <a:buChar char="l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>
                          <a:buClr>
                            <a:schemeClr val="tx1"/>
                          </a:buClr>
                          <a:buSzPct val="90000"/>
                          <a:buChar char="–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>
                          <a:buClr>
                            <a:schemeClr val="accent1"/>
                          </a:buClr>
                          <a:buSzPct val="60000"/>
                          <a:buFont typeface="Wingdings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>
                          <a:buClr>
                            <a:schemeClr val="tx1"/>
                          </a:buClr>
                          <a:buChar char="–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3366FF"/>
                          </a:buClr>
                          <a:buNone/>
                        </a:pPr>
                        <a:r>
                          <a:rPr lang="en-US" altLang="zh-CN" sz="2000" b="1">
                            <a:solidFill>
                              <a:srgbClr val="FFFFFF"/>
                            </a:solidFill>
                          </a:rPr>
                          <a:t>JMP</a:t>
                        </a:r>
                      </a:p>
                    </p:txBody>
                  </p:sp>
                  <p:sp>
                    <p:nvSpPr>
                      <p:cNvPr id="621594" name="Rectangle 26">
                        <a:extLst>
                          <a:ext uri="{FF2B5EF4-FFF2-40B4-BE49-F238E27FC236}">
                            <a16:creationId xmlns:a16="http://schemas.microsoft.com/office/drawing/2014/main" id="{2E7D17C2-8DD3-BD4E-8FC5-CCFD9EE5857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728" y="1200"/>
                        <a:ext cx="444" cy="6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9050" rIns="19050" anchor="ctr" anchorCtr="1"/>
                      <a:lstStyle>
                        <a:lvl1pPr>
                          <a:buClr>
                            <a:schemeClr val="accent2"/>
                          </a:buClr>
                          <a:buSzPct val="80000"/>
                          <a:buFont typeface="Wingdings" pitchFamily="2" charset="2"/>
                          <a:buChar char="l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>
                          <a:buClr>
                            <a:schemeClr val="tx1"/>
                          </a:buClr>
                          <a:buSzPct val="90000"/>
                          <a:buChar char="–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>
                          <a:buClr>
                            <a:schemeClr val="accent1"/>
                          </a:buClr>
                          <a:buSzPct val="60000"/>
                          <a:buFont typeface="Wingdings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>
                          <a:buClr>
                            <a:schemeClr val="tx1"/>
                          </a:buClr>
                          <a:buChar char="–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3366FF"/>
                          </a:buClr>
                          <a:buNone/>
                        </a:pPr>
                        <a:r>
                          <a:rPr lang="en-US" altLang="zh-CN" sz="2000" b="1">
                            <a:solidFill>
                              <a:srgbClr val="FFFFFF"/>
                            </a:solidFill>
                          </a:rPr>
                          <a:t>LDA</a:t>
                        </a:r>
                      </a:p>
                    </p:txBody>
                  </p:sp>
                  <p:sp>
                    <p:nvSpPr>
                      <p:cNvPr id="621595" name="Rectangle 27">
                        <a:extLst>
                          <a:ext uri="{FF2B5EF4-FFF2-40B4-BE49-F238E27FC236}">
                            <a16:creationId xmlns:a16="http://schemas.microsoft.com/office/drawing/2014/main" id="{7C035CF7-3D8F-7443-A738-A29D4D4B3D4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284" y="1200"/>
                        <a:ext cx="444" cy="6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9050" rIns="19050" anchor="ctr" anchorCtr="1"/>
                      <a:lstStyle>
                        <a:lvl1pPr>
                          <a:buClr>
                            <a:schemeClr val="accent2"/>
                          </a:buClr>
                          <a:buSzPct val="80000"/>
                          <a:buFont typeface="Wingdings" pitchFamily="2" charset="2"/>
                          <a:buChar char="l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>
                          <a:buClr>
                            <a:schemeClr val="tx1"/>
                          </a:buClr>
                          <a:buSzPct val="90000"/>
                          <a:buChar char="–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>
                          <a:buClr>
                            <a:schemeClr val="accent1"/>
                          </a:buClr>
                          <a:buSzPct val="60000"/>
                          <a:buFont typeface="Wingdings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>
                          <a:buClr>
                            <a:schemeClr val="tx1"/>
                          </a:buClr>
                          <a:buChar char="–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3366FF"/>
                          </a:buClr>
                          <a:buNone/>
                        </a:pPr>
                        <a:r>
                          <a:rPr lang="en-US" altLang="zh-CN" sz="2000" b="1">
                            <a:solidFill>
                              <a:srgbClr val="FFFFFF"/>
                            </a:solidFill>
                          </a:rPr>
                          <a:t>STA</a:t>
                        </a:r>
                      </a:p>
                    </p:txBody>
                  </p:sp>
                  <p:sp>
                    <p:nvSpPr>
                      <p:cNvPr id="621596" name="Rectangle 28">
                        <a:extLst>
                          <a:ext uri="{FF2B5EF4-FFF2-40B4-BE49-F238E27FC236}">
                            <a16:creationId xmlns:a16="http://schemas.microsoft.com/office/drawing/2014/main" id="{DDFDE347-FC74-5444-A7EC-A12C89F2151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840" y="1200"/>
                        <a:ext cx="444" cy="6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9050" rIns="19050" anchor="ctr" anchorCtr="1"/>
                      <a:lstStyle>
                        <a:lvl1pPr>
                          <a:buClr>
                            <a:schemeClr val="accent2"/>
                          </a:buClr>
                          <a:buSzPct val="80000"/>
                          <a:buFont typeface="Wingdings" pitchFamily="2" charset="2"/>
                          <a:buChar char="l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>
                          <a:buClr>
                            <a:schemeClr val="tx1"/>
                          </a:buClr>
                          <a:buSzPct val="90000"/>
                          <a:buChar char="–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>
                          <a:buClr>
                            <a:schemeClr val="accent1"/>
                          </a:buClr>
                          <a:buSzPct val="60000"/>
                          <a:buFont typeface="Wingdings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>
                          <a:buClr>
                            <a:schemeClr val="tx1"/>
                          </a:buClr>
                          <a:buChar char="–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3366FF"/>
                          </a:buClr>
                          <a:buNone/>
                        </a:pPr>
                        <a:r>
                          <a:rPr lang="en-US" altLang="zh-CN" sz="2000" b="1">
                            <a:solidFill>
                              <a:srgbClr val="FFFFFF"/>
                            </a:solidFill>
                          </a:rPr>
                          <a:t>ADD</a:t>
                        </a:r>
                      </a:p>
                    </p:txBody>
                  </p:sp>
                  <p:sp>
                    <p:nvSpPr>
                      <p:cNvPr id="621597" name="Rectangle 29">
                        <a:extLst>
                          <a:ext uri="{FF2B5EF4-FFF2-40B4-BE49-F238E27FC236}">
                            <a16:creationId xmlns:a16="http://schemas.microsoft.com/office/drawing/2014/main" id="{DB813144-8E25-8F46-AC89-378635D0B0E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96" y="1200"/>
                        <a:ext cx="444" cy="6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9050" rIns="19050" anchor="ctr" anchorCtr="1"/>
                      <a:lstStyle>
                        <a:lvl1pPr>
                          <a:buClr>
                            <a:schemeClr val="accent2"/>
                          </a:buClr>
                          <a:buSzPct val="80000"/>
                          <a:buFont typeface="Wingdings" pitchFamily="2" charset="2"/>
                          <a:buChar char="l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>
                          <a:buClr>
                            <a:schemeClr val="tx1"/>
                          </a:buClr>
                          <a:buSzPct val="90000"/>
                          <a:buChar char="–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>
                          <a:buClr>
                            <a:schemeClr val="accent1"/>
                          </a:buClr>
                          <a:buSzPct val="60000"/>
                          <a:buFont typeface="Wingdings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>
                          <a:buClr>
                            <a:schemeClr val="tx1"/>
                          </a:buClr>
                          <a:buChar char="–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3366FF"/>
                          </a:buClr>
                          <a:buNone/>
                        </a:pPr>
                        <a:r>
                          <a:rPr lang="en-US" altLang="zh-CN" sz="2000" b="1">
                            <a:solidFill>
                              <a:srgbClr val="FFFFFF"/>
                            </a:solidFill>
                          </a:rPr>
                          <a:t>COM</a:t>
                        </a:r>
                      </a:p>
                    </p:txBody>
                  </p:sp>
                  <p:sp>
                    <p:nvSpPr>
                      <p:cNvPr id="621598" name="Rectangle 30">
                        <a:extLst>
                          <a:ext uri="{FF2B5EF4-FFF2-40B4-BE49-F238E27FC236}">
                            <a16:creationId xmlns:a16="http://schemas.microsoft.com/office/drawing/2014/main" id="{84325075-3898-9E4B-936E-87497D6B259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52" y="1200"/>
                        <a:ext cx="444" cy="6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9050" rIns="19050" anchor="ctr" anchorCtr="1"/>
                      <a:lstStyle>
                        <a:lvl1pPr>
                          <a:buClr>
                            <a:schemeClr val="accent2"/>
                          </a:buClr>
                          <a:buSzPct val="80000"/>
                          <a:buFont typeface="Wingdings" pitchFamily="2" charset="2"/>
                          <a:buChar char="l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>
                          <a:buClr>
                            <a:schemeClr val="tx1"/>
                          </a:buClr>
                          <a:buSzPct val="90000"/>
                          <a:buChar char="–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>
                          <a:buClr>
                            <a:schemeClr val="accent1"/>
                          </a:buClr>
                          <a:buSzPct val="60000"/>
                          <a:buFont typeface="Wingdings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>
                          <a:buClr>
                            <a:schemeClr val="tx1"/>
                          </a:buClr>
                          <a:buChar char="–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3366FF"/>
                          </a:buClr>
                          <a:buNone/>
                        </a:pPr>
                        <a:r>
                          <a:rPr lang="en-US" altLang="zh-CN" sz="2000" b="1">
                            <a:solidFill>
                              <a:srgbClr val="FFFFFF"/>
                            </a:solidFill>
                          </a:rPr>
                          <a:t>CLA</a:t>
                        </a:r>
                      </a:p>
                    </p:txBody>
                  </p:sp>
                  <p:sp>
                    <p:nvSpPr>
                      <p:cNvPr id="621599" name="Rectangle 31">
                        <a:extLst>
                          <a:ext uri="{FF2B5EF4-FFF2-40B4-BE49-F238E27FC236}">
                            <a16:creationId xmlns:a16="http://schemas.microsoft.com/office/drawing/2014/main" id="{D4A0B1DF-79A5-0942-8770-7DBAEF675ED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20" y="1200"/>
                        <a:ext cx="1332" cy="6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9050" rIns="19050" anchor="ctr" anchorCtr="1"/>
                      <a:lstStyle>
                        <a:lvl1pPr>
                          <a:buClr>
                            <a:schemeClr val="accent2"/>
                          </a:buClr>
                          <a:buSzPct val="80000"/>
                          <a:buFont typeface="Wingdings" pitchFamily="2" charset="2"/>
                          <a:buChar char="l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>
                          <a:buClr>
                            <a:schemeClr val="tx1"/>
                          </a:buClr>
                          <a:buSzPct val="90000"/>
                          <a:buChar char="–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>
                          <a:buClr>
                            <a:schemeClr val="accent1"/>
                          </a:buClr>
                          <a:buSzPct val="60000"/>
                          <a:buFont typeface="Wingdings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>
                          <a:buClr>
                            <a:schemeClr val="tx1"/>
                          </a:buClr>
                          <a:buChar char="–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3366FF"/>
                          </a:buClr>
                          <a:buNone/>
                        </a:pPr>
                        <a:r>
                          <a:rPr lang="zh-CN" altLang="en-US" sz="2000" b="1">
                            <a:solidFill>
                              <a:srgbClr val="FFFFFF"/>
                            </a:solidFill>
                          </a:rPr>
                          <a:t>微操作命令信号</a:t>
                        </a:r>
                      </a:p>
                    </p:txBody>
                  </p:sp>
                  <p:sp>
                    <p:nvSpPr>
                      <p:cNvPr id="621600" name="Rectangle 32">
                        <a:extLst>
                          <a:ext uri="{FF2B5EF4-FFF2-40B4-BE49-F238E27FC236}">
                            <a16:creationId xmlns:a16="http://schemas.microsoft.com/office/drawing/2014/main" id="{A81134F2-2080-BF49-B80D-611278E7875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76" y="1200"/>
                        <a:ext cx="444" cy="6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9050" rIns="19050" anchor="ctr" anchorCtr="1"/>
                      <a:lstStyle>
                        <a:lvl1pPr>
                          <a:buClr>
                            <a:schemeClr val="accent2"/>
                          </a:buClr>
                          <a:buSzPct val="80000"/>
                          <a:buFont typeface="Wingdings" pitchFamily="2" charset="2"/>
                          <a:buChar char="l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>
                          <a:buClr>
                            <a:schemeClr val="tx1"/>
                          </a:buClr>
                          <a:buSzPct val="90000"/>
                          <a:buChar char="–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>
                          <a:buClr>
                            <a:schemeClr val="accent1"/>
                          </a:buClr>
                          <a:buSzPct val="60000"/>
                          <a:buFont typeface="Wingdings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>
                          <a:buClr>
                            <a:schemeClr val="tx1"/>
                          </a:buClr>
                          <a:buChar char="–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3366FF"/>
                          </a:buClr>
                          <a:buNone/>
                        </a:pPr>
                        <a:r>
                          <a:rPr lang="zh-CN" altLang="en-US" sz="2000" b="1">
                            <a:solidFill>
                              <a:srgbClr val="FFFFFF"/>
                            </a:solidFill>
                          </a:rPr>
                          <a:t>状态条件</a:t>
                        </a:r>
                      </a:p>
                    </p:txBody>
                  </p:sp>
                  <p:sp>
                    <p:nvSpPr>
                      <p:cNvPr id="621601" name="Rectangle 33">
                        <a:extLst>
                          <a:ext uri="{FF2B5EF4-FFF2-40B4-BE49-F238E27FC236}">
                            <a16:creationId xmlns:a16="http://schemas.microsoft.com/office/drawing/2014/main" id="{B3169FBA-891E-024F-89C8-9FCD94BB8FA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42" y="1200"/>
                        <a:ext cx="434" cy="6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9050" rIns="19050" anchor="ctr" anchorCtr="1"/>
                      <a:lstStyle>
                        <a:lvl1pPr>
                          <a:buClr>
                            <a:schemeClr val="accent2"/>
                          </a:buClr>
                          <a:buSzPct val="80000"/>
                          <a:buFont typeface="Wingdings" pitchFamily="2" charset="2"/>
                          <a:buChar char="l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>
                          <a:buClr>
                            <a:schemeClr val="tx1"/>
                          </a:buClr>
                          <a:buSzPct val="90000"/>
                          <a:buChar char="–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>
                          <a:buClr>
                            <a:schemeClr val="accent1"/>
                          </a:buClr>
                          <a:buSzPct val="60000"/>
                          <a:buFont typeface="Wingdings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>
                          <a:buClr>
                            <a:schemeClr val="tx1"/>
                          </a:buClr>
                          <a:buChar char="–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3366FF"/>
                          </a:buClr>
                          <a:buNone/>
                        </a:pPr>
                        <a:r>
                          <a:rPr lang="zh-CN" altLang="en-US" sz="2000" b="1">
                            <a:solidFill>
                              <a:srgbClr val="FFFFFF"/>
                            </a:solidFill>
                          </a:rPr>
                          <a:t>节拍</a:t>
                        </a:r>
                      </a:p>
                    </p:txBody>
                  </p:sp>
                  <p:sp>
                    <p:nvSpPr>
                      <p:cNvPr id="621602" name="Rectangle 34">
                        <a:extLst>
                          <a:ext uri="{FF2B5EF4-FFF2-40B4-BE49-F238E27FC236}">
                            <a16:creationId xmlns:a16="http://schemas.microsoft.com/office/drawing/2014/main" id="{9CE8D8CF-06AA-5C45-8E77-29A87C0D45E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8" y="1200"/>
                        <a:ext cx="454" cy="6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9050" rIns="19050" anchor="ctr" anchorCtr="1"/>
                      <a:lstStyle>
                        <a:lvl1pPr>
                          <a:buClr>
                            <a:schemeClr val="accent2"/>
                          </a:buClr>
                          <a:buSzPct val="80000"/>
                          <a:buFont typeface="Wingdings" pitchFamily="2" charset="2"/>
                          <a:buChar char="l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>
                          <a:buClr>
                            <a:schemeClr val="tx1"/>
                          </a:buClr>
                          <a:buSzPct val="90000"/>
                          <a:buChar char="–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>
                          <a:buClr>
                            <a:schemeClr val="accent1"/>
                          </a:buClr>
                          <a:buSzPct val="60000"/>
                          <a:buFont typeface="Wingdings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>
                          <a:buClr>
                            <a:schemeClr val="tx1"/>
                          </a:buClr>
                          <a:buChar char="–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3366FF"/>
                          </a:buClr>
                          <a:buNone/>
                        </a:pPr>
                        <a:r>
                          <a:rPr lang="zh-CN" altLang="en-US" sz="2000" b="1">
                            <a:solidFill>
                              <a:srgbClr val="FFFFFF"/>
                            </a:solidFill>
                          </a:rPr>
                          <a:t>工作周期标记</a:t>
                        </a:r>
                      </a:p>
                    </p:txBody>
                  </p:sp>
                  <p:sp>
                    <p:nvSpPr>
                      <p:cNvPr id="621603" name="Line 35">
                        <a:extLst>
                          <a:ext uri="{FF2B5EF4-FFF2-40B4-BE49-F238E27FC236}">
                            <a16:creationId xmlns:a16="http://schemas.microsoft.com/office/drawing/2014/main" id="{7B8437AB-76DC-8045-B263-6D471F4D6CEC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8" y="1200"/>
                        <a:ext cx="0" cy="2974"/>
                      </a:xfrm>
                      <a:prstGeom prst="line">
                        <a:avLst/>
                      </a:prstGeom>
                      <a:noFill/>
                      <a:ln w="28575" cap="sq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lIns="19050" rIns="19050" anchor="ctr" anchorCtr="1"/>
                      <a:lstStyle/>
                      <a:p>
                        <a: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621604" name="Line 36">
                        <a:extLst>
                          <a:ext uri="{FF2B5EF4-FFF2-40B4-BE49-F238E27FC236}">
                            <a16:creationId xmlns:a16="http://schemas.microsoft.com/office/drawing/2014/main" id="{1F1875C7-FFB2-D04A-8CD1-D5BF284E7DA9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8" y="1200"/>
                        <a:ext cx="3552" cy="0"/>
                      </a:xfrm>
                      <a:prstGeom prst="line">
                        <a:avLst/>
                      </a:prstGeom>
                      <a:noFill/>
                      <a:ln w="28575" cap="sq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lIns="19050" rIns="19050" anchor="ctr" anchorCtr="1"/>
                      <a:lstStyle/>
                      <a:p>
                        <a: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621605" name="Line 37">
                        <a:extLst>
                          <a:ext uri="{FF2B5EF4-FFF2-40B4-BE49-F238E27FC236}">
                            <a16:creationId xmlns:a16="http://schemas.microsoft.com/office/drawing/2014/main" id="{83B09259-A109-DB4E-8D81-C6A1AA7D9B4C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84" y="1200"/>
                        <a:ext cx="1332" cy="0"/>
                      </a:xfrm>
                      <a:prstGeom prst="line">
                        <a:avLst/>
                      </a:prstGeom>
                      <a:noFill/>
                      <a:ln w="28575" cap="sq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lIns="19050" rIns="19050" anchor="ctr" anchorCtr="1"/>
                      <a:lstStyle/>
                      <a:p>
                        <a: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</p:grpSp>
            </p:grpSp>
          </p:grpSp>
        </p:grpSp>
      </p:grpSp>
      <p:sp>
        <p:nvSpPr>
          <p:cNvPr id="621606" name="Line 38">
            <a:extLst>
              <a:ext uri="{FF2B5EF4-FFF2-40B4-BE49-F238E27FC236}">
                <a16:creationId xmlns:a16="http://schemas.microsoft.com/office/drawing/2014/main" id="{B318BA65-424B-364B-B3B0-7979E6277D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5750" y="3100388"/>
            <a:ext cx="6343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rIns="19050" anchor="ctr" anchorCtr="1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1607" name="Line 39">
            <a:extLst>
              <a:ext uri="{FF2B5EF4-FFF2-40B4-BE49-F238E27FC236}">
                <a16:creationId xmlns:a16="http://schemas.microsoft.com/office/drawing/2014/main" id="{77D2782F-4DA3-C541-BD0E-E4E32A9289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5750" y="4400550"/>
            <a:ext cx="6343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rIns="19050" anchor="ctr" anchorCtr="1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1608" name="Line 40">
            <a:extLst>
              <a:ext uri="{FF2B5EF4-FFF2-40B4-BE49-F238E27FC236}">
                <a16:creationId xmlns:a16="http://schemas.microsoft.com/office/drawing/2014/main" id="{7AC69F1E-FEC1-EC44-96FF-6B5229D5B0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5750" y="5257800"/>
            <a:ext cx="6343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rIns="19050" anchor="ctr" anchorCtr="1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1609" name="Freeform 41">
            <a:extLst>
              <a:ext uri="{FF2B5EF4-FFF2-40B4-BE49-F238E27FC236}">
                <a16:creationId xmlns:a16="http://schemas.microsoft.com/office/drawing/2014/main" id="{64CF00AB-2397-1D44-9DC0-2151B9E7B530}"/>
              </a:ext>
            </a:extLst>
          </p:cNvPr>
          <p:cNvSpPr>
            <a:spLocks/>
          </p:cNvSpPr>
          <p:nvPr/>
        </p:nvSpPr>
        <p:spPr bwMode="auto">
          <a:xfrm>
            <a:off x="4092576" y="5651500"/>
            <a:ext cx="6346825" cy="1588"/>
          </a:xfrm>
          <a:custGeom>
            <a:avLst/>
            <a:gdLst>
              <a:gd name="T0" fmla="*/ 0 w 3998"/>
              <a:gd name="T1" fmla="*/ 0 h 1"/>
              <a:gd name="T2" fmla="*/ 3998 w 3998"/>
              <a:gd name="T3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998" h="1">
                <a:moveTo>
                  <a:pt x="0" y="0"/>
                </a:moveTo>
                <a:lnTo>
                  <a:pt x="3998" y="1"/>
                </a:lnTo>
              </a:path>
            </a:pathLst>
          </a:custGeom>
          <a:noFill/>
          <a:ln w="12700" cap="flat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rIns="19050" anchor="ctr" anchorCtr="1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1610" name="Line 42">
            <a:extLst>
              <a:ext uri="{FF2B5EF4-FFF2-40B4-BE49-F238E27FC236}">
                <a16:creationId xmlns:a16="http://schemas.microsoft.com/office/drawing/2014/main" id="{F63E50BE-8BB4-1246-A0A7-A033AB0935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1926" y="4795838"/>
            <a:ext cx="7737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rIns="19050" anchor="ctr" anchorCtr="1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1611" name="Line 43">
            <a:extLst>
              <a:ext uri="{FF2B5EF4-FFF2-40B4-BE49-F238E27FC236}">
                <a16:creationId xmlns:a16="http://schemas.microsoft.com/office/drawing/2014/main" id="{FB8E557C-AA13-9B4F-B097-9C46741EE7D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1926" y="3986213"/>
            <a:ext cx="7737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rIns="19050" anchor="ctr" anchorCtr="1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21612" name="Group 44">
            <a:extLst>
              <a:ext uri="{FF2B5EF4-FFF2-40B4-BE49-F238E27FC236}">
                <a16:creationId xmlns:a16="http://schemas.microsoft.com/office/drawing/2014/main" id="{3806D6F1-EC7E-9F43-8D6E-A9B9F40FD594}"/>
              </a:ext>
            </a:extLst>
          </p:cNvPr>
          <p:cNvGrpSpPr>
            <a:grpSpLocks/>
          </p:cNvGrpSpPr>
          <p:nvPr/>
        </p:nvGrpSpPr>
        <p:grpSpPr bwMode="auto">
          <a:xfrm>
            <a:off x="4095750" y="2705100"/>
            <a:ext cx="2114550" cy="395288"/>
            <a:chOff x="1620" y="1833"/>
            <a:chExt cx="1332" cy="249"/>
          </a:xfrm>
        </p:grpSpPr>
        <p:sp>
          <p:nvSpPr>
            <p:cNvPr id="621613" name="Rectangle 45">
              <a:extLst>
                <a:ext uri="{FF2B5EF4-FFF2-40B4-BE49-F238E27FC236}">
                  <a16:creationId xmlns:a16="http://schemas.microsoft.com/office/drawing/2014/main" id="{0C94E2DB-D41A-1941-890B-2481D96A1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" y="1833"/>
              <a:ext cx="133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en-US" altLang="zh-CN" sz="2000" b="1">
                  <a:solidFill>
                    <a:srgbClr val="FFFFFF"/>
                  </a:solidFill>
                </a:rPr>
                <a:t>Ad (IR)      MAR</a:t>
              </a:r>
            </a:p>
          </p:txBody>
        </p:sp>
        <p:sp>
          <p:nvSpPr>
            <p:cNvPr id="621614" name="Line 46">
              <a:extLst>
                <a:ext uri="{FF2B5EF4-FFF2-40B4-BE49-F238E27FC236}">
                  <a16:creationId xmlns:a16="http://schemas.microsoft.com/office/drawing/2014/main" id="{4C919A0F-54B7-594F-AE83-9F0787DB02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8" y="1968"/>
              <a:ext cx="1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21615" name="Group 47">
            <a:extLst>
              <a:ext uri="{FF2B5EF4-FFF2-40B4-BE49-F238E27FC236}">
                <a16:creationId xmlns:a16="http://schemas.microsoft.com/office/drawing/2014/main" id="{4652A6E3-C9F6-2441-A92B-BB64BC266552}"/>
              </a:ext>
            </a:extLst>
          </p:cNvPr>
          <p:cNvGrpSpPr>
            <a:grpSpLocks/>
          </p:cNvGrpSpPr>
          <p:nvPr/>
        </p:nvGrpSpPr>
        <p:grpSpPr bwMode="auto">
          <a:xfrm>
            <a:off x="4060825" y="3100389"/>
            <a:ext cx="2114550" cy="395287"/>
            <a:chOff x="1598" y="2082"/>
            <a:chExt cx="1332" cy="249"/>
          </a:xfrm>
        </p:grpSpPr>
        <p:sp>
          <p:nvSpPr>
            <p:cNvPr id="621616" name="Rectangle 48">
              <a:extLst>
                <a:ext uri="{FF2B5EF4-FFF2-40B4-BE49-F238E27FC236}">
                  <a16:creationId xmlns:a16="http://schemas.microsoft.com/office/drawing/2014/main" id="{3A19991D-A6F1-0B40-B603-BC6179F16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" y="2082"/>
              <a:ext cx="133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FF"/>
                  </a:solidFill>
                </a:rPr>
                <a:t>1       </a:t>
              </a:r>
              <a:r>
                <a:rPr lang="en-US" altLang="zh-CN" sz="2000" b="1">
                  <a:solidFill>
                    <a:srgbClr val="FFFFFF"/>
                  </a:solidFill>
                </a:rPr>
                <a:t>R</a:t>
              </a:r>
            </a:p>
          </p:txBody>
        </p:sp>
        <p:sp>
          <p:nvSpPr>
            <p:cNvPr id="621617" name="Line 49">
              <a:extLst>
                <a:ext uri="{FF2B5EF4-FFF2-40B4-BE49-F238E27FC236}">
                  <a16:creationId xmlns:a16="http://schemas.microsoft.com/office/drawing/2014/main" id="{111B9E48-7363-DB46-A92F-2A89CF31BF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208"/>
              <a:ext cx="1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21618" name="Group 50">
            <a:extLst>
              <a:ext uri="{FF2B5EF4-FFF2-40B4-BE49-F238E27FC236}">
                <a16:creationId xmlns:a16="http://schemas.microsoft.com/office/drawing/2014/main" id="{9669DEC3-6181-F742-A437-F14388697BF2}"/>
              </a:ext>
            </a:extLst>
          </p:cNvPr>
          <p:cNvGrpSpPr>
            <a:grpSpLocks/>
          </p:cNvGrpSpPr>
          <p:nvPr/>
        </p:nvGrpSpPr>
        <p:grpSpPr bwMode="auto">
          <a:xfrm>
            <a:off x="4095750" y="3986214"/>
            <a:ext cx="2114550" cy="414337"/>
            <a:chOff x="1620" y="2571"/>
            <a:chExt cx="1332" cy="261"/>
          </a:xfrm>
        </p:grpSpPr>
        <p:sp>
          <p:nvSpPr>
            <p:cNvPr id="621619" name="Rectangle 51">
              <a:extLst>
                <a:ext uri="{FF2B5EF4-FFF2-40B4-BE49-F238E27FC236}">
                  <a16:creationId xmlns:a16="http://schemas.microsoft.com/office/drawing/2014/main" id="{B7F39E91-2B00-2548-BA43-74EF589E5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" y="2571"/>
              <a:ext cx="1332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en-US" altLang="zh-CN" sz="2000" b="1">
                  <a:solidFill>
                    <a:srgbClr val="FFFFFF"/>
                  </a:solidFill>
                </a:rPr>
                <a:t>M(MAR)      MDR    </a:t>
              </a:r>
            </a:p>
          </p:txBody>
        </p:sp>
        <p:sp>
          <p:nvSpPr>
            <p:cNvPr id="621620" name="Line 52">
              <a:extLst>
                <a:ext uri="{FF2B5EF4-FFF2-40B4-BE49-F238E27FC236}">
                  <a16:creationId xmlns:a16="http://schemas.microsoft.com/office/drawing/2014/main" id="{39641F86-2896-9A44-9906-902EE87D7D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713"/>
              <a:ext cx="1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21621" name="Group 53">
            <a:extLst>
              <a:ext uri="{FF2B5EF4-FFF2-40B4-BE49-F238E27FC236}">
                <a16:creationId xmlns:a16="http://schemas.microsoft.com/office/drawing/2014/main" id="{1F9BD416-A959-D745-8F66-2DEE31194ACE}"/>
              </a:ext>
            </a:extLst>
          </p:cNvPr>
          <p:cNvGrpSpPr>
            <a:grpSpLocks/>
          </p:cNvGrpSpPr>
          <p:nvPr/>
        </p:nvGrpSpPr>
        <p:grpSpPr bwMode="auto">
          <a:xfrm>
            <a:off x="4095750" y="4400550"/>
            <a:ext cx="2114550" cy="395288"/>
            <a:chOff x="1620" y="2901"/>
            <a:chExt cx="1332" cy="249"/>
          </a:xfrm>
        </p:grpSpPr>
        <p:sp>
          <p:nvSpPr>
            <p:cNvPr id="621622" name="Rectangle 54">
              <a:extLst>
                <a:ext uri="{FF2B5EF4-FFF2-40B4-BE49-F238E27FC236}">
                  <a16:creationId xmlns:a16="http://schemas.microsoft.com/office/drawing/2014/main" id="{DB528890-7A68-824C-80EC-740B00ED2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" y="2901"/>
              <a:ext cx="133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en-US" altLang="zh-CN" sz="2000" b="1">
                  <a:solidFill>
                    <a:srgbClr val="FFFFFF"/>
                  </a:solidFill>
                </a:rPr>
                <a:t>AC      MDR</a:t>
              </a:r>
            </a:p>
          </p:txBody>
        </p:sp>
        <p:sp>
          <p:nvSpPr>
            <p:cNvPr id="621623" name="Line 55">
              <a:extLst>
                <a:ext uri="{FF2B5EF4-FFF2-40B4-BE49-F238E27FC236}">
                  <a16:creationId xmlns:a16="http://schemas.microsoft.com/office/drawing/2014/main" id="{1BB212E4-1042-104F-9BFE-B4416896AD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020"/>
              <a:ext cx="1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21648" name="Group 80">
            <a:extLst>
              <a:ext uri="{FF2B5EF4-FFF2-40B4-BE49-F238E27FC236}">
                <a16:creationId xmlns:a16="http://schemas.microsoft.com/office/drawing/2014/main" id="{251DBAA0-562B-4D4E-AB69-05A4A6860D10}"/>
              </a:ext>
            </a:extLst>
          </p:cNvPr>
          <p:cNvGrpSpPr>
            <a:grpSpLocks/>
          </p:cNvGrpSpPr>
          <p:nvPr/>
        </p:nvGrpSpPr>
        <p:grpSpPr bwMode="auto">
          <a:xfrm>
            <a:off x="4067175" y="4795838"/>
            <a:ext cx="2114550" cy="461962"/>
            <a:chOff x="1602" y="3021"/>
            <a:chExt cx="1332" cy="291"/>
          </a:xfrm>
        </p:grpSpPr>
        <p:sp>
          <p:nvSpPr>
            <p:cNvPr id="621625" name="Rectangle 57">
              <a:extLst>
                <a:ext uri="{FF2B5EF4-FFF2-40B4-BE49-F238E27FC236}">
                  <a16:creationId xmlns:a16="http://schemas.microsoft.com/office/drawing/2014/main" id="{39B00C37-E8B5-C540-9F56-73C20E43B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2" y="3021"/>
              <a:ext cx="133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en-US" altLang="zh-CN" sz="2000" b="1">
                  <a:solidFill>
                    <a:srgbClr val="FFFFFF"/>
                  </a:solidFill>
                </a:rPr>
                <a:t>(AC)+(MDR)   </a:t>
              </a:r>
              <a:r>
                <a:rPr lang="en-US" altLang="zh-CN" sz="800" b="1">
                  <a:solidFill>
                    <a:srgbClr val="FFFFFF"/>
                  </a:solidFill>
                </a:rPr>
                <a:t> </a:t>
              </a:r>
              <a:r>
                <a:rPr lang="en-US" altLang="zh-CN" sz="2000" b="1">
                  <a:solidFill>
                    <a:srgbClr val="FFFFFF"/>
                  </a:solidFill>
                </a:rPr>
                <a:t>AC</a:t>
              </a:r>
            </a:p>
          </p:txBody>
        </p:sp>
        <p:sp>
          <p:nvSpPr>
            <p:cNvPr id="621626" name="Line 58">
              <a:extLst>
                <a:ext uri="{FF2B5EF4-FFF2-40B4-BE49-F238E27FC236}">
                  <a16:creationId xmlns:a16="http://schemas.microsoft.com/office/drawing/2014/main" id="{DA110FAE-587C-2040-9AF8-C44C1E6DEB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7" y="3179"/>
              <a:ext cx="1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21627" name="Group 59">
            <a:extLst>
              <a:ext uri="{FF2B5EF4-FFF2-40B4-BE49-F238E27FC236}">
                <a16:creationId xmlns:a16="http://schemas.microsoft.com/office/drawing/2014/main" id="{01001D4D-26CA-9F4C-B995-C040170B560F}"/>
              </a:ext>
            </a:extLst>
          </p:cNvPr>
          <p:cNvGrpSpPr>
            <a:grpSpLocks/>
          </p:cNvGrpSpPr>
          <p:nvPr/>
        </p:nvGrpSpPr>
        <p:grpSpPr bwMode="auto">
          <a:xfrm>
            <a:off x="4095750" y="5257800"/>
            <a:ext cx="2114550" cy="395288"/>
            <a:chOff x="1620" y="3441"/>
            <a:chExt cx="1332" cy="249"/>
          </a:xfrm>
        </p:grpSpPr>
        <p:sp>
          <p:nvSpPr>
            <p:cNvPr id="621628" name="Rectangle 60">
              <a:extLst>
                <a:ext uri="{FF2B5EF4-FFF2-40B4-BE49-F238E27FC236}">
                  <a16:creationId xmlns:a16="http://schemas.microsoft.com/office/drawing/2014/main" id="{74455EC3-D255-2E41-B8DF-799B6DC8A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" y="3441"/>
              <a:ext cx="133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en-US" altLang="zh-CN" sz="2000" b="1">
                  <a:solidFill>
                    <a:srgbClr val="FFFFFF"/>
                  </a:solidFill>
                </a:rPr>
                <a:t>MDR       M(MAR) </a:t>
              </a:r>
            </a:p>
          </p:txBody>
        </p:sp>
        <p:sp>
          <p:nvSpPr>
            <p:cNvPr id="621629" name="Line 61">
              <a:extLst>
                <a:ext uri="{FF2B5EF4-FFF2-40B4-BE49-F238E27FC236}">
                  <a16:creationId xmlns:a16="http://schemas.microsoft.com/office/drawing/2014/main" id="{CCECD35F-BC29-194E-8471-542B4682F6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573"/>
              <a:ext cx="1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21630" name="Group 62">
            <a:extLst>
              <a:ext uri="{FF2B5EF4-FFF2-40B4-BE49-F238E27FC236}">
                <a16:creationId xmlns:a16="http://schemas.microsoft.com/office/drawing/2014/main" id="{D1610F0D-F5FC-9443-A67C-C483EADD6DF9}"/>
              </a:ext>
            </a:extLst>
          </p:cNvPr>
          <p:cNvGrpSpPr>
            <a:grpSpLocks/>
          </p:cNvGrpSpPr>
          <p:nvPr/>
        </p:nvGrpSpPr>
        <p:grpSpPr bwMode="auto">
          <a:xfrm>
            <a:off x="4095750" y="5653089"/>
            <a:ext cx="2114550" cy="395287"/>
            <a:chOff x="1620" y="3690"/>
            <a:chExt cx="1332" cy="249"/>
          </a:xfrm>
        </p:grpSpPr>
        <p:sp>
          <p:nvSpPr>
            <p:cNvPr id="621631" name="Rectangle 63">
              <a:extLst>
                <a:ext uri="{FF2B5EF4-FFF2-40B4-BE49-F238E27FC236}">
                  <a16:creationId xmlns:a16="http://schemas.microsoft.com/office/drawing/2014/main" id="{EC0F68BB-99CB-7541-B71A-962ED3265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" y="3690"/>
              <a:ext cx="133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en-US" altLang="zh-CN" sz="2000" b="1">
                  <a:solidFill>
                    <a:srgbClr val="FFFFFF"/>
                  </a:solidFill>
                </a:rPr>
                <a:t>MDR      AC</a:t>
              </a:r>
            </a:p>
          </p:txBody>
        </p:sp>
        <p:sp>
          <p:nvSpPr>
            <p:cNvPr id="621632" name="Line 64">
              <a:extLst>
                <a:ext uri="{FF2B5EF4-FFF2-40B4-BE49-F238E27FC236}">
                  <a16:creationId xmlns:a16="http://schemas.microsoft.com/office/drawing/2014/main" id="{AC947171-1673-1F4E-B03D-ED547DE124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8" y="3813"/>
              <a:ext cx="1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21633" name="Group 65">
            <a:extLst>
              <a:ext uri="{FF2B5EF4-FFF2-40B4-BE49-F238E27FC236}">
                <a16:creationId xmlns:a16="http://schemas.microsoft.com/office/drawing/2014/main" id="{5CCF047C-9514-574A-A604-912B6530CF58}"/>
              </a:ext>
            </a:extLst>
          </p:cNvPr>
          <p:cNvGrpSpPr>
            <a:grpSpLocks/>
          </p:cNvGrpSpPr>
          <p:nvPr/>
        </p:nvGrpSpPr>
        <p:grpSpPr bwMode="auto">
          <a:xfrm>
            <a:off x="4095750" y="6048375"/>
            <a:ext cx="2114550" cy="395288"/>
            <a:chOff x="1620" y="3939"/>
            <a:chExt cx="1332" cy="249"/>
          </a:xfrm>
        </p:grpSpPr>
        <p:sp>
          <p:nvSpPr>
            <p:cNvPr id="621634" name="Rectangle 66">
              <a:extLst>
                <a:ext uri="{FF2B5EF4-FFF2-40B4-BE49-F238E27FC236}">
                  <a16:creationId xmlns:a16="http://schemas.microsoft.com/office/drawing/2014/main" id="{3E097B46-C63B-CC46-8163-FC01F515F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" y="3939"/>
              <a:ext cx="133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FF"/>
                  </a:solidFill>
                </a:rPr>
                <a:t>0      </a:t>
              </a:r>
              <a:r>
                <a:rPr lang="en-US" altLang="zh-CN" sz="2000" b="1">
                  <a:solidFill>
                    <a:srgbClr val="FFFFFF"/>
                  </a:solidFill>
                </a:rPr>
                <a:t>AC</a:t>
              </a:r>
            </a:p>
          </p:txBody>
        </p:sp>
        <p:sp>
          <p:nvSpPr>
            <p:cNvPr id="621635" name="Line 67">
              <a:extLst>
                <a:ext uri="{FF2B5EF4-FFF2-40B4-BE49-F238E27FC236}">
                  <a16:creationId xmlns:a16="http://schemas.microsoft.com/office/drawing/2014/main" id="{A830C4A7-CA57-264C-A8CF-51DBB05F67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4074"/>
              <a:ext cx="1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21636" name="Line 68">
            <a:extLst>
              <a:ext uri="{FF2B5EF4-FFF2-40B4-BE49-F238E27FC236}">
                <a16:creationId xmlns:a16="http://schemas.microsoft.com/office/drawing/2014/main" id="{0C6E6A6D-AF1C-6B4F-AC98-7ED6C04D22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5750" y="6043613"/>
            <a:ext cx="6343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rIns="19050" anchor="ctr" anchorCtr="1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21637" name="Group 69">
            <a:extLst>
              <a:ext uri="{FF2B5EF4-FFF2-40B4-BE49-F238E27FC236}">
                <a16:creationId xmlns:a16="http://schemas.microsoft.com/office/drawing/2014/main" id="{5C108163-8DF2-3E47-9B2F-1BE39BE019D1}"/>
              </a:ext>
            </a:extLst>
          </p:cNvPr>
          <p:cNvGrpSpPr>
            <a:grpSpLocks/>
          </p:cNvGrpSpPr>
          <p:nvPr/>
        </p:nvGrpSpPr>
        <p:grpSpPr bwMode="auto">
          <a:xfrm>
            <a:off x="1905001" y="304801"/>
            <a:ext cx="4772025" cy="1281113"/>
            <a:chOff x="240" y="192"/>
            <a:chExt cx="3006" cy="807"/>
          </a:xfrm>
        </p:grpSpPr>
        <p:sp>
          <p:nvSpPr>
            <p:cNvPr id="621638" name="Text Box 70">
              <a:extLst>
                <a:ext uri="{FF2B5EF4-FFF2-40B4-BE49-F238E27FC236}">
                  <a16:creationId xmlns:a16="http://schemas.microsoft.com/office/drawing/2014/main" id="{6CF39788-9129-F040-919B-63E42156FD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92"/>
              <a:ext cx="300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6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三、组合逻辑设计步骤</a:t>
              </a:r>
            </a:p>
          </p:txBody>
        </p:sp>
        <p:sp>
          <p:nvSpPr>
            <p:cNvPr id="621639" name="Text Box 71">
              <a:extLst>
                <a:ext uri="{FF2B5EF4-FFF2-40B4-BE49-F238E27FC236}">
                  <a16:creationId xmlns:a16="http://schemas.microsoft.com/office/drawing/2014/main" id="{664EC28B-7B7A-9348-8342-383DA4AB86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9" y="672"/>
              <a:ext cx="19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1. 列出操作时间表</a:t>
              </a:r>
            </a:p>
          </p:txBody>
        </p:sp>
      </p:grpSp>
      <p:sp>
        <p:nvSpPr>
          <p:cNvPr id="621640" name="Line 72">
            <a:extLst>
              <a:ext uri="{FF2B5EF4-FFF2-40B4-BE49-F238E27FC236}">
                <a16:creationId xmlns:a16="http://schemas.microsoft.com/office/drawing/2014/main" id="{615F8970-058F-0444-88E8-F1FDD46BA8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529013"/>
            <a:ext cx="6343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rIns="19050" anchor="ctr" anchorCtr="1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21641" name="Group 73">
            <a:extLst>
              <a:ext uri="{FF2B5EF4-FFF2-40B4-BE49-F238E27FC236}">
                <a16:creationId xmlns:a16="http://schemas.microsoft.com/office/drawing/2014/main" id="{AEE42152-3090-524E-9E19-C6A036B8E69C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3590925"/>
            <a:ext cx="2114550" cy="395288"/>
            <a:chOff x="1620" y="2322"/>
            <a:chExt cx="1332" cy="249"/>
          </a:xfrm>
        </p:grpSpPr>
        <p:sp>
          <p:nvSpPr>
            <p:cNvPr id="621642" name="Rectangle 74">
              <a:extLst>
                <a:ext uri="{FF2B5EF4-FFF2-40B4-BE49-F238E27FC236}">
                  <a16:creationId xmlns:a16="http://schemas.microsoft.com/office/drawing/2014/main" id="{752220C2-F82E-3049-9012-D5264B187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" y="2322"/>
              <a:ext cx="133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FF"/>
                  </a:solidFill>
                </a:rPr>
                <a:t>1       </a:t>
              </a:r>
              <a:r>
                <a:rPr lang="en-US" altLang="zh-CN" sz="2000" b="1">
                  <a:solidFill>
                    <a:srgbClr val="FFFFFF"/>
                  </a:solidFill>
                </a:rPr>
                <a:t>W</a:t>
              </a:r>
            </a:p>
          </p:txBody>
        </p:sp>
        <p:sp>
          <p:nvSpPr>
            <p:cNvPr id="621643" name="Line 75">
              <a:extLst>
                <a:ext uri="{FF2B5EF4-FFF2-40B4-BE49-F238E27FC236}">
                  <a16:creationId xmlns:a16="http://schemas.microsoft.com/office/drawing/2014/main" id="{73AB630B-CAD2-E648-9CAE-1438A60E6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448"/>
              <a:ext cx="1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21644" name="Rectangle 76">
            <a:extLst>
              <a:ext uri="{FF2B5EF4-FFF2-40B4-BE49-F238E27FC236}">
                <a16:creationId xmlns:a16="http://schemas.microsoft.com/office/drawing/2014/main" id="{5E4D05E8-92A0-2641-8746-01BC016CA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447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10.1</a:t>
            </a:r>
          </a:p>
        </p:txBody>
      </p:sp>
      <p:sp>
        <p:nvSpPr>
          <p:cNvPr id="621646" name="AutoShape 7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D5634CC-CA73-E94D-B405-D1607419C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672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21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1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62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2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62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21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62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2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2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621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2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62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2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2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6" dur="500"/>
                                        <p:tgtEl>
                                          <p:spTgt spid="62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62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62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0" dur="500"/>
                                        <p:tgtEl>
                                          <p:spTgt spid="62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62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9" dur="500"/>
                                        <p:tgtEl>
                                          <p:spTgt spid="62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621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70" grpId="0" autoUpdateAnimBg="0"/>
      <p:bldP spid="621571" grpId="0" autoUpdateAnimBg="0"/>
      <p:bldP spid="621572" grpId="0" autoUpdateAnimBg="0"/>
      <p:bldP spid="62157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Text Box 2">
            <a:extLst>
              <a:ext uri="{FF2B5EF4-FFF2-40B4-BE49-F238E27FC236}">
                <a16:creationId xmlns:a16="http://schemas.microsoft.com/office/drawing/2014/main" id="{F616063C-EBEC-574A-8DBF-EAA5354BA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304800"/>
            <a:ext cx="47720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三、组合逻辑设计步骤</a:t>
            </a:r>
          </a:p>
        </p:txBody>
      </p:sp>
      <p:sp>
        <p:nvSpPr>
          <p:cNvPr id="622595" name="Text Box 3">
            <a:extLst>
              <a:ext uri="{FF2B5EF4-FFF2-40B4-BE49-F238E27FC236}">
                <a16:creationId xmlns:a16="http://schemas.microsoft.com/office/drawing/2014/main" id="{6378EDC4-7266-2245-9049-C96F95892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2538" y="1066801"/>
            <a:ext cx="3040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列出操作时间表</a:t>
            </a:r>
          </a:p>
        </p:txBody>
      </p:sp>
      <p:grpSp>
        <p:nvGrpSpPr>
          <p:cNvPr id="622596" name="Group 4">
            <a:extLst>
              <a:ext uri="{FF2B5EF4-FFF2-40B4-BE49-F238E27FC236}">
                <a16:creationId xmlns:a16="http://schemas.microsoft.com/office/drawing/2014/main" id="{239C1CD3-1406-7F48-A8F7-C38C7CD044CF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905001"/>
            <a:ext cx="8458200" cy="4283075"/>
            <a:chOff x="288" y="1200"/>
            <a:chExt cx="5328" cy="2698"/>
          </a:xfrm>
        </p:grpSpPr>
        <p:sp>
          <p:nvSpPr>
            <p:cNvPr id="622597" name="Rectangle 5">
              <a:extLst>
                <a:ext uri="{FF2B5EF4-FFF2-40B4-BE49-F238E27FC236}">
                  <a16:creationId xmlns:a16="http://schemas.microsoft.com/office/drawing/2014/main" id="{BA77C513-A543-B648-9D6C-4C4E1F89F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" y="2841"/>
              <a:ext cx="444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endParaRPr lang="zh-CN" altLang="en-US" sz="2000" b="1">
                <a:solidFill>
                  <a:srgbClr val="FFFFFF"/>
                </a:solidFill>
              </a:endParaRPr>
            </a:p>
          </p:txBody>
        </p:sp>
        <p:sp>
          <p:nvSpPr>
            <p:cNvPr id="622598" name="Rectangle 6">
              <a:extLst>
                <a:ext uri="{FF2B5EF4-FFF2-40B4-BE49-F238E27FC236}">
                  <a16:creationId xmlns:a16="http://schemas.microsoft.com/office/drawing/2014/main" id="{F216BB65-D2A4-1942-BEE2-B5864D60D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" y="2841"/>
              <a:ext cx="434" cy="1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en-US" altLang="zh-CN" sz="2000" b="1" i="1">
                  <a:solidFill>
                    <a:srgbClr val="FFFF00"/>
                  </a:solidFill>
                </a:rPr>
                <a:t>T</a:t>
              </a:r>
              <a:r>
                <a:rPr lang="en-US" altLang="zh-CN" sz="2000" b="1" baseline="-25000">
                  <a:solidFill>
                    <a:srgbClr val="FFFF00"/>
                  </a:solidFill>
                </a:rPr>
                <a:t>2</a:t>
              </a:r>
              <a:endParaRPr lang="zh-CN" altLang="en-US" sz="2000" b="1" baseline="-25000">
                <a:solidFill>
                  <a:srgbClr val="FFFF00"/>
                </a:solidFill>
              </a:endParaRPr>
            </a:p>
          </p:txBody>
        </p:sp>
        <p:sp>
          <p:nvSpPr>
            <p:cNvPr id="622599" name="Rectangle 7">
              <a:extLst>
                <a:ext uri="{FF2B5EF4-FFF2-40B4-BE49-F238E27FC236}">
                  <a16:creationId xmlns:a16="http://schemas.microsoft.com/office/drawing/2014/main" id="{D4CAEEE2-8740-6C45-ABE6-5E468B9FC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" y="2331"/>
              <a:ext cx="434" cy="5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en-US" altLang="zh-CN" sz="2000" b="1" i="1">
                  <a:solidFill>
                    <a:srgbClr val="FFFF00"/>
                  </a:solidFill>
                </a:rPr>
                <a:t>T</a:t>
              </a:r>
              <a:r>
                <a:rPr lang="en-US" altLang="zh-CN" sz="2000" b="1" baseline="-25000">
                  <a:solidFill>
                    <a:srgbClr val="FFFF00"/>
                  </a:solidFill>
                </a:rPr>
                <a:t>1</a:t>
              </a:r>
              <a:endParaRPr lang="zh-CN" altLang="en-US" sz="2000" b="1" baseline="-25000">
                <a:solidFill>
                  <a:srgbClr val="FFFF00"/>
                </a:solidFill>
              </a:endParaRPr>
            </a:p>
          </p:txBody>
        </p:sp>
        <p:sp>
          <p:nvSpPr>
            <p:cNvPr id="622600" name="Rectangle 8">
              <a:extLst>
                <a:ext uri="{FF2B5EF4-FFF2-40B4-BE49-F238E27FC236}">
                  <a16:creationId xmlns:a16="http://schemas.microsoft.com/office/drawing/2014/main" id="{F1B4404E-AF14-264F-B730-362CDAA90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" y="1833"/>
              <a:ext cx="434" cy="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en-US" altLang="zh-CN" sz="2000" b="1" i="1">
                  <a:solidFill>
                    <a:srgbClr val="FFFF00"/>
                  </a:solidFill>
                </a:rPr>
                <a:t>T</a:t>
              </a:r>
              <a:r>
                <a:rPr lang="en-US" altLang="zh-CN" sz="2000" b="1" baseline="-25000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622601" name="Rectangle 9">
              <a:extLst>
                <a:ext uri="{FF2B5EF4-FFF2-40B4-BE49-F238E27FC236}">
                  <a16:creationId xmlns:a16="http://schemas.microsoft.com/office/drawing/2014/main" id="{9FD24BA4-D9A8-DA43-BC3D-F94C286C3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833"/>
              <a:ext cx="454" cy="2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en-US" altLang="zh-CN" sz="2000" b="1">
                  <a:solidFill>
                    <a:srgbClr val="FFFFFF"/>
                  </a:solidFill>
                </a:rPr>
                <a:t>  FE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FF"/>
                  </a:solidFill>
                </a:rPr>
                <a:t>取指 </a:t>
              </a:r>
            </a:p>
          </p:txBody>
        </p:sp>
        <p:sp>
          <p:nvSpPr>
            <p:cNvPr id="622602" name="Rectangle 10">
              <a:extLst>
                <a:ext uri="{FF2B5EF4-FFF2-40B4-BE49-F238E27FC236}">
                  <a16:creationId xmlns:a16="http://schemas.microsoft.com/office/drawing/2014/main" id="{6B95E430-393F-6040-B855-0D9CDD6D1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2" y="1200"/>
              <a:ext cx="444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en-US" altLang="zh-CN" sz="2000" b="1">
                  <a:solidFill>
                    <a:srgbClr val="FFFFFF"/>
                  </a:solidFill>
                </a:rPr>
                <a:t>JMP</a:t>
              </a:r>
            </a:p>
          </p:txBody>
        </p:sp>
        <p:sp>
          <p:nvSpPr>
            <p:cNvPr id="622603" name="Rectangle 11">
              <a:extLst>
                <a:ext uri="{FF2B5EF4-FFF2-40B4-BE49-F238E27FC236}">
                  <a16:creationId xmlns:a16="http://schemas.microsoft.com/office/drawing/2014/main" id="{75D29AB0-90B4-B04A-A01F-FCE0E3EB5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8" y="1200"/>
              <a:ext cx="444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en-US" altLang="zh-CN" sz="2000" b="1">
                  <a:solidFill>
                    <a:srgbClr val="FFFFFF"/>
                  </a:solidFill>
                </a:rPr>
                <a:t>LDA</a:t>
              </a:r>
            </a:p>
          </p:txBody>
        </p:sp>
        <p:sp>
          <p:nvSpPr>
            <p:cNvPr id="622604" name="Rectangle 12">
              <a:extLst>
                <a:ext uri="{FF2B5EF4-FFF2-40B4-BE49-F238E27FC236}">
                  <a16:creationId xmlns:a16="http://schemas.microsoft.com/office/drawing/2014/main" id="{48BC30C8-F714-7941-8FC7-09015B8E9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4" y="1200"/>
              <a:ext cx="444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en-US" altLang="zh-CN" sz="2000" b="1">
                  <a:solidFill>
                    <a:srgbClr val="FFFFFF"/>
                  </a:solidFill>
                </a:rPr>
                <a:t>STA</a:t>
              </a:r>
            </a:p>
          </p:txBody>
        </p:sp>
        <p:sp>
          <p:nvSpPr>
            <p:cNvPr id="622605" name="Rectangle 13">
              <a:extLst>
                <a:ext uri="{FF2B5EF4-FFF2-40B4-BE49-F238E27FC236}">
                  <a16:creationId xmlns:a16="http://schemas.microsoft.com/office/drawing/2014/main" id="{A08C726B-F616-344C-AAAC-895C0853C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200"/>
              <a:ext cx="444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en-US" altLang="zh-CN" sz="2000" b="1">
                  <a:solidFill>
                    <a:srgbClr val="FFFFFF"/>
                  </a:solidFill>
                </a:rPr>
                <a:t>ADD</a:t>
              </a:r>
            </a:p>
          </p:txBody>
        </p:sp>
        <p:sp>
          <p:nvSpPr>
            <p:cNvPr id="622606" name="Rectangle 14">
              <a:extLst>
                <a:ext uri="{FF2B5EF4-FFF2-40B4-BE49-F238E27FC236}">
                  <a16:creationId xmlns:a16="http://schemas.microsoft.com/office/drawing/2014/main" id="{BE4D97E6-FC0C-8B4C-95A5-27E9BB4F1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6" y="1200"/>
              <a:ext cx="444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en-US" altLang="zh-CN" sz="2000" b="1">
                  <a:solidFill>
                    <a:srgbClr val="FFFFFF"/>
                  </a:solidFill>
                </a:rPr>
                <a:t>COM</a:t>
              </a:r>
            </a:p>
          </p:txBody>
        </p:sp>
        <p:sp>
          <p:nvSpPr>
            <p:cNvPr id="622607" name="Rectangle 15">
              <a:extLst>
                <a:ext uri="{FF2B5EF4-FFF2-40B4-BE49-F238E27FC236}">
                  <a16:creationId xmlns:a16="http://schemas.microsoft.com/office/drawing/2014/main" id="{1099F390-DEF9-1B4F-BD83-E0BC2215B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" y="1200"/>
              <a:ext cx="444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en-US" altLang="zh-CN" sz="2000" b="1">
                  <a:solidFill>
                    <a:srgbClr val="FFFFFF"/>
                  </a:solidFill>
                </a:rPr>
                <a:t>CLA</a:t>
              </a:r>
            </a:p>
          </p:txBody>
        </p:sp>
        <p:sp>
          <p:nvSpPr>
            <p:cNvPr id="622608" name="Rectangle 16">
              <a:extLst>
                <a:ext uri="{FF2B5EF4-FFF2-40B4-BE49-F238E27FC236}">
                  <a16:creationId xmlns:a16="http://schemas.microsoft.com/office/drawing/2014/main" id="{9D8358C5-87E3-CC4C-8EFB-F155A20EB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" y="1200"/>
              <a:ext cx="1332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FF"/>
                  </a:solidFill>
                </a:rPr>
                <a:t>微操作命令信号</a:t>
              </a:r>
            </a:p>
          </p:txBody>
        </p:sp>
        <p:sp>
          <p:nvSpPr>
            <p:cNvPr id="622609" name="Rectangle 17">
              <a:extLst>
                <a:ext uri="{FF2B5EF4-FFF2-40B4-BE49-F238E27FC236}">
                  <a16:creationId xmlns:a16="http://schemas.microsoft.com/office/drawing/2014/main" id="{0051A3FE-0ADC-3B45-BE01-98C2B15F2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" y="1200"/>
              <a:ext cx="444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FF"/>
                  </a:solidFill>
                </a:rPr>
                <a:t>状态条件</a:t>
              </a:r>
            </a:p>
          </p:txBody>
        </p:sp>
        <p:sp>
          <p:nvSpPr>
            <p:cNvPr id="622610" name="Rectangle 18">
              <a:extLst>
                <a:ext uri="{FF2B5EF4-FFF2-40B4-BE49-F238E27FC236}">
                  <a16:creationId xmlns:a16="http://schemas.microsoft.com/office/drawing/2014/main" id="{6CCC5A36-E0D3-3B47-9B52-E54E84FE9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" y="1200"/>
              <a:ext cx="434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FF"/>
                  </a:solidFill>
                </a:rPr>
                <a:t>节拍</a:t>
              </a:r>
            </a:p>
          </p:txBody>
        </p:sp>
        <p:sp>
          <p:nvSpPr>
            <p:cNvPr id="622611" name="Rectangle 19">
              <a:extLst>
                <a:ext uri="{FF2B5EF4-FFF2-40B4-BE49-F238E27FC236}">
                  <a16:creationId xmlns:a16="http://schemas.microsoft.com/office/drawing/2014/main" id="{62DC4FEB-446E-AD43-AE5D-4DD937C35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200"/>
              <a:ext cx="454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FF"/>
                  </a:solidFill>
                </a:rPr>
                <a:t>工作周期标记</a:t>
              </a:r>
            </a:p>
          </p:txBody>
        </p:sp>
        <p:grpSp>
          <p:nvGrpSpPr>
            <p:cNvPr id="622612" name="Group 20">
              <a:extLst>
                <a:ext uri="{FF2B5EF4-FFF2-40B4-BE49-F238E27FC236}">
                  <a16:creationId xmlns:a16="http://schemas.microsoft.com/office/drawing/2014/main" id="{511F4CA0-7558-2C49-9BE2-8ECA0AD3AE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1200"/>
              <a:ext cx="5328" cy="2679"/>
              <a:chOff x="288" y="1440"/>
              <a:chExt cx="5328" cy="2679"/>
            </a:xfrm>
          </p:grpSpPr>
          <p:sp>
            <p:nvSpPr>
              <p:cNvPr id="622613" name="Line 21">
                <a:extLst>
                  <a:ext uri="{FF2B5EF4-FFF2-40B4-BE49-F238E27FC236}">
                    <a16:creationId xmlns:a16="http://schemas.microsoft.com/office/drawing/2014/main" id="{08BA3E5D-7D1B-2340-9949-D58DD566F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1440"/>
                <a:ext cx="4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rIns="19050" anchor="ctr" anchorCtr="1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grpSp>
            <p:nvGrpSpPr>
              <p:cNvPr id="622614" name="Group 22">
                <a:extLst>
                  <a:ext uri="{FF2B5EF4-FFF2-40B4-BE49-F238E27FC236}">
                    <a16:creationId xmlns:a16="http://schemas.microsoft.com/office/drawing/2014/main" id="{2B17915A-4626-464C-8223-D6F51D76FB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1440"/>
                <a:ext cx="5328" cy="2679"/>
                <a:chOff x="288" y="1440"/>
                <a:chExt cx="5328" cy="2679"/>
              </a:xfrm>
            </p:grpSpPr>
            <p:sp>
              <p:nvSpPr>
                <p:cNvPr id="622615" name="Line 23">
                  <a:extLst>
                    <a:ext uri="{FF2B5EF4-FFF2-40B4-BE49-F238E27FC236}">
                      <a16:creationId xmlns:a16="http://schemas.microsoft.com/office/drawing/2014/main" id="{B5FA6AD2-57C1-3844-BA6B-350C4779AD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2073"/>
                  <a:ext cx="53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rIns="19050" anchor="ctr" anchorCtr="1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2616" name="Line 24">
                  <a:extLst>
                    <a:ext uri="{FF2B5EF4-FFF2-40B4-BE49-F238E27FC236}">
                      <a16:creationId xmlns:a16="http://schemas.microsoft.com/office/drawing/2014/main" id="{41D1321C-2ECD-204E-A389-F8806AFD9F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4119"/>
                  <a:ext cx="532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rIns="19050" anchor="ctr" anchorCtr="1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2617" name="Line 25">
                  <a:extLst>
                    <a:ext uri="{FF2B5EF4-FFF2-40B4-BE49-F238E27FC236}">
                      <a16:creationId xmlns:a16="http://schemas.microsoft.com/office/drawing/2014/main" id="{2BA98052-5A9A-9341-B79B-17890DC1B0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440"/>
                  <a:ext cx="0" cy="2679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rIns="19050" anchor="ctr" anchorCtr="1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2618" name="Line 26">
                  <a:extLst>
                    <a:ext uri="{FF2B5EF4-FFF2-40B4-BE49-F238E27FC236}">
                      <a16:creationId xmlns:a16="http://schemas.microsoft.com/office/drawing/2014/main" id="{DB1BB6E6-D222-1D4D-A62A-BBD1AE55BE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42" y="1440"/>
                  <a:ext cx="0" cy="267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rIns="19050" anchor="ctr" anchorCtr="1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2619" name="Line 27">
                  <a:extLst>
                    <a:ext uri="{FF2B5EF4-FFF2-40B4-BE49-F238E27FC236}">
                      <a16:creationId xmlns:a16="http://schemas.microsoft.com/office/drawing/2014/main" id="{F5B9241A-ED2A-D44A-B5E9-3F2C65C061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76" y="1440"/>
                  <a:ext cx="0" cy="267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rIns="19050" anchor="ctr" anchorCtr="1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2620" name="Line 28">
                  <a:extLst>
                    <a:ext uri="{FF2B5EF4-FFF2-40B4-BE49-F238E27FC236}">
                      <a16:creationId xmlns:a16="http://schemas.microsoft.com/office/drawing/2014/main" id="{130A31E0-B349-4A48-B86F-C22FBB99DA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20" y="1440"/>
                  <a:ext cx="0" cy="267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rIns="19050" anchor="ctr" anchorCtr="1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2621" name="Line 29">
                  <a:extLst>
                    <a:ext uri="{FF2B5EF4-FFF2-40B4-BE49-F238E27FC236}">
                      <a16:creationId xmlns:a16="http://schemas.microsoft.com/office/drawing/2014/main" id="{E5490DF6-9411-9542-B968-81DC7AABC7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52" y="1440"/>
                  <a:ext cx="0" cy="267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rIns="19050" anchor="ctr" anchorCtr="1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2622" name="Line 30">
                  <a:extLst>
                    <a:ext uri="{FF2B5EF4-FFF2-40B4-BE49-F238E27FC236}">
                      <a16:creationId xmlns:a16="http://schemas.microsoft.com/office/drawing/2014/main" id="{B63893F2-D732-354F-A709-0648EACBD0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96" y="1440"/>
                  <a:ext cx="0" cy="267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rIns="19050" anchor="ctr" anchorCtr="1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2623" name="Line 31">
                  <a:extLst>
                    <a:ext uri="{FF2B5EF4-FFF2-40B4-BE49-F238E27FC236}">
                      <a16:creationId xmlns:a16="http://schemas.microsoft.com/office/drawing/2014/main" id="{AF06B425-D97D-8F4C-A9BA-FEE397EF6C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0" y="1440"/>
                  <a:ext cx="0" cy="267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rIns="19050" anchor="ctr" anchorCtr="1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2624" name="Line 32">
                  <a:extLst>
                    <a:ext uri="{FF2B5EF4-FFF2-40B4-BE49-F238E27FC236}">
                      <a16:creationId xmlns:a16="http://schemas.microsoft.com/office/drawing/2014/main" id="{56AD3652-F528-F14D-A697-E052720ECD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84" y="1440"/>
                  <a:ext cx="0" cy="267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rIns="19050" anchor="ctr" anchorCtr="1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2625" name="Line 33">
                  <a:extLst>
                    <a:ext uri="{FF2B5EF4-FFF2-40B4-BE49-F238E27FC236}">
                      <a16:creationId xmlns:a16="http://schemas.microsoft.com/office/drawing/2014/main" id="{1A398C53-ABD5-9D45-8780-BBEDEDE7F0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8" y="1440"/>
                  <a:ext cx="0" cy="267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rIns="19050" anchor="ctr" anchorCtr="1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2626" name="Line 34">
                  <a:extLst>
                    <a:ext uri="{FF2B5EF4-FFF2-40B4-BE49-F238E27FC236}">
                      <a16:creationId xmlns:a16="http://schemas.microsoft.com/office/drawing/2014/main" id="{85DDE380-9B47-D240-8130-5DA8F38529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72" y="1440"/>
                  <a:ext cx="0" cy="267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rIns="19050" anchor="ctr" anchorCtr="1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2627" name="Line 35">
                  <a:extLst>
                    <a:ext uri="{FF2B5EF4-FFF2-40B4-BE49-F238E27FC236}">
                      <a16:creationId xmlns:a16="http://schemas.microsoft.com/office/drawing/2014/main" id="{BA977539-CFBE-5749-B830-DB68B68DD6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616" y="1440"/>
                  <a:ext cx="0" cy="2679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rIns="19050" anchor="ctr" anchorCtr="1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622628" name="Group 36">
                  <a:extLst>
                    <a:ext uri="{FF2B5EF4-FFF2-40B4-BE49-F238E27FC236}">
                      <a16:creationId xmlns:a16="http://schemas.microsoft.com/office/drawing/2014/main" id="{81969966-3C35-674D-AFA1-CA273EF67DA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8" y="1440"/>
                  <a:ext cx="5328" cy="0"/>
                  <a:chOff x="288" y="1440"/>
                  <a:chExt cx="5328" cy="0"/>
                </a:xfrm>
              </p:grpSpPr>
              <p:sp>
                <p:nvSpPr>
                  <p:cNvPr id="622629" name="Line 37">
                    <a:extLst>
                      <a:ext uri="{FF2B5EF4-FFF2-40B4-BE49-F238E27FC236}">
                        <a16:creationId xmlns:a16="http://schemas.microsoft.com/office/drawing/2014/main" id="{D3A455AD-E30F-054B-BFE7-40B7F10767B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8" y="1440"/>
                    <a:ext cx="3552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19050" rIns="19050" anchor="ctr" anchorCtr="1"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22630" name="Line 38">
                    <a:extLst>
                      <a:ext uri="{FF2B5EF4-FFF2-40B4-BE49-F238E27FC236}">
                        <a16:creationId xmlns:a16="http://schemas.microsoft.com/office/drawing/2014/main" id="{10459649-419A-8448-9DC8-DCEA4E4D559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84" y="1440"/>
                    <a:ext cx="1332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19050" rIns="19050" anchor="ctr" anchorCtr="1"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</p:grpSp>
        </p:grpSp>
        <p:sp>
          <p:nvSpPr>
            <p:cNvPr id="622631" name="Line 39">
              <a:extLst>
                <a:ext uri="{FF2B5EF4-FFF2-40B4-BE49-F238E27FC236}">
                  <a16:creationId xmlns:a16="http://schemas.microsoft.com/office/drawing/2014/main" id="{0C3F6B64-6177-7041-8B6F-D3B41C1A8A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2082"/>
              <a:ext cx="39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rIns="19050" anchor="ctr" anchorCtr="1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22632" name="Line 40">
              <a:extLst>
                <a:ext uri="{FF2B5EF4-FFF2-40B4-BE49-F238E27FC236}">
                  <a16:creationId xmlns:a16="http://schemas.microsoft.com/office/drawing/2014/main" id="{07FA7F43-4896-4D4D-BD91-91CA3F56F7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2592"/>
              <a:ext cx="39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rIns="19050" anchor="ctr" anchorCtr="1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22633" name="Line 41">
              <a:extLst>
                <a:ext uri="{FF2B5EF4-FFF2-40B4-BE49-F238E27FC236}">
                  <a16:creationId xmlns:a16="http://schemas.microsoft.com/office/drawing/2014/main" id="{00A35889-3388-CD4F-BF98-DEEF6969B3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3120"/>
              <a:ext cx="39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rIns="19050" anchor="ctr" anchorCtr="1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22634" name="Line 42">
              <a:extLst>
                <a:ext uri="{FF2B5EF4-FFF2-40B4-BE49-F238E27FC236}">
                  <a16:creationId xmlns:a16="http://schemas.microsoft.com/office/drawing/2014/main" id="{490CE956-32EF-8944-9791-47E09C289C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6" y="3381"/>
              <a:ext cx="4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rIns="19050" anchor="ctr" anchorCtr="1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22635" name="Line 43">
              <a:extLst>
                <a:ext uri="{FF2B5EF4-FFF2-40B4-BE49-F238E27FC236}">
                  <a16:creationId xmlns:a16="http://schemas.microsoft.com/office/drawing/2014/main" id="{364044EE-14DD-CA43-8159-C2D5D8EB1A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2" y="2841"/>
              <a:ext cx="48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rIns="19050" anchor="ctr" anchorCtr="1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22636" name="Line 44">
              <a:extLst>
                <a:ext uri="{FF2B5EF4-FFF2-40B4-BE49-F238E27FC236}">
                  <a16:creationId xmlns:a16="http://schemas.microsoft.com/office/drawing/2014/main" id="{D98E2B32-4F4B-9344-A447-EB6030A736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2" y="2331"/>
              <a:ext cx="48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rIns="19050" anchor="ctr" anchorCtr="1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622637" name="Group 45">
              <a:extLst>
                <a:ext uri="{FF2B5EF4-FFF2-40B4-BE49-F238E27FC236}">
                  <a16:creationId xmlns:a16="http://schemas.microsoft.com/office/drawing/2014/main" id="{8AB5E385-1714-7E47-B9A8-8773722307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0" y="1833"/>
              <a:ext cx="1332" cy="249"/>
              <a:chOff x="1620" y="2073"/>
              <a:chExt cx="1332" cy="249"/>
            </a:xfrm>
          </p:grpSpPr>
          <p:sp>
            <p:nvSpPr>
              <p:cNvPr id="622638" name="Rectangle 46">
                <a:extLst>
                  <a:ext uri="{FF2B5EF4-FFF2-40B4-BE49-F238E27FC236}">
                    <a16:creationId xmlns:a16="http://schemas.microsoft.com/office/drawing/2014/main" id="{C5F026CE-CC01-D640-818C-B0E37512B2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" y="2073"/>
                <a:ext cx="1332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9050" rIns="19050" anchor="ctr" anchorCtr="1"/>
              <a:lstStyle>
                <a:lvl1pPr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buClr>
                    <a:schemeClr val="tx1"/>
                  </a:buClr>
                  <a:buSzPct val="90000"/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buClr>
                    <a:schemeClr val="tx1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None/>
                </a:pPr>
                <a:r>
                  <a:rPr lang="en-US" altLang="zh-CN" sz="2000" b="1">
                    <a:solidFill>
                      <a:srgbClr val="FFFFFF"/>
                    </a:solidFill>
                  </a:rPr>
                  <a:t>PC      MAR</a:t>
                </a:r>
              </a:p>
            </p:txBody>
          </p:sp>
          <p:sp>
            <p:nvSpPr>
              <p:cNvPr id="622639" name="Line 47">
                <a:extLst>
                  <a:ext uri="{FF2B5EF4-FFF2-40B4-BE49-F238E27FC236}">
                    <a16:creationId xmlns:a16="http://schemas.microsoft.com/office/drawing/2014/main" id="{1DE834C6-DE22-FC49-BE60-4164B631DE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208"/>
                <a:ext cx="1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22640" name="Group 48">
              <a:extLst>
                <a:ext uri="{FF2B5EF4-FFF2-40B4-BE49-F238E27FC236}">
                  <a16:creationId xmlns:a16="http://schemas.microsoft.com/office/drawing/2014/main" id="{C92EB251-62F5-874D-B4FC-3E27F009B5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0" y="2082"/>
              <a:ext cx="1332" cy="249"/>
              <a:chOff x="1620" y="2322"/>
              <a:chExt cx="1332" cy="249"/>
            </a:xfrm>
          </p:grpSpPr>
          <p:sp>
            <p:nvSpPr>
              <p:cNvPr id="622641" name="Rectangle 49">
                <a:extLst>
                  <a:ext uri="{FF2B5EF4-FFF2-40B4-BE49-F238E27FC236}">
                    <a16:creationId xmlns:a16="http://schemas.microsoft.com/office/drawing/2014/main" id="{291B4878-03EB-C34C-9E99-5BFD84FF4F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" y="2322"/>
                <a:ext cx="1332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9050" rIns="19050" anchor="ctr" anchorCtr="1"/>
              <a:lstStyle>
                <a:lvl1pPr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buClr>
                    <a:schemeClr val="tx1"/>
                  </a:buClr>
                  <a:buSzPct val="90000"/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buClr>
                    <a:schemeClr val="tx1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None/>
                </a:pPr>
                <a:r>
                  <a:rPr lang="zh-CN" altLang="en-US" sz="2000" b="1">
                    <a:solidFill>
                      <a:srgbClr val="FFFFFF"/>
                    </a:solidFill>
                  </a:rPr>
                  <a:t>1      </a:t>
                </a:r>
                <a:r>
                  <a:rPr lang="en-US" altLang="zh-CN" sz="2000" b="1">
                    <a:solidFill>
                      <a:srgbClr val="FFFFFF"/>
                    </a:solidFill>
                  </a:rPr>
                  <a:t>R</a:t>
                </a:r>
              </a:p>
            </p:txBody>
          </p:sp>
          <p:sp>
            <p:nvSpPr>
              <p:cNvPr id="622642" name="Line 50">
                <a:extLst>
                  <a:ext uri="{FF2B5EF4-FFF2-40B4-BE49-F238E27FC236}">
                    <a16:creationId xmlns:a16="http://schemas.microsoft.com/office/drawing/2014/main" id="{F73C43B1-0050-0544-AD40-C31CC5138D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2448"/>
                <a:ext cx="1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22643" name="Group 51">
              <a:extLst>
                <a:ext uri="{FF2B5EF4-FFF2-40B4-BE49-F238E27FC236}">
                  <a16:creationId xmlns:a16="http://schemas.microsoft.com/office/drawing/2014/main" id="{861FB0F9-5D7B-7A41-9210-BC2A67B90D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0" y="2331"/>
              <a:ext cx="1332" cy="261"/>
              <a:chOff x="1620" y="2571"/>
              <a:chExt cx="1332" cy="261"/>
            </a:xfrm>
          </p:grpSpPr>
          <p:sp>
            <p:nvSpPr>
              <p:cNvPr id="622644" name="Rectangle 52">
                <a:extLst>
                  <a:ext uri="{FF2B5EF4-FFF2-40B4-BE49-F238E27FC236}">
                    <a16:creationId xmlns:a16="http://schemas.microsoft.com/office/drawing/2014/main" id="{368CA9A0-4925-0F4D-B7B3-5A028C540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" y="2571"/>
                <a:ext cx="1332" cy="2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9050" rIns="19050" anchor="ctr" anchorCtr="1"/>
              <a:lstStyle>
                <a:lvl1pPr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buClr>
                    <a:schemeClr val="tx1"/>
                  </a:buClr>
                  <a:buSzPct val="90000"/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buClr>
                    <a:schemeClr val="tx1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None/>
                </a:pPr>
                <a:r>
                  <a:rPr lang="en-US" altLang="zh-CN" sz="2000" b="1">
                    <a:solidFill>
                      <a:srgbClr val="FFFFFF"/>
                    </a:solidFill>
                  </a:rPr>
                  <a:t>M(MAR)      MDR    </a:t>
                </a:r>
              </a:p>
            </p:txBody>
          </p:sp>
          <p:sp>
            <p:nvSpPr>
              <p:cNvPr id="622645" name="Line 53">
                <a:extLst>
                  <a:ext uri="{FF2B5EF4-FFF2-40B4-BE49-F238E27FC236}">
                    <a16:creationId xmlns:a16="http://schemas.microsoft.com/office/drawing/2014/main" id="{53036C93-7340-0842-80BE-4E2CBDE728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2713"/>
                <a:ext cx="1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22646" name="Group 54">
              <a:extLst>
                <a:ext uri="{FF2B5EF4-FFF2-40B4-BE49-F238E27FC236}">
                  <a16:creationId xmlns:a16="http://schemas.microsoft.com/office/drawing/2014/main" id="{FD5461DF-BECA-764B-8BC7-FED652FCC0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0" y="2592"/>
              <a:ext cx="1332" cy="249"/>
              <a:chOff x="1620" y="2832"/>
              <a:chExt cx="1332" cy="249"/>
            </a:xfrm>
          </p:grpSpPr>
          <p:sp>
            <p:nvSpPr>
              <p:cNvPr id="622647" name="Rectangle 55">
                <a:extLst>
                  <a:ext uri="{FF2B5EF4-FFF2-40B4-BE49-F238E27FC236}">
                    <a16:creationId xmlns:a16="http://schemas.microsoft.com/office/drawing/2014/main" id="{F23DDB2E-4FED-D946-970B-CBAED1884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" y="2832"/>
                <a:ext cx="1332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9050" rIns="19050" anchor="ctr" anchorCtr="1"/>
              <a:lstStyle>
                <a:lvl1pPr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buClr>
                    <a:schemeClr val="tx1"/>
                  </a:buClr>
                  <a:buSzPct val="90000"/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buClr>
                    <a:schemeClr val="tx1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None/>
                </a:pPr>
                <a:r>
                  <a:rPr lang="zh-CN" altLang="en-US" sz="2000" b="1">
                    <a:solidFill>
                      <a:srgbClr val="FFFFFF"/>
                    </a:solidFill>
                  </a:rPr>
                  <a:t>( </a:t>
                </a:r>
                <a:r>
                  <a:rPr lang="en-US" altLang="zh-CN" sz="2000" b="1">
                    <a:solidFill>
                      <a:srgbClr val="FFFFFF"/>
                    </a:solidFill>
                  </a:rPr>
                  <a:t>PC ) +1      PC</a:t>
                </a:r>
              </a:p>
            </p:txBody>
          </p:sp>
          <p:sp>
            <p:nvSpPr>
              <p:cNvPr id="622648" name="Line 56">
                <a:extLst>
                  <a:ext uri="{FF2B5EF4-FFF2-40B4-BE49-F238E27FC236}">
                    <a16:creationId xmlns:a16="http://schemas.microsoft.com/office/drawing/2014/main" id="{718EB0C7-1FB8-BE4E-9894-3CD84CDF29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4" y="2951"/>
                <a:ext cx="1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22649" name="Group 57">
              <a:extLst>
                <a:ext uri="{FF2B5EF4-FFF2-40B4-BE49-F238E27FC236}">
                  <a16:creationId xmlns:a16="http://schemas.microsoft.com/office/drawing/2014/main" id="{2722E6F7-F594-E044-9CFC-5CA3913C5E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0" y="2841"/>
              <a:ext cx="1332" cy="291"/>
              <a:chOff x="1620" y="3081"/>
              <a:chExt cx="1332" cy="291"/>
            </a:xfrm>
          </p:grpSpPr>
          <p:sp>
            <p:nvSpPr>
              <p:cNvPr id="622650" name="Rectangle 58">
                <a:extLst>
                  <a:ext uri="{FF2B5EF4-FFF2-40B4-BE49-F238E27FC236}">
                    <a16:creationId xmlns:a16="http://schemas.microsoft.com/office/drawing/2014/main" id="{E3A908F3-1DF0-184C-A8C7-8158855210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" y="3081"/>
                <a:ext cx="133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9050" rIns="19050" anchor="ctr" anchorCtr="1"/>
              <a:lstStyle>
                <a:lvl1pPr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buClr>
                    <a:schemeClr val="tx1"/>
                  </a:buClr>
                  <a:buSzPct val="90000"/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buClr>
                    <a:schemeClr val="tx1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None/>
                </a:pPr>
                <a:r>
                  <a:rPr lang="en-US" altLang="zh-CN" sz="2000" b="1">
                    <a:solidFill>
                      <a:srgbClr val="FFFFFF"/>
                    </a:solidFill>
                  </a:rPr>
                  <a:t>MDR      IR</a:t>
                </a:r>
              </a:p>
            </p:txBody>
          </p:sp>
          <p:sp>
            <p:nvSpPr>
              <p:cNvPr id="622651" name="Line 59">
                <a:extLst>
                  <a:ext uri="{FF2B5EF4-FFF2-40B4-BE49-F238E27FC236}">
                    <a16:creationId xmlns:a16="http://schemas.microsoft.com/office/drawing/2014/main" id="{0B12986B-41B7-2444-A9C5-8F9FA68C21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78" y="3239"/>
                <a:ext cx="1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22652" name="Group 60">
              <a:extLst>
                <a:ext uri="{FF2B5EF4-FFF2-40B4-BE49-F238E27FC236}">
                  <a16:creationId xmlns:a16="http://schemas.microsoft.com/office/drawing/2014/main" id="{E01EE69B-6B85-204B-ACFE-30483C5369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0" y="3132"/>
              <a:ext cx="1332" cy="249"/>
              <a:chOff x="1620" y="3372"/>
              <a:chExt cx="1332" cy="249"/>
            </a:xfrm>
          </p:grpSpPr>
          <p:sp>
            <p:nvSpPr>
              <p:cNvPr id="622653" name="Rectangle 61">
                <a:extLst>
                  <a:ext uri="{FF2B5EF4-FFF2-40B4-BE49-F238E27FC236}">
                    <a16:creationId xmlns:a16="http://schemas.microsoft.com/office/drawing/2014/main" id="{4072F1E9-B675-0046-A85F-B603BBFBFA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" y="3372"/>
                <a:ext cx="1332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9050" rIns="19050" anchor="ctr" anchorCtr="1"/>
              <a:lstStyle>
                <a:lvl1pPr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buClr>
                    <a:schemeClr val="tx1"/>
                  </a:buClr>
                  <a:buSzPct val="90000"/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buClr>
                    <a:schemeClr val="tx1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None/>
                </a:pPr>
                <a:r>
                  <a:rPr lang="en-US" altLang="zh-CN" sz="2000" b="1">
                    <a:solidFill>
                      <a:srgbClr val="FFFFFF"/>
                    </a:solidFill>
                  </a:rPr>
                  <a:t>OP( IR )      ID</a:t>
                </a:r>
              </a:p>
            </p:txBody>
          </p:sp>
          <p:sp>
            <p:nvSpPr>
              <p:cNvPr id="622654" name="Line 62">
                <a:extLst>
                  <a:ext uri="{FF2B5EF4-FFF2-40B4-BE49-F238E27FC236}">
                    <a16:creationId xmlns:a16="http://schemas.microsoft.com/office/drawing/2014/main" id="{F5CC06FB-12A2-EE44-844B-B7AD71AFAB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5" y="3504"/>
                <a:ext cx="1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22655" name="Group 63">
              <a:extLst>
                <a:ext uri="{FF2B5EF4-FFF2-40B4-BE49-F238E27FC236}">
                  <a16:creationId xmlns:a16="http://schemas.microsoft.com/office/drawing/2014/main" id="{9D212169-488B-7740-97DD-AB651B872E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0" y="3381"/>
              <a:ext cx="1332" cy="249"/>
              <a:chOff x="1620" y="3621"/>
              <a:chExt cx="1332" cy="249"/>
            </a:xfrm>
          </p:grpSpPr>
          <p:sp>
            <p:nvSpPr>
              <p:cNvPr id="622656" name="Rectangle 64">
                <a:extLst>
                  <a:ext uri="{FF2B5EF4-FFF2-40B4-BE49-F238E27FC236}">
                    <a16:creationId xmlns:a16="http://schemas.microsoft.com/office/drawing/2014/main" id="{ED68B52F-1BFF-CB41-933B-2A26436FEC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" y="3621"/>
                <a:ext cx="1332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9050" rIns="19050" anchor="ctr" anchorCtr="1"/>
              <a:lstStyle>
                <a:lvl1pPr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buClr>
                    <a:schemeClr val="tx1"/>
                  </a:buClr>
                  <a:buSzPct val="90000"/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buClr>
                    <a:schemeClr val="tx1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None/>
                </a:pPr>
                <a:r>
                  <a:rPr lang="zh-CN" altLang="en-US" sz="2000" b="1">
                    <a:solidFill>
                      <a:srgbClr val="FFFFFF"/>
                    </a:solidFill>
                  </a:rPr>
                  <a:t>1      </a:t>
                </a:r>
                <a:r>
                  <a:rPr lang="en-US" altLang="zh-CN" sz="2000" b="1">
                    <a:solidFill>
                      <a:srgbClr val="FFFFFF"/>
                    </a:solidFill>
                  </a:rPr>
                  <a:t>IND</a:t>
                </a:r>
              </a:p>
            </p:txBody>
          </p:sp>
          <p:sp>
            <p:nvSpPr>
              <p:cNvPr id="622657" name="Line 65">
                <a:extLst>
                  <a:ext uri="{FF2B5EF4-FFF2-40B4-BE49-F238E27FC236}">
                    <a16:creationId xmlns:a16="http://schemas.microsoft.com/office/drawing/2014/main" id="{538093F8-FFAB-7644-BBDE-CCDC239866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3744"/>
                <a:ext cx="1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22658" name="Group 66">
              <a:extLst>
                <a:ext uri="{FF2B5EF4-FFF2-40B4-BE49-F238E27FC236}">
                  <a16:creationId xmlns:a16="http://schemas.microsoft.com/office/drawing/2014/main" id="{79D3B01E-5D9A-4045-87DD-9F3D039030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0" y="3630"/>
              <a:ext cx="1332" cy="249"/>
              <a:chOff x="1620" y="3870"/>
              <a:chExt cx="1332" cy="249"/>
            </a:xfrm>
          </p:grpSpPr>
          <p:sp>
            <p:nvSpPr>
              <p:cNvPr id="622659" name="Rectangle 67">
                <a:extLst>
                  <a:ext uri="{FF2B5EF4-FFF2-40B4-BE49-F238E27FC236}">
                    <a16:creationId xmlns:a16="http://schemas.microsoft.com/office/drawing/2014/main" id="{2A0FAA53-A04F-9145-99BF-91EB82A70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" y="3870"/>
                <a:ext cx="1332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9050" rIns="19050" anchor="ctr" anchorCtr="1"/>
              <a:lstStyle>
                <a:lvl1pPr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buClr>
                    <a:schemeClr val="tx1"/>
                  </a:buClr>
                  <a:buSzPct val="90000"/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buClr>
                    <a:schemeClr val="tx1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None/>
                </a:pPr>
                <a:r>
                  <a:rPr lang="zh-CN" altLang="en-US" sz="2000" b="1">
                    <a:solidFill>
                      <a:srgbClr val="FFFFFF"/>
                    </a:solidFill>
                  </a:rPr>
                  <a:t>1      </a:t>
                </a:r>
                <a:r>
                  <a:rPr lang="en-US" altLang="zh-CN" sz="2000" b="1">
                    <a:solidFill>
                      <a:srgbClr val="FFFFFF"/>
                    </a:solidFill>
                  </a:rPr>
                  <a:t>EX</a:t>
                </a:r>
              </a:p>
            </p:txBody>
          </p:sp>
          <p:sp>
            <p:nvSpPr>
              <p:cNvPr id="622660" name="Line 68">
                <a:extLst>
                  <a:ext uri="{FF2B5EF4-FFF2-40B4-BE49-F238E27FC236}">
                    <a16:creationId xmlns:a16="http://schemas.microsoft.com/office/drawing/2014/main" id="{F802F442-96FE-1349-842B-625674B953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4005"/>
                <a:ext cx="1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22661" name="Group 69">
              <a:extLst>
                <a:ext uri="{FF2B5EF4-FFF2-40B4-BE49-F238E27FC236}">
                  <a16:creationId xmlns:a16="http://schemas.microsoft.com/office/drawing/2014/main" id="{637DD28B-981F-7649-948F-10823E6207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6" y="3630"/>
              <a:ext cx="4440" cy="0"/>
              <a:chOff x="1176" y="3870"/>
              <a:chExt cx="4440" cy="0"/>
            </a:xfrm>
          </p:grpSpPr>
          <p:sp>
            <p:nvSpPr>
              <p:cNvPr id="622662" name="Line 70">
                <a:extLst>
                  <a:ext uri="{FF2B5EF4-FFF2-40B4-BE49-F238E27FC236}">
                    <a16:creationId xmlns:a16="http://schemas.microsoft.com/office/drawing/2014/main" id="{CA1DC844-4BFA-784E-8EDA-FCA28A9FAC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0" y="3870"/>
                <a:ext cx="39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rIns="19050" anchor="ctr" anchorCtr="1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22663" name="Line 71">
                <a:extLst>
                  <a:ext uri="{FF2B5EF4-FFF2-40B4-BE49-F238E27FC236}">
                    <a16:creationId xmlns:a16="http://schemas.microsoft.com/office/drawing/2014/main" id="{8A3A8362-D01F-824B-8B29-015748170A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76" y="3870"/>
                <a:ext cx="4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22664" name="Text Box 72">
              <a:extLst>
                <a:ext uri="{FF2B5EF4-FFF2-40B4-BE49-F238E27FC236}">
                  <a16:creationId xmlns:a16="http://schemas.microsoft.com/office/drawing/2014/main" id="{BF9834A3-5AE2-314A-8D70-3D9F54F71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0" y="3398"/>
              <a:ext cx="1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grpSp>
          <p:nvGrpSpPr>
            <p:cNvPr id="622665" name="Group 73">
              <a:extLst>
                <a:ext uri="{FF2B5EF4-FFF2-40B4-BE49-F238E27FC236}">
                  <a16:creationId xmlns:a16="http://schemas.microsoft.com/office/drawing/2014/main" id="{899A77B9-EC48-724B-81BE-3B0FC8254A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0" y="3648"/>
              <a:ext cx="178" cy="250"/>
              <a:chOff x="1310" y="3888"/>
              <a:chExt cx="178" cy="250"/>
            </a:xfrm>
          </p:grpSpPr>
          <p:sp>
            <p:nvSpPr>
              <p:cNvPr id="622666" name="Text Box 74">
                <a:extLst>
                  <a:ext uri="{FF2B5EF4-FFF2-40B4-BE49-F238E27FC236}">
                    <a16:creationId xmlns:a16="http://schemas.microsoft.com/office/drawing/2014/main" id="{7AA03E62-D1F4-3546-B654-FA35B0AB39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0" y="3888"/>
                <a:ext cx="17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</a:p>
            </p:txBody>
          </p:sp>
          <p:sp>
            <p:nvSpPr>
              <p:cNvPr id="622667" name="Freeform 75">
                <a:extLst>
                  <a:ext uri="{FF2B5EF4-FFF2-40B4-BE49-F238E27FC236}">
                    <a16:creationId xmlns:a16="http://schemas.microsoft.com/office/drawing/2014/main" id="{D9ECEE9A-B430-4242-A62A-C1863847E6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2" y="3933"/>
                <a:ext cx="78" cy="4"/>
              </a:xfrm>
              <a:custGeom>
                <a:avLst/>
                <a:gdLst>
                  <a:gd name="T0" fmla="*/ 0 w 78"/>
                  <a:gd name="T1" fmla="*/ 0 h 4"/>
                  <a:gd name="T2" fmla="*/ 78 w 78"/>
                  <a:gd name="T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8" h="4">
                    <a:moveTo>
                      <a:pt x="0" y="0"/>
                    </a:moveTo>
                    <a:lnTo>
                      <a:pt x="78" y="4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622668" name="Text Box 76">
            <a:extLst>
              <a:ext uri="{FF2B5EF4-FFF2-40B4-BE49-F238E27FC236}">
                <a16:creationId xmlns:a16="http://schemas.microsoft.com/office/drawing/2014/main" id="{BBACAEA5-6E00-CC4E-B22E-08B6BC85F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925" y="2955926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22669" name="Text Box 77">
            <a:extLst>
              <a:ext uri="{FF2B5EF4-FFF2-40B4-BE49-F238E27FC236}">
                <a16:creationId xmlns:a16="http://schemas.microsoft.com/office/drawing/2014/main" id="{C6FADD52-D1D6-EB4F-B891-F8A331EDA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0725" y="2955926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22670" name="Text Box 78">
            <a:extLst>
              <a:ext uri="{FF2B5EF4-FFF2-40B4-BE49-F238E27FC236}">
                <a16:creationId xmlns:a16="http://schemas.microsoft.com/office/drawing/2014/main" id="{71FC05CB-6DD7-B84E-8BEA-4ED555A18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2250" y="2955926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22671" name="Text Box 79">
            <a:extLst>
              <a:ext uri="{FF2B5EF4-FFF2-40B4-BE49-F238E27FC236}">
                <a16:creationId xmlns:a16="http://schemas.microsoft.com/office/drawing/2014/main" id="{660761F8-B64B-AB47-823D-909E3C75B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8050" y="2955926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22672" name="Text Box 80">
            <a:extLst>
              <a:ext uri="{FF2B5EF4-FFF2-40B4-BE49-F238E27FC236}">
                <a16:creationId xmlns:a16="http://schemas.microsoft.com/office/drawing/2014/main" id="{7223A7A1-8337-2D41-8A08-5DD1F7C2B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4325" y="2955926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22673" name="Text Box 81">
            <a:extLst>
              <a:ext uri="{FF2B5EF4-FFF2-40B4-BE49-F238E27FC236}">
                <a16:creationId xmlns:a16="http://schemas.microsoft.com/office/drawing/2014/main" id="{2FEDEC8B-E32B-EA43-9269-0DE33C2B9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0" y="2955926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grpSp>
        <p:nvGrpSpPr>
          <p:cNvPr id="622674" name="Group 82">
            <a:extLst>
              <a:ext uri="{FF2B5EF4-FFF2-40B4-BE49-F238E27FC236}">
                <a16:creationId xmlns:a16="http://schemas.microsoft.com/office/drawing/2014/main" id="{0CFFACC9-898B-BC49-AAEB-90339603AFF3}"/>
              </a:ext>
            </a:extLst>
          </p:cNvPr>
          <p:cNvGrpSpPr>
            <a:grpSpLocks/>
          </p:cNvGrpSpPr>
          <p:nvPr/>
        </p:nvGrpSpPr>
        <p:grpSpPr bwMode="auto">
          <a:xfrm>
            <a:off x="6400801" y="3336926"/>
            <a:ext cx="3832225" cy="396875"/>
            <a:chOff x="3072" y="2102"/>
            <a:chExt cx="2414" cy="250"/>
          </a:xfrm>
        </p:grpSpPr>
        <p:sp>
          <p:nvSpPr>
            <p:cNvPr id="622675" name="Text Box 83">
              <a:extLst>
                <a:ext uri="{FF2B5EF4-FFF2-40B4-BE49-F238E27FC236}">
                  <a16:creationId xmlns:a16="http://schemas.microsoft.com/office/drawing/2014/main" id="{C3C4FEA0-607E-D34F-B3B9-E8AF4210B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10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22676" name="Text Box 84">
              <a:extLst>
                <a:ext uri="{FF2B5EF4-FFF2-40B4-BE49-F238E27FC236}">
                  <a16:creationId xmlns:a16="http://schemas.microsoft.com/office/drawing/2014/main" id="{31E597BF-3580-0C4B-AA1F-1E963A4873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10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22677" name="Text Box 85">
              <a:extLst>
                <a:ext uri="{FF2B5EF4-FFF2-40B4-BE49-F238E27FC236}">
                  <a16:creationId xmlns:a16="http://schemas.microsoft.com/office/drawing/2014/main" id="{E72CFE96-2020-5441-BD14-DD71188D31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0" y="210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22678" name="Text Box 86">
              <a:extLst>
                <a:ext uri="{FF2B5EF4-FFF2-40B4-BE49-F238E27FC236}">
                  <a16:creationId xmlns:a16="http://schemas.microsoft.com/office/drawing/2014/main" id="{85B617AB-FC69-0643-9470-1C86554369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2" y="210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22679" name="Text Box 87">
              <a:extLst>
                <a:ext uri="{FF2B5EF4-FFF2-40B4-BE49-F238E27FC236}">
                  <a16:creationId xmlns:a16="http://schemas.microsoft.com/office/drawing/2014/main" id="{DBD20AEE-560E-A446-8639-7022740138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210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22680" name="Text Box 88">
              <a:extLst>
                <a:ext uri="{FF2B5EF4-FFF2-40B4-BE49-F238E27FC236}">
                  <a16:creationId xmlns:a16="http://schemas.microsoft.com/office/drawing/2014/main" id="{D0FCF491-9AE0-B14E-B208-A17391B72F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0" y="210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622681" name="Group 89">
            <a:extLst>
              <a:ext uri="{FF2B5EF4-FFF2-40B4-BE49-F238E27FC236}">
                <a16:creationId xmlns:a16="http://schemas.microsoft.com/office/drawing/2014/main" id="{57501F3A-6371-A648-86FB-027EA333A469}"/>
              </a:ext>
            </a:extLst>
          </p:cNvPr>
          <p:cNvGrpSpPr>
            <a:grpSpLocks/>
          </p:cNvGrpSpPr>
          <p:nvPr/>
        </p:nvGrpSpPr>
        <p:grpSpPr bwMode="auto">
          <a:xfrm>
            <a:off x="6400801" y="3733801"/>
            <a:ext cx="3832225" cy="396875"/>
            <a:chOff x="3072" y="2102"/>
            <a:chExt cx="2414" cy="250"/>
          </a:xfrm>
        </p:grpSpPr>
        <p:sp>
          <p:nvSpPr>
            <p:cNvPr id="622682" name="Text Box 90">
              <a:extLst>
                <a:ext uri="{FF2B5EF4-FFF2-40B4-BE49-F238E27FC236}">
                  <a16:creationId xmlns:a16="http://schemas.microsoft.com/office/drawing/2014/main" id="{45DF80AC-583E-474C-91E2-3E2EE3B035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10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22683" name="Text Box 91">
              <a:extLst>
                <a:ext uri="{FF2B5EF4-FFF2-40B4-BE49-F238E27FC236}">
                  <a16:creationId xmlns:a16="http://schemas.microsoft.com/office/drawing/2014/main" id="{2AEF1A24-BB85-D44A-B714-513B068AEE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10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22684" name="Text Box 92">
              <a:extLst>
                <a:ext uri="{FF2B5EF4-FFF2-40B4-BE49-F238E27FC236}">
                  <a16:creationId xmlns:a16="http://schemas.microsoft.com/office/drawing/2014/main" id="{AD59F065-4483-2D4C-97F4-E04A4A1DA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0" y="210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22685" name="Text Box 93">
              <a:extLst>
                <a:ext uri="{FF2B5EF4-FFF2-40B4-BE49-F238E27FC236}">
                  <a16:creationId xmlns:a16="http://schemas.microsoft.com/office/drawing/2014/main" id="{825BC1C2-D7D9-A64A-8913-402F4383DA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2" y="210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22686" name="Text Box 94">
              <a:extLst>
                <a:ext uri="{FF2B5EF4-FFF2-40B4-BE49-F238E27FC236}">
                  <a16:creationId xmlns:a16="http://schemas.microsoft.com/office/drawing/2014/main" id="{198C0512-720D-1345-94E2-54BE894F6B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210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22687" name="Text Box 95">
              <a:extLst>
                <a:ext uri="{FF2B5EF4-FFF2-40B4-BE49-F238E27FC236}">
                  <a16:creationId xmlns:a16="http://schemas.microsoft.com/office/drawing/2014/main" id="{9B52EC7F-6575-064A-B44B-9FE7531CE6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0" y="210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622688" name="Group 96">
            <a:extLst>
              <a:ext uri="{FF2B5EF4-FFF2-40B4-BE49-F238E27FC236}">
                <a16:creationId xmlns:a16="http://schemas.microsoft.com/office/drawing/2014/main" id="{4F98F535-392E-E24F-8C3B-A6363227C2A6}"/>
              </a:ext>
            </a:extLst>
          </p:cNvPr>
          <p:cNvGrpSpPr>
            <a:grpSpLocks/>
          </p:cNvGrpSpPr>
          <p:nvPr/>
        </p:nvGrpSpPr>
        <p:grpSpPr bwMode="auto">
          <a:xfrm>
            <a:off x="6400801" y="4114801"/>
            <a:ext cx="3832225" cy="396875"/>
            <a:chOff x="3072" y="2102"/>
            <a:chExt cx="2414" cy="250"/>
          </a:xfrm>
        </p:grpSpPr>
        <p:sp>
          <p:nvSpPr>
            <p:cNvPr id="622689" name="Text Box 97">
              <a:extLst>
                <a:ext uri="{FF2B5EF4-FFF2-40B4-BE49-F238E27FC236}">
                  <a16:creationId xmlns:a16="http://schemas.microsoft.com/office/drawing/2014/main" id="{D60759C5-0A5F-8C41-B2DF-3D1949AD4C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10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22690" name="Text Box 98">
              <a:extLst>
                <a:ext uri="{FF2B5EF4-FFF2-40B4-BE49-F238E27FC236}">
                  <a16:creationId xmlns:a16="http://schemas.microsoft.com/office/drawing/2014/main" id="{574ADC7C-12F4-314A-97BF-4D16C9C102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10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22691" name="Text Box 99">
              <a:extLst>
                <a:ext uri="{FF2B5EF4-FFF2-40B4-BE49-F238E27FC236}">
                  <a16:creationId xmlns:a16="http://schemas.microsoft.com/office/drawing/2014/main" id="{4B9A4A3E-FB1A-8446-BAC1-05EA469A5B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0" y="210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22692" name="Text Box 100">
              <a:extLst>
                <a:ext uri="{FF2B5EF4-FFF2-40B4-BE49-F238E27FC236}">
                  <a16:creationId xmlns:a16="http://schemas.microsoft.com/office/drawing/2014/main" id="{9DA503D0-6747-B143-8FEA-B31D8550B0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2" y="210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22693" name="Text Box 101">
              <a:extLst>
                <a:ext uri="{FF2B5EF4-FFF2-40B4-BE49-F238E27FC236}">
                  <a16:creationId xmlns:a16="http://schemas.microsoft.com/office/drawing/2014/main" id="{34974E03-704D-684D-98F7-BA4265423A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210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22694" name="Text Box 102">
              <a:extLst>
                <a:ext uri="{FF2B5EF4-FFF2-40B4-BE49-F238E27FC236}">
                  <a16:creationId xmlns:a16="http://schemas.microsoft.com/office/drawing/2014/main" id="{416F4D21-3B1E-C645-807A-D63A1B5DFD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0" y="210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622695" name="Group 103">
            <a:extLst>
              <a:ext uri="{FF2B5EF4-FFF2-40B4-BE49-F238E27FC236}">
                <a16:creationId xmlns:a16="http://schemas.microsoft.com/office/drawing/2014/main" id="{66C0E018-6638-1740-8126-2D046AECF125}"/>
              </a:ext>
            </a:extLst>
          </p:cNvPr>
          <p:cNvGrpSpPr>
            <a:grpSpLocks/>
          </p:cNvGrpSpPr>
          <p:nvPr/>
        </p:nvGrpSpPr>
        <p:grpSpPr bwMode="auto">
          <a:xfrm>
            <a:off x="6400801" y="4572001"/>
            <a:ext cx="3832225" cy="396875"/>
            <a:chOff x="3072" y="2102"/>
            <a:chExt cx="2414" cy="250"/>
          </a:xfrm>
        </p:grpSpPr>
        <p:sp>
          <p:nvSpPr>
            <p:cNvPr id="622696" name="Text Box 104">
              <a:extLst>
                <a:ext uri="{FF2B5EF4-FFF2-40B4-BE49-F238E27FC236}">
                  <a16:creationId xmlns:a16="http://schemas.microsoft.com/office/drawing/2014/main" id="{03268390-0070-254C-B3D4-050BCD3D9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10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22697" name="Text Box 105">
              <a:extLst>
                <a:ext uri="{FF2B5EF4-FFF2-40B4-BE49-F238E27FC236}">
                  <a16:creationId xmlns:a16="http://schemas.microsoft.com/office/drawing/2014/main" id="{4BBE3655-F223-4E47-B7E1-6A929EF28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10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22698" name="Text Box 106">
              <a:extLst>
                <a:ext uri="{FF2B5EF4-FFF2-40B4-BE49-F238E27FC236}">
                  <a16:creationId xmlns:a16="http://schemas.microsoft.com/office/drawing/2014/main" id="{4D2D974E-3E97-B94B-90C1-422B9BC428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0" y="210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22699" name="Text Box 107">
              <a:extLst>
                <a:ext uri="{FF2B5EF4-FFF2-40B4-BE49-F238E27FC236}">
                  <a16:creationId xmlns:a16="http://schemas.microsoft.com/office/drawing/2014/main" id="{89C92BA8-3640-1B45-B01C-07AF69EF2F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2" y="210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22700" name="Text Box 108">
              <a:extLst>
                <a:ext uri="{FF2B5EF4-FFF2-40B4-BE49-F238E27FC236}">
                  <a16:creationId xmlns:a16="http://schemas.microsoft.com/office/drawing/2014/main" id="{418E07FE-60CF-1948-B3E4-397755A4DB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210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22701" name="Text Box 109">
              <a:extLst>
                <a:ext uri="{FF2B5EF4-FFF2-40B4-BE49-F238E27FC236}">
                  <a16:creationId xmlns:a16="http://schemas.microsoft.com/office/drawing/2014/main" id="{80D3BEDA-D42B-364E-B99A-88D676F6A0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0" y="210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622702" name="Text Box 110">
            <a:extLst>
              <a:ext uri="{FF2B5EF4-FFF2-40B4-BE49-F238E27FC236}">
                <a16:creationId xmlns:a16="http://schemas.microsoft.com/office/drawing/2014/main" id="{6055B9BB-9F51-A448-A10A-9E6C4D30C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394326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22703" name="Text Box 111">
            <a:extLst>
              <a:ext uri="{FF2B5EF4-FFF2-40B4-BE49-F238E27FC236}">
                <a16:creationId xmlns:a16="http://schemas.microsoft.com/office/drawing/2014/main" id="{A77A12FB-0607-784A-BAB2-FCBED514C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394326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22704" name="Text Box 112">
            <a:extLst>
              <a:ext uri="{FF2B5EF4-FFF2-40B4-BE49-F238E27FC236}">
                <a16:creationId xmlns:a16="http://schemas.microsoft.com/office/drawing/2014/main" id="{7EF1CEA4-7950-ED42-9777-C202EFF70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0675" y="5394326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22705" name="Text Box 113">
            <a:extLst>
              <a:ext uri="{FF2B5EF4-FFF2-40B4-BE49-F238E27FC236}">
                <a16:creationId xmlns:a16="http://schemas.microsoft.com/office/drawing/2014/main" id="{558EFF82-D42E-524D-A6F4-B5CD6A5D0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12350" y="5394326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grpSp>
        <p:nvGrpSpPr>
          <p:cNvPr id="622706" name="Group 114">
            <a:extLst>
              <a:ext uri="{FF2B5EF4-FFF2-40B4-BE49-F238E27FC236}">
                <a16:creationId xmlns:a16="http://schemas.microsoft.com/office/drawing/2014/main" id="{E230BC59-5578-A24E-B710-AFC29C85A4C5}"/>
              </a:ext>
            </a:extLst>
          </p:cNvPr>
          <p:cNvGrpSpPr>
            <a:grpSpLocks/>
          </p:cNvGrpSpPr>
          <p:nvPr/>
        </p:nvGrpSpPr>
        <p:grpSpPr bwMode="auto">
          <a:xfrm>
            <a:off x="6400801" y="4953001"/>
            <a:ext cx="3832225" cy="396875"/>
            <a:chOff x="3072" y="2102"/>
            <a:chExt cx="2414" cy="250"/>
          </a:xfrm>
        </p:grpSpPr>
        <p:sp>
          <p:nvSpPr>
            <p:cNvPr id="622707" name="Text Box 115">
              <a:extLst>
                <a:ext uri="{FF2B5EF4-FFF2-40B4-BE49-F238E27FC236}">
                  <a16:creationId xmlns:a16="http://schemas.microsoft.com/office/drawing/2014/main" id="{7BAD1011-7A7C-9F46-B1C0-FA5617596F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10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22708" name="Text Box 116">
              <a:extLst>
                <a:ext uri="{FF2B5EF4-FFF2-40B4-BE49-F238E27FC236}">
                  <a16:creationId xmlns:a16="http://schemas.microsoft.com/office/drawing/2014/main" id="{4F1DEAAE-E03D-344F-A2F6-0CDDB848C8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10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22709" name="Text Box 117">
              <a:extLst>
                <a:ext uri="{FF2B5EF4-FFF2-40B4-BE49-F238E27FC236}">
                  <a16:creationId xmlns:a16="http://schemas.microsoft.com/office/drawing/2014/main" id="{9F22F5F6-033C-CC4F-A465-EA8240470C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0" y="210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22710" name="Text Box 118">
              <a:extLst>
                <a:ext uri="{FF2B5EF4-FFF2-40B4-BE49-F238E27FC236}">
                  <a16:creationId xmlns:a16="http://schemas.microsoft.com/office/drawing/2014/main" id="{7F81C6C4-2668-BC42-B5B8-46BB10144A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2" y="210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22711" name="Text Box 119">
              <a:extLst>
                <a:ext uri="{FF2B5EF4-FFF2-40B4-BE49-F238E27FC236}">
                  <a16:creationId xmlns:a16="http://schemas.microsoft.com/office/drawing/2014/main" id="{4F6D11F7-65C3-7448-83ED-608B8F89FF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210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22712" name="Text Box 120">
              <a:extLst>
                <a:ext uri="{FF2B5EF4-FFF2-40B4-BE49-F238E27FC236}">
                  <a16:creationId xmlns:a16="http://schemas.microsoft.com/office/drawing/2014/main" id="{58E5BD71-1882-7A41-BD5F-8390DC6944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0" y="210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622713" name="Group 121">
            <a:extLst>
              <a:ext uri="{FF2B5EF4-FFF2-40B4-BE49-F238E27FC236}">
                <a16:creationId xmlns:a16="http://schemas.microsoft.com/office/drawing/2014/main" id="{604DB8A2-F8F4-4A4F-8590-69CFAD915A03}"/>
              </a:ext>
            </a:extLst>
          </p:cNvPr>
          <p:cNvGrpSpPr>
            <a:grpSpLocks/>
          </p:cNvGrpSpPr>
          <p:nvPr/>
        </p:nvGrpSpPr>
        <p:grpSpPr bwMode="auto">
          <a:xfrm>
            <a:off x="6400801" y="5775326"/>
            <a:ext cx="3832225" cy="396875"/>
            <a:chOff x="3072" y="2102"/>
            <a:chExt cx="2414" cy="250"/>
          </a:xfrm>
        </p:grpSpPr>
        <p:sp>
          <p:nvSpPr>
            <p:cNvPr id="622714" name="Text Box 122">
              <a:extLst>
                <a:ext uri="{FF2B5EF4-FFF2-40B4-BE49-F238E27FC236}">
                  <a16:creationId xmlns:a16="http://schemas.microsoft.com/office/drawing/2014/main" id="{E4AAE3F1-47EE-034E-BEA7-B07B707A78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10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22715" name="Text Box 123">
              <a:extLst>
                <a:ext uri="{FF2B5EF4-FFF2-40B4-BE49-F238E27FC236}">
                  <a16:creationId xmlns:a16="http://schemas.microsoft.com/office/drawing/2014/main" id="{2360B70E-256F-FC4A-9A35-677ABE8386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10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22716" name="Text Box 124">
              <a:extLst>
                <a:ext uri="{FF2B5EF4-FFF2-40B4-BE49-F238E27FC236}">
                  <a16:creationId xmlns:a16="http://schemas.microsoft.com/office/drawing/2014/main" id="{BD7BB87B-843E-7844-A559-10B81889E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0" y="210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22717" name="Text Box 125">
              <a:extLst>
                <a:ext uri="{FF2B5EF4-FFF2-40B4-BE49-F238E27FC236}">
                  <a16:creationId xmlns:a16="http://schemas.microsoft.com/office/drawing/2014/main" id="{B46AC207-6649-C847-BA91-ADB16FF964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2" y="210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22718" name="Text Box 126">
              <a:extLst>
                <a:ext uri="{FF2B5EF4-FFF2-40B4-BE49-F238E27FC236}">
                  <a16:creationId xmlns:a16="http://schemas.microsoft.com/office/drawing/2014/main" id="{BA167AD7-0A09-B34E-BA3A-8248630516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210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22719" name="Text Box 127">
              <a:extLst>
                <a:ext uri="{FF2B5EF4-FFF2-40B4-BE49-F238E27FC236}">
                  <a16:creationId xmlns:a16="http://schemas.microsoft.com/office/drawing/2014/main" id="{1EF6888C-F02C-0B48-A3DD-A07D076B5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0" y="210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622720" name="Rectangle 128">
            <a:extLst>
              <a:ext uri="{FF2B5EF4-FFF2-40B4-BE49-F238E27FC236}">
                <a16:creationId xmlns:a16="http://schemas.microsoft.com/office/drawing/2014/main" id="{414AB08D-FB16-5D49-940B-76B3F51DE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447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10.1</a:t>
            </a:r>
          </a:p>
        </p:txBody>
      </p:sp>
      <p:sp>
        <p:nvSpPr>
          <p:cNvPr id="622721" name="AutoShape 12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1DD51539-C930-1149-B3BF-DC1CD32F0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674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2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2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22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22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22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2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22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22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2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2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22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22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22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2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2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668" grpId="0" autoUpdateAnimBg="0"/>
      <p:bldP spid="622669" grpId="0" autoUpdateAnimBg="0"/>
      <p:bldP spid="622670" grpId="0" autoUpdateAnimBg="0"/>
      <p:bldP spid="622671" grpId="0" autoUpdateAnimBg="0"/>
      <p:bldP spid="622672" grpId="0" autoUpdateAnimBg="0"/>
      <p:bldP spid="622673" grpId="0" autoUpdateAnimBg="0"/>
      <p:bldP spid="622702" grpId="0" autoUpdateAnimBg="0"/>
      <p:bldP spid="622703" grpId="0" autoUpdateAnimBg="0"/>
      <p:bldP spid="622704" grpId="0" autoUpdateAnimBg="0"/>
      <p:bldP spid="62270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Text Box 2">
            <a:extLst>
              <a:ext uri="{FF2B5EF4-FFF2-40B4-BE49-F238E27FC236}">
                <a16:creationId xmlns:a16="http://schemas.microsoft.com/office/drawing/2014/main" id="{D336B0D5-5FBC-6243-AAF3-D660D7DA4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304800"/>
            <a:ext cx="47720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三、组合逻辑设计步骤</a:t>
            </a:r>
          </a:p>
        </p:txBody>
      </p:sp>
      <p:sp>
        <p:nvSpPr>
          <p:cNvPr id="623619" name="Text Box 3">
            <a:extLst>
              <a:ext uri="{FF2B5EF4-FFF2-40B4-BE49-F238E27FC236}">
                <a16:creationId xmlns:a16="http://schemas.microsoft.com/office/drawing/2014/main" id="{9FDA3718-4960-A24F-8C9B-EC47DA67B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2538" y="1066801"/>
            <a:ext cx="3040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列出操作时间表</a:t>
            </a:r>
          </a:p>
        </p:txBody>
      </p:sp>
      <p:grpSp>
        <p:nvGrpSpPr>
          <p:cNvPr id="623620" name="Group 4">
            <a:extLst>
              <a:ext uri="{FF2B5EF4-FFF2-40B4-BE49-F238E27FC236}">
                <a16:creationId xmlns:a16="http://schemas.microsoft.com/office/drawing/2014/main" id="{01865465-1546-044D-B89F-5BFDDC967604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286000"/>
            <a:ext cx="8458200" cy="3657600"/>
            <a:chOff x="288" y="1440"/>
            <a:chExt cx="5328" cy="2304"/>
          </a:xfrm>
        </p:grpSpPr>
        <p:sp>
          <p:nvSpPr>
            <p:cNvPr id="623621" name="Rectangle 5">
              <a:extLst>
                <a:ext uri="{FF2B5EF4-FFF2-40B4-BE49-F238E27FC236}">
                  <a16:creationId xmlns:a16="http://schemas.microsoft.com/office/drawing/2014/main" id="{F61DD593-73C4-D34F-852C-EBA6CE32A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" y="2841"/>
              <a:ext cx="444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endParaRPr lang="zh-CN" altLang="en-US" sz="2000" b="1">
                <a:solidFill>
                  <a:srgbClr val="FFFFFF"/>
                </a:solidFill>
              </a:endParaRPr>
            </a:p>
          </p:txBody>
        </p:sp>
        <p:sp>
          <p:nvSpPr>
            <p:cNvPr id="623622" name="Rectangle 6">
              <a:extLst>
                <a:ext uri="{FF2B5EF4-FFF2-40B4-BE49-F238E27FC236}">
                  <a16:creationId xmlns:a16="http://schemas.microsoft.com/office/drawing/2014/main" id="{03C9583E-E4BD-F049-A7C9-EB47ADF9B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" y="2562"/>
              <a:ext cx="434" cy="1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en-US" altLang="zh-CN" sz="2000" b="1" i="1">
                  <a:solidFill>
                    <a:srgbClr val="FFFF00"/>
                  </a:solidFill>
                </a:rPr>
                <a:t>T</a:t>
              </a:r>
              <a:r>
                <a:rPr lang="en-US" altLang="zh-CN" sz="2000" b="1" baseline="-25000">
                  <a:solidFill>
                    <a:srgbClr val="FFFF00"/>
                  </a:solidFill>
                </a:rPr>
                <a:t>2</a:t>
              </a:r>
              <a:endParaRPr lang="zh-CN" altLang="en-US" sz="2000" b="1" baseline="-25000">
                <a:solidFill>
                  <a:srgbClr val="FFFF00"/>
                </a:solidFill>
              </a:endParaRPr>
            </a:p>
          </p:txBody>
        </p:sp>
        <p:sp>
          <p:nvSpPr>
            <p:cNvPr id="623623" name="Rectangle 7">
              <a:extLst>
                <a:ext uri="{FF2B5EF4-FFF2-40B4-BE49-F238E27FC236}">
                  <a16:creationId xmlns:a16="http://schemas.microsoft.com/office/drawing/2014/main" id="{72F00A1D-107D-BB43-9861-B55DA47C0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" y="2448"/>
              <a:ext cx="434" cy="5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en-US" altLang="zh-CN" sz="2000" b="1" i="1">
                  <a:solidFill>
                    <a:srgbClr val="FFFF00"/>
                  </a:solidFill>
                </a:rPr>
                <a:t>T</a:t>
              </a:r>
              <a:r>
                <a:rPr lang="en-US" altLang="zh-CN" sz="2000" b="1" baseline="-25000">
                  <a:solidFill>
                    <a:srgbClr val="FFFF00"/>
                  </a:solidFill>
                </a:rPr>
                <a:t>1</a:t>
              </a:r>
              <a:endParaRPr lang="zh-CN" altLang="en-US" sz="2000" b="1" baseline="-25000">
                <a:solidFill>
                  <a:srgbClr val="FFFF00"/>
                </a:solidFill>
              </a:endParaRPr>
            </a:p>
          </p:txBody>
        </p:sp>
        <p:sp>
          <p:nvSpPr>
            <p:cNvPr id="623624" name="Rectangle 8">
              <a:extLst>
                <a:ext uri="{FF2B5EF4-FFF2-40B4-BE49-F238E27FC236}">
                  <a16:creationId xmlns:a16="http://schemas.microsoft.com/office/drawing/2014/main" id="{8C3613E0-D013-6F45-85E9-42CECC06F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" y="2073"/>
              <a:ext cx="434" cy="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en-US" altLang="zh-CN" sz="2000" b="1" i="1">
                  <a:solidFill>
                    <a:srgbClr val="FFFF00"/>
                  </a:solidFill>
                </a:rPr>
                <a:t>T</a:t>
              </a:r>
              <a:r>
                <a:rPr lang="en-US" altLang="zh-CN" sz="2000" b="1" baseline="-25000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623625" name="Rectangle 9">
              <a:extLst>
                <a:ext uri="{FF2B5EF4-FFF2-40B4-BE49-F238E27FC236}">
                  <a16:creationId xmlns:a16="http://schemas.microsoft.com/office/drawing/2014/main" id="{92A579F8-5A27-3D45-83AD-E5F1F14AB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698"/>
              <a:ext cx="454" cy="2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en-US" altLang="zh-CN" sz="800" b="1">
                  <a:solidFill>
                    <a:srgbClr val="FFFFFF"/>
                  </a:solidFill>
                </a:rPr>
                <a:t> </a:t>
              </a:r>
              <a:r>
                <a:rPr lang="en-US" altLang="zh-CN" sz="2000" b="1">
                  <a:solidFill>
                    <a:srgbClr val="FFFFFF"/>
                  </a:solidFill>
                </a:rPr>
                <a:t> IND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FF"/>
                  </a:solidFill>
                </a:rPr>
                <a:t> 间址</a:t>
              </a:r>
            </a:p>
          </p:txBody>
        </p:sp>
        <p:grpSp>
          <p:nvGrpSpPr>
            <p:cNvPr id="623626" name="Group 10">
              <a:extLst>
                <a:ext uri="{FF2B5EF4-FFF2-40B4-BE49-F238E27FC236}">
                  <a16:creationId xmlns:a16="http://schemas.microsoft.com/office/drawing/2014/main" id="{4F96029A-40D1-2B4D-A8B7-24A2EA5E6F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1440"/>
              <a:ext cx="5328" cy="1931"/>
              <a:chOff x="288" y="1440"/>
              <a:chExt cx="5328" cy="1931"/>
            </a:xfrm>
          </p:grpSpPr>
          <p:sp>
            <p:nvSpPr>
              <p:cNvPr id="623627" name="Rectangle 11">
                <a:extLst>
                  <a:ext uri="{FF2B5EF4-FFF2-40B4-BE49-F238E27FC236}">
                    <a16:creationId xmlns:a16="http://schemas.microsoft.com/office/drawing/2014/main" id="{CC9E8131-E5B7-784B-BBF1-3A19ACFA1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2" y="1440"/>
                <a:ext cx="444" cy="6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9050" rIns="19050" anchor="ctr" anchorCtr="1"/>
              <a:lstStyle>
                <a:lvl1pPr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buClr>
                    <a:schemeClr val="tx1"/>
                  </a:buClr>
                  <a:buSzPct val="90000"/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buClr>
                    <a:schemeClr val="tx1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None/>
                </a:pPr>
                <a:r>
                  <a:rPr lang="en-US" altLang="zh-CN" sz="2000" b="1">
                    <a:solidFill>
                      <a:srgbClr val="FFFFFF"/>
                    </a:solidFill>
                  </a:rPr>
                  <a:t>JMP</a:t>
                </a:r>
              </a:p>
            </p:txBody>
          </p:sp>
          <p:sp>
            <p:nvSpPr>
              <p:cNvPr id="623628" name="Rectangle 12">
                <a:extLst>
                  <a:ext uri="{FF2B5EF4-FFF2-40B4-BE49-F238E27FC236}">
                    <a16:creationId xmlns:a16="http://schemas.microsoft.com/office/drawing/2014/main" id="{2FD5CE5D-1B57-3744-A1F6-315501886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8" y="1440"/>
                <a:ext cx="444" cy="6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9050" rIns="19050" anchor="ctr" anchorCtr="1"/>
              <a:lstStyle>
                <a:lvl1pPr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buClr>
                    <a:schemeClr val="tx1"/>
                  </a:buClr>
                  <a:buSzPct val="90000"/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buClr>
                    <a:schemeClr val="tx1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None/>
                </a:pPr>
                <a:r>
                  <a:rPr lang="en-US" altLang="zh-CN" sz="2000" b="1">
                    <a:solidFill>
                      <a:srgbClr val="FFFFFF"/>
                    </a:solidFill>
                  </a:rPr>
                  <a:t>LDA</a:t>
                </a:r>
              </a:p>
            </p:txBody>
          </p:sp>
          <p:sp>
            <p:nvSpPr>
              <p:cNvPr id="623629" name="Rectangle 13">
                <a:extLst>
                  <a:ext uri="{FF2B5EF4-FFF2-40B4-BE49-F238E27FC236}">
                    <a16:creationId xmlns:a16="http://schemas.microsoft.com/office/drawing/2014/main" id="{674BF613-0DB4-664E-9247-6550EAC87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4" y="1440"/>
                <a:ext cx="444" cy="6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9050" rIns="19050" anchor="ctr" anchorCtr="1"/>
              <a:lstStyle>
                <a:lvl1pPr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buClr>
                    <a:schemeClr val="tx1"/>
                  </a:buClr>
                  <a:buSzPct val="90000"/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buClr>
                    <a:schemeClr val="tx1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None/>
                </a:pPr>
                <a:r>
                  <a:rPr lang="en-US" altLang="zh-CN" sz="2000" b="1">
                    <a:solidFill>
                      <a:srgbClr val="FFFFFF"/>
                    </a:solidFill>
                  </a:rPr>
                  <a:t>STA</a:t>
                </a:r>
              </a:p>
            </p:txBody>
          </p:sp>
          <p:sp>
            <p:nvSpPr>
              <p:cNvPr id="623630" name="Rectangle 14">
                <a:extLst>
                  <a:ext uri="{FF2B5EF4-FFF2-40B4-BE49-F238E27FC236}">
                    <a16:creationId xmlns:a16="http://schemas.microsoft.com/office/drawing/2014/main" id="{8DC89FE0-BECE-5841-A786-285FD7EEC5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1440"/>
                <a:ext cx="444" cy="6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9050" rIns="19050" anchor="ctr" anchorCtr="1"/>
              <a:lstStyle>
                <a:lvl1pPr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buClr>
                    <a:schemeClr val="tx1"/>
                  </a:buClr>
                  <a:buSzPct val="90000"/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buClr>
                    <a:schemeClr val="tx1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None/>
                </a:pPr>
                <a:r>
                  <a:rPr lang="en-US" altLang="zh-CN" sz="2000" b="1">
                    <a:solidFill>
                      <a:srgbClr val="FFFFFF"/>
                    </a:solidFill>
                  </a:rPr>
                  <a:t>ADD</a:t>
                </a:r>
              </a:p>
            </p:txBody>
          </p:sp>
          <p:sp>
            <p:nvSpPr>
              <p:cNvPr id="623631" name="Rectangle 15">
                <a:extLst>
                  <a:ext uri="{FF2B5EF4-FFF2-40B4-BE49-F238E27FC236}">
                    <a16:creationId xmlns:a16="http://schemas.microsoft.com/office/drawing/2014/main" id="{600BF443-21EF-4A47-86FB-B39DECAB3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6" y="1440"/>
                <a:ext cx="444" cy="6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9050" rIns="19050" anchor="ctr" anchorCtr="1"/>
              <a:lstStyle>
                <a:lvl1pPr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buClr>
                    <a:schemeClr val="tx1"/>
                  </a:buClr>
                  <a:buSzPct val="90000"/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buClr>
                    <a:schemeClr val="tx1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None/>
                </a:pPr>
                <a:r>
                  <a:rPr lang="en-US" altLang="zh-CN" sz="2000" b="1">
                    <a:solidFill>
                      <a:srgbClr val="FFFFFF"/>
                    </a:solidFill>
                  </a:rPr>
                  <a:t>COM</a:t>
                </a:r>
              </a:p>
            </p:txBody>
          </p:sp>
          <p:sp>
            <p:nvSpPr>
              <p:cNvPr id="623632" name="Rectangle 16">
                <a:extLst>
                  <a:ext uri="{FF2B5EF4-FFF2-40B4-BE49-F238E27FC236}">
                    <a16:creationId xmlns:a16="http://schemas.microsoft.com/office/drawing/2014/main" id="{46F9C460-CF8D-684F-AAA7-32A29D669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1440"/>
                <a:ext cx="444" cy="6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9050" rIns="19050" anchor="ctr" anchorCtr="1"/>
              <a:lstStyle>
                <a:lvl1pPr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buClr>
                    <a:schemeClr val="tx1"/>
                  </a:buClr>
                  <a:buSzPct val="90000"/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buClr>
                    <a:schemeClr val="tx1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None/>
                </a:pPr>
                <a:r>
                  <a:rPr lang="en-US" altLang="zh-CN" sz="2000" b="1">
                    <a:solidFill>
                      <a:srgbClr val="FFFFFF"/>
                    </a:solidFill>
                  </a:rPr>
                  <a:t>CLA</a:t>
                </a:r>
              </a:p>
            </p:txBody>
          </p:sp>
          <p:sp>
            <p:nvSpPr>
              <p:cNvPr id="623633" name="Rectangle 17">
                <a:extLst>
                  <a:ext uri="{FF2B5EF4-FFF2-40B4-BE49-F238E27FC236}">
                    <a16:creationId xmlns:a16="http://schemas.microsoft.com/office/drawing/2014/main" id="{7C802017-F503-B142-A4EF-FF8F6C3DB3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" y="1440"/>
                <a:ext cx="1332" cy="6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9050" rIns="19050" anchor="ctr" anchorCtr="1"/>
              <a:lstStyle>
                <a:lvl1pPr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buClr>
                    <a:schemeClr val="tx1"/>
                  </a:buClr>
                  <a:buSzPct val="90000"/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buClr>
                    <a:schemeClr val="tx1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None/>
                </a:pPr>
                <a:r>
                  <a:rPr lang="zh-CN" altLang="en-US" sz="2000" b="1">
                    <a:solidFill>
                      <a:srgbClr val="FFFFFF"/>
                    </a:solidFill>
                  </a:rPr>
                  <a:t>微操作命令信号</a:t>
                </a:r>
              </a:p>
            </p:txBody>
          </p:sp>
          <p:sp>
            <p:nvSpPr>
              <p:cNvPr id="623634" name="Rectangle 18">
                <a:extLst>
                  <a:ext uri="{FF2B5EF4-FFF2-40B4-BE49-F238E27FC236}">
                    <a16:creationId xmlns:a16="http://schemas.microsoft.com/office/drawing/2014/main" id="{926E8A19-F084-294D-9424-7DCF04551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6" y="1440"/>
                <a:ext cx="444" cy="6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9050" rIns="19050" anchor="ctr" anchorCtr="1"/>
              <a:lstStyle>
                <a:lvl1pPr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buClr>
                    <a:schemeClr val="tx1"/>
                  </a:buClr>
                  <a:buSzPct val="90000"/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buClr>
                    <a:schemeClr val="tx1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None/>
                </a:pPr>
                <a:r>
                  <a:rPr lang="zh-CN" altLang="en-US" sz="2000" b="1">
                    <a:solidFill>
                      <a:srgbClr val="FFFFFF"/>
                    </a:solidFill>
                  </a:rPr>
                  <a:t>状态条件</a:t>
                </a:r>
              </a:p>
            </p:txBody>
          </p:sp>
          <p:sp>
            <p:nvSpPr>
              <p:cNvPr id="623635" name="Rectangle 19">
                <a:extLst>
                  <a:ext uri="{FF2B5EF4-FFF2-40B4-BE49-F238E27FC236}">
                    <a16:creationId xmlns:a16="http://schemas.microsoft.com/office/drawing/2014/main" id="{C4F3130D-1029-A84A-B560-22E81CA27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2" y="1440"/>
                <a:ext cx="434" cy="6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9050" rIns="19050" anchor="ctr" anchorCtr="1"/>
              <a:lstStyle>
                <a:lvl1pPr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buClr>
                    <a:schemeClr val="tx1"/>
                  </a:buClr>
                  <a:buSzPct val="90000"/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buClr>
                    <a:schemeClr val="tx1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None/>
                </a:pPr>
                <a:r>
                  <a:rPr lang="zh-CN" altLang="en-US" sz="2000" b="1">
                    <a:solidFill>
                      <a:srgbClr val="FFFFFF"/>
                    </a:solidFill>
                  </a:rPr>
                  <a:t>节拍</a:t>
                </a:r>
              </a:p>
            </p:txBody>
          </p:sp>
          <p:sp>
            <p:nvSpPr>
              <p:cNvPr id="623636" name="Rectangle 20">
                <a:extLst>
                  <a:ext uri="{FF2B5EF4-FFF2-40B4-BE49-F238E27FC236}">
                    <a16:creationId xmlns:a16="http://schemas.microsoft.com/office/drawing/2014/main" id="{91F63213-1394-4942-88FD-B51E05E47C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440"/>
                <a:ext cx="454" cy="6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9050" rIns="19050" anchor="ctr" anchorCtr="1"/>
              <a:lstStyle>
                <a:lvl1pPr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buClr>
                    <a:schemeClr val="tx1"/>
                  </a:buClr>
                  <a:buSzPct val="90000"/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buClr>
                    <a:schemeClr val="tx1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None/>
                </a:pPr>
                <a:r>
                  <a:rPr lang="zh-CN" altLang="en-US" sz="2000" b="1">
                    <a:solidFill>
                      <a:srgbClr val="FFFFFF"/>
                    </a:solidFill>
                  </a:rPr>
                  <a:t>工作周期标记</a:t>
                </a:r>
              </a:p>
            </p:txBody>
          </p:sp>
          <p:grpSp>
            <p:nvGrpSpPr>
              <p:cNvPr id="623637" name="Group 21">
                <a:extLst>
                  <a:ext uri="{FF2B5EF4-FFF2-40B4-BE49-F238E27FC236}">
                    <a16:creationId xmlns:a16="http://schemas.microsoft.com/office/drawing/2014/main" id="{41A4107F-DCCD-144B-A0CF-51ACC6551B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1440"/>
                <a:ext cx="5328" cy="1931"/>
                <a:chOff x="288" y="1440"/>
                <a:chExt cx="5328" cy="1931"/>
              </a:xfrm>
            </p:grpSpPr>
            <p:sp>
              <p:nvSpPr>
                <p:cNvPr id="623638" name="Line 22">
                  <a:extLst>
                    <a:ext uri="{FF2B5EF4-FFF2-40B4-BE49-F238E27FC236}">
                      <a16:creationId xmlns:a16="http://schemas.microsoft.com/office/drawing/2014/main" id="{522F29BD-794A-234A-8D19-C9F8A68D0D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2073"/>
                  <a:ext cx="53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rIns="19050" anchor="ctr" anchorCtr="1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623639" name="Group 23">
                  <a:extLst>
                    <a:ext uri="{FF2B5EF4-FFF2-40B4-BE49-F238E27FC236}">
                      <a16:creationId xmlns:a16="http://schemas.microsoft.com/office/drawing/2014/main" id="{5BD07DE1-3682-C248-9851-131825ADD32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8" y="1440"/>
                  <a:ext cx="5328" cy="1931"/>
                  <a:chOff x="288" y="1440"/>
                  <a:chExt cx="5328" cy="1931"/>
                </a:xfrm>
              </p:grpSpPr>
              <p:sp>
                <p:nvSpPr>
                  <p:cNvPr id="623640" name="Line 24">
                    <a:extLst>
                      <a:ext uri="{FF2B5EF4-FFF2-40B4-BE49-F238E27FC236}">
                        <a16:creationId xmlns:a16="http://schemas.microsoft.com/office/drawing/2014/main" id="{D472B539-6407-E540-BE36-FC6C61E3197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40" y="1440"/>
                    <a:ext cx="4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19050" rIns="19050" anchor="ctr" anchorCtr="1"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623641" name="Group 25">
                    <a:extLst>
                      <a:ext uri="{FF2B5EF4-FFF2-40B4-BE49-F238E27FC236}">
                        <a16:creationId xmlns:a16="http://schemas.microsoft.com/office/drawing/2014/main" id="{D30BD048-7909-E447-A2D4-28868542E9B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88" y="1440"/>
                    <a:ext cx="5328" cy="1931"/>
                    <a:chOff x="288" y="1440"/>
                    <a:chExt cx="5328" cy="1931"/>
                  </a:xfrm>
                </p:grpSpPr>
                <p:sp>
                  <p:nvSpPr>
                    <p:cNvPr id="623642" name="Line 26">
                      <a:extLst>
                        <a:ext uri="{FF2B5EF4-FFF2-40B4-BE49-F238E27FC236}">
                          <a16:creationId xmlns:a16="http://schemas.microsoft.com/office/drawing/2014/main" id="{6CBB58E7-DFE7-CA48-9214-DCC4919F60D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8" y="3360"/>
                      <a:ext cx="5328" cy="0"/>
                    </a:xfrm>
                    <a:prstGeom prst="line">
                      <a:avLst/>
                    </a:prstGeom>
                    <a:noFill/>
                    <a:ln w="28575" cap="sq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19050" rIns="19050" anchor="ctr" anchorCtr="1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grpSp>
                  <p:nvGrpSpPr>
                    <p:cNvPr id="623643" name="Group 27">
                      <a:extLst>
                        <a:ext uri="{FF2B5EF4-FFF2-40B4-BE49-F238E27FC236}">
                          <a16:creationId xmlns:a16="http://schemas.microsoft.com/office/drawing/2014/main" id="{BAA37124-0C0B-DF4C-AC97-FD0CB8F9E9E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8" y="1440"/>
                      <a:ext cx="5328" cy="1931"/>
                      <a:chOff x="288" y="1440"/>
                      <a:chExt cx="5328" cy="1931"/>
                    </a:xfrm>
                  </p:grpSpPr>
                  <p:sp>
                    <p:nvSpPr>
                      <p:cNvPr id="623644" name="Line 28">
                        <a:extLst>
                          <a:ext uri="{FF2B5EF4-FFF2-40B4-BE49-F238E27FC236}">
                            <a16:creationId xmlns:a16="http://schemas.microsoft.com/office/drawing/2014/main" id="{A33A9D31-7E50-5A4D-84DB-B63ADABE6DB1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8" y="1440"/>
                        <a:ext cx="0" cy="1931"/>
                      </a:xfrm>
                      <a:prstGeom prst="line">
                        <a:avLst/>
                      </a:prstGeom>
                      <a:noFill/>
                      <a:ln w="28575" cap="sq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lIns="19050" rIns="19050" anchor="ctr" anchorCtr="1"/>
                      <a:lstStyle/>
                      <a:p>
                        <a: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623645" name="Line 29">
                        <a:extLst>
                          <a:ext uri="{FF2B5EF4-FFF2-40B4-BE49-F238E27FC236}">
                            <a16:creationId xmlns:a16="http://schemas.microsoft.com/office/drawing/2014/main" id="{2F349890-260C-7A48-93E0-8AEC687C700B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42" y="1440"/>
                        <a:ext cx="0" cy="1931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lIns="19050" rIns="19050" anchor="ctr" anchorCtr="1"/>
                      <a:lstStyle/>
                      <a:p>
                        <a: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623646" name="Line 30">
                        <a:extLst>
                          <a:ext uri="{FF2B5EF4-FFF2-40B4-BE49-F238E27FC236}">
                            <a16:creationId xmlns:a16="http://schemas.microsoft.com/office/drawing/2014/main" id="{BC801A67-8359-3A44-81C7-E24F17DE20DE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176" y="1440"/>
                        <a:ext cx="0" cy="1931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lIns="19050" rIns="19050" anchor="ctr" anchorCtr="1"/>
                      <a:lstStyle/>
                      <a:p>
                        <a: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623647" name="Line 31">
                        <a:extLst>
                          <a:ext uri="{FF2B5EF4-FFF2-40B4-BE49-F238E27FC236}">
                            <a16:creationId xmlns:a16="http://schemas.microsoft.com/office/drawing/2014/main" id="{8B9703A8-7FFB-474C-B5F3-95080EE0F3B1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620" y="1440"/>
                        <a:ext cx="0" cy="1931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lIns="19050" rIns="19050" anchor="ctr" anchorCtr="1"/>
                      <a:lstStyle/>
                      <a:p>
                        <a: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623648" name="Line 32">
                        <a:extLst>
                          <a:ext uri="{FF2B5EF4-FFF2-40B4-BE49-F238E27FC236}">
                            <a16:creationId xmlns:a16="http://schemas.microsoft.com/office/drawing/2014/main" id="{40E90FEF-1142-4E45-9981-0FB4B7DB2DE8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52" y="1440"/>
                        <a:ext cx="0" cy="1931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lIns="19050" rIns="19050" anchor="ctr" anchorCtr="1"/>
                      <a:lstStyle/>
                      <a:p>
                        <a: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623649" name="Line 33">
                        <a:extLst>
                          <a:ext uri="{FF2B5EF4-FFF2-40B4-BE49-F238E27FC236}">
                            <a16:creationId xmlns:a16="http://schemas.microsoft.com/office/drawing/2014/main" id="{9E291E6E-22F8-874C-8495-C4B1F82B9FE4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396" y="1440"/>
                        <a:ext cx="0" cy="1931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lIns="19050" rIns="19050" anchor="ctr" anchorCtr="1"/>
                      <a:lstStyle/>
                      <a:p>
                        <a: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623650" name="Line 34">
                        <a:extLst>
                          <a:ext uri="{FF2B5EF4-FFF2-40B4-BE49-F238E27FC236}">
                            <a16:creationId xmlns:a16="http://schemas.microsoft.com/office/drawing/2014/main" id="{5F004E8A-3D1F-0D40-B82C-C04090A795E3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840" y="1440"/>
                        <a:ext cx="0" cy="1931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lIns="19050" rIns="19050" anchor="ctr" anchorCtr="1"/>
                      <a:lstStyle/>
                      <a:p>
                        <a: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623651" name="Line 35">
                        <a:extLst>
                          <a:ext uri="{FF2B5EF4-FFF2-40B4-BE49-F238E27FC236}">
                            <a16:creationId xmlns:a16="http://schemas.microsoft.com/office/drawing/2014/main" id="{3F08F8A0-8087-DC40-B671-CD5879E4458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84" y="1440"/>
                        <a:ext cx="0" cy="1931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lIns="19050" rIns="19050" anchor="ctr" anchorCtr="1"/>
                      <a:lstStyle/>
                      <a:p>
                        <a: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623652" name="Line 36">
                        <a:extLst>
                          <a:ext uri="{FF2B5EF4-FFF2-40B4-BE49-F238E27FC236}">
                            <a16:creationId xmlns:a16="http://schemas.microsoft.com/office/drawing/2014/main" id="{CEA2C91B-876C-3745-BE5D-B5D13AD5C90C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728" y="1440"/>
                        <a:ext cx="0" cy="1931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lIns="19050" rIns="19050" anchor="ctr" anchorCtr="1"/>
                      <a:lstStyle/>
                      <a:p>
                        <a: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623653" name="Line 37">
                        <a:extLst>
                          <a:ext uri="{FF2B5EF4-FFF2-40B4-BE49-F238E27FC236}">
                            <a16:creationId xmlns:a16="http://schemas.microsoft.com/office/drawing/2014/main" id="{C78B29C6-B0B4-9F4A-8FE0-649155B6A000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172" y="1440"/>
                        <a:ext cx="0" cy="1931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lIns="19050" rIns="19050" anchor="ctr" anchorCtr="1"/>
                      <a:lstStyle/>
                      <a:p>
                        <a: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623654" name="Line 38">
                        <a:extLst>
                          <a:ext uri="{FF2B5EF4-FFF2-40B4-BE49-F238E27FC236}">
                            <a16:creationId xmlns:a16="http://schemas.microsoft.com/office/drawing/2014/main" id="{5F94D97C-1BF3-B443-A1C2-440558CCB939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616" y="1440"/>
                        <a:ext cx="0" cy="1931"/>
                      </a:xfrm>
                      <a:prstGeom prst="line">
                        <a:avLst/>
                      </a:prstGeom>
                      <a:noFill/>
                      <a:ln w="28575" cap="sq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lIns="19050" rIns="19050" anchor="ctr" anchorCtr="1"/>
                      <a:lstStyle/>
                      <a:p>
                        <a: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623655" name="Group 39">
                      <a:extLst>
                        <a:ext uri="{FF2B5EF4-FFF2-40B4-BE49-F238E27FC236}">
                          <a16:creationId xmlns:a16="http://schemas.microsoft.com/office/drawing/2014/main" id="{00BF26F3-DA50-1A48-ACA5-A44612E3258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8" y="1440"/>
                      <a:ext cx="5328" cy="0"/>
                      <a:chOff x="288" y="1440"/>
                      <a:chExt cx="5328" cy="0"/>
                    </a:xfrm>
                  </p:grpSpPr>
                  <p:sp>
                    <p:nvSpPr>
                      <p:cNvPr id="623656" name="Line 40">
                        <a:extLst>
                          <a:ext uri="{FF2B5EF4-FFF2-40B4-BE49-F238E27FC236}">
                            <a16:creationId xmlns:a16="http://schemas.microsoft.com/office/drawing/2014/main" id="{279B46D1-6991-9D46-86D7-EAFA19FB442E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8" y="1440"/>
                        <a:ext cx="3552" cy="0"/>
                      </a:xfrm>
                      <a:prstGeom prst="line">
                        <a:avLst/>
                      </a:prstGeom>
                      <a:noFill/>
                      <a:ln w="28575" cap="sq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lIns="19050" rIns="19050" anchor="ctr" anchorCtr="1"/>
                      <a:lstStyle/>
                      <a:p>
                        <a: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623657" name="Line 41">
                        <a:extLst>
                          <a:ext uri="{FF2B5EF4-FFF2-40B4-BE49-F238E27FC236}">
                            <a16:creationId xmlns:a16="http://schemas.microsoft.com/office/drawing/2014/main" id="{A6EB3066-9618-0D49-B9F6-490969A18A39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84" y="1440"/>
                        <a:ext cx="1332" cy="0"/>
                      </a:xfrm>
                      <a:prstGeom prst="line">
                        <a:avLst/>
                      </a:prstGeom>
                      <a:noFill/>
                      <a:ln w="28575" cap="sq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lIns="19050" rIns="19050" anchor="ctr" anchorCtr="1"/>
                      <a:lstStyle/>
                      <a:p>
                        <a: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</p:grpSp>
            </p:grpSp>
          </p:grpSp>
        </p:grpSp>
        <p:sp>
          <p:nvSpPr>
            <p:cNvPr id="623658" name="Line 42">
              <a:extLst>
                <a:ext uri="{FF2B5EF4-FFF2-40B4-BE49-F238E27FC236}">
                  <a16:creationId xmlns:a16="http://schemas.microsoft.com/office/drawing/2014/main" id="{C717D78A-05C8-6541-A838-49EB574BE0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2322"/>
              <a:ext cx="39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rIns="19050" anchor="ctr" anchorCtr="1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23659" name="Line 43">
              <a:extLst>
                <a:ext uri="{FF2B5EF4-FFF2-40B4-BE49-F238E27FC236}">
                  <a16:creationId xmlns:a16="http://schemas.microsoft.com/office/drawing/2014/main" id="{2161A7A2-BD5D-A045-8330-E46CFD3C27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2" y="2841"/>
              <a:ext cx="48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rIns="19050" anchor="ctr" anchorCtr="1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23660" name="Line 44">
              <a:extLst>
                <a:ext uri="{FF2B5EF4-FFF2-40B4-BE49-F238E27FC236}">
                  <a16:creationId xmlns:a16="http://schemas.microsoft.com/office/drawing/2014/main" id="{3511E4B6-DCEE-F142-B9A1-D39815D329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2" y="2571"/>
              <a:ext cx="48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rIns="19050" anchor="ctr" anchorCtr="1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623661" name="Group 45">
              <a:extLst>
                <a:ext uri="{FF2B5EF4-FFF2-40B4-BE49-F238E27FC236}">
                  <a16:creationId xmlns:a16="http://schemas.microsoft.com/office/drawing/2014/main" id="{A646A197-F8D5-E044-976C-DEF6B9FFD5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0" y="2073"/>
              <a:ext cx="1332" cy="249"/>
              <a:chOff x="1620" y="2073"/>
              <a:chExt cx="1332" cy="249"/>
            </a:xfrm>
          </p:grpSpPr>
          <p:sp>
            <p:nvSpPr>
              <p:cNvPr id="623662" name="Rectangle 46">
                <a:extLst>
                  <a:ext uri="{FF2B5EF4-FFF2-40B4-BE49-F238E27FC236}">
                    <a16:creationId xmlns:a16="http://schemas.microsoft.com/office/drawing/2014/main" id="{6F8547DE-E6D2-9A4B-9957-5F55A76511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" y="2073"/>
                <a:ext cx="1332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9050" rIns="19050" anchor="ctr" anchorCtr="1"/>
              <a:lstStyle>
                <a:lvl1pPr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buClr>
                    <a:schemeClr val="tx1"/>
                  </a:buClr>
                  <a:buSzPct val="90000"/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buClr>
                    <a:schemeClr val="tx1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None/>
                </a:pPr>
                <a:r>
                  <a:rPr lang="en-US" altLang="zh-CN" sz="2000" b="1">
                    <a:solidFill>
                      <a:srgbClr val="FFFFFF"/>
                    </a:solidFill>
                  </a:rPr>
                  <a:t>Ad (IR)      MAR</a:t>
                </a:r>
              </a:p>
            </p:txBody>
          </p:sp>
          <p:sp>
            <p:nvSpPr>
              <p:cNvPr id="623663" name="Line 47">
                <a:extLst>
                  <a:ext uri="{FF2B5EF4-FFF2-40B4-BE49-F238E27FC236}">
                    <a16:creationId xmlns:a16="http://schemas.microsoft.com/office/drawing/2014/main" id="{5392B65B-DD68-1949-99B6-EC58D62177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8" y="2208"/>
                <a:ext cx="1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23664" name="Group 48">
              <a:extLst>
                <a:ext uri="{FF2B5EF4-FFF2-40B4-BE49-F238E27FC236}">
                  <a16:creationId xmlns:a16="http://schemas.microsoft.com/office/drawing/2014/main" id="{DD70AA09-A0D9-A04B-8A99-484F23C247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0" y="2322"/>
              <a:ext cx="1332" cy="249"/>
              <a:chOff x="1620" y="2322"/>
              <a:chExt cx="1332" cy="249"/>
            </a:xfrm>
          </p:grpSpPr>
          <p:sp>
            <p:nvSpPr>
              <p:cNvPr id="623665" name="Rectangle 49">
                <a:extLst>
                  <a:ext uri="{FF2B5EF4-FFF2-40B4-BE49-F238E27FC236}">
                    <a16:creationId xmlns:a16="http://schemas.microsoft.com/office/drawing/2014/main" id="{08584801-F222-FF4A-898F-E25F61F024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" y="2322"/>
                <a:ext cx="1332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9050" rIns="19050" anchor="ctr" anchorCtr="1"/>
              <a:lstStyle>
                <a:lvl1pPr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buClr>
                    <a:schemeClr val="tx1"/>
                  </a:buClr>
                  <a:buSzPct val="90000"/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buClr>
                    <a:schemeClr val="tx1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None/>
                </a:pPr>
                <a:r>
                  <a:rPr lang="zh-CN" altLang="en-US" sz="2000" b="1">
                    <a:solidFill>
                      <a:srgbClr val="FFFFFF"/>
                    </a:solidFill>
                  </a:rPr>
                  <a:t>1      </a:t>
                </a:r>
                <a:r>
                  <a:rPr lang="en-US" altLang="zh-CN" sz="2000" b="1">
                    <a:solidFill>
                      <a:srgbClr val="FFFFFF"/>
                    </a:solidFill>
                  </a:rPr>
                  <a:t>R</a:t>
                </a:r>
              </a:p>
            </p:txBody>
          </p:sp>
          <p:sp>
            <p:nvSpPr>
              <p:cNvPr id="623666" name="Line 50">
                <a:extLst>
                  <a:ext uri="{FF2B5EF4-FFF2-40B4-BE49-F238E27FC236}">
                    <a16:creationId xmlns:a16="http://schemas.microsoft.com/office/drawing/2014/main" id="{CF8AC76A-972E-4149-9794-7FE1C289D3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2448"/>
                <a:ext cx="1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23667" name="Group 51">
              <a:extLst>
                <a:ext uri="{FF2B5EF4-FFF2-40B4-BE49-F238E27FC236}">
                  <a16:creationId xmlns:a16="http://schemas.microsoft.com/office/drawing/2014/main" id="{F0C15304-4F59-1C45-A342-FA358906D0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0" y="2571"/>
              <a:ext cx="1332" cy="261"/>
              <a:chOff x="1620" y="2571"/>
              <a:chExt cx="1332" cy="261"/>
            </a:xfrm>
          </p:grpSpPr>
          <p:sp>
            <p:nvSpPr>
              <p:cNvPr id="623668" name="Rectangle 52">
                <a:extLst>
                  <a:ext uri="{FF2B5EF4-FFF2-40B4-BE49-F238E27FC236}">
                    <a16:creationId xmlns:a16="http://schemas.microsoft.com/office/drawing/2014/main" id="{E9903A34-A8A5-B547-8DA2-4BD9F3FF08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" y="2571"/>
                <a:ext cx="1332" cy="2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9050" rIns="19050" anchor="ctr" anchorCtr="1"/>
              <a:lstStyle>
                <a:lvl1pPr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buClr>
                    <a:schemeClr val="tx1"/>
                  </a:buClr>
                  <a:buSzPct val="90000"/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buClr>
                    <a:schemeClr val="tx1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None/>
                </a:pPr>
                <a:r>
                  <a:rPr lang="en-US" altLang="zh-CN" sz="2000" b="1">
                    <a:solidFill>
                      <a:srgbClr val="FFFFFF"/>
                    </a:solidFill>
                  </a:rPr>
                  <a:t>M(MAR)      MDR    </a:t>
                </a:r>
              </a:p>
            </p:txBody>
          </p:sp>
          <p:sp>
            <p:nvSpPr>
              <p:cNvPr id="623669" name="Line 53">
                <a:extLst>
                  <a:ext uri="{FF2B5EF4-FFF2-40B4-BE49-F238E27FC236}">
                    <a16:creationId xmlns:a16="http://schemas.microsoft.com/office/drawing/2014/main" id="{11967F1A-FED8-CF4B-AF11-9786BE95F9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2713"/>
                <a:ext cx="1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23670" name="Group 54">
              <a:extLst>
                <a:ext uri="{FF2B5EF4-FFF2-40B4-BE49-F238E27FC236}">
                  <a16:creationId xmlns:a16="http://schemas.microsoft.com/office/drawing/2014/main" id="{69D9A53B-F4D1-4941-8482-76AD987EB1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0" y="2832"/>
              <a:ext cx="1332" cy="249"/>
              <a:chOff x="1620" y="3621"/>
              <a:chExt cx="1332" cy="249"/>
            </a:xfrm>
          </p:grpSpPr>
          <p:sp>
            <p:nvSpPr>
              <p:cNvPr id="623671" name="Rectangle 55">
                <a:extLst>
                  <a:ext uri="{FF2B5EF4-FFF2-40B4-BE49-F238E27FC236}">
                    <a16:creationId xmlns:a16="http://schemas.microsoft.com/office/drawing/2014/main" id="{D23DBD86-AD06-D049-88C2-C1D37D73A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" y="3621"/>
                <a:ext cx="1332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9050" rIns="19050" anchor="ctr" anchorCtr="1"/>
              <a:lstStyle>
                <a:lvl1pPr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buClr>
                    <a:schemeClr val="tx1"/>
                  </a:buClr>
                  <a:buSzPct val="90000"/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buClr>
                    <a:schemeClr val="tx1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None/>
                </a:pPr>
                <a:r>
                  <a:rPr lang="en-US" altLang="zh-CN" sz="2000" b="1">
                    <a:solidFill>
                      <a:srgbClr val="FFFFFF"/>
                    </a:solidFill>
                  </a:rPr>
                  <a:t>MDR      Ad (IR)</a:t>
                </a:r>
              </a:p>
            </p:txBody>
          </p:sp>
          <p:sp>
            <p:nvSpPr>
              <p:cNvPr id="623672" name="Line 56">
                <a:extLst>
                  <a:ext uri="{FF2B5EF4-FFF2-40B4-BE49-F238E27FC236}">
                    <a16:creationId xmlns:a16="http://schemas.microsoft.com/office/drawing/2014/main" id="{456CCA74-FE85-224A-AAB3-CC0AACBE7F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4" y="3744"/>
                <a:ext cx="1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23673" name="Group 57">
              <a:extLst>
                <a:ext uri="{FF2B5EF4-FFF2-40B4-BE49-F238E27FC236}">
                  <a16:creationId xmlns:a16="http://schemas.microsoft.com/office/drawing/2014/main" id="{9A3EA4A8-C893-8D4D-96B2-29F36F7A6F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0" y="3081"/>
              <a:ext cx="1332" cy="249"/>
              <a:chOff x="1620" y="3870"/>
              <a:chExt cx="1332" cy="249"/>
            </a:xfrm>
          </p:grpSpPr>
          <p:sp>
            <p:nvSpPr>
              <p:cNvPr id="623674" name="Rectangle 58">
                <a:extLst>
                  <a:ext uri="{FF2B5EF4-FFF2-40B4-BE49-F238E27FC236}">
                    <a16:creationId xmlns:a16="http://schemas.microsoft.com/office/drawing/2014/main" id="{4DD8CA54-2ACE-C14A-A2F0-B512905EB5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" y="3870"/>
                <a:ext cx="1332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9050" rIns="19050" anchor="ctr" anchorCtr="1"/>
              <a:lstStyle>
                <a:lvl1pPr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buClr>
                    <a:schemeClr val="tx1"/>
                  </a:buClr>
                  <a:buSzPct val="90000"/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buClr>
                    <a:schemeClr val="tx1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None/>
                </a:pPr>
                <a:r>
                  <a:rPr lang="zh-CN" altLang="en-US" sz="2000" b="1">
                    <a:solidFill>
                      <a:srgbClr val="FFFFFF"/>
                    </a:solidFill>
                  </a:rPr>
                  <a:t>1      </a:t>
                </a:r>
                <a:r>
                  <a:rPr lang="en-US" altLang="zh-CN" sz="2000" b="1">
                    <a:solidFill>
                      <a:srgbClr val="FFFFFF"/>
                    </a:solidFill>
                  </a:rPr>
                  <a:t>EX</a:t>
                </a:r>
              </a:p>
            </p:txBody>
          </p:sp>
          <p:sp>
            <p:nvSpPr>
              <p:cNvPr id="623675" name="Line 59">
                <a:extLst>
                  <a:ext uri="{FF2B5EF4-FFF2-40B4-BE49-F238E27FC236}">
                    <a16:creationId xmlns:a16="http://schemas.microsoft.com/office/drawing/2014/main" id="{24ADFE7F-6E50-854F-8838-09348FED02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4005"/>
                <a:ext cx="1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23676" name="Group 60">
              <a:extLst>
                <a:ext uri="{FF2B5EF4-FFF2-40B4-BE49-F238E27FC236}">
                  <a16:creationId xmlns:a16="http://schemas.microsoft.com/office/drawing/2014/main" id="{7F697A0E-61F3-7D4F-8B7C-20A4E5C919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6" y="3081"/>
              <a:ext cx="4440" cy="0"/>
              <a:chOff x="1176" y="3870"/>
              <a:chExt cx="4440" cy="0"/>
            </a:xfrm>
          </p:grpSpPr>
          <p:sp>
            <p:nvSpPr>
              <p:cNvPr id="623677" name="Line 61">
                <a:extLst>
                  <a:ext uri="{FF2B5EF4-FFF2-40B4-BE49-F238E27FC236}">
                    <a16:creationId xmlns:a16="http://schemas.microsoft.com/office/drawing/2014/main" id="{81BB561A-E76E-D94B-AA87-F734A44E2D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0" y="3870"/>
                <a:ext cx="39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rIns="19050" anchor="ctr" anchorCtr="1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23678" name="Line 62">
                <a:extLst>
                  <a:ext uri="{FF2B5EF4-FFF2-40B4-BE49-F238E27FC236}">
                    <a16:creationId xmlns:a16="http://schemas.microsoft.com/office/drawing/2014/main" id="{49FBB22D-E1AE-6646-911B-41242294E2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76" y="3870"/>
                <a:ext cx="4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23679" name="Group 63">
              <a:extLst>
                <a:ext uri="{FF2B5EF4-FFF2-40B4-BE49-F238E27FC236}">
                  <a16:creationId xmlns:a16="http://schemas.microsoft.com/office/drawing/2014/main" id="{28967B0C-7212-794E-93E8-B12BFE6674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3099"/>
              <a:ext cx="410" cy="250"/>
              <a:chOff x="1200" y="3099"/>
              <a:chExt cx="410" cy="250"/>
            </a:xfrm>
          </p:grpSpPr>
          <p:sp>
            <p:nvSpPr>
              <p:cNvPr id="623680" name="Text Box 64">
                <a:extLst>
                  <a:ext uri="{FF2B5EF4-FFF2-40B4-BE49-F238E27FC236}">
                    <a16:creationId xmlns:a16="http://schemas.microsoft.com/office/drawing/2014/main" id="{2BB24B3A-BCD8-CA48-9211-3268173C67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3099"/>
                <a:ext cx="41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IND</a:t>
                </a:r>
              </a:p>
            </p:txBody>
          </p:sp>
          <p:sp>
            <p:nvSpPr>
              <p:cNvPr id="623681" name="Freeform 65">
                <a:extLst>
                  <a:ext uri="{FF2B5EF4-FFF2-40B4-BE49-F238E27FC236}">
                    <a16:creationId xmlns:a16="http://schemas.microsoft.com/office/drawing/2014/main" id="{A75503E1-A74B-F94E-8311-8D824B6297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4" y="3147"/>
                <a:ext cx="291" cy="1"/>
              </a:xfrm>
              <a:custGeom>
                <a:avLst/>
                <a:gdLst>
                  <a:gd name="T0" fmla="*/ 0 w 291"/>
                  <a:gd name="T1" fmla="*/ 0 h 1"/>
                  <a:gd name="T2" fmla="*/ 291 w 29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91" h="1">
                    <a:moveTo>
                      <a:pt x="0" y="0"/>
                    </a:moveTo>
                    <a:lnTo>
                      <a:pt x="291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623682" name="Text Box 66">
            <a:extLst>
              <a:ext uri="{FF2B5EF4-FFF2-40B4-BE49-F238E27FC236}">
                <a16:creationId xmlns:a16="http://schemas.microsoft.com/office/drawing/2014/main" id="{EE2A4AC1-C6F8-2242-BF4D-64E270EBC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2250" y="32766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23683" name="Text Box 67">
            <a:extLst>
              <a:ext uri="{FF2B5EF4-FFF2-40B4-BE49-F238E27FC236}">
                <a16:creationId xmlns:a16="http://schemas.microsoft.com/office/drawing/2014/main" id="{2F0066E7-3601-EF45-BA5A-E491E37A8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8050" y="32766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23684" name="Text Box 68">
            <a:extLst>
              <a:ext uri="{FF2B5EF4-FFF2-40B4-BE49-F238E27FC236}">
                <a16:creationId xmlns:a16="http://schemas.microsoft.com/office/drawing/2014/main" id="{D53212F3-9B07-0A47-8237-2497039E7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4325" y="32766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23685" name="Text Box 69">
            <a:extLst>
              <a:ext uri="{FF2B5EF4-FFF2-40B4-BE49-F238E27FC236}">
                <a16:creationId xmlns:a16="http://schemas.microsoft.com/office/drawing/2014/main" id="{F5DDDCDB-DB7A-624C-AE20-A4FAFEB35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0" y="32766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grpSp>
        <p:nvGrpSpPr>
          <p:cNvPr id="623686" name="Group 70">
            <a:extLst>
              <a:ext uri="{FF2B5EF4-FFF2-40B4-BE49-F238E27FC236}">
                <a16:creationId xmlns:a16="http://schemas.microsoft.com/office/drawing/2014/main" id="{1211941B-49F7-4348-A069-8BC5E05C007D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3717926"/>
            <a:ext cx="2374900" cy="396875"/>
            <a:chOff x="3984" y="2342"/>
            <a:chExt cx="1496" cy="250"/>
          </a:xfrm>
        </p:grpSpPr>
        <p:sp>
          <p:nvSpPr>
            <p:cNvPr id="623687" name="Text Box 71">
              <a:extLst>
                <a:ext uri="{FF2B5EF4-FFF2-40B4-BE49-F238E27FC236}">
                  <a16:creationId xmlns:a16="http://schemas.microsoft.com/office/drawing/2014/main" id="{D4099BA1-2876-7646-BBF8-B5652952BD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34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23688" name="Text Box 72">
              <a:extLst>
                <a:ext uri="{FF2B5EF4-FFF2-40B4-BE49-F238E27FC236}">
                  <a16:creationId xmlns:a16="http://schemas.microsoft.com/office/drawing/2014/main" id="{C757FC9C-D49F-A24C-BE79-A03FE8924A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234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23689" name="Text Box 73">
              <a:extLst>
                <a:ext uri="{FF2B5EF4-FFF2-40B4-BE49-F238E27FC236}">
                  <a16:creationId xmlns:a16="http://schemas.microsoft.com/office/drawing/2014/main" id="{95393C73-EDAB-5F4D-9B55-7C17AC29F6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2" y="234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23690" name="Text Box 74">
              <a:extLst>
                <a:ext uri="{FF2B5EF4-FFF2-40B4-BE49-F238E27FC236}">
                  <a16:creationId xmlns:a16="http://schemas.microsoft.com/office/drawing/2014/main" id="{0E12DEC9-8E40-0C4E-A8C7-267F544D5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4" y="234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623691" name="Group 75">
            <a:extLst>
              <a:ext uri="{FF2B5EF4-FFF2-40B4-BE49-F238E27FC236}">
                <a16:creationId xmlns:a16="http://schemas.microsoft.com/office/drawing/2014/main" id="{7331C01C-981D-4945-8BC6-B20578974887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4114801"/>
            <a:ext cx="2374900" cy="396875"/>
            <a:chOff x="3984" y="2592"/>
            <a:chExt cx="1496" cy="250"/>
          </a:xfrm>
        </p:grpSpPr>
        <p:sp>
          <p:nvSpPr>
            <p:cNvPr id="623692" name="Text Box 76">
              <a:extLst>
                <a:ext uri="{FF2B5EF4-FFF2-40B4-BE49-F238E27FC236}">
                  <a16:creationId xmlns:a16="http://schemas.microsoft.com/office/drawing/2014/main" id="{ABC639CB-A7ED-184A-A28F-8A251DFA55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59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23693" name="Text Box 77">
              <a:extLst>
                <a:ext uri="{FF2B5EF4-FFF2-40B4-BE49-F238E27FC236}">
                  <a16:creationId xmlns:a16="http://schemas.microsoft.com/office/drawing/2014/main" id="{17E73877-B612-7B45-A4EA-75EEE074A3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259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23694" name="Text Box 78">
              <a:extLst>
                <a:ext uri="{FF2B5EF4-FFF2-40B4-BE49-F238E27FC236}">
                  <a16:creationId xmlns:a16="http://schemas.microsoft.com/office/drawing/2014/main" id="{C4A3DA1C-B570-5349-BC66-AC69A32F75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2" y="259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23695" name="Text Box 79">
              <a:extLst>
                <a:ext uri="{FF2B5EF4-FFF2-40B4-BE49-F238E27FC236}">
                  <a16:creationId xmlns:a16="http://schemas.microsoft.com/office/drawing/2014/main" id="{1468A3D1-353D-F047-9F51-05376C2C26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4" y="259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623696" name="Group 80">
            <a:extLst>
              <a:ext uri="{FF2B5EF4-FFF2-40B4-BE49-F238E27FC236}">
                <a16:creationId xmlns:a16="http://schemas.microsoft.com/office/drawing/2014/main" id="{516EC14A-DDE9-354E-8A42-4687F2F62E6C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4495801"/>
            <a:ext cx="2374900" cy="396875"/>
            <a:chOff x="3984" y="2832"/>
            <a:chExt cx="1496" cy="250"/>
          </a:xfrm>
        </p:grpSpPr>
        <p:sp>
          <p:nvSpPr>
            <p:cNvPr id="623697" name="Text Box 81">
              <a:extLst>
                <a:ext uri="{FF2B5EF4-FFF2-40B4-BE49-F238E27FC236}">
                  <a16:creationId xmlns:a16="http://schemas.microsoft.com/office/drawing/2014/main" id="{55CB3EB6-4117-A543-A2E3-6A5EDE627C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83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23698" name="Text Box 82">
              <a:extLst>
                <a:ext uri="{FF2B5EF4-FFF2-40B4-BE49-F238E27FC236}">
                  <a16:creationId xmlns:a16="http://schemas.microsoft.com/office/drawing/2014/main" id="{61FFC7F9-36A8-9944-A30C-E3C0D0EE6D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283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23699" name="Text Box 83">
              <a:extLst>
                <a:ext uri="{FF2B5EF4-FFF2-40B4-BE49-F238E27FC236}">
                  <a16:creationId xmlns:a16="http://schemas.microsoft.com/office/drawing/2014/main" id="{5FABDA0C-602A-0F4E-B3A2-682D8C52B2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2" y="283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23700" name="Text Box 84">
              <a:extLst>
                <a:ext uri="{FF2B5EF4-FFF2-40B4-BE49-F238E27FC236}">
                  <a16:creationId xmlns:a16="http://schemas.microsoft.com/office/drawing/2014/main" id="{EC0E3CAC-58CE-B54A-B65A-010DB4221B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4" y="283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623701" name="Group 85">
            <a:extLst>
              <a:ext uri="{FF2B5EF4-FFF2-40B4-BE49-F238E27FC236}">
                <a16:creationId xmlns:a16="http://schemas.microsoft.com/office/drawing/2014/main" id="{AB7BE0A8-77E4-3947-8A32-12E649A35E9B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4937126"/>
            <a:ext cx="2374900" cy="396875"/>
            <a:chOff x="3984" y="3110"/>
            <a:chExt cx="1496" cy="250"/>
          </a:xfrm>
        </p:grpSpPr>
        <p:sp>
          <p:nvSpPr>
            <p:cNvPr id="623702" name="Text Box 86">
              <a:extLst>
                <a:ext uri="{FF2B5EF4-FFF2-40B4-BE49-F238E27FC236}">
                  <a16:creationId xmlns:a16="http://schemas.microsoft.com/office/drawing/2014/main" id="{48D55F55-10C3-3041-8458-1BA0D808A4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311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23703" name="Text Box 87">
              <a:extLst>
                <a:ext uri="{FF2B5EF4-FFF2-40B4-BE49-F238E27FC236}">
                  <a16:creationId xmlns:a16="http://schemas.microsoft.com/office/drawing/2014/main" id="{0EDE2C7A-C54D-E846-885D-A31BA4F418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311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23704" name="Text Box 88">
              <a:extLst>
                <a:ext uri="{FF2B5EF4-FFF2-40B4-BE49-F238E27FC236}">
                  <a16:creationId xmlns:a16="http://schemas.microsoft.com/office/drawing/2014/main" id="{9E6D26AC-4BD7-384B-9A34-05780DBA52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2" y="311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23705" name="Text Box 89">
              <a:extLst>
                <a:ext uri="{FF2B5EF4-FFF2-40B4-BE49-F238E27FC236}">
                  <a16:creationId xmlns:a16="http://schemas.microsoft.com/office/drawing/2014/main" id="{C01A6996-EB7D-E04D-A317-0C26FCE479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4" y="311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623706" name="Rectangle 90">
            <a:extLst>
              <a:ext uri="{FF2B5EF4-FFF2-40B4-BE49-F238E27FC236}">
                <a16:creationId xmlns:a16="http://schemas.microsoft.com/office/drawing/2014/main" id="{E0BF2C5D-DE0C-2F4A-A9CB-A1B39B9C1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447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10.1</a:t>
            </a:r>
          </a:p>
        </p:txBody>
      </p:sp>
      <p:sp>
        <p:nvSpPr>
          <p:cNvPr id="623707" name="AutoShape 9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D3C87EC-2C8A-E545-9976-E08C704C9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061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3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2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23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23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23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23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682" grpId="0" autoUpdateAnimBg="0"/>
      <p:bldP spid="623683" grpId="0" autoUpdateAnimBg="0"/>
      <p:bldP spid="623684" grpId="0" autoUpdateAnimBg="0"/>
      <p:bldP spid="62368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Text Box 2">
            <a:extLst>
              <a:ext uri="{FF2B5EF4-FFF2-40B4-BE49-F238E27FC236}">
                <a16:creationId xmlns:a16="http://schemas.microsoft.com/office/drawing/2014/main" id="{0C781315-9774-4840-B4CA-7C708856B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304800"/>
            <a:ext cx="47720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三、组合逻辑设计步骤</a:t>
            </a:r>
          </a:p>
        </p:txBody>
      </p:sp>
      <p:sp>
        <p:nvSpPr>
          <p:cNvPr id="624643" name="Text Box 3">
            <a:extLst>
              <a:ext uri="{FF2B5EF4-FFF2-40B4-BE49-F238E27FC236}">
                <a16:creationId xmlns:a16="http://schemas.microsoft.com/office/drawing/2014/main" id="{72A584C4-8632-084E-A740-98DAC6389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2538" y="1066801"/>
            <a:ext cx="3040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列出操作时间表</a:t>
            </a:r>
          </a:p>
        </p:txBody>
      </p:sp>
      <p:grpSp>
        <p:nvGrpSpPr>
          <p:cNvPr id="624644" name="Group 4">
            <a:extLst>
              <a:ext uri="{FF2B5EF4-FFF2-40B4-BE49-F238E27FC236}">
                <a16:creationId xmlns:a16="http://schemas.microsoft.com/office/drawing/2014/main" id="{BF37637E-130D-1A41-874A-924711043951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700213"/>
            <a:ext cx="8477250" cy="4743450"/>
            <a:chOff x="288" y="1200"/>
            <a:chExt cx="5340" cy="2988"/>
          </a:xfrm>
        </p:grpSpPr>
        <p:sp>
          <p:nvSpPr>
            <p:cNvPr id="624645" name="Rectangle 5">
              <a:extLst>
                <a:ext uri="{FF2B5EF4-FFF2-40B4-BE49-F238E27FC236}">
                  <a16:creationId xmlns:a16="http://schemas.microsoft.com/office/drawing/2014/main" id="{7597D8AA-BC4E-3E42-91A0-24E04A36B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" y="3150"/>
              <a:ext cx="434" cy="1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en-US" altLang="zh-CN" sz="2000" b="1" i="1">
                  <a:solidFill>
                    <a:srgbClr val="FFFF00"/>
                  </a:solidFill>
                </a:rPr>
                <a:t>T</a:t>
              </a:r>
              <a:r>
                <a:rPr lang="en-US" altLang="zh-CN" sz="2000" b="1" baseline="-25000">
                  <a:solidFill>
                    <a:srgbClr val="FFFF00"/>
                  </a:solidFill>
                </a:rPr>
                <a:t>2</a:t>
              </a:r>
              <a:endParaRPr lang="zh-CN" altLang="en-US" sz="2000" b="1" baseline="-25000">
                <a:solidFill>
                  <a:srgbClr val="FFFF00"/>
                </a:solidFill>
              </a:endParaRPr>
            </a:p>
          </p:txBody>
        </p:sp>
        <p:sp>
          <p:nvSpPr>
            <p:cNvPr id="624646" name="Rectangle 6">
              <a:extLst>
                <a:ext uri="{FF2B5EF4-FFF2-40B4-BE49-F238E27FC236}">
                  <a16:creationId xmlns:a16="http://schemas.microsoft.com/office/drawing/2014/main" id="{3D7B84A4-CBBE-8743-86F2-DCFAE892B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" y="2640"/>
              <a:ext cx="434" cy="5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en-US" altLang="zh-CN" sz="2000" b="1" i="1">
                  <a:solidFill>
                    <a:srgbClr val="FFFF00"/>
                  </a:solidFill>
                </a:rPr>
                <a:t>T</a:t>
              </a:r>
              <a:r>
                <a:rPr lang="en-US" altLang="zh-CN" sz="2000" b="1" baseline="-25000">
                  <a:solidFill>
                    <a:srgbClr val="FFFF00"/>
                  </a:solidFill>
                </a:rPr>
                <a:t>1</a:t>
              </a:r>
              <a:endParaRPr lang="zh-CN" altLang="en-US" sz="2000" b="1" baseline="-25000">
                <a:solidFill>
                  <a:srgbClr val="FFFF00"/>
                </a:solidFill>
              </a:endParaRPr>
            </a:p>
          </p:txBody>
        </p:sp>
        <p:sp>
          <p:nvSpPr>
            <p:cNvPr id="624647" name="Rectangle 7">
              <a:extLst>
                <a:ext uri="{FF2B5EF4-FFF2-40B4-BE49-F238E27FC236}">
                  <a16:creationId xmlns:a16="http://schemas.microsoft.com/office/drawing/2014/main" id="{A300066B-D1CA-594C-89B4-9041808AE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" y="2016"/>
              <a:ext cx="434" cy="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en-US" altLang="zh-CN" sz="2000" b="1" i="1">
                  <a:solidFill>
                    <a:srgbClr val="FFFF00"/>
                  </a:solidFill>
                </a:rPr>
                <a:t>T</a:t>
              </a:r>
              <a:r>
                <a:rPr lang="en-US" altLang="zh-CN" sz="2000" b="1" baseline="-25000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624648" name="Rectangle 8">
              <a:extLst>
                <a:ext uri="{FF2B5EF4-FFF2-40B4-BE49-F238E27FC236}">
                  <a16:creationId xmlns:a16="http://schemas.microsoft.com/office/drawing/2014/main" id="{42FA8DE6-00D2-AD44-96F3-6939F32FB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833"/>
              <a:ext cx="454" cy="2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r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en-US" altLang="zh-CN" sz="2000" b="1">
                  <a:solidFill>
                    <a:srgbClr val="FFFFFF"/>
                  </a:solidFill>
                </a:rPr>
                <a:t>  EX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FF"/>
                  </a:solidFill>
                </a:rPr>
                <a:t>执行 </a:t>
              </a:r>
            </a:p>
          </p:txBody>
        </p:sp>
        <p:grpSp>
          <p:nvGrpSpPr>
            <p:cNvPr id="624649" name="Group 9">
              <a:extLst>
                <a:ext uri="{FF2B5EF4-FFF2-40B4-BE49-F238E27FC236}">
                  <a16:creationId xmlns:a16="http://schemas.microsoft.com/office/drawing/2014/main" id="{EED33B67-EC2D-D041-A735-C45F0BB3E4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1200"/>
              <a:ext cx="5328" cy="2976"/>
              <a:chOff x="288" y="1200"/>
              <a:chExt cx="5328" cy="2976"/>
            </a:xfrm>
          </p:grpSpPr>
          <p:sp>
            <p:nvSpPr>
              <p:cNvPr id="624650" name="Line 10">
                <a:extLst>
                  <a:ext uri="{FF2B5EF4-FFF2-40B4-BE49-F238E27FC236}">
                    <a16:creationId xmlns:a16="http://schemas.microsoft.com/office/drawing/2014/main" id="{D3EF8395-4AF5-924A-817C-7574B00EDB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833"/>
                <a:ext cx="53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rIns="19050" anchor="ctr" anchorCtr="1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grpSp>
            <p:nvGrpSpPr>
              <p:cNvPr id="624651" name="Group 11">
                <a:extLst>
                  <a:ext uri="{FF2B5EF4-FFF2-40B4-BE49-F238E27FC236}">
                    <a16:creationId xmlns:a16="http://schemas.microsoft.com/office/drawing/2014/main" id="{7333E13C-84DD-AC40-9AE1-BB4F380ADE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1200"/>
                <a:ext cx="5328" cy="2976"/>
                <a:chOff x="288" y="1200"/>
                <a:chExt cx="5328" cy="2976"/>
              </a:xfrm>
            </p:grpSpPr>
            <p:sp>
              <p:nvSpPr>
                <p:cNvPr id="624652" name="Line 12">
                  <a:extLst>
                    <a:ext uri="{FF2B5EF4-FFF2-40B4-BE49-F238E27FC236}">
                      <a16:creationId xmlns:a16="http://schemas.microsoft.com/office/drawing/2014/main" id="{9EF1F88C-4DC3-864F-B61E-3DC23652A5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616" y="1200"/>
                  <a:ext cx="0" cy="2974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rIns="19050" anchor="ctr" anchorCtr="1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624653" name="Group 13">
                  <a:extLst>
                    <a:ext uri="{FF2B5EF4-FFF2-40B4-BE49-F238E27FC236}">
                      <a16:creationId xmlns:a16="http://schemas.microsoft.com/office/drawing/2014/main" id="{DAF1FCE2-4347-E64D-8E12-BEFEBAC7E0B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8" y="1200"/>
                  <a:ext cx="5328" cy="2976"/>
                  <a:chOff x="288" y="1200"/>
                  <a:chExt cx="5328" cy="2976"/>
                </a:xfrm>
              </p:grpSpPr>
              <p:sp>
                <p:nvSpPr>
                  <p:cNvPr id="624654" name="Line 14">
                    <a:extLst>
                      <a:ext uri="{FF2B5EF4-FFF2-40B4-BE49-F238E27FC236}">
                        <a16:creationId xmlns:a16="http://schemas.microsoft.com/office/drawing/2014/main" id="{9C84217C-2C38-9D48-8E42-D507497B055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52" y="1200"/>
                    <a:ext cx="0" cy="297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19050" rIns="19050" anchor="ctr" anchorCtr="1"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24655" name="Line 15">
                    <a:extLst>
                      <a:ext uri="{FF2B5EF4-FFF2-40B4-BE49-F238E27FC236}">
                        <a16:creationId xmlns:a16="http://schemas.microsoft.com/office/drawing/2014/main" id="{AEF1313D-1ADE-414A-B751-7A9D649439D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96" y="1200"/>
                    <a:ext cx="0" cy="297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19050" rIns="19050" anchor="ctr" anchorCtr="1"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24656" name="Line 16">
                    <a:extLst>
                      <a:ext uri="{FF2B5EF4-FFF2-40B4-BE49-F238E27FC236}">
                        <a16:creationId xmlns:a16="http://schemas.microsoft.com/office/drawing/2014/main" id="{86BD2172-7713-FC4C-8AB7-D0C76743354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40" y="1200"/>
                    <a:ext cx="0" cy="297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19050" rIns="19050" anchor="ctr" anchorCtr="1"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24657" name="Line 17">
                    <a:extLst>
                      <a:ext uri="{FF2B5EF4-FFF2-40B4-BE49-F238E27FC236}">
                        <a16:creationId xmlns:a16="http://schemas.microsoft.com/office/drawing/2014/main" id="{01584FBD-F77A-8A49-8A8F-E2A2F1F7177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84" y="1200"/>
                    <a:ext cx="0" cy="297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19050" rIns="19050" anchor="ctr" anchorCtr="1"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24658" name="Line 18">
                    <a:extLst>
                      <a:ext uri="{FF2B5EF4-FFF2-40B4-BE49-F238E27FC236}">
                        <a16:creationId xmlns:a16="http://schemas.microsoft.com/office/drawing/2014/main" id="{2229AB42-4B34-964D-A5AD-8640A32483F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728" y="1200"/>
                    <a:ext cx="0" cy="297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19050" rIns="19050" anchor="ctr" anchorCtr="1"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24659" name="Line 19">
                    <a:extLst>
                      <a:ext uri="{FF2B5EF4-FFF2-40B4-BE49-F238E27FC236}">
                        <a16:creationId xmlns:a16="http://schemas.microsoft.com/office/drawing/2014/main" id="{FFC86853-4156-1E4E-9EDB-9CF316C4DA9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172" y="1200"/>
                    <a:ext cx="0" cy="297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19050" rIns="19050" anchor="ctr" anchorCtr="1"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624660" name="Group 20">
                    <a:extLst>
                      <a:ext uri="{FF2B5EF4-FFF2-40B4-BE49-F238E27FC236}">
                        <a16:creationId xmlns:a16="http://schemas.microsoft.com/office/drawing/2014/main" id="{6F82F7F3-DE0A-1344-8F43-55307DBD60A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88" y="1200"/>
                    <a:ext cx="5328" cy="2976"/>
                    <a:chOff x="288" y="1200"/>
                    <a:chExt cx="5328" cy="2976"/>
                  </a:xfrm>
                </p:grpSpPr>
                <p:sp>
                  <p:nvSpPr>
                    <p:cNvPr id="624661" name="Line 21">
                      <a:extLst>
                        <a:ext uri="{FF2B5EF4-FFF2-40B4-BE49-F238E27FC236}">
                          <a16:creationId xmlns:a16="http://schemas.microsoft.com/office/drawing/2014/main" id="{4D54C89C-65DC-3C43-8FE9-2DF1347A865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42" y="1200"/>
                      <a:ext cx="0" cy="297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19050" rIns="19050" anchor="ctr" anchorCtr="1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24662" name="Line 22">
                      <a:extLst>
                        <a:ext uri="{FF2B5EF4-FFF2-40B4-BE49-F238E27FC236}">
                          <a16:creationId xmlns:a16="http://schemas.microsoft.com/office/drawing/2014/main" id="{12E1F2BB-F1BA-4045-A6BF-132322E99AB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76" y="1200"/>
                      <a:ext cx="0" cy="297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19050" rIns="19050" anchor="ctr" anchorCtr="1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24663" name="Line 23">
                      <a:extLst>
                        <a:ext uri="{FF2B5EF4-FFF2-40B4-BE49-F238E27FC236}">
                          <a16:creationId xmlns:a16="http://schemas.microsoft.com/office/drawing/2014/main" id="{3C1875F0-91CC-8349-A88D-041CBE45357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20" y="1200"/>
                      <a:ext cx="0" cy="297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19050" rIns="19050" anchor="ctr" anchorCtr="1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grpSp>
                  <p:nvGrpSpPr>
                    <p:cNvPr id="624664" name="Group 24">
                      <a:extLst>
                        <a:ext uri="{FF2B5EF4-FFF2-40B4-BE49-F238E27FC236}">
                          <a16:creationId xmlns:a16="http://schemas.microsoft.com/office/drawing/2014/main" id="{5A3AB4A6-FBA0-CA4F-9EB4-94E35D7BA04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8" y="1200"/>
                      <a:ext cx="5328" cy="2976"/>
                      <a:chOff x="288" y="1200"/>
                      <a:chExt cx="5328" cy="2976"/>
                    </a:xfrm>
                  </p:grpSpPr>
                  <p:sp>
                    <p:nvSpPr>
                      <p:cNvPr id="624665" name="Line 25">
                        <a:extLst>
                          <a:ext uri="{FF2B5EF4-FFF2-40B4-BE49-F238E27FC236}">
                            <a16:creationId xmlns:a16="http://schemas.microsoft.com/office/drawing/2014/main" id="{7153CCC5-ACC7-D34C-99F8-100687AE61AE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840" y="1200"/>
                        <a:ext cx="444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lIns="19050" rIns="19050" anchor="ctr" anchorCtr="1"/>
                      <a:lstStyle/>
                      <a:p>
                        <a: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  <p:grpSp>
                    <p:nvGrpSpPr>
                      <p:cNvPr id="624666" name="Group 26">
                        <a:extLst>
                          <a:ext uri="{FF2B5EF4-FFF2-40B4-BE49-F238E27FC236}">
                            <a16:creationId xmlns:a16="http://schemas.microsoft.com/office/drawing/2014/main" id="{3D76DC82-F050-7542-AD43-70F8778529C4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88" y="1200"/>
                        <a:ext cx="5328" cy="2976"/>
                        <a:chOff x="288" y="1200"/>
                        <a:chExt cx="5328" cy="2976"/>
                      </a:xfrm>
                    </p:grpSpPr>
                    <p:sp>
                      <p:nvSpPr>
                        <p:cNvPr id="624667" name="Line 27">
                          <a:extLst>
                            <a:ext uri="{FF2B5EF4-FFF2-40B4-BE49-F238E27FC236}">
                              <a16:creationId xmlns:a16="http://schemas.microsoft.com/office/drawing/2014/main" id="{41E8A62D-0078-9048-AA00-D2B6A0327324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88" y="4176"/>
                          <a:ext cx="5328" cy="0"/>
                        </a:xfrm>
                        <a:prstGeom prst="line">
                          <a:avLst/>
                        </a:prstGeom>
                        <a:noFill/>
                        <a:ln w="28575" cap="sq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lIns="19050" rIns="19050" anchor="ctr" anchorCtr="1"/>
                        <a:lstStyle/>
                        <a:p>
                          <a: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</a:pPr>
                          <a:endParaRPr kumimoji="1" lang="zh-CN" altLang="en-US" sz="800" b="1">
                            <a:solidFill>
                              <a:srgbClr val="FFFFFF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624668" name="Rectangle 28">
                          <a:extLst>
                            <a:ext uri="{FF2B5EF4-FFF2-40B4-BE49-F238E27FC236}">
                              <a16:creationId xmlns:a16="http://schemas.microsoft.com/office/drawing/2014/main" id="{3C8F9311-8612-9C45-A503-E57C1AC3ED92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172" y="1200"/>
                          <a:ext cx="444" cy="6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9050" rIns="19050" anchor="ctr" anchorCtr="1"/>
                        <a:lstStyle>
                          <a:lvl1pPr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Char char="l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buClr>
                              <a:schemeClr val="tx1"/>
                            </a:buClr>
                            <a:buSzPct val="90000"/>
                            <a:buChar char="–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buClr>
                              <a:schemeClr val="accent1"/>
                            </a:buClr>
                            <a:buSzPct val="60000"/>
                            <a:buFont typeface="Wingdings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buClr>
                              <a:schemeClr val="tx1"/>
                            </a:buClr>
                            <a:buChar char="–"/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buClr>
                              <a:schemeClr val="accent1"/>
                            </a:buClr>
                            <a:buChar char="•"/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Char char="•"/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Char char="•"/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Char char="•"/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Char char="•"/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3366FF"/>
                            </a:buClr>
                            <a:buNone/>
                          </a:pPr>
                          <a:r>
                            <a:rPr lang="en-US" altLang="zh-CN" sz="2000" b="1">
                              <a:solidFill>
                                <a:srgbClr val="FFFFFF"/>
                              </a:solidFill>
                            </a:rPr>
                            <a:t>JMP</a:t>
                          </a:r>
                        </a:p>
                      </p:txBody>
                    </p:sp>
                    <p:sp>
                      <p:nvSpPr>
                        <p:cNvPr id="624669" name="Rectangle 29">
                          <a:extLst>
                            <a:ext uri="{FF2B5EF4-FFF2-40B4-BE49-F238E27FC236}">
                              <a16:creationId xmlns:a16="http://schemas.microsoft.com/office/drawing/2014/main" id="{F7ACFA55-4ABB-8F41-AF7B-62905378653B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28" y="1200"/>
                          <a:ext cx="444" cy="6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9050" rIns="19050" anchor="ctr" anchorCtr="1"/>
                        <a:lstStyle>
                          <a:lvl1pPr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Char char="l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buClr>
                              <a:schemeClr val="tx1"/>
                            </a:buClr>
                            <a:buSzPct val="90000"/>
                            <a:buChar char="–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buClr>
                              <a:schemeClr val="accent1"/>
                            </a:buClr>
                            <a:buSzPct val="60000"/>
                            <a:buFont typeface="Wingdings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buClr>
                              <a:schemeClr val="tx1"/>
                            </a:buClr>
                            <a:buChar char="–"/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buClr>
                              <a:schemeClr val="accent1"/>
                            </a:buClr>
                            <a:buChar char="•"/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Char char="•"/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Char char="•"/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Char char="•"/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Char char="•"/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3366FF"/>
                            </a:buClr>
                            <a:buNone/>
                          </a:pPr>
                          <a:r>
                            <a:rPr lang="en-US" altLang="zh-CN" sz="2000" b="1">
                              <a:solidFill>
                                <a:srgbClr val="FFFFFF"/>
                              </a:solidFill>
                            </a:rPr>
                            <a:t>LDA</a:t>
                          </a:r>
                        </a:p>
                      </p:txBody>
                    </p:sp>
                    <p:sp>
                      <p:nvSpPr>
                        <p:cNvPr id="624670" name="Rectangle 30">
                          <a:extLst>
                            <a:ext uri="{FF2B5EF4-FFF2-40B4-BE49-F238E27FC236}">
                              <a16:creationId xmlns:a16="http://schemas.microsoft.com/office/drawing/2014/main" id="{84387826-3844-E24B-B661-1BBD8323549C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84" y="1200"/>
                          <a:ext cx="444" cy="6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9050" rIns="19050" anchor="ctr" anchorCtr="1"/>
                        <a:lstStyle>
                          <a:lvl1pPr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Char char="l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buClr>
                              <a:schemeClr val="tx1"/>
                            </a:buClr>
                            <a:buSzPct val="90000"/>
                            <a:buChar char="–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buClr>
                              <a:schemeClr val="accent1"/>
                            </a:buClr>
                            <a:buSzPct val="60000"/>
                            <a:buFont typeface="Wingdings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buClr>
                              <a:schemeClr val="tx1"/>
                            </a:buClr>
                            <a:buChar char="–"/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buClr>
                              <a:schemeClr val="accent1"/>
                            </a:buClr>
                            <a:buChar char="•"/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Char char="•"/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Char char="•"/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Char char="•"/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Char char="•"/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3366FF"/>
                            </a:buClr>
                            <a:buNone/>
                          </a:pPr>
                          <a:r>
                            <a:rPr lang="en-US" altLang="zh-CN" sz="2000" b="1">
                              <a:solidFill>
                                <a:srgbClr val="FFFFFF"/>
                              </a:solidFill>
                            </a:rPr>
                            <a:t>STA</a:t>
                          </a:r>
                        </a:p>
                      </p:txBody>
                    </p:sp>
                    <p:sp>
                      <p:nvSpPr>
                        <p:cNvPr id="624671" name="Rectangle 31">
                          <a:extLst>
                            <a:ext uri="{FF2B5EF4-FFF2-40B4-BE49-F238E27FC236}">
                              <a16:creationId xmlns:a16="http://schemas.microsoft.com/office/drawing/2014/main" id="{6677188B-67D8-874D-82F8-CC10417D0CB7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840" y="1200"/>
                          <a:ext cx="444" cy="6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9050" rIns="19050" anchor="ctr" anchorCtr="1"/>
                        <a:lstStyle>
                          <a:lvl1pPr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Char char="l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buClr>
                              <a:schemeClr val="tx1"/>
                            </a:buClr>
                            <a:buSzPct val="90000"/>
                            <a:buChar char="–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buClr>
                              <a:schemeClr val="accent1"/>
                            </a:buClr>
                            <a:buSzPct val="60000"/>
                            <a:buFont typeface="Wingdings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buClr>
                              <a:schemeClr val="tx1"/>
                            </a:buClr>
                            <a:buChar char="–"/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buClr>
                              <a:schemeClr val="accent1"/>
                            </a:buClr>
                            <a:buChar char="•"/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Char char="•"/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Char char="•"/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Char char="•"/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Char char="•"/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3366FF"/>
                            </a:buClr>
                            <a:buNone/>
                          </a:pPr>
                          <a:r>
                            <a:rPr lang="en-US" altLang="zh-CN" sz="2000" b="1">
                              <a:solidFill>
                                <a:srgbClr val="FFFFFF"/>
                              </a:solidFill>
                            </a:rPr>
                            <a:t>ADD</a:t>
                          </a:r>
                        </a:p>
                      </p:txBody>
                    </p:sp>
                    <p:sp>
                      <p:nvSpPr>
                        <p:cNvPr id="624672" name="Rectangle 32">
                          <a:extLst>
                            <a:ext uri="{FF2B5EF4-FFF2-40B4-BE49-F238E27FC236}">
                              <a16:creationId xmlns:a16="http://schemas.microsoft.com/office/drawing/2014/main" id="{16173665-A8C4-3343-9634-5C7D7AF7D912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396" y="1200"/>
                          <a:ext cx="444" cy="6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9050" rIns="19050" anchor="ctr" anchorCtr="1"/>
                        <a:lstStyle>
                          <a:lvl1pPr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Char char="l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buClr>
                              <a:schemeClr val="tx1"/>
                            </a:buClr>
                            <a:buSzPct val="90000"/>
                            <a:buChar char="–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buClr>
                              <a:schemeClr val="accent1"/>
                            </a:buClr>
                            <a:buSzPct val="60000"/>
                            <a:buFont typeface="Wingdings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buClr>
                              <a:schemeClr val="tx1"/>
                            </a:buClr>
                            <a:buChar char="–"/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buClr>
                              <a:schemeClr val="accent1"/>
                            </a:buClr>
                            <a:buChar char="•"/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Char char="•"/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Char char="•"/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Char char="•"/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Char char="•"/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3366FF"/>
                            </a:buClr>
                            <a:buNone/>
                          </a:pPr>
                          <a:r>
                            <a:rPr lang="en-US" altLang="zh-CN" sz="2000" b="1">
                              <a:solidFill>
                                <a:srgbClr val="FFFFFF"/>
                              </a:solidFill>
                            </a:rPr>
                            <a:t>COM</a:t>
                          </a:r>
                        </a:p>
                      </p:txBody>
                    </p:sp>
                    <p:sp>
                      <p:nvSpPr>
                        <p:cNvPr id="624673" name="Rectangle 33">
                          <a:extLst>
                            <a:ext uri="{FF2B5EF4-FFF2-40B4-BE49-F238E27FC236}">
                              <a16:creationId xmlns:a16="http://schemas.microsoft.com/office/drawing/2014/main" id="{97D5EFED-3095-C843-8161-062D892271EF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952" y="1200"/>
                          <a:ext cx="444" cy="6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9050" rIns="19050" anchor="ctr" anchorCtr="1"/>
                        <a:lstStyle>
                          <a:lvl1pPr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Char char="l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buClr>
                              <a:schemeClr val="tx1"/>
                            </a:buClr>
                            <a:buSzPct val="90000"/>
                            <a:buChar char="–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buClr>
                              <a:schemeClr val="accent1"/>
                            </a:buClr>
                            <a:buSzPct val="60000"/>
                            <a:buFont typeface="Wingdings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buClr>
                              <a:schemeClr val="tx1"/>
                            </a:buClr>
                            <a:buChar char="–"/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buClr>
                              <a:schemeClr val="accent1"/>
                            </a:buClr>
                            <a:buChar char="•"/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Char char="•"/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Char char="•"/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Char char="•"/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Char char="•"/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3366FF"/>
                            </a:buClr>
                            <a:buNone/>
                          </a:pPr>
                          <a:r>
                            <a:rPr lang="en-US" altLang="zh-CN" sz="2000" b="1">
                              <a:solidFill>
                                <a:srgbClr val="FFFFFF"/>
                              </a:solidFill>
                            </a:rPr>
                            <a:t>CLA</a:t>
                          </a:r>
                        </a:p>
                      </p:txBody>
                    </p:sp>
                    <p:sp>
                      <p:nvSpPr>
                        <p:cNvPr id="624674" name="Rectangle 34">
                          <a:extLst>
                            <a:ext uri="{FF2B5EF4-FFF2-40B4-BE49-F238E27FC236}">
                              <a16:creationId xmlns:a16="http://schemas.microsoft.com/office/drawing/2014/main" id="{A9AC3E7E-4F79-AA44-A526-62AD68A0FDED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620" y="1200"/>
                          <a:ext cx="1332" cy="6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9050" rIns="19050" anchor="ctr" anchorCtr="1"/>
                        <a:lstStyle>
                          <a:lvl1pPr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Char char="l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buClr>
                              <a:schemeClr val="tx1"/>
                            </a:buClr>
                            <a:buSzPct val="90000"/>
                            <a:buChar char="–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buClr>
                              <a:schemeClr val="accent1"/>
                            </a:buClr>
                            <a:buSzPct val="60000"/>
                            <a:buFont typeface="Wingdings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buClr>
                              <a:schemeClr val="tx1"/>
                            </a:buClr>
                            <a:buChar char="–"/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buClr>
                              <a:schemeClr val="accent1"/>
                            </a:buClr>
                            <a:buChar char="•"/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Char char="•"/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Char char="•"/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Char char="•"/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Char char="•"/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3366FF"/>
                            </a:buClr>
                            <a:buNone/>
                          </a:pPr>
                          <a:r>
                            <a:rPr lang="zh-CN" altLang="en-US" sz="2000" b="1">
                              <a:solidFill>
                                <a:srgbClr val="FFFFFF"/>
                              </a:solidFill>
                            </a:rPr>
                            <a:t>微操作命令信号</a:t>
                          </a:r>
                        </a:p>
                      </p:txBody>
                    </p:sp>
                    <p:sp>
                      <p:nvSpPr>
                        <p:cNvPr id="624675" name="Rectangle 35">
                          <a:extLst>
                            <a:ext uri="{FF2B5EF4-FFF2-40B4-BE49-F238E27FC236}">
                              <a16:creationId xmlns:a16="http://schemas.microsoft.com/office/drawing/2014/main" id="{7793A574-3981-AF49-BAF3-09568B174A38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176" y="1200"/>
                          <a:ext cx="444" cy="6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9050" rIns="19050" anchor="ctr" anchorCtr="1"/>
                        <a:lstStyle>
                          <a:lvl1pPr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Char char="l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buClr>
                              <a:schemeClr val="tx1"/>
                            </a:buClr>
                            <a:buSzPct val="90000"/>
                            <a:buChar char="–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buClr>
                              <a:schemeClr val="accent1"/>
                            </a:buClr>
                            <a:buSzPct val="60000"/>
                            <a:buFont typeface="Wingdings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buClr>
                              <a:schemeClr val="tx1"/>
                            </a:buClr>
                            <a:buChar char="–"/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buClr>
                              <a:schemeClr val="accent1"/>
                            </a:buClr>
                            <a:buChar char="•"/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Char char="•"/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Char char="•"/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Char char="•"/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Char char="•"/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3366FF"/>
                            </a:buClr>
                            <a:buNone/>
                          </a:pPr>
                          <a:r>
                            <a:rPr lang="zh-CN" altLang="en-US" sz="2000" b="1">
                              <a:solidFill>
                                <a:srgbClr val="FFFFFF"/>
                              </a:solidFill>
                            </a:rPr>
                            <a:t>状态条件</a:t>
                          </a:r>
                        </a:p>
                      </p:txBody>
                    </p:sp>
                    <p:sp>
                      <p:nvSpPr>
                        <p:cNvPr id="624676" name="Rectangle 36">
                          <a:extLst>
                            <a:ext uri="{FF2B5EF4-FFF2-40B4-BE49-F238E27FC236}">
                              <a16:creationId xmlns:a16="http://schemas.microsoft.com/office/drawing/2014/main" id="{1CFDFA4E-0CE3-BF47-86BF-857C9415547F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42" y="1200"/>
                          <a:ext cx="434" cy="6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9050" rIns="19050" anchor="ctr" anchorCtr="1"/>
                        <a:lstStyle>
                          <a:lvl1pPr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Char char="l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buClr>
                              <a:schemeClr val="tx1"/>
                            </a:buClr>
                            <a:buSzPct val="90000"/>
                            <a:buChar char="–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buClr>
                              <a:schemeClr val="accent1"/>
                            </a:buClr>
                            <a:buSzPct val="60000"/>
                            <a:buFont typeface="Wingdings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buClr>
                              <a:schemeClr val="tx1"/>
                            </a:buClr>
                            <a:buChar char="–"/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buClr>
                              <a:schemeClr val="accent1"/>
                            </a:buClr>
                            <a:buChar char="•"/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Char char="•"/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Char char="•"/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Char char="•"/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Char char="•"/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3366FF"/>
                            </a:buClr>
                            <a:buNone/>
                          </a:pPr>
                          <a:r>
                            <a:rPr lang="zh-CN" altLang="en-US" sz="2000" b="1">
                              <a:solidFill>
                                <a:srgbClr val="FFFFFF"/>
                              </a:solidFill>
                            </a:rPr>
                            <a:t>节拍</a:t>
                          </a:r>
                        </a:p>
                      </p:txBody>
                    </p:sp>
                    <p:sp>
                      <p:nvSpPr>
                        <p:cNvPr id="624677" name="Rectangle 37">
                          <a:extLst>
                            <a:ext uri="{FF2B5EF4-FFF2-40B4-BE49-F238E27FC236}">
                              <a16:creationId xmlns:a16="http://schemas.microsoft.com/office/drawing/2014/main" id="{B0FF4FCE-3928-2942-BFD5-A3CF11A49699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8" y="1200"/>
                          <a:ext cx="454" cy="6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9050" rIns="19050" anchor="ctr" anchorCtr="1"/>
                        <a:lstStyle>
                          <a:lvl1pPr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Char char="l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buClr>
                              <a:schemeClr val="tx1"/>
                            </a:buClr>
                            <a:buSzPct val="90000"/>
                            <a:buChar char="–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buClr>
                              <a:schemeClr val="accent1"/>
                            </a:buClr>
                            <a:buSzPct val="60000"/>
                            <a:buFont typeface="Wingdings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buClr>
                              <a:schemeClr val="tx1"/>
                            </a:buClr>
                            <a:buChar char="–"/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buClr>
                              <a:schemeClr val="accent1"/>
                            </a:buClr>
                            <a:buChar char="•"/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Char char="•"/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Char char="•"/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Char char="•"/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Char char="•"/>
                            <a:defRPr kumimoj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3366FF"/>
                            </a:buClr>
                            <a:buNone/>
                          </a:pPr>
                          <a:r>
                            <a:rPr lang="zh-CN" altLang="en-US" sz="2000" b="1">
                              <a:solidFill>
                                <a:srgbClr val="FFFFFF"/>
                              </a:solidFill>
                            </a:rPr>
                            <a:t>工作周期标记</a:t>
                          </a:r>
                        </a:p>
                      </p:txBody>
                    </p:sp>
                    <p:sp>
                      <p:nvSpPr>
                        <p:cNvPr id="624678" name="Line 38">
                          <a:extLst>
                            <a:ext uri="{FF2B5EF4-FFF2-40B4-BE49-F238E27FC236}">
                              <a16:creationId xmlns:a16="http://schemas.microsoft.com/office/drawing/2014/main" id="{3B089D42-A528-8E4A-AE05-5E60B0C6DD6A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88" y="1200"/>
                          <a:ext cx="0" cy="2974"/>
                        </a:xfrm>
                        <a:prstGeom prst="line">
                          <a:avLst/>
                        </a:prstGeom>
                        <a:noFill/>
                        <a:ln w="28575" cap="sq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lIns="19050" rIns="19050" anchor="ctr" anchorCtr="1"/>
                        <a:lstStyle/>
                        <a:p>
                          <a: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</a:pPr>
                          <a:endParaRPr kumimoji="1" lang="zh-CN" altLang="en-US" sz="800" b="1">
                            <a:solidFill>
                              <a:srgbClr val="FFFFFF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624679" name="Line 39">
                          <a:extLst>
                            <a:ext uri="{FF2B5EF4-FFF2-40B4-BE49-F238E27FC236}">
                              <a16:creationId xmlns:a16="http://schemas.microsoft.com/office/drawing/2014/main" id="{452AC392-A55F-284F-A62B-8B1660E32F8D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88" y="1200"/>
                          <a:ext cx="3552" cy="0"/>
                        </a:xfrm>
                        <a:prstGeom prst="line">
                          <a:avLst/>
                        </a:prstGeom>
                        <a:noFill/>
                        <a:ln w="28575" cap="sq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lIns="19050" rIns="19050" anchor="ctr" anchorCtr="1"/>
                        <a:lstStyle/>
                        <a:p>
                          <a: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</a:pPr>
                          <a:endParaRPr kumimoji="1" lang="zh-CN" altLang="en-US" sz="800" b="1">
                            <a:solidFill>
                              <a:srgbClr val="FFFFFF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624680" name="Line 40">
                          <a:extLst>
                            <a:ext uri="{FF2B5EF4-FFF2-40B4-BE49-F238E27FC236}">
                              <a16:creationId xmlns:a16="http://schemas.microsoft.com/office/drawing/2014/main" id="{2515CF8F-FC49-1A46-B7FB-B420ADD5BAA4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84" y="1200"/>
                          <a:ext cx="1332" cy="0"/>
                        </a:xfrm>
                        <a:prstGeom prst="line">
                          <a:avLst/>
                        </a:prstGeom>
                        <a:noFill/>
                        <a:ln w="28575" cap="sq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lIns="19050" rIns="19050" anchor="ctr" anchorCtr="1"/>
                        <a:lstStyle/>
                        <a:p>
                          <a: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</a:pPr>
                          <a:endParaRPr kumimoji="1" lang="zh-CN" altLang="en-US" sz="800" b="1">
                            <a:solidFill>
                              <a:srgbClr val="FFFFFF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p:txBody>
                    </p:sp>
                  </p:grpSp>
                </p:grpSp>
              </p:grpSp>
            </p:grpSp>
          </p:grpSp>
        </p:grpSp>
        <p:sp>
          <p:nvSpPr>
            <p:cNvPr id="624681" name="Line 41">
              <a:extLst>
                <a:ext uri="{FF2B5EF4-FFF2-40B4-BE49-F238E27FC236}">
                  <a16:creationId xmlns:a16="http://schemas.microsoft.com/office/drawing/2014/main" id="{82912E06-56E6-F844-9D86-ED9700A975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2082"/>
              <a:ext cx="39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rIns="19050" anchor="ctr" anchorCtr="1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24682" name="Line 42">
              <a:extLst>
                <a:ext uri="{FF2B5EF4-FFF2-40B4-BE49-F238E27FC236}">
                  <a16:creationId xmlns:a16="http://schemas.microsoft.com/office/drawing/2014/main" id="{163251FA-12E9-4B4F-969C-3EC9C4D379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2901"/>
              <a:ext cx="39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rIns="19050" anchor="ctr" anchorCtr="1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24683" name="Line 43">
              <a:extLst>
                <a:ext uri="{FF2B5EF4-FFF2-40B4-BE49-F238E27FC236}">
                  <a16:creationId xmlns:a16="http://schemas.microsoft.com/office/drawing/2014/main" id="{9A04CA32-BDE5-4D45-8551-AEE5F83A53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3441"/>
              <a:ext cx="39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rIns="19050" anchor="ctr" anchorCtr="1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24684" name="Freeform 44">
              <a:extLst>
                <a:ext uri="{FF2B5EF4-FFF2-40B4-BE49-F238E27FC236}">
                  <a16:creationId xmlns:a16="http://schemas.microsoft.com/office/drawing/2014/main" id="{35D1160C-4C7B-B249-BC21-DEE030C22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8" y="3689"/>
              <a:ext cx="3998" cy="1"/>
            </a:xfrm>
            <a:custGeom>
              <a:avLst/>
              <a:gdLst>
                <a:gd name="T0" fmla="*/ 0 w 3998"/>
                <a:gd name="T1" fmla="*/ 0 h 1"/>
                <a:gd name="T2" fmla="*/ 3998 w 3998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98" h="1">
                  <a:moveTo>
                    <a:pt x="0" y="0"/>
                  </a:moveTo>
                  <a:lnTo>
                    <a:pt x="3998" y="1"/>
                  </a:lnTo>
                </a:path>
              </a:pathLst>
            </a:custGeom>
            <a:noFill/>
            <a:ln w="12700" cap="flat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rIns="19050" anchor="ctr" anchorCtr="1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24685" name="Line 45">
              <a:extLst>
                <a:ext uri="{FF2B5EF4-FFF2-40B4-BE49-F238E27FC236}">
                  <a16:creationId xmlns:a16="http://schemas.microsoft.com/office/drawing/2014/main" id="{4EB172B3-067C-F64C-83E6-2C3CB00976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2" y="3150"/>
              <a:ext cx="48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rIns="19050" anchor="ctr" anchorCtr="1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24686" name="Line 46">
              <a:extLst>
                <a:ext uri="{FF2B5EF4-FFF2-40B4-BE49-F238E27FC236}">
                  <a16:creationId xmlns:a16="http://schemas.microsoft.com/office/drawing/2014/main" id="{C96DE06D-B11F-4143-B5D3-161E99935E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2" y="2640"/>
              <a:ext cx="48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rIns="19050" anchor="ctr" anchorCtr="1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624687" name="Group 47">
              <a:extLst>
                <a:ext uri="{FF2B5EF4-FFF2-40B4-BE49-F238E27FC236}">
                  <a16:creationId xmlns:a16="http://schemas.microsoft.com/office/drawing/2014/main" id="{8E22A6CF-DA18-3E40-B455-55E952C8EE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0" y="1833"/>
              <a:ext cx="1332" cy="249"/>
              <a:chOff x="1620" y="1833"/>
              <a:chExt cx="1332" cy="249"/>
            </a:xfrm>
          </p:grpSpPr>
          <p:sp>
            <p:nvSpPr>
              <p:cNvPr id="624688" name="Rectangle 48">
                <a:extLst>
                  <a:ext uri="{FF2B5EF4-FFF2-40B4-BE49-F238E27FC236}">
                    <a16:creationId xmlns:a16="http://schemas.microsoft.com/office/drawing/2014/main" id="{8E301791-32EA-7D4A-B245-D55D3AEFC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" y="1833"/>
                <a:ext cx="1332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9050" rIns="19050" anchor="ctr" anchorCtr="1"/>
              <a:lstStyle>
                <a:lvl1pPr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buClr>
                    <a:schemeClr val="tx1"/>
                  </a:buClr>
                  <a:buSzPct val="90000"/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buClr>
                    <a:schemeClr val="tx1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None/>
                </a:pPr>
                <a:r>
                  <a:rPr lang="en-US" altLang="zh-CN" sz="2000" b="1">
                    <a:solidFill>
                      <a:srgbClr val="FFFFFF"/>
                    </a:solidFill>
                  </a:rPr>
                  <a:t>Ad (IR)      MAR</a:t>
                </a:r>
              </a:p>
            </p:txBody>
          </p:sp>
          <p:sp>
            <p:nvSpPr>
              <p:cNvPr id="624689" name="Line 49">
                <a:extLst>
                  <a:ext uri="{FF2B5EF4-FFF2-40B4-BE49-F238E27FC236}">
                    <a16:creationId xmlns:a16="http://schemas.microsoft.com/office/drawing/2014/main" id="{D439DBBB-7A35-CE40-9235-53900C1A9F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8" y="1968"/>
                <a:ext cx="1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24690" name="Group 50">
              <a:extLst>
                <a:ext uri="{FF2B5EF4-FFF2-40B4-BE49-F238E27FC236}">
                  <a16:creationId xmlns:a16="http://schemas.microsoft.com/office/drawing/2014/main" id="{C9F5A9CB-7A82-9A4F-AC2F-ACAF7708CF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0" y="2082"/>
              <a:ext cx="1332" cy="249"/>
              <a:chOff x="1620" y="2322"/>
              <a:chExt cx="1332" cy="249"/>
            </a:xfrm>
          </p:grpSpPr>
          <p:sp>
            <p:nvSpPr>
              <p:cNvPr id="624691" name="Rectangle 51">
                <a:extLst>
                  <a:ext uri="{FF2B5EF4-FFF2-40B4-BE49-F238E27FC236}">
                    <a16:creationId xmlns:a16="http://schemas.microsoft.com/office/drawing/2014/main" id="{D71C2144-4EB3-6340-92AD-0F252D7068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" y="2322"/>
                <a:ext cx="1332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9050" rIns="19050" anchor="ctr" anchorCtr="1"/>
              <a:lstStyle>
                <a:lvl1pPr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buClr>
                    <a:schemeClr val="tx1"/>
                  </a:buClr>
                  <a:buSzPct val="90000"/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buClr>
                    <a:schemeClr val="tx1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None/>
                </a:pPr>
                <a:r>
                  <a:rPr lang="zh-CN" altLang="en-US" sz="2000" b="1">
                    <a:solidFill>
                      <a:srgbClr val="FFFFFF"/>
                    </a:solidFill>
                  </a:rPr>
                  <a:t>1      </a:t>
                </a:r>
                <a:r>
                  <a:rPr lang="en-US" altLang="zh-CN" sz="2000" b="1">
                    <a:solidFill>
                      <a:srgbClr val="FFFFFF"/>
                    </a:solidFill>
                  </a:rPr>
                  <a:t>R</a:t>
                </a:r>
              </a:p>
            </p:txBody>
          </p:sp>
          <p:sp>
            <p:nvSpPr>
              <p:cNvPr id="624692" name="Line 52">
                <a:extLst>
                  <a:ext uri="{FF2B5EF4-FFF2-40B4-BE49-F238E27FC236}">
                    <a16:creationId xmlns:a16="http://schemas.microsoft.com/office/drawing/2014/main" id="{2E540132-6D69-3B4C-B9D2-974B3A32B0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2448"/>
                <a:ext cx="1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24693" name="Group 53">
              <a:extLst>
                <a:ext uri="{FF2B5EF4-FFF2-40B4-BE49-F238E27FC236}">
                  <a16:creationId xmlns:a16="http://schemas.microsoft.com/office/drawing/2014/main" id="{BE6E4528-37FA-B841-88C1-3B09965F40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0" y="2640"/>
              <a:ext cx="1332" cy="261"/>
              <a:chOff x="1620" y="2571"/>
              <a:chExt cx="1332" cy="261"/>
            </a:xfrm>
          </p:grpSpPr>
          <p:sp>
            <p:nvSpPr>
              <p:cNvPr id="624694" name="Rectangle 54">
                <a:extLst>
                  <a:ext uri="{FF2B5EF4-FFF2-40B4-BE49-F238E27FC236}">
                    <a16:creationId xmlns:a16="http://schemas.microsoft.com/office/drawing/2014/main" id="{9C06289A-F723-3A4A-A388-9055208B4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" y="2571"/>
                <a:ext cx="1332" cy="2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9050" rIns="19050" anchor="ctr" anchorCtr="1"/>
              <a:lstStyle>
                <a:lvl1pPr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buClr>
                    <a:schemeClr val="tx1"/>
                  </a:buClr>
                  <a:buSzPct val="90000"/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buClr>
                    <a:schemeClr val="tx1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None/>
                </a:pPr>
                <a:r>
                  <a:rPr lang="en-US" altLang="zh-CN" sz="2000" b="1">
                    <a:solidFill>
                      <a:srgbClr val="FFFFFF"/>
                    </a:solidFill>
                  </a:rPr>
                  <a:t>M(MAR)      MDR    </a:t>
                </a:r>
              </a:p>
            </p:txBody>
          </p:sp>
          <p:sp>
            <p:nvSpPr>
              <p:cNvPr id="624695" name="Line 55">
                <a:extLst>
                  <a:ext uri="{FF2B5EF4-FFF2-40B4-BE49-F238E27FC236}">
                    <a16:creationId xmlns:a16="http://schemas.microsoft.com/office/drawing/2014/main" id="{388AF9B7-753F-A445-AD0A-4142538DD3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2713"/>
                <a:ext cx="1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24696" name="Group 56">
              <a:extLst>
                <a:ext uri="{FF2B5EF4-FFF2-40B4-BE49-F238E27FC236}">
                  <a16:creationId xmlns:a16="http://schemas.microsoft.com/office/drawing/2014/main" id="{36484567-19A7-BB40-83EF-DD4301009E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0" y="2901"/>
              <a:ext cx="1332" cy="249"/>
              <a:chOff x="1620" y="2901"/>
              <a:chExt cx="1332" cy="249"/>
            </a:xfrm>
          </p:grpSpPr>
          <p:sp>
            <p:nvSpPr>
              <p:cNvPr id="624697" name="Rectangle 57">
                <a:extLst>
                  <a:ext uri="{FF2B5EF4-FFF2-40B4-BE49-F238E27FC236}">
                    <a16:creationId xmlns:a16="http://schemas.microsoft.com/office/drawing/2014/main" id="{F77C24EF-7320-A445-80C2-1A5914F0E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" y="2901"/>
                <a:ext cx="1332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9050" rIns="19050" anchor="ctr" anchorCtr="1"/>
              <a:lstStyle>
                <a:lvl1pPr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buClr>
                    <a:schemeClr val="tx1"/>
                  </a:buClr>
                  <a:buSzPct val="90000"/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buClr>
                    <a:schemeClr val="tx1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None/>
                </a:pPr>
                <a:r>
                  <a:rPr lang="en-US" altLang="zh-CN" sz="2000" b="1">
                    <a:solidFill>
                      <a:srgbClr val="FFFFFF"/>
                    </a:solidFill>
                  </a:rPr>
                  <a:t>AC      MDR</a:t>
                </a:r>
              </a:p>
            </p:txBody>
          </p:sp>
          <p:sp>
            <p:nvSpPr>
              <p:cNvPr id="624698" name="Line 58">
                <a:extLst>
                  <a:ext uri="{FF2B5EF4-FFF2-40B4-BE49-F238E27FC236}">
                    <a16:creationId xmlns:a16="http://schemas.microsoft.com/office/drawing/2014/main" id="{15F009D4-95AE-CF43-944C-F9126ED839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3020"/>
                <a:ext cx="1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24699" name="Group 59">
              <a:extLst>
                <a:ext uri="{FF2B5EF4-FFF2-40B4-BE49-F238E27FC236}">
                  <a16:creationId xmlns:a16="http://schemas.microsoft.com/office/drawing/2014/main" id="{C1082689-5351-2D46-8D99-2093A1CBC1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0" y="3150"/>
              <a:ext cx="1332" cy="291"/>
              <a:chOff x="1620" y="3150"/>
              <a:chExt cx="1332" cy="291"/>
            </a:xfrm>
          </p:grpSpPr>
          <p:sp>
            <p:nvSpPr>
              <p:cNvPr id="624700" name="Rectangle 60">
                <a:extLst>
                  <a:ext uri="{FF2B5EF4-FFF2-40B4-BE49-F238E27FC236}">
                    <a16:creationId xmlns:a16="http://schemas.microsoft.com/office/drawing/2014/main" id="{C818CEB6-8C79-C744-9573-05A60ADA7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" y="3150"/>
                <a:ext cx="133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9050" rIns="19050" anchor="ctr" anchorCtr="1"/>
              <a:lstStyle>
                <a:lvl1pPr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buClr>
                    <a:schemeClr val="tx1"/>
                  </a:buClr>
                  <a:buSzPct val="90000"/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buClr>
                    <a:schemeClr val="tx1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None/>
                </a:pPr>
                <a:r>
                  <a:rPr lang="en-US" altLang="zh-CN" sz="2000" b="1">
                    <a:solidFill>
                      <a:srgbClr val="FFFFFF"/>
                    </a:solidFill>
                  </a:rPr>
                  <a:t>(AC)+(MDR)   AC</a:t>
                </a:r>
              </a:p>
            </p:txBody>
          </p:sp>
          <p:sp>
            <p:nvSpPr>
              <p:cNvPr id="624701" name="Line 61">
                <a:extLst>
                  <a:ext uri="{FF2B5EF4-FFF2-40B4-BE49-F238E27FC236}">
                    <a16:creationId xmlns:a16="http://schemas.microsoft.com/office/drawing/2014/main" id="{3910F563-3DEF-CE4F-BAC6-91960D9E91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6" y="3308"/>
                <a:ext cx="1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24702" name="Group 62">
              <a:extLst>
                <a:ext uri="{FF2B5EF4-FFF2-40B4-BE49-F238E27FC236}">
                  <a16:creationId xmlns:a16="http://schemas.microsoft.com/office/drawing/2014/main" id="{2D884872-FECA-4E48-8DFF-4E54BAC412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0" y="3441"/>
              <a:ext cx="1332" cy="249"/>
              <a:chOff x="1620" y="3441"/>
              <a:chExt cx="1332" cy="249"/>
            </a:xfrm>
          </p:grpSpPr>
          <p:sp>
            <p:nvSpPr>
              <p:cNvPr id="624703" name="Rectangle 63">
                <a:extLst>
                  <a:ext uri="{FF2B5EF4-FFF2-40B4-BE49-F238E27FC236}">
                    <a16:creationId xmlns:a16="http://schemas.microsoft.com/office/drawing/2014/main" id="{F3D150C9-2B6E-FF4A-A92E-65EF098138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" y="3441"/>
                <a:ext cx="1332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9050" rIns="19050" anchor="ctr" anchorCtr="1"/>
              <a:lstStyle>
                <a:lvl1pPr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buClr>
                    <a:schemeClr val="tx1"/>
                  </a:buClr>
                  <a:buSzPct val="90000"/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buClr>
                    <a:schemeClr val="tx1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None/>
                </a:pPr>
                <a:r>
                  <a:rPr lang="en-US" altLang="zh-CN" sz="2000" b="1">
                    <a:solidFill>
                      <a:srgbClr val="FFFFFF"/>
                    </a:solidFill>
                  </a:rPr>
                  <a:t>MDR      M(MAR) </a:t>
                </a:r>
              </a:p>
            </p:txBody>
          </p:sp>
          <p:sp>
            <p:nvSpPr>
              <p:cNvPr id="624704" name="Line 64">
                <a:extLst>
                  <a:ext uri="{FF2B5EF4-FFF2-40B4-BE49-F238E27FC236}">
                    <a16:creationId xmlns:a16="http://schemas.microsoft.com/office/drawing/2014/main" id="{7B089FB9-B660-A24A-AD5A-5932D2C1EA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3573"/>
                <a:ext cx="1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24705" name="Group 65">
              <a:extLst>
                <a:ext uri="{FF2B5EF4-FFF2-40B4-BE49-F238E27FC236}">
                  <a16:creationId xmlns:a16="http://schemas.microsoft.com/office/drawing/2014/main" id="{FC15E427-53CF-2C45-A628-FDB75FD9BB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0" y="3690"/>
              <a:ext cx="1332" cy="249"/>
              <a:chOff x="1620" y="3690"/>
              <a:chExt cx="1332" cy="249"/>
            </a:xfrm>
          </p:grpSpPr>
          <p:sp>
            <p:nvSpPr>
              <p:cNvPr id="624706" name="Rectangle 66">
                <a:extLst>
                  <a:ext uri="{FF2B5EF4-FFF2-40B4-BE49-F238E27FC236}">
                    <a16:creationId xmlns:a16="http://schemas.microsoft.com/office/drawing/2014/main" id="{39FF0F3F-E27A-FB49-AD3D-28F11E6C16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" y="3690"/>
                <a:ext cx="1332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9050" rIns="19050" anchor="ctr" anchorCtr="1"/>
              <a:lstStyle>
                <a:lvl1pPr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buClr>
                    <a:schemeClr val="tx1"/>
                  </a:buClr>
                  <a:buSzPct val="90000"/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buClr>
                    <a:schemeClr val="tx1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None/>
                </a:pPr>
                <a:r>
                  <a:rPr lang="en-US" altLang="zh-CN" sz="2000" b="1">
                    <a:solidFill>
                      <a:srgbClr val="FFFFFF"/>
                    </a:solidFill>
                  </a:rPr>
                  <a:t>MDR      AC</a:t>
                </a:r>
              </a:p>
            </p:txBody>
          </p:sp>
          <p:sp>
            <p:nvSpPr>
              <p:cNvPr id="624707" name="Line 67">
                <a:extLst>
                  <a:ext uri="{FF2B5EF4-FFF2-40B4-BE49-F238E27FC236}">
                    <a16:creationId xmlns:a16="http://schemas.microsoft.com/office/drawing/2014/main" id="{FCE5E357-55D4-294F-ACE1-9F99130925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8" y="3813"/>
                <a:ext cx="1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24708" name="Group 68">
              <a:extLst>
                <a:ext uri="{FF2B5EF4-FFF2-40B4-BE49-F238E27FC236}">
                  <a16:creationId xmlns:a16="http://schemas.microsoft.com/office/drawing/2014/main" id="{FCE1215E-7FE4-B747-8706-F1E078401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0" y="3939"/>
              <a:ext cx="1332" cy="249"/>
              <a:chOff x="1620" y="3939"/>
              <a:chExt cx="1332" cy="249"/>
            </a:xfrm>
          </p:grpSpPr>
          <p:sp>
            <p:nvSpPr>
              <p:cNvPr id="624709" name="Rectangle 69">
                <a:extLst>
                  <a:ext uri="{FF2B5EF4-FFF2-40B4-BE49-F238E27FC236}">
                    <a16:creationId xmlns:a16="http://schemas.microsoft.com/office/drawing/2014/main" id="{9A29E96A-FD5C-2F45-A1E5-67A4D03C39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" y="3939"/>
                <a:ext cx="1332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9050" rIns="19050" anchor="ctr" anchorCtr="1"/>
              <a:lstStyle>
                <a:lvl1pPr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buClr>
                    <a:schemeClr val="tx1"/>
                  </a:buClr>
                  <a:buSzPct val="90000"/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buClr>
                    <a:schemeClr val="tx1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None/>
                </a:pPr>
                <a:r>
                  <a:rPr lang="zh-CN" altLang="en-US" sz="2000" b="1">
                    <a:solidFill>
                      <a:srgbClr val="FFFFFF"/>
                    </a:solidFill>
                  </a:rPr>
                  <a:t>0      </a:t>
                </a:r>
                <a:r>
                  <a:rPr lang="en-US" altLang="zh-CN" sz="2000" b="1">
                    <a:solidFill>
                      <a:srgbClr val="FFFFFF"/>
                    </a:solidFill>
                  </a:rPr>
                  <a:t>AC</a:t>
                </a:r>
              </a:p>
            </p:txBody>
          </p:sp>
          <p:sp>
            <p:nvSpPr>
              <p:cNvPr id="624710" name="Line 70">
                <a:extLst>
                  <a:ext uri="{FF2B5EF4-FFF2-40B4-BE49-F238E27FC236}">
                    <a16:creationId xmlns:a16="http://schemas.microsoft.com/office/drawing/2014/main" id="{00097618-7FC9-7E4C-AE3F-5057620FA5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4074"/>
                <a:ext cx="1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24711" name="Line 71">
              <a:extLst>
                <a:ext uri="{FF2B5EF4-FFF2-40B4-BE49-F238E27FC236}">
                  <a16:creationId xmlns:a16="http://schemas.microsoft.com/office/drawing/2014/main" id="{78F5ABAA-C92C-5E4E-9EDF-19764D4BAA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3936"/>
              <a:ext cx="39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rIns="19050" anchor="ctr" anchorCtr="1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24712" name="Line 72">
              <a:extLst>
                <a:ext uri="{FF2B5EF4-FFF2-40B4-BE49-F238E27FC236}">
                  <a16:creationId xmlns:a16="http://schemas.microsoft.com/office/drawing/2014/main" id="{60C9B9F0-DC22-1545-9AB3-6F64E2FA13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352"/>
              <a:ext cx="39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rIns="19050" anchor="ctr" anchorCtr="1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624713" name="Group 73">
              <a:extLst>
                <a:ext uri="{FF2B5EF4-FFF2-40B4-BE49-F238E27FC236}">
                  <a16:creationId xmlns:a16="http://schemas.microsoft.com/office/drawing/2014/main" id="{31AEF313-9A69-0549-B865-1E9BD067F3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2391"/>
              <a:ext cx="1332" cy="249"/>
              <a:chOff x="1620" y="2322"/>
              <a:chExt cx="1332" cy="249"/>
            </a:xfrm>
          </p:grpSpPr>
          <p:sp>
            <p:nvSpPr>
              <p:cNvPr id="624714" name="Rectangle 74">
                <a:extLst>
                  <a:ext uri="{FF2B5EF4-FFF2-40B4-BE49-F238E27FC236}">
                    <a16:creationId xmlns:a16="http://schemas.microsoft.com/office/drawing/2014/main" id="{2E9723B5-923C-2446-A287-F6061E607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" y="2322"/>
                <a:ext cx="1332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9050" rIns="19050" anchor="ctr" anchorCtr="1"/>
              <a:lstStyle>
                <a:lvl1pPr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buClr>
                    <a:schemeClr val="tx1"/>
                  </a:buClr>
                  <a:buSzPct val="90000"/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buClr>
                    <a:schemeClr val="tx1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None/>
                </a:pPr>
                <a:r>
                  <a:rPr lang="zh-CN" altLang="en-US" sz="2000" b="1">
                    <a:solidFill>
                      <a:srgbClr val="FFFFFF"/>
                    </a:solidFill>
                  </a:rPr>
                  <a:t>1       </a:t>
                </a:r>
                <a:r>
                  <a:rPr lang="en-US" altLang="zh-CN" sz="2000" b="1">
                    <a:solidFill>
                      <a:srgbClr val="FFFFFF"/>
                    </a:solidFill>
                  </a:rPr>
                  <a:t>W</a:t>
                </a:r>
              </a:p>
            </p:txBody>
          </p:sp>
          <p:sp>
            <p:nvSpPr>
              <p:cNvPr id="624715" name="Line 75">
                <a:extLst>
                  <a:ext uri="{FF2B5EF4-FFF2-40B4-BE49-F238E27FC236}">
                    <a16:creationId xmlns:a16="http://schemas.microsoft.com/office/drawing/2014/main" id="{15AE1B48-ADCD-F943-9B40-370D8E349A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2448"/>
                <a:ext cx="1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624716" name="Text Box 76">
            <a:extLst>
              <a:ext uri="{FF2B5EF4-FFF2-40B4-BE49-F238E27FC236}">
                <a16:creationId xmlns:a16="http://schemas.microsoft.com/office/drawing/2014/main" id="{23D52AAD-7D3B-0042-9832-A487D9E0B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2250" y="2751139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24717" name="Text Box 77">
            <a:extLst>
              <a:ext uri="{FF2B5EF4-FFF2-40B4-BE49-F238E27FC236}">
                <a16:creationId xmlns:a16="http://schemas.microsoft.com/office/drawing/2014/main" id="{4FCDAB4F-2E7B-DF4C-8EF1-46DE8B11D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8050" y="2751139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24718" name="Text Box 78">
            <a:extLst>
              <a:ext uri="{FF2B5EF4-FFF2-40B4-BE49-F238E27FC236}">
                <a16:creationId xmlns:a16="http://schemas.microsoft.com/office/drawing/2014/main" id="{CE7BA7EC-F048-F84C-A160-3DF4E2AF6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0200" y="2751139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24719" name="Text Box 79">
            <a:extLst>
              <a:ext uri="{FF2B5EF4-FFF2-40B4-BE49-F238E27FC236}">
                <a16:creationId xmlns:a16="http://schemas.microsoft.com/office/drawing/2014/main" id="{C414BA26-4135-8947-94A6-C85ADE2FC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2250" y="3208339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24720" name="Text Box 80">
            <a:extLst>
              <a:ext uri="{FF2B5EF4-FFF2-40B4-BE49-F238E27FC236}">
                <a16:creationId xmlns:a16="http://schemas.microsoft.com/office/drawing/2014/main" id="{B1DCB904-7CEE-8C45-9C8F-BCE724747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0200" y="3208339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24721" name="Text Box 81">
            <a:extLst>
              <a:ext uri="{FF2B5EF4-FFF2-40B4-BE49-F238E27FC236}">
                <a16:creationId xmlns:a16="http://schemas.microsoft.com/office/drawing/2014/main" id="{95ECB96D-20A5-1949-A554-4C86271FD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8050" y="3605214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24722" name="Text Box 82">
            <a:extLst>
              <a:ext uri="{FF2B5EF4-FFF2-40B4-BE49-F238E27FC236}">
                <a16:creationId xmlns:a16="http://schemas.microsoft.com/office/drawing/2014/main" id="{45A0B746-B474-5043-8622-1F71E2B13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2250" y="4046539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24723" name="Text Box 83">
            <a:extLst>
              <a:ext uri="{FF2B5EF4-FFF2-40B4-BE49-F238E27FC236}">
                <a16:creationId xmlns:a16="http://schemas.microsoft.com/office/drawing/2014/main" id="{04D3D888-D061-3B43-ADD9-54B067EAB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0200" y="4046539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24724" name="Text Box 84">
            <a:extLst>
              <a:ext uri="{FF2B5EF4-FFF2-40B4-BE49-F238E27FC236}">
                <a16:creationId xmlns:a16="http://schemas.microsoft.com/office/drawing/2014/main" id="{4A133ED5-1AC6-3345-B357-2E551383F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8050" y="4443414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24725" name="Text Box 85">
            <a:extLst>
              <a:ext uri="{FF2B5EF4-FFF2-40B4-BE49-F238E27FC236}">
                <a16:creationId xmlns:a16="http://schemas.microsoft.com/office/drawing/2014/main" id="{EDE1A310-A0B8-8843-A032-99CE670F7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2250" y="4884739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24726" name="Text Box 86">
            <a:extLst>
              <a:ext uri="{FF2B5EF4-FFF2-40B4-BE49-F238E27FC236}">
                <a16:creationId xmlns:a16="http://schemas.microsoft.com/office/drawing/2014/main" id="{F560D3D2-080F-6E4B-99EA-66A969E50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8050" y="52959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24727" name="Text Box 87">
            <a:extLst>
              <a:ext uri="{FF2B5EF4-FFF2-40B4-BE49-F238E27FC236}">
                <a16:creationId xmlns:a16="http://schemas.microsoft.com/office/drawing/2014/main" id="{E5813ADB-192B-7547-8C5B-E1611DD35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0200" y="5662614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24728" name="Text Box 88">
            <a:extLst>
              <a:ext uri="{FF2B5EF4-FFF2-40B4-BE49-F238E27FC236}">
                <a16:creationId xmlns:a16="http://schemas.microsoft.com/office/drawing/2014/main" id="{D6D8F283-F3AD-BB49-B1F0-B3816A477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925" y="60579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24729" name="Rectangle 89">
            <a:extLst>
              <a:ext uri="{FF2B5EF4-FFF2-40B4-BE49-F238E27FC236}">
                <a16:creationId xmlns:a16="http://schemas.microsoft.com/office/drawing/2014/main" id="{A9EABAF8-B18B-7148-8F78-71BB70356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447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10.1</a:t>
            </a:r>
          </a:p>
        </p:txBody>
      </p:sp>
      <p:sp>
        <p:nvSpPr>
          <p:cNvPr id="624731" name="AutoShape 9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E9C06B0-C114-484A-A55A-D00FD0F6A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637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4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4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24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24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24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24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2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2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24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24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24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24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16" grpId="0" autoUpdateAnimBg="0"/>
      <p:bldP spid="624717" grpId="0" autoUpdateAnimBg="0"/>
      <p:bldP spid="624718" grpId="0" autoUpdateAnimBg="0"/>
      <p:bldP spid="624719" grpId="0" autoUpdateAnimBg="0"/>
      <p:bldP spid="624720" grpId="0" autoUpdateAnimBg="0"/>
      <p:bldP spid="624721" grpId="0" autoUpdateAnimBg="0"/>
      <p:bldP spid="624722" grpId="0" autoUpdateAnimBg="0"/>
      <p:bldP spid="624723" grpId="0" autoUpdateAnimBg="0"/>
      <p:bldP spid="624724" grpId="0" autoUpdateAnimBg="0"/>
      <p:bldP spid="624725" grpId="0" autoUpdateAnimBg="0"/>
      <p:bldP spid="624726" grpId="0" autoUpdateAnimBg="0"/>
      <p:bldP spid="624727" grpId="0" autoUpdateAnimBg="0"/>
      <p:bldP spid="62472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Text Box 2">
            <a:extLst>
              <a:ext uri="{FF2B5EF4-FFF2-40B4-BE49-F238E27FC236}">
                <a16:creationId xmlns:a16="http://schemas.microsoft.com/office/drawing/2014/main" id="{04007190-B7E9-FD47-B0C2-0B4D61DF0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73050"/>
            <a:ext cx="66055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写出微操作命令的最简表达式</a:t>
            </a:r>
          </a:p>
        </p:txBody>
      </p:sp>
      <p:sp>
        <p:nvSpPr>
          <p:cNvPr id="625667" name="Text Box 3">
            <a:extLst>
              <a:ext uri="{FF2B5EF4-FFF2-40B4-BE49-F238E27FC236}">
                <a16:creationId xmlns:a16="http://schemas.microsoft.com/office/drawing/2014/main" id="{107ADCC1-7EC5-F64F-BC2D-3ED9D14EA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2352675"/>
            <a:ext cx="7600735" cy="1101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4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FE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 </a:t>
            </a: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b="1" baseline="-2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IND ·</a:t>
            </a: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b="1" baseline="-2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 ADD + STA + LDA + JMP + BAN )</a:t>
            </a:r>
          </a:p>
          <a:p>
            <a:pPr fontAlgn="base">
              <a:lnSpc>
                <a:spcPct val="14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+ 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 ·</a:t>
            </a: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b="1" baseline="-2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 ADD +LDA )</a:t>
            </a:r>
          </a:p>
        </p:txBody>
      </p:sp>
      <p:grpSp>
        <p:nvGrpSpPr>
          <p:cNvPr id="625668" name="Group 4">
            <a:extLst>
              <a:ext uri="{FF2B5EF4-FFF2-40B4-BE49-F238E27FC236}">
                <a16:creationId xmlns:a16="http://schemas.microsoft.com/office/drawing/2014/main" id="{8616D7B2-330A-B94D-936F-55AD2AB24CF9}"/>
              </a:ext>
            </a:extLst>
          </p:cNvPr>
          <p:cNvGrpSpPr>
            <a:grpSpLocks/>
          </p:cNvGrpSpPr>
          <p:nvPr/>
        </p:nvGrpSpPr>
        <p:grpSpPr bwMode="auto">
          <a:xfrm>
            <a:off x="2225676" y="1741488"/>
            <a:ext cx="5013325" cy="457200"/>
            <a:chOff x="442" y="1097"/>
            <a:chExt cx="3158" cy="288"/>
          </a:xfrm>
        </p:grpSpPr>
        <p:sp>
          <p:nvSpPr>
            <p:cNvPr id="625669" name="Text Box 5">
              <a:extLst>
                <a:ext uri="{FF2B5EF4-FFF2-40B4-BE49-F238E27FC236}">
                  <a16:creationId xmlns:a16="http://schemas.microsoft.com/office/drawing/2014/main" id="{31AADDA0-3152-B14C-B6C9-0263EF3299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" y="1097"/>
              <a:ext cx="31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 ( MAR )        MDR</a:t>
              </a:r>
            </a:p>
          </p:txBody>
        </p:sp>
        <p:sp>
          <p:nvSpPr>
            <p:cNvPr id="625670" name="Line 6">
              <a:extLst>
                <a:ext uri="{FF2B5EF4-FFF2-40B4-BE49-F238E27FC236}">
                  <a16:creationId xmlns:a16="http://schemas.microsoft.com/office/drawing/2014/main" id="{A4624B0B-E774-474B-9803-D0C994935A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248"/>
              <a:ext cx="33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25671" name="Text Box 7">
            <a:extLst>
              <a:ext uri="{FF2B5EF4-FFF2-40B4-BE49-F238E27FC236}">
                <a16:creationId xmlns:a16="http://schemas.microsoft.com/office/drawing/2014/main" id="{159EAFD6-AAF5-F348-BC2E-ED84145A7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3648075"/>
            <a:ext cx="7073347" cy="1101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4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b="1" baseline="-2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FE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+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IND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 ADD + STA + LDA + JMP + BAN )</a:t>
            </a:r>
          </a:p>
          <a:p>
            <a:pPr fontAlgn="base">
              <a:lnSpc>
                <a:spcPct val="14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+ 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 ADD +LDA ) }</a:t>
            </a:r>
          </a:p>
        </p:txBody>
      </p:sp>
      <p:sp>
        <p:nvSpPr>
          <p:cNvPr id="625672" name="Rectangle 8">
            <a:extLst>
              <a:ext uri="{FF2B5EF4-FFF2-40B4-BE49-F238E27FC236}">
                <a16:creationId xmlns:a16="http://schemas.microsoft.com/office/drawing/2014/main" id="{274FC280-3768-9A4F-9B59-D15234CCC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447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10.1</a:t>
            </a:r>
          </a:p>
        </p:txBody>
      </p:sp>
      <p:sp>
        <p:nvSpPr>
          <p:cNvPr id="625673" name="AutoShape 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89C5550-4745-114F-A3A9-477BC166B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12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5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67" grpId="0" autoUpdateAnimBg="0"/>
      <p:bldP spid="62567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Text Box 2">
            <a:extLst>
              <a:ext uri="{FF2B5EF4-FFF2-40B4-BE49-F238E27FC236}">
                <a16:creationId xmlns:a16="http://schemas.microsoft.com/office/drawing/2014/main" id="{650BA53B-4909-F940-9940-0AFFAEA34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5" y="273050"/>
            <a:ext cx="29352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画出逻辑图</a:t>
            </a:r>
          </a:p>
        </p:txBody>
      </p:sp>
      <p:sp>
        <p:nvSpPr>
          <p:cNvPr id="626691" name="Text Box 3">
            <a:extLst>
              <a:ext uri="{FF2B5EF4-FFF2-40B4-BE49-F238E27FC236}">
                <a16:creationId xmlns:a16="http://schemas.microsoft.com/office/drawing/2014/main" id="{967841CA-A4C3-6C49-B97C-D8D5372C3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6676" y="5087938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特点</a:t>
            </a:r>
          </a:p>
        </p:txBody>
      </p:sp>
      <p:sp>
        <p:nvSpPr>
          <p:cNvPr id="626692" name="Text Box 4">
            <a:extLst>
              <a:ext uri="{FF2B5EF4-FFF2-40B4-BE49-F238E27FC236}">
                <a16:creationId xmlns:a16="http://schemas.microsoft.com/office/drawing/2014/main" id="{27CFEE7F-2B89-5347-BA6E-5E345AD84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26" y="5110163"/>
            <a:ext cx="4968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思路清晰，简单明了</a:t>
            </a:r>
          </a:p>
        </p:txBody>
      </p:sp>
      <p:sp>
        <p:nvSpPr>
          <p:cNvPr id="626693" name="Text Box 5">
            <a:extLst>
              <a:ext uri="{FF2B5EF4-FFF2-40B4-BE49-F238E27FC236}">
                <a16:creationId xmlns:a16="http://schemas.microsoft.com/office/drawing/2014/main" id="{EA5675D5-73A1-3C44-A8F2-0A417E39A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26" y="5599113"/>
            <a:ext cx="5502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庞杂，调试困难，修改困难</a:t>
            </a:r>
          </a:p>
        </p:txBody>
      </p:sp>
      <p:sp>
        <p:nvSpPr>
          <p:cNvPr id="626694" name="Text Box 6">
            <a:extLst>
              <a:ext uri="{FF2B5EF4-FFF2-40B4-BE49-F238E27FC236}">
                <a16:creationId xmlns:a16="http://schemas.microsoft.com/office/drawing/2014/main" id="{D9C45226-2BB2-974E-B6E9-20AA85716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25" y="6110288"/>
            <a:ext cx="1435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速度快</a:t>
            </a:r>
            <a:endParaRPr kumimoji="1" lang="en-US" altLang="zh-CN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26695" name="Group 7">
            <a:extLst>
              <a:ext uri="{FF2B5EF4-FFF2-40B4-BE49-F238E27FC236}">
                <a16:creationId xmlns:a16="http://schemas.microsoft.com/office/drawing/2014/main" id="{6D636934-D14C-F249-B911-F30EB6C0EC91}"/>
              </a:ext>
            </a:extLst>
          </p:cNvPr>
          <p:cNvGrpSpPr>
            <a:grpSpLocks/>
          </p:cNvGrpSpPr>
          <p:nvPr/>
        </p:nvGrpSpPr>
        <p:grpSpPr bwMode="auto">
          <a:xfrm>
            <a:off x="2627314" y="1295400"/>
            <a:ext cx="420687" cy="2819400"/>
            <a:chOff x="695" y="816"/>
            <a:chExt cx="265" cy="1776"/>
          </a:xfrm>
        </p:grpSpPr>
        <p:grpSp>
          <p:nvGrpSpPr>
            <p:cNvPr id="626696" name="Group 8">
              <a:extLst>
                <a:ext uri="{FF2B5EF4-FFF2-40B4-BE49-F238E27FC236}">
                  <a16:creationId xmlns:a16="http://schemas.microsoft.com/office/drawing/2014/main" id="{24D86D59-FDBB-1747-B6F2-81DE806E55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5" y="816"/>
              <a:ext cx="265" cy="336"/>
              <a:chOff x="695" y="816"/>
              <a:chExt cx="265" cy="336"/>
            </a:xfrm>
          </p:grpSpPr>
          <p:sp>
            <p:nvSpPr>
              <p:cNvPr id="626697" name="Text Box 9">
                <a:extLst>
                  <a:ext uri="{FF2B5EF4-FFF2-40B4-BE49-F238E27FC236}">
                    <a16:creationId xmlns:a16="http://schemas.microsoft.com/office/drawing/2014/main" id="{26996907-22CA-1E4F-92CF-9373E38CC0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5" y="841"/>
                <a:ext cx="24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&amp;</a:t>
                </a:r>
              </a:p>
            </p:txBody>
          </p:sp>
          <p:sp>
            <p:nvSpPr>
              <p:cNvPr id="626698" name="Rectangle 10">
                <a:extLst>
                  <a:ext uri="{FF2B5EF4-FFF2-40B4-BE49-F238E27FC236}">
                    <a16:creationId xmlns:a16="http://schemas.microsoft.com/office/drawing/2014/main" id="{9D8B359D-4015-F54B-A429-26E3A7C07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816"/>
                <a:ext cx="192" cy="33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26699" name="Oval 11">
                <a:extLst>
                  <a:ext uri="{FF2B5EF4-FFF2-40B4-BE49-F238E27FC236}">
                    <a16:creationId xmlns:a16="http://schemas.microsoft.com/office/drawing/2014/main" id="{D7816933-76AB-3C46-962A-B3492CF8DC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960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26700" name="Group 12">
              <a:extLst>
                <a:ext uri="{FF2B5EF4-FFF2-40B4-BE49-F238E27FC236}">
                  <a16:creationId xmlns:a16="http://schemas.microsoft.com/office/drawing/2014/main" id="{A3466671-629A-C041-8607-0172533F4F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5" y="1560"/>
              <a:ext cx="265" cy="336"/>
              <a:chOff x="695" y="1560"/>
              <a:chExt cx="265" cy="336"/>
            </a:xfrm>
          </p:grpSpPr>
          <p:sp>
            <p:nvSpPr>
              <p:cNvPr id="626701" name="Text Box 13">
                <a:extLst>
                  <a:ext uri="{FF2B5EF4-FFF2-40B4-BE49-F238E27FC236}">
                    <a16:creationId xmlns:a16="http://schemas.microsoft.com/office/drawing/2014/main" id="{E7FDFF11-5166-9F48-AA22-393E3E2DF0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5" y="1584"/>
                <a:ext cx="24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&amp;</a:t>
                </a:r>
              </a:p>
            </p:txBody>
          </p:sp>
          <p:sp>
            <p:nvSpPr>
              <p:cNvPr id="626702" name="Rectangle 14">
                <a:extLst>
                  <a:ext uri="{FF2B5EF4-FFF2-40B4-BE49-F238E27FC236}">
                    <a16:creationId xmlns:a16="http://schemas.microsoft.com/office/drawing/2014/main" id="{8F474DCF-8BD5-0148-AAC7-3B0D36984E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1560"/>
                <a:ext cx="192" cy="33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26703" name="Oval 15">
                <a:extLst>
                  <a:ext uri="{FF2B5EF4-FFF2-40B4-BE49-F238E27FC236}">
                    <a16:creationId xmlns:a16="http://schemas.microsoft.com/office/drawing/2014/main" id="{FB249175-1225-3F42-BC35-927A947A4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1704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26704" name="Group 16">
              <a:extLst>
                <a:ext uri="{FF2B5EF4-FFF2-40B4-BE49-F238E27FC236}">
                  <a16:creationId xmlns:a16="http://schemas.microsoft.com/office/drawing/2014/main" id="{C937CD7F-C929-704E-A0E4-68F46AC05D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5" y="2256"/>
              <a:ext cx="265" cy="336"/>
              <a:chOff x="695" y="2256"/>
              <a:chExt cx="265" cy="336"/>
            </a:xfrm>
          </p:grpSpPr>
          <p:sp>
            <p:nvSpPr>
              <p:cNvPr id="626705" name="Text Box 17">
                <a:extLst>
                  <a:ext uri="{FF2B5EF4-FFF2-40B4-BE49-F238E27FC236}">
                    <a16:creationId xmlns:a16="http://schemas.microsoft.com/office/drawing/2014/main" id="{BB020BE3-A80D-7E4C-A4C1-BE10C46722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5" y="2294"/>
                <a:ext cx="24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&amp;</a:t>
                </a:r>
              </a:p>
            </p:txBody>
          </p:sp>
          <p:sp>
            <p:nvSpPr>
              <p:cNvPr id="626706" name="Rectangle 18">
                <a:extLst>
                  <a:ext uri="{FF2B5EF4-FFF2-40B4-BE49-F238E27FC236}">
                    <a16:creationId xmlns:a16="http://schemas.microsoft.com/office/drawing/2014/main" id="{039D2EAB-2CA9-6942-A483-6F70ED592C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2256"/>
                <a:ext cx="192" cy="33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26707" name="Oval 19">
                <a:extLst>
                  <a:ext uri="{FF2B5EF4-FFF2-40B4-BE49-F238E27FC236}">
                    <a16:creationId xmlns:a16="http://schemas.microsoft.com/office/drawing/2014/main" id="{850EA2A6-F6B0-6C43-B7D3-F93FCAF634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400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626708" name="Group 20">
            <a:extLst>
              <a:ext uri="{FF2B5EF4-FFF2-40B4-BE49-F238E27FC236}">
                <a16:creationId xmlns:a16="http://schemas.microsoft.com/office/drawing/2014/main" id="{529ACB96-E971-2046-AB0B-D761FFACC406}"/>
              </a:ext>
            </a:extLst>
          </p:cNvPr>
          <p:cNvGrpSpPr>
            <a:grpSpLocks/>
          </p:cNvGrpSpPr>
          <p:nvPr/>
        </p:nvGrpSpPr>
        <p:grpSpPr bwMode="auto">
          <a:xfrm>
            <a:off x="3521075" y="3581400"/>
            <a:ext cx="381000" cy="533400"/>
            <a:chOff x="1258" y="2256"/>
            <a:chExt cx="240" cy="336"/>
          </a:xfrm>
        </p:grpSpPr>
        <p:sp>
          <p:nvSpPr>
            <p:cNvPr id="626709" name="Text Box 21">
              <a:extLst>
                <a:ext uri="{FF2B5EF4-FFF2-40B4-BE49-F238E27FC236}">
                  <a16:creationId xmlns:a16="http://schemas.microsoft.com/office/drawing/2014/main" id="{7A0E9301-CB6D-0348-BFDB-199D74D5DD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8" y="229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26710" name="Rectangle 22">
              <a:extLst>
                <a:ext uri="{FF2B5EF4-FFF2-40B4-BE49-F238E27FC236}">
                  <a16:creationId xmlns:a16="http://schemas.microsoft.com/office/drawing/2014/main" id="{77B90E4B-E22E-0D46-B551-2C6B265B7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" y="2256"/>
              <a:ext cx="192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26711" name="Oval 23">
              <a:extLst>
                <a:ext uri="{FF2B5EF4-FFF2-40B4-BE49-F238E27FC236}">
                  <a16:creationId xmlns:a16="http://schemas.microsoft.com/office/drawing/2014/main" id="{ED1BBBAB-B585-3E41-A5BE-A3C04A09C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" y="2400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26712" name="Group 24">
            <a:extLst>
              <a:ext uri="{FF2B5EF4-FFF2-40B4-BE49-F238E27FC236}">
                <a16:creationId xmlns:a16="http://schemas.microsoft.com/office/drawing/2014/main" id="{95151FE5-6B23-3543-8A15-E54B02B1436A}"/>
              </a:ext>
            </a:extLst>
          </p:cNvPr>
          <p:cNvGrpSpPr>
            <a:grpSpLocks/>
          </p:cNvGrpSpPr>
          <p:nvPr/>
        </p:nvGrpSpPr>
        <p:grpSpPr bwMode="auto">
          <a:xfrm>
            <a:off x="3521075" y="2476500"/>
            <a:ext cx="381000" cy="533400"/>
            <a:chOff x="1258" y="1560"/>
            <a:chExt cx="240" cy="336"/>
          </a:xfrm>
        </p:grpSpPr>
        <p:sp>
          <p:nvSpPr>
            <p:cNvPr id="626713" name="Text Box 25">
              <a:extLst>
                <a:ext uri="{FF2B5EF4-FFF2-40B4-BE49-F238E27FC236}">
                  <a16:creationId xmlns:a16="http://schemas.microsoft.com/office/drawing/2014/main" id="{62847F81-8F03-414B-A831-71AB004C83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8" y="159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26714" name="Rectangle 26">
              <a:extLst>
                <a:ext uri="{FF2B5EF4-FFF2-40B4-BE49-F238E27FC236}">
                  <a16:creationId xmlns:a16="http://schemas.microsoft.com/office/drawing/2014/main" id="{8A6F1214-E759-B14C-939F-98A1C087F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" y="1560"/>
              <a:ext cx="192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26715" name="Oval 27">
              <a:extLst>
                <a:ext uri="{FF2B5EF4-FFF2-40B4-BE49-F238E27FC236}">
                  <a16:creationId xmlns:a16="http://schemas.microsoft.com/office/drawing/2014/main" id="{1E9265E2-15B3-1D47-89F7-598582AB8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" y="1704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26716" name="Group 28">
            <a:extLst>
              <a:ext uri="{FF2B5EF4-FFF2-40B4-BE49-F238E27FC236}">
                <a16:creationId xmlns:a16="http://schemas.microsoft.com/office/drawing/2014/main" id="{9631FD46-0DCF-244B-98FE-797B41C3F351}"/>
              </a:ext>
            </a:extLst>
          </p:cNvPr>
          <p:cNvGrpSpPr>
            <a:grpSpLocks/>
          </p:cNvGrpSpPr>
          <p:nvPr/>
        </p:nvGrpSpPr>
        <p:grpSpPr bwMode="auto">
          <a:xfrm>
            <a:off x="4765676" y="4191000"/>
            <a:ext cx="415925" cy="533400"/>
            <a:chOff x="2042" y="2640"/>
            <a:chExt cx="262" cy="336"/>
          </a:xfrm>
        </p:grpSpPr>
        <p:sp>
          <p:nvSpPr>
            <p:cNvPr id="626717" name="Text Box 29">
              <a:extLst>
                <a:ext uri="{FF2B5EF4-FFF2-40B4-BE49-F238E27FC236}">
                  <a16:creationId xmlns:a16="http://schemas.microsoft.com/office/drawing/2014/main" id="{00DB1B07-4258-DA48-A4A3-780428F2DC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2" y="2672"/>
              <a:ext cx="2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&amp;</a:t>
              </a:r>
            </a:p>
          </p:txBody>
        </p:sp>
        <p:sp>
          <p:nvSpPr>
            <p:cNvPr id="626718" name="Rectangle 30">
              <a:extLst>
                <a:ext uri="{FF2B5EF4-FFF2-40B4-BE49-F238E27FC236}">
                  <a16:creationId xmlns:a16="http://schemas.microsoft.com/office/drawing/2014/main" id="{30E1BE0C-5546-7B42-B770-D268FD7BB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640"/>
              <a:ext cx="192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26719" name="Oval 31">
              <a:extLst>
                <a:ext uri="{FF2B5EF4-FFF2-40B4-BE49-F238E27FC236}">
                  <a16:creationId xmlns:a16="http://schemas.microsoft.com/office/drawing/2014/main" id="{C94E09E0-515B-2D41-B902-658F9D035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784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26720" name="Group 32">
            <a:extLst>
              <a:ext uri="{FF2B5EF4-FFF2-40B4-BE49-F238E27FC236}">
                <a16:creationId xmlns:a16="http://schemas.microsoft.com/office/drawing/2014/main" id="{40B345D7-EBA1-8045-84D9-427F76E85713}"/>
              </a:ext>
            </a:extLst>
          </p:cNvPr>
          <p:cNvGrpSpPr>
            <a:grpSpLocks/>
          </p:cNvGrpSpPr>
          <p:nvPr/>
        </p:nvGrpSpPr>
        <p:grpSpPr bwMode="auto">
          <a:xfrm>
            <a:off x="6134100" y="4191000"/>
            <a:ext cx="419100" cy="533400"/>
            <a:chOff x="2904" y="2640"/>
            <a:chExt cx="264" cy="336"/>
          </a:xfrm>
        </p:grpSpPr>
        <p:sp>
          <p:nvSpPr>
            <p:cNvPr id="626721" name="Text Box 33">
              <a:extLst>
                <a:ext uri="{FF2B5EF4-FFF2-40B4-BE49-F238E27FC236}">
                  <a16:creationId xmlns:a16="http://schemas.microsoft.com/office/drawing/2014/main" id="{B9501B68-A569-BC45-9963-5E40E0AB56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4" y="2678"/>
              <a:ext cx="2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&amp;</a:t>
              </a:r>
            </a:p>
          </p:txBody>
        </p:sp>
        <p:sp>
          <p:nvSpPr>
            <p:cNvPr id="626722" name="Rectangle 34">
              <a:extLst>
                <a:ext uri="{FF2B5EF4-FFF2-40B4-BE49-F238E27FC236}">
                  <a16:creationId xmlns:a16="http://schemas.microsoft.com/office/drawing/2014/main" id="{9BB36471-F50F-FA42-9F90-DD9128BF4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640"/>
              <a:ext cx="192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26723" name="Oval 35">
              <a:extLst>
                <a:ext uri="{FF2B5EF4-FFF2-40B4-BE49-F238E27FC236}">
                  <a16:creationId xmlns:a16="http://schemas.microsoft.com/office/drawing/2014/main" id="{C020795A-DFD7-C346-B418-D9704ACF4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784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26724" name="Group 36">
            <a:extLst>
              <a:ext uri="{FF2B5EF4-FFF2-40B4-BE49-F238E27FC236}">
                <a16:creationId xmlns:a16="http://schemas.microsoft.com/office/drawing/2014/main" id="{BB1961BD-C89E-984B-AEBD-F1666C02B64B}"/>
              </a:ext>
            </a:extLst>
          </p:cNvPr>
          <p:cNvGrpSpPr>
            <a:grpSpLocks/>
          </p:cNvGrpSpPr>
          <p:nvPr/>
        </p:nvGrpSpPr>
        <p:grpSpPr bwMode="auto">
          <a:xfrm>
            <a:off x="6134100" y="1905000"/>
            <a:ext cx="419100" cy="533400"/>
            <a:chOff x="2904" y="1200"/>
            <a:chExt cx="264" cy="336"/>
          </a:xfrm>
        </p:grpSpPr>
        <p:sp>
          <p:nvSpPr>
            <p:cNvPr id="626725" name="Text Box 37">
              <a:extLst>
                <a:ext uri="{FF2B5EF4-FFF2-40B4-BE49-F238E27FC236}">
                  <a16:creationId xmlns:a16="http://schemas.microsoft.com/office/drawing/2014/main" id="{ED192A13-5F81-B74E-A6D2-150C5908D5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4" y="1238"/>
              <a:ext cx="2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&amp;</a:t>
              </a:r>
            </a:p>
          </p:txBody>
        </p:sp>
        <p:sp>
          <p:nvSpPr>
            <p:cNvPr id="626726" name="Rectangle 38">
              <a:extLst>
                <a:ext uri="{FF2B5EF4-FFF2-40B4-BE49-F238E27FC236}">
                  <a16:creationId xmlns:a16="http://schemas.microsoft.com/office/drawing/2014/main" id="{6DCCB80F-4592-8845-A73B-512FCEAA6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200"/>
              <a:ext cx="192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26727" name="Oval 39">
              <a:extLst>
                <a:ext uri="{FF2B5EF4-FFF2-40B4-BE49-F238E27FC236}">
                  <a16:creationId xmlns:a16="http://schemas.microsoft.com/office/drawing/2014/main" id="{3D6087E3-13BA-CE44-BA86-48CC3A70C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344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26728" name="Group 40">
            <a:extLst>
              <a:ext uri="{FF2B5EF4-FFF2-40B4-BE49-F238E27FC236}">
                <a16:creationId xmlns:a16="http://schemas.microsoft.com/office/drawing/2014/main" id="{2F8C6872-B959-BE47-A15E-3A40644FA8A5}"/>
              </a:ext>
            </a:extLst>
          </p:cNvPr>
          <p:cNvGrpSpPr>
            <a:grpSpLocks/>
          </p:cNvGrpSpPr>
          <p:nvPr/>
        </p:nvGrpSpPr>
        <p:grpSpPr bwMode="auto">
          <a:xfrm>
            <a:off x="7734300" y="1905000"/>
            <a:ext cx="419100" cy="533400"/>
            <a:chOff x="3912" y="1200"/>
            <a:chExt cx="264" cy="336"/>
          </a:xfrm>
        </p:grpSpPr>
        <p:sp>
          <p:nvSpPr>
            <p:cNvPr id="626729" name="Text Box 41">
              <a:extLst>
                <a:ext uri="{FF2B5EF4-FFF2-40B4-BE49-F238E27FC236}">
                  <a16:creationId xmlns:a16="http://schemas.microsoft.com/office/drawing/2014/main" id="{BA287789-BF92-0849-A59D-97A22D677B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2" y="1238"/>
              <a:ext cx="2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&amp;</a:t>
              </a:r>
            </a:p>
          </p:txBody>
        </p:sp>
        <p:sp>
          <p:nvSpPr>
            <p:cNvPr id="626730" name="Rectangle 42">
              <a:extLst>
                <a:ext uri="{FF2B5EF4-FFF2-40B4-BE49-F238E27FC236}">
                  <a16:creationId xmlns:a16="http://schemas.microsoft.com/office/drawing/2014/main" id="{209A7C2A-3C23-D343-AB3F-6FAC0F7FD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200"/>
              <a:ext cx="192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26731" name="Oval 43">
              <a:extLst>
                <a:ext uri="{FF2B5EF4-FFF2-40B4-BE49-F238E27FC236}">
                  <a16:creationId xmlns:a16="http://schemas.microsoft.com/office/drawing/2014/main" id="{FEEF0069-4CB9-914A-8DC3-04A1FB991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344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26732" name="Group 44">
            <a:extLst>
              <a:ext uri="{FF2B5EF4-FFF2-40B4-BE49-F238E27FC236}">
                <a16:creationId xmlns:a16="http://schemas.microsoft.com/office/drawing/2014/main" id="{1DF32889-7188-8142-9BFF-0EB154AB72BB}"/>
              </a:ext>
            </a:extLst>
          </p:cNvPr>
          <p:cNvGrpSpPr>
            <a:grpSpLocks/>
          </p:cNvGrpSpPr>
          <p:nvPr/>
        </p:nvGrpSpPr>
        <p:grpSpPr bwMode="auto">
          <a:xfrm>
            <a:off x="7734300" y="3082925"/>
            <a:ext cx="419100" cy="533400"/>
            <a:chOff x="3912" y="1942"/>
            <a:chExt cx="264" cy="336"/>
          </a:xfrm>
        </p:grpSpPr>
        <p:sp>
          <p:nvSpPr>
            <p:cNvPr id="626733" name="Text Box 45">
              <a:extLst>
                <a:ext uri="{FF2B5EF4-FFF2-40B4-BE49-F238E27FC236}">
                  <a16:creationId xmlns:a16="http://schemas.microsoft.com/office/drawing/2014/main" id="{5961B6AD-DEA7-D54C-B2B9-E08D8DBC94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2" y="1974"/>
              <a:ext cx="2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&amp;</a:t>
              </a:r>
            </a:p>
          </p:txBody>
        </p:sp>
        <p:sp>
          <p:nvSpPr>
            <p:cNvPr id="626734" name="Rectangle 46">
              <a:extLst>
                <a:ext uri="{FF2B5EF4-FFF2-40B4-BE49-F238E27FC236}">
                  <a16:creationId xmlns:a16="http://schemas.microsoft.com/office/drawing/2014/main" id="{B43CA257-273E-F54F-8386-9C73EC621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942"/>
              <a:ext cx="192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26735" name="Oval 47">
              <a:extLst>
                <a:ext uri="{FF2B5EF4-FFF2-40B4-BE49-F238E27FC236}">
                  <a16:creationId xmlns:a16="http://schemas.microsoft.com/office/drawing/2014/main" id="{9EF0AF08-3653-D744-BEEA-86857325C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086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26736" name="Freeform 48">
            <a:extLst>
              <a:ext uri="{FF2B5EF4-FFF2-40B4-BE49-F238E27FC236}">
                <a16:creationId xmlns:a16="http://schemas.microsoft.com/office/drawing/2014/main" id="{1236856F-0F54-9049-8E1A-F94102BB4323}"/>
              </a:ext>
            </a:extLst>
          </p:cNvPr>
          <p:cNvSpPr>
            <a:spLocks/>
          </p:cNvSpPr>
          <p:nvPr/>
        </p:nvSpPr>
        <p:spPr bwMode="auto">
          <a:xfrm>
            <a:off x="1900239" y="1447800"/>
            <a:ext cx="771525" cy="1588"/>
          </a:xfrm>
          <a:custGeom>
            <a:avLst/>
            <a:gdLst>
              <a:gd name="T0" fmla="*/ 486 w 486"/>
              <a:gd name="T1" fmla="*/ 0 h 1"/>
              <a:gd name="T2" fmla="*/ 0 w 486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6" h="1">
                <a:moveTo>
                  <a:pt x="486" y="0"/>
                </a:moveTo>
                <a:lnTo>
                  <a:pt x="0" y="0"/>
                </a:ln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26737" name="Group 49">
            <a:extLst>
              <a:ext uri="{FF2B5EF4-FFF2-40B4-BE49-F238E27FC236}">
                <a16:creationId xmlns:a16="http://schemas.microsoft.com/office/drawing/2014/main" id="{145AA7BC-FC2D-5242-844F-9876454C837C}"/>
              </a:ext>
            </a:extLst>
          </p:cNvPr>
          <p:cNvGrpSpPr>
            <a:grpSpLocks/>
          </p:cNvGrpSpPr>
          <p:nvPr/>
        </p:nvGrpSpPr>
        <p:grpSpPr bwMode="auto">
          <a:xfrm>
            <a:off x="2133601" y="1676400"/>
            <a:ext cx="538163" cy="2286000"/>
            <a:chOff x="384" y="1056"/>
            <a:chExt cx="339" cy="1440"/>
          </a:xfrm>
        </p:grpSpPr>
        <p:sp>
          <p:nvSpPr>
            <p:cNvPr id="626738" name="Line 50">
              <a:extLst>
                <a:ext uri="{FF2B5EF4-FFF2-40B4-BE49-F238E27FC236}">
                  <a16:creationId xmlns:a16="http://schemas.microsoft.com/office/drawing/2014/main" id="{4093992B-9C28-BE44-9245-C689137FEC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" y="105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26739" name="Freeform 51">
              <a:extLst>
                <a:ext uri="{FF2B5EF4-FFF2-40B4-BE49-F238E27FC236}">
                  <a16:creationId xmlns:a16="http://schemas.microsoft.com/office/drawing/2014/main" id="{3276AC40-D7DF-8C46-B98A-467713EF6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" y="1056"/>
              <a:ext cx="195" cy="1440"/>
            </a:xfrm>
            <a:custGeom>
              <a:avLst/>
              <a:gdLst>
                <a:gd name="T0" fmla="*/ 3 w 195"/>
                <a:gd name="T1" fmla="*/ 0 h 1440"/>
                <a:gd name="T2" fmla="*/ 0 w 195"/>
                <a:gd name="T3" fmla="*/ 1440 h 1440"/>
                <a:gd name="T4" fmla="*/ 195 w 195"/>
                <a:gd name="T5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5" h="1440">
                  <a:moveTo>
                    <a:pt x="3" y="0"/>
                  </a:moveTo>
                  <a:lnTo>
                    <a:pt x="0" y="1440"/>
                  </a:lnTo>
                  <a:lnTo>
                    <a:pt x="195" y="144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oval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26740" name="Freeform 52">
              <a:extLst>
                <a:ext uri="{FF2B5EF4-FFF2-40B4-BE49-F238E27FC236}">
                  <a16:creationId xmlns:a16="http://schemas.microsoft.com/office/drawing/2014/main" id="{2ED001BA-16C4-B54C-BA2E-04E4E0346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1794"/>
              <a:ext cx="195" cy="1"/>
            </a:xfrm>
            <a:custGeom>
              <a:avLst/>
              <a:gdLst>
                <a:gd name="T0" fmla="*/ 0 w 195"/>
                <a:gd name="T1" fmla="*/ 0 h 1"/>
                <a:gd name="T2" fmla="*/ 195 w 195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5" h="1">
                  <a:moveTo>
                    <a:pt x="0" y="0"/>
                  </a:moveTo>
                  <a:lnTo>
                    <a:pt x="195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oval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26741" name="Freeform 53">
            <a:extLst>
              <a:ext uri="{FF2B5EF4-FFF2-40B4-BE49-F238E27FC236}">
                <a16:creationId xmlns:a16="http://schemas.microsoft.com/office/drawing/2014/main" id="{7C926C09-315D-3E46-A4F7-66DD5356DEF9}"/>
              </a:ext>
            </a:extLst>
          </p:cNvPr>
          <p:cNvSpPr>
            <a:spLocks/>
          </p:cNvSpPr>
          <p:nvPr/>
        </p:nvSpPr>
        <p:spPr bwMode="auto">
          <a:xfrm>
            <a:off x="1885950" y="2633664"/>
            <a:ext cx="781050" cy="1587"/>
          </a:xfrm>
          <a:custGeom>
            <a:avLst/>
            <a:gdLst>
              <a:gd name="T0" fmla="*/ 492 w 492"/>
              <a:gd name="T1" fmla="*/ 0 h 1"/>
              <a:gd name="T2" fmla="*/ 0 w 492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92" h="1">
                <a:moveTo>
                  <a:pt x="492" y="0"/>
                </a:moveTo>
                <a:lnTo>
                  <a:pt x="0" y="0"/>
                </a:ln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6742" name="Line 54">
            <a:extLst>
              <a:ext uri="{FF2B5EF4-FFF2-40B4-BE49-F238E27FC236}">
                <a16:creationId xmlns:a16="http://schemas.microsoft.com/office/drawing/2014/main" id="{FEE9D0B3-F510-3A4F-9DF6-97FD97556F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3733800"/>
            <a:ext cx="7620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6743" name="Freeform 55">
            <a:extLst>
              <a:ext uri="{FF2B5EF4-FFF2-40B4-BE49-F238E27FC236}">
                <a16:creationId xmlns:a16="http://schemas.microsoft.com/office/drawing/2014/main" id="{E20BDB49-6040-5C44-A2B1-0041752161E7}"/>
              </a:ext>
            </a:extLst>
          </p:cNvPr>
          <p:cNvSpPr>
            <a:spLocks/>
          </p:cNvSpPr>
          <p:nvPr/>
        </p:nvSpPr>
        <p:spPr bwMode="auto">
          <a:xfrm>
            <a:off x="3043238" y="3857625"/>
            <a:ext cx="476250" cy="1588"/>
          </a:xfrm>
          <a:custGeom>
            <a:avLst/>
            <a:gdLst>
              <a:gd name="T0" fmla="*/ 0 w 300"/>
              <a:gd name="T1" fmla="*/ 0 h 1"/>
              <a:gd name="T2" fmla="*/ 300 w 30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" h="1">
                <a:moveTo>
                  <a:pt x="0" y="0"/>
                </a:moveTo>
                <a:lnTo>
                  <a:pt x="300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6744" name="Freeform 56">
            <a:extLst>
              <a:ext uri="{FF2B5EF4-FFF2-40B4-BE49-F238E27FC236}">
                <a16:creationId xmlns:a16="http://schemas.microsoft.com/office/drawing/2014/main" id="{1B208490-CABA-E84C-8B5B-18D4269047B1}"/>
              </a:ext>
            </a:extLst>
          </p:cNvPr>
          <p:cNvSpPr>
            <a:spLocks/>
          </p:cNvSpPr>
          <p:nvPr/>
        </p:nvSpPr>
        <p:spPr bwMode="auto">
          <a:xfrm>
            <a:off x="3048000" y="2743200"/>
            <a:ext cx="476250" cy="1588"/>
          </a:xfrm>
          <a:custGeom>
            <a:avLst/>
            <a:gdLst>
              <a:gd name="T0" fmla="*/ 0 w 300"/>
              <a:gd name="T1" fmla="*/ 0 h 1"/>
              <a:gd name="T2" fmla="*/ 300 w 30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" h="1">
                <a:moveTo>
                  <a:pt x="0" y="0"/>
                </a:moveTo>
                <a:lnTo>
                  <a:pt x="300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6745" name="Line 57">
            <a:extLst>
              <a:ext uri="{FF2B5EF4-FFF2-40B4-BE49-F238E27FC236}">
                <a16:creationId xmlns:a16="http://schemas.microsoft.com/office/drawing/2014/main" id="{5B8FD769-80D3-4F49-822D-C0225D5447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2057400"/>
            <a:ext cx="5334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6746" name="Freeform 58">
            <a:extLst>
              <a:ext uri="{FF2B5EF4-FFF2-40B4-BE49-F238E27FC236}">
                <a16:creationId xmlns:a16="http://schemas.microsoft.com/office/drawing/2014/main" id="{C6DEBA37-0021-7E46-940D-D373C3C17A02}"/>
              </a:ext>
            </a:extLst>
          </p:cNvPr>
          <p:cNvSpPr>
            <a:spLocks/>
          </p:cNvSpPr>
          <p:nvPr/>
        </p:nvSpPr>
        <p:spPr bwMode="auto">
          <a:xfrm>
            <a:off x="5638801" y="3500438"/>
            <a:ext cx="481013" cy="6350"/>
          </a:xfrm>
          <a:custGeom>
            <a:avLst/>
            <a:gdLst>
              <a:gd name="T0" fmla="*/ 303 w 303"/>
              <a:gd name="T1" fmla="*/ 0 h 4"/>
              <a:gd name="T2" fmla="*/ 0 w 303"/>
              <a:gd name="T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3" h="4">
                <a:moveTo>
                  <a:pt x="303" y="0"/>
                </a:moveTo>
                <a:lnTo>
                  <a:pt x="0" y="4"/>
                </a:ln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6747" name="Freeform 59">
            <a:extLst>
              <a:ext uri="{FF2B5EF4-FFF2-40B4-BE49-F238E27FC236}">
                <a16:creationId xmlns:a16="http://schemas.microsoft.com/office/drawing/2014/main" id="{3B90C1E3-51B3-4347-A880-CC8ECBCFFA80}"/>
              </a:ext>
            </a:extLst>
          </p:cNvPr>
          <p:cNvSpPr>
            <a:spLocks/>
          </p:cNvSpPr>
          <p:nvPr/>
        </p:nvSpPr>
        <p:spPr bwMode="auto">
          <a:xfrm>
            <a:off x="5943600" y="3505200"/>
            <a:ext cx="228600" cy="838200"/>
          </a:xfrm>
          <a:custGeom>
            <a:avLst/>
            <a:gdLst>
              <a:gd name="T0" fmla="*/ 0 w 144"/>
              <a:gd name="T1" fmla="*/ 0 h 432"/>
              <a:gd name="T2" fmla="*/ 0 w 144"/>
              <a:gd name="T3" fmla="*/ 432 h 432"/>
              <a:gd name="T4" fmla="*/ 144 w 144"/>
              <a:gd name="T5" fmla="*/ 432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" h="432">
                <a:moveTo>
                  <a:pt x="0" y="0"/>
                </a:moveTo>
                <a:lnTo>
                  <a:pt x="0" y="432"/>
                </a:lnTo>
                <a:lnTo>
                  <a:pt x="144" y="43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6748" name="Freeform 60">
            <a:extLst>
              <a:ext uri="{FF2B5EF4-FFF2-40B4-BE49-F238E27FC236}">
                <a16:creationId xmlns:a16="http://schemas.microsoft.com/office/drawing/2014/main" id="{D4F62D61-4352-3242-9410-BAE1DB544968}"/>
              </a:ext>
            </a:extLst>
          </p:cNvPr>
          <p:cNvSpPr>
            <a:spLocks/>
          </p:cNvSpPr>
          <p:nvPr/>
        </p:nvSpPr>
        <p:spPr bwMode="auto">
          <a:xfrm>
            <a:off x="4137026" y="3843338"/>
            <a:ext cx="2035175" cy="728662"/>
          </a:xfrm>
          <a:custGeom>
            <a:avLst/>
            <a:gdLst>
              <a:gd name="T0" fmla="*/ 0 w 1282"/>
              <a:gd name="T1" fmla="*/ 1 h 459"/>
              <a:gd name="T2" fmla="*/ 1042 w 1282"/>
              <a:gd name="T3" fmla="*/ 0 h 459"/>
              <a:gd name="T4" fmla="*/ 1042 w 1282"/>
              <a:gd name="T5" fmla="*/ 459 h 459"/>
              <a:gd name="T6" fmla="*/ 1282 w 1282"/>
              <a:gd name="T7" fmla="*/ 459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82" h="459">
                <a:moveTo>
                  <a:pt x="0" y="1"/>
                </a:moveTo>
                <a:lnTo>
                  <a:pt x="1042" y="0"/>
                </a:lnTo>
                <a:lnTo>
                  <a:pt x="1042" y="459"/>
                </a:lnTo>
                <a:lnTo>
                  <a:pt x="1282" y="459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6749" name="Freeform 61">
            <a:extLst>
              <a:ext uri="{FF2B5EF4-FFF2-40B4-BE49-F238E27FC236}">
                <a16:creationId xmlns:a16="http://schemas.microsoft.com/office/drawing/2014/main" id="{3F36C400-6DF8-3243-88CF-066491D67E83}"/>
              </a:ext>
            </a:extLst>
          </p:cNvPr>
          <p:cNvSpPr>
            <a:spLocks/>
          </p:cNvSpPr>
          <p:nvPr/>
        </p:nvSpPr>
        <p:spPr bwMode="auto">
          <a:xfrm>
            <a:off x="4267201" y="3505200"/>
            <a:ext cx="481013" cy="1588"/>
          </a:xfrm>
          <a:custGeom>
            <a:avLst/>
            <a:gdLst>
              <a:gd name="T0" fmla="*/ 303 w 303"/>
              <a:gd name="T1" fmla="*/ 0 h 1"/>
              <a:gd name="T2" fmla="*/ 0 w 303"/>
              <a:gd name="T3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3" h="1">
                <a:moveTo>
                  <a:pt x="303" y="0"/>
                </a:moveTo>
                <a:lnTo>
                  <a:pt x="0" y="1"/>
                </a:ln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6750" name="Freeform 62">
            <a:extLst>
              <a:ext uri="{FF2B5EF4-FFF2-40B4-BE49-F238E27FC236}">
                <a16:creationId xmlns:a16="http://schemas.microsoft.com/office/drawing/2014/main" id="{225D8DF0-578B-FB4B-BBCE-B42B968C3A9A}"/>
              </a:ext>
            </a:extLst>
          </p:cNvPr>
          <p:cNvSpPr>
            <a:spLocks/>
          </p:cNvSpPr>
          <p:nvPr/>
        </p:nvSpPr>
        <p:spPr bwMode="auto">
          <a:xfrm>
            <a:off x="5937250" y="2276476"/>
            <a:ext cx="234950" cy="466725"/>
          </a:xfrm>
          <a:custGeom>
            <a:avLst/>
            <a:gdLst>
              <a:gd name="T0" fmla="*/ 148 w 148"/>
              <a:gd name="T1" fmla="*/ 0 h 294"/>
              <a:gd name="T2" fmla="*/ 1 w 148"/>
              <a:gd name="T3" fmla="*/ 0 h 294"/>
              <a:gd name="T4" fmla="*/ 0 w 148"/>
              <a:gd name="T5" fmla="*/ 294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8" h="294">
                <a:moveTo>
                  <a:pt x="148" y="0"/>
                </a:moveTo>
                <a:lnTo>
                  <a:pt x="1" y="0"/>
                </a:lnTo>
                <a:lnTo>
                  <a:pt x="0" y="294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26751" name="Group 63">
            <a:extLst>
              <a:ext uri="{FF2B5EF4-FFF2-40B4-BE49-F238E27FC236}">
                <a16:creationId xmlns:a16="http://schemas.microsoft.com/office/drawing/2014/main" id="{8B740F7F-A2FC-DC44-8312-F6D444383D9B}"/>
              </a:ext>
            </a:extLst>
          </p:cNvPr>
          <p:cNvGrpSpPr>
            <a:grpSpLocks/>
          </p:cNvGrpSpPr>
          <p:nvPr/>
        </p:nvGrpSpPr>
        <p:grpSpPr bwMode="auto">
          <a:xfrm>
            <a:off x="3886201" y="2743201"/>
            <a:ext cx="866775" cy="542925"/>
            <a:chOff x="1488" y="1728"/>
            <a:chExt cx="546" cy="342"/>
          </a:xfrm>
        </p:grpSpPr>
        <p:sp>
          <p:nvSpPr>
            <p:cNvPr id="626752" name="Freeform 64">
              <a:extLst>
                <a:ext uri="{FF2B5EF4-FFF2-40B4-BE49-F238E27FC236}">
                  <a16:creationId xmlns:a16="http://schemas.microsoft.com/office/drawing/2014/main" id="{F411EE7D-F4C5-E549-A6A1-EA4D1CD30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1728"/>
              <a:ext cx="408" cy="1"/>
            </a:xfrm>
            <a:custGeom>
              <a:avLst/>
              <a:gdLst>
                <a:gd name="T0" fmla="*/ 0 w 408"/>
                <a:gd name="T1" fmla="*/ 0 h 1"/>
                <a:gd name="T2" fmla="*/ 408 w 408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8" h="1">
                  <a:moveTo>
                    <a:pt x="0" y="0"/>
                  </a:moveTo>
                  <a:lnTo>
                    <a:pt x="408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26753" name="Freeform 65">
              <a:extLst>
                <a:ext uri="{FF2B5EF4-FFF2-40B4-BE49-F238E27FC236}">
                  <a16:creationId xmlns:a16="http://schemas.microsoft.com/office/drawing/2014/main" id="{D462EF71-E293-474A-9C89-65566B1FD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4" y="1731"/>
              <a:ext cx="150" cy="339"/>
            </a:xfrm>
            <a:custGeom>
              <a:avLst/>
              <a:gdLst>
                <a:gd name="T0" fmla="*/ 0 w 150"/>
                <a:gd name="T1" fmla="*/ 0 h 339"/>
                <a:gd name="T2" fmla="*/ 0 w 150"/>
                <a:gd name="T3" fmla="*/ 339 h 339"/>
                <a:gd name="T4" fmla="*/ 150 w 150"/>
                <a:gd name="T5" fmla="*/ 339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339">
                  <a:moveTo>
                    <a:pt x="0" y="0"/>
                  </a:moveTo>
                  <a:lnTo>
                    <a:pt x="0" y="339"/>
                  </a:lnTo>
                  <a:lnTo>
                    <a:pt x="150" y="339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26754" name="Freeform 66">
            <a:extLst>
              <a:ext uri="{FF2B5EF4-FFF2-40B4-BE49-F238E27FC236}">
                <a16:creationId xmlns:a16="http://schemas.microsoft.com/office/drawing/2014/main" id="{C0BB9C2C-6B5C-8C42-953F-81BAB09FFDED}"/>
              </a:ext>
            </a:extLst>
          </p:cNvPr>
          <p:cNvSpPr>
            <a:spLocks/>
          </p:cNvSpPr>
          <p:nvPr/>
        </p:nvSpPr>
        <p:spPr bwMode="auto">
          <a:xfrm>
            <a:off x="4495800" y="3505200"/>
            <a:ext cx="300038" cy="857250"/>
          </a:xfrm>
          <a:custGeom>
            <a:avLst/>
            <a:gdLst>
              <a:gd name="T0" fmla="*/ 0 w 189"/>
              <a:gd name="T1" fmla="*/ 0 h 540"/>
              <a:gd name="T2" fmla="*/ 0 w 189"/>
              <a:gd name="T3" fmla="*/ 537 h 540"/>
              <a:gd name="T4" fmla="*/ 189 w 189"/>
              <a:gd name="T5" fmla="*/ 540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9" h="540">
                <a:moveTo>
                  <a:pt x="0" y="0"/>
                </a:moveTo>
                <a:lnTo>
                  <a:pt x="0" y="537"/>
                </a:lnTo>
                <a:lnTo>
                  <a:pt x="189" y="54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6755" name="Freeform 67">
            <a:extLst>
              <a:ext uri="{FF2B5EF4-FFF2-40B4-BE49-F238E27FC236}">
                <a16:creationId xmlns:a16="http://schemas.microsoft.com/office/drawing/2014/main" id="{7DC66E31-B430-5E4B-8AF3-5106EE4E8104}"/>
              </a:ext>
            </a:extLst>
          </p:cNvPr>
          <p:cNvSpPr>
            <a:spLocks/>
          </p:cNvSpPr>
          <p:nvPr/>
        </p:nvSpPr>
        <p:spPr bwMode="auto">
          <a:xfrm>
            <a:off x="7234238" y="2076450"/>
            <a:ext cx="533400" cy="1588"/>
          </a:xfrm>
          <a:custGeom>
            <a:avLst/>
            <a:gdLst>
              <a:gd name="T0" fmla="*/ 336 w 336"/>
              <a:gd name="T1" fmla="*/ 0 h 1"/>
              <a:gd name="T2" fmla="*/ 0 w 336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36" h="1">
                <a:moveTo>
                  <a:pt x="336" y="0"/>
                </a:moveTo>
                <a:lnTo>
                  <a:pt x="0" y="0"/>
                </a:ln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6756" name="Freeform 68">
            <a:extLst>
              <a:ext uri="{FF2B5EF4-FFF2-40B4-BE49-F238E27FC236}">
                <a16:creationId xmlns:a16="http://schemas.microsoft.com/office/drawing/2014/main" id="{1368FAFB-E66A-464A-97EF-1006DDC1C399}"/>
              </a:ext>
            </a:extLst>
          </p:cNvPr>
          <p:cNvSpPr>
            <a:spLocks/>
          </p:cNvSpPr>
          <p:nvPr/>
        </p:nvSpPr>
        <p:spPr bwMode="auto">
          <a:xfrm>
            <a:off x="8153400" y="3348038"/>
            <a:ext cx="838200" cy="6350"/>
          </a:xfrm>
          <a:custGeom>
            <a:avLst/>
            <a:gdLst>
              <a:gd name="T0" fmla="*/ 0 w 528"/>
              <a:gd name="T1" fmla="*/ 0 h 4"/>
              <a:gd name="T2" fmla="*/ 528 w 528"/>
              <a:gd name="T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28" h="4">
                <a:moveTo>
                  <a:pt x="0" y="0"/>
                </a:moveTo>
                <a:lnTo>
                  <a:pt x="528" y="4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6757" name="Freeform 69">
            <a:extLst>
              <a:ext uri="{FF2B5EF4-FFF2-40B4-BE49-F238E27FC236}">
                <a16:creationId xmlns:a16="http://schemas.microsoft.com/office/drawing/2014/main" id="{B9DAE968-D443-6844-B00D-9352881C82A2}"/>
              </a:ext>
            </a:extLst>
          </p:cNvPr>
          <p:cNvSpPr>
            <a:spLocks/>
          </p:cNvSpPr>
          <p:nvPr/>
        </p:nvSpPr>
        <p:spPr bwMode="auto">
          <a:xfrm>
            <a:off x="8148639" y="2176464"/>
            <a:ext cx="847725" cy="1004887"/>
          </a:xfrm>
          <a:custGeom>
            <a:avLst/>
            <a:gdLst>
              <a:gd name="T0" fmla="*/ 0 w 534"/>
              <a:gd name="T1" fmla="*/ 0 h 633"/>
              <a:gd name="T2" fmla="*/ 93 w 534"/>
              <a:gd name="T3" fmla="*/ 3 h 633"/>
              <a:gd name="T4" fmla="*/ 90 w 534"/>
              <a:gd name="T5" fmla="*/ 633 h 633"/>
              <a:gd name="T6" fmla="*/ 534 w 534"/>
              <a:gd name="T7" fmla="*/ 63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34" h="633">
                <a:moveTo>
                  <a:pt x="0" y="0"/>
                </a:moveTo>
                <a:lnTo>
                  <a:pt x="93" y="3"/>
                </a:lnTo>
                <a:lnTo>
                  <a:pt x="90" y="633"/>
                </a:lnTo>
                <a:lnTo>
                  <a:pt x="534" y="63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6758" name="Freeform 70">
            <a:extLst>
              <a:ext uri="{FF2B5EF4-FFF2-40B4-BE49-F238E27FC236}">
                <a16:creationId xmlns:a16="http://schemas.microsoft.com/office/drawing/2014/main" id="{7E8AF2C4-06D0-EA46-95E3-987CD2667D89}"/>
              </a:ext>
            </a:extLst>
          </p:cNvPr>
          <p:cNvSpPr>
            <a:spLocks/>
          </p:cNvSpPr>
          <p:nvPr/>
        </p:nvSpPr>
        <p:spPr bwMode="auto">
          <a:xfrm>
            <a:off x="6553201" y="1828801"/>
            <a:ext cx="2443163" cy="1190625"/>
          </a:xfrm>
          <a:custGeom>
            <a:avLst/>
            <a:gdLst>
              <a:gd name="T0" fmla="*/ 0 w 1539"/>
              <a:gd name="T1" fmla="*/ 216 h 750"/>
              <a:gd name="T2" fmla="*/ 144 w 1539"/>
              <a:gd name="T3" fmla="*/ 219 h 750"/>
              <a:gd name="T4" fmla="*/ 144 w 1539"/>
              <a:gd name="T5" fmla="*/ 0 h 750"/>
              <a:gd name="T6" fmla="*/ 1221 w 1539"/>
              <a:gd name="T7" fmla="*/ 0 h 750"/>
              <a:gd name="T8" fmla="*/ 1221 w 1539"/>
              <a:gd name="T9" fmla="*/ 750 h 750"/>
              <a:gd name="T10" fmla="*/ 1539 w 1539"/>
              <a:gd name="T11" fmla="*/ 750 h 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9" h="750">
                <a:moveTo>
                  <a:pt x="0" y="216"/>
                </a:moveTo>
                <a:lnTo>
                  <a:pt x="144" y="219"/>
                </a:lnTo>
                <a:lnTo>
                  <a:pt x="144" y="0"/>
                </a:lnTo>
                <a:lnTo>
                  <a:pt x="1221" y="0"/>
                </a:lnTo>
                <a:lnTo>
                  <a:pt x="1221" y="750"/>
                </a:lnTo>
                <a:lnTo>
                  <a:pt x="1539" y="75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6759" name="Freeform 71">
            <a:extLst>
              <a:ext uri="{FF2B5EF4-FFF2-40B4-BE49-F238E27FC236}">
                <a16:creationId xmlns:a16="http://schemas.microsoft.com/office/drawing/2014/main" id="{41540F95-63A0-2945-818B-794075DFD4AD}"/>
              </a:ext>
            </a:extLst>
          </p:cNvPr>
          <p:cNvSpPr>
            <a:spLocks/>
          </p:cNvSpPr>
          <p:nvPr/>
        </p:nvSpPr>
        <p:spPr bwMode="auto">
          <a:xfrm>
            <a:off x="3043239" y="1557338"/>
            <a:ext cx="5953125" cy="1295400"/>
          </a:xfrm>
          <a:custGeom>
            <a:avLst/>
            <a:gdLst>
              <a:gd name="T0" fmla="*/ 0 w 3750"/>
              <a:gd name="T1" fmla="*/ 0 h 816"/>
              <a:gd name="T2" fmla="*/ 3551 w 3750"/>
              <a:gd name="T3" fmla="*/ 3 h 816"/>
              <a:gd name="T4" fmla="*/ 3551 w 3750"/>
              <a:gd name="T5" fmla="*/ 815 h 816"/>
              <a:gd name="T6" fmla="*/ 3750 w 3750"/>
              <a:gd name="T7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50" h="816">
                <a:moveTo>
                  <a:pt x="0" y="0"/>
                </a:moveTo>
                <a:lnTo>
                  <a:pt x="3551" y="3"/>
                </a:lnTo>
                <a:lnTo>
                  <a:pt x="3551" y="815"/>
                </a:lnTo>
                <a:lnTo>
                  <a:pt x="3750" y="81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6760" name="Freeform 72">
            <a:extLst>
              <a:ext uri="{FF2B5EF4-FFF2-40B4-BE49-F238E27FC236}">
                <a16:creationId xmlns:a16="http://schemas.microsoft.com/office/drawing/2014/main" id="{FCEAA318-FB71-814D-844F-C70584C8C477}"/>
              </a:ext>
            </a:extLst>
          </p:cNvPr>
          <p:cNvSpPr>
            <a:spLocks/>
          </p:cNvSpPr>
          <p:nvPr/>
        </p:nvSpPr>
        <p:spPr bwMode="auto">
          <a:xfrm>
            <a:off x="6500813" y="3386138"/>
            <a:ext cx="2495550" cy="500062"/>
          </a:xfrm>
          <a:custGeom>
            <a:avLst/>
            <a:gdLst>
              <a:gd name="T0" fmla="*/ 0 w 1572"/>
              <a:gd name="T1" fmla="*/ 0 h 315"/>
              <a:gd name="T2" fmla="*/ 174 w 1572"/>
              <a:gd name="T3" fmla="*/ 0 h 315"/>
              <a:gd name="T4" fmla="*/ 174 w 1572"/>
              <a:gd name="T5" fmla="*/ 315 h 315"/>
              <a:gd name="T6" fmla="*/ 1131 w 1572"/>
              <a:gd name="T7" fmla="*/ 315 h 315"/>
              <a:gd name="T8" fmla="*/ 1131 w 1572"/>
              <a:gd name="T9" fmla="*/ 75 h 315"/>
              <a:gd name="T10" fmla="*/ 1572 w 1572"/>
              <a:gd name="T11" fmla="*/ 78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72" h="315">
                <a:moveTo>
                  <a:pt x="0" y="0"/>
                </a:moveTo>
                <a:lnTo>
                  <a:pt x="174" y="0"/>
                </a:lnTo>
                <a:lnTo>
                  <a:pt x="174" y="315"/>
                </a:lnTo>
                <a:lnTo>
                  <a:pt x="1131" y="315"/>
                </a:lnTo>
                <a:lnTo>
                  <a:pt x="1131" y="75"/>
                </a:lnTo>
                <a:lnTo>
                  <a:pt x="1572" y="78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6761" name="Freeform 73">
            <a:extLst>
              <a:ext uri="{FF2B5EF4-FFF2-40B4-BE49-F238E27FC236}">
                <a16:creationId xmlns:a16="http://schemas.microsoft.com/office/drawing/2014/main" id="{34714560-6970-164A-9403-933E0B0EE49A}"/>
              </a:ext>
            </a:extLst>
          </p:cNvPr>
          <p:cNvSpPr>
            <a:spLocks/>
          </p:cNvSpPr>
          <p:nvPr/>
        </p:nvSpPr>
        <p:spPr bwMode="auto">
          <a:xfrm>
            <a:off x="5405439" y="3676650"/>
            <a:ext cx="3590925" cy="361950"/>
          </a:xfrm>
          <a:custGeom>
            <a:avLst/>
            <a:gdLst>
              <a:gd name="T0" fmla="*/ 0 w 2262"/>
              <a:gd name="T1" fmla="*/ 223 h 228"/>
              <a:gd name="T2" fmla="*/ 0 w 2262"/>
              <a:gd name="T3" fmla="*/ 223 h 228"/>
              <a:gd name="T4" fmla="*/ 3 w 2262"/>
              <a:gd name="T5" fmla="*/ 228 h 228"/>
              <a:gd name="T6" fmla="*/ 1950 w 2262"/>
              <a:gd name="T7" fmla="*/ 228 h 228"/>
              <a:gd name="T8" fmla="*/ 1950 w 2262"/>
              <a:gd name="T9" fmla="*/ 0 h 228"/>
              <a:gd name="T10" fmla="*/ 2262 w 2262"/>
              <a:gd name="T11" fmla="*/ 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62" h="228">
                <a:moveTo>
                  <a:pt x="0" y="223"/>
                </a:moveTo>
                <a:lnTo>
                  <a:pt x="0" y="223"/>
                </a:lnTo>
                <a:lnTo>
                  <a:pt x="3" y="228"/>
                </a:lnTo>
                <a:lnTo>
                  <a:pt x="1950" y="228"/>
                </a:lnTo>
                <a:lnTo>
                  <a:pt x="1950" y="0"/>
                </a:lnTo>
                <a:lnTo>
                  <a:pt x="2262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6762" name="Freeform 74">
            <a:extLst>
              <a:ext uri="{FF2B5EF4-FFF2-40B4-BE49-F238E27FC236}">
                <a16:creationId xmlns:a16="http://schemas.microsoft.com/office/drawing/2014/main" id="{BB944DD4-75A4-A846-AD6C-DDE2C429CED2}"/>
              </a:ext>
            </a:extLst>
          </p:cNvPr>
          <p:cNvSpPr>
            <a:spLocks/>
          </p:cNvSpPr>
          <p:nvPr/>
        </p:nvSpPr>
        <p:spPr bwMode="auto">
          <a:xfrm>
            <a:off x="6548439" y="3833814"/>
            <a:ext cx="2447925" cy="623887"/>
          </a:xfrm>
          <a:custGeom>
            <a:avLst/>
            <a:gdLst>
              <a:gd name="T0" fmla="*/ 0 w 1542"/>
              <a:gd name="T1" fmla="*/ 393 h 393"/>
              <a:gd name="T2" fmla="*/ 1353 w 1542"/>
              <a:gd name="T3" fmla="*/ 393 h 393"/>
              <a:gd name="T4" fmla="*/ 1353 w 1542"/>
              <a:gd name="T5" fmla="*/ 3 h 393"/>
              <a:gd name="T6" fmla="*/ 1542 w 1542"/>
              <a:gd name="T7" fmla="*/ 0 h 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42" h="393">
                <a:moveTo>
                  <a:pt x="0" y="393"/>
                </a:moveTo>
                <a:lnTo>
                  <a:pt x="1353" y="393"/>
                </a:lnTo>
                <a:lnTo>
                  <a:pt x="1353" y="3"/>
                </a:lnTo>
                <a:lnTo>
                  <a:pt x="1542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6763" name="Freeform 75">
            <a:extLst>
              <a:ext uri="{FF2B5EF4-FFF2-40B4-BE49-F238E27FC236}">
                <a16:creationId xmlns:a16="http://schemas.microsoft.com/office/drawing/2014/main" id="{E7CE5B31-AFD5-8A41-8553-44C24D495F6F}"/>
              </a:ext>
            </a:extLst>
          </p:cNvPr>
          <p:cNvSpPr>
            <a:spLocks/>
          </p:cNvSpPr>
          <p:nvPr/>
        </p:nvSpPr>
        <p:spPr bwMode="auto">
          <a:xfrm>
            <a:off x="5181601" y="4000500"/>
            <a:ext cx="3819525" cy="952500"/>
          </a:xfrm>
          <a:custGeom>
            <a:avLst/>
            <a:gdLst>
              <a:gd name="T0" fmla="*/ 0 w 2406"/>
              <a:gd name="T1" fmla="*/ 291 h 600"/>
              <a:gd name="T2" fmla="*/ 240 w 2406"/>
              <a:gd name="T3" fmla="*/ 288 h 600"/>
              <a:gd name="T4" fmla="*/ 240 w 2406"/>
              <a:gd name="T5" fmla="*/ 600 h 600"/>
              <a:gd name="T6" fmla="*/ 2332 w 2406"/>
              <a:gd name="T7" fmla="*/ 596 h 600"/>
              <a:gd name="T8" fmla="*/ 2331 w 2406"/>
              <a:gd name="T9" fmla="*/ 0 h 600"/>
              <a:gd name="T10" fmla="*/ 2406 w 2406"/>
              <a:gd name="T11" fmla="*/ 0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06" h="600">
                <a:moveTo>
                  <a:pt x="0" y="291"/>
                </a:moveTo>
                <a:lnTo>
                  <a:pt x="240" y="288"/>
                </a:lnTo>
                <a:lnTo>
                  <a:pt x="240" y="600"/>
                </a:lnTo>
                <a:lnTo>
                  <a:pt x="2332" y="596"/>
                </a:lnTo>
                <a:lnTo>
                  <a:pt x="2331" y="0"/>
                </a:lnTo>
                <a:lnTo>
                  <a:pt x="2406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26764" name="Group 76">
            <a:extLst>
              <a:ext uri="{FF2B5EF4-FFF2-40B4-BE49-F238E27FC236}">
                <a16:creationId xmlns:a16="http://schemas.microsoft.com/office/drawing/2014/main" id="{2D43728E-E54B-2B4E-845D-DF1024531231}"/>
              </a:ext>
            </a:extLst>
          </p:cNvPr>
          <p:cNvGrpSpPr>
            <a:grpSpLocks/>
          </p:cNvGrpSpPr>
          <p:nvPr/>
        </p:nvGrpSpPr>
        <p:grpSpPr bwMode="auto">
          <a:xfrm>
            <a:off x="8991600" y="2743200"/>
            <a:ext cx="488950" cy="1371600"/>
            <a:chOff x="4704" y="1728"/>
            <a:chExt cx="308" cy="864"/>
          </a:xfrm>
        </p:grpSpPr>
        <p:sp>
          <p:nvSpPr>
            <p:cNvPr id="626765" name="Rectangle 77">
              <a:extLst>
                <a:ext uri="{FF2B5EF4-FFF2-40B4-BE49-F238E27FC236}">
                  <a16:creationId xmlns:a16="http://schemas.microsoft.com/office/drawing/2014/main" id="{7DC7D00A-EB49-294B-9245-9B8834B2C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728"/>
              <a:ext cx="260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26766" name="Oval 78">
              <a:extLst>
                <a:ext uri="{FF2B5EF4-FFF2-40B4-BE49-F238E27FC236}">
                  <a16:creationId xmlns:a16="http://schemas.microsoft.com/office/drawing/2014/main" id="{5B1D067E-4732-4F46-95E1-240AD4FB9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96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26767" name="Oval 79">
              <a:extLst>
                <a:ext uri="{FF2B5EF4-FFF2-40B4-BE49-F238E27FC236}">
                  <a16:creationId xmlns:a16="http://schemas.microsoft.com/office/drawing/2014/main" id="{2CD31C2C-F484-C34B-B509-50E7CB097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393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26768" name="Oval 80">
              <a:extLst>
                <a:ext uri="{FF2B5EF4-FFF2-40B4-BE49-F238E27FC236}">
                  <a16:creationId xmlns:a16="http://schemas.microsoft.com/office/drawing/2014/main" id="{78E3FF8A-47AC-0144-9368-26A9EC9DA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90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26769" name="Oval 81">
              <a:extLst>
                <a:ext uri="{FF2B5EF4-FFF2-40B4-BE49-F238E27FC236}">
                  <a16:creationId xmlns:a16="http://schemas.microsoft.com/office/drawing/2014/main" id="{B47A2F8B-344A-2945-B48B-DB85A4FDB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187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26770" name="Oval 82">
              <a:extLst>
                <a:ext uri="{FF2B5EF4-FFF2-40B4-BE49-F238E27FC236}">
                  <a16:creationId xmlns:a16="http://schemas.microsoft.com/office/drawing/2014/main" id="{D083AC1F-2FF5-9C4B-9148-A0CEBFCAA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84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26771" name="Oval 83">
              <a:extLst>
                <a:ext uri="{FF2B5EF4-FFF2-40B4-BE49-F238E27FC236}">
                  <a16:creationId xmlns:a16="http://schemas.microsoft.com/office/drawing/2014/main" id="{0B8B6DDB-5E4C-034D-AF1A-60E93A28E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981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26772" name="Oval 84">
              <a:extLst>
                <a:ext uri="{FF2B5EF4-FFF2-40B4-BE49-F238E27FC236}">
                  <a16:creationId xmlns:a16="http://schemas.microsoft.com/office/drawing/2014/main" id="{D45FEB71-B50B-7041-B4FB-2CF5AE446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78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26773" name="Oval 85">
              <a:extLst>
                <a:ext uri="{FF2B5EF4-FFF2-40B4-BE49-F238E27FC236}">
                  <a16:creationId xmlns:a16="http://schemas.microsoft.com/office/drawing/2014/main" id="{86A61019-F32D-DA42-88A8-0CA57F857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776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26774" name="Text Box 86">
              <a:extLst>
                <a:ext uri="{FF2B5EF4-FFF2-40B4-BE49-F238E27FC236}">
                  <a16:creationId xmlns:a16="http://schemas.microsoft.com/office/drawing/2014/main" id="{87EB69AA-ECF0-8444-B0FD-F6C9A8F98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6" y="2047"/>
              <a:ext cx="21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≥</a:t>
              </a: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626775" name="Text Box 87">
            <a:extLst>
              <a:ext uri="{FF2B5EF4-FFF2-40B4-BE49-F238E27FC236}">
                <a16:creationId xmlns:a16="http://schemas.microsoft.com/office/drawing/2014/main" id="{7F1E31AA-6A78-2E46-950F-64CCAC296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143001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FE</a:t>
            </a:r>
          </a:p>
        </p:txBody>
      </p:sp>
      <p:sp>
        <p:nvSpPr>
          <p:cNvPr id="626776" name="Text Box 88">
            <a:extLst>
              <a:ext uri="{FF2B5EF4-FFF2-40B4-BE49-F238E27FC236}">
                <a16:creationId xmlns:a16="http://schemas.microsoft.com/office/drawing/2014/main" id="{2C6A6C21-559F-B440-A88B-7EBA71E35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300288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IND</a:t>
            </a:r>
          </a:p>
        </p:txBody>
      </p:sp>
      <p:sp>
        <p:nvSpPr>
          <p:cNvPr id="626777" name="Text Box 89">
            <a:extLst>
              <a:ext uri="{FF2B5EF4-FFF2-40B4-BE49-F238E27FC236}">
                <a16:creationId xmlns:a16="http://schemas.microsoft.com/office/drawing/2014/main" id="{91824496-2DAA-FF42-94B6-8AF2FCE63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429001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</a:t>
            </a:r>
          </a:p>
        </p:txBody>
      </p:sp>
      <p:sp>
        <p:nvSpPr>
          <p:cNvPr id="626778" name="Text Box 90">
            <a:extLst>
              <a:ext uri="{FF2B5EF4-FFF2-40B4-BE49-F238E27FC236}">
                <a16:creationId xmlns:a16="http://schemas.microsoft.com/office/drawing/2014/main" id="{2F668CCA-DE6F-2147-8854-18EF405FC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1450" y="3200401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LDA</a:t>
            </a:r>
          </a:p>
        </p:txBody>
      </p:sp>
      <p:sp>
        <p:nvSpPr>
          <p:cNvPr id="626779" name="Text Box 91">
            <a:extLst>
              <a:ext uri="{FF2B5EF4-FFF2-40B4-BE49-F238E27FC236}">
                <a16:creationId xmlns:a16="http://schemas.microsoft.com/office/drawing/2014/main" id="{AACEEB15-EF88-3741-AD8A-82DEE4099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200401"/>
            <a:ext cx="67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</a:t>
            </a:r>
          </a:p>
        </p:txBody>
      </p:sp>
      <p:sp>
        <p:nvSpPr>
          <p:cNvPr id="626780" name="Text Box 92">
            <a:extLst>
              <a:ext uri="{FF2B5EF4-FFF2-40B4-BE49-F238E27FC236}">
                <a16:creationId xmlns:a16="http://schemas.microsoft.com/office/drawing/2014/main" id="{E8A72941-A8E4-5C49-8748-EEF47BC1B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752601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JMP</a:t>
            </a:r>
          </a:p>
        </p:txBody>
      </p:sp>
      <p:sp>
        <p:nvSpPr>
          <p:cNvPr id="626781" name="Text Box 93">
            <a:extLst>
              <a:ext uri="{FF2B5EF4-FFF2-40B4-BE49-F238E27FC236}">
                <a16:creationId xmlns:a16="http://schemas.microsoft.com/office/drawing/2014/main" id="{C3ECCE59-839E-5B4D-B125-70152CC56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1766888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BAN</a:t>
            </a:r>
          </a:p>
        </p:txBody>
      </p:sp>
      <p:sp>
        <p:nvSpPr>
          <p:cNvPr id="626782" name="Text Box 94">
            <a:extLst>
              <a:ext uri="{FF2B5EF4-FFF2-40B4-BE49-F238E27FC236}">
                <a16:creationId xmlns:a16="http://schemas.microsoft.com/office/drawing/2014/main" id="{010BAF4D-CD21-1441-AD06-D6CC8558C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3138488"/>
            <a:ext cx="62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</a:t>
            </a:r>
          </a:p>
        </p:txBody>
      </p:sp>
      <p:sp>
        <p:nvSpPr>
          <p:cNvPr id="626783" name="Freeform 95">
            <a:extLst>
              <a:ext uri="{FF2B5EF4-FFF2-40B4-BE49-F238E27FC236}">
                <a16:creationId xmlns:a16="http://schemas.microsoft.com/office/drawing/2014/main" id="{748248EB-FF33-7346-A18F-A188A009967D}"/>
              </a:ext>
            </a:extLst>
          </p:cNvPr>
          <p:cNvSpPr>
            <a:spLocks/>
          </p:cNvSpPr>
          <p:nvPr/>
        </p:nvSpPr>
        <p:spPr bwMode="auto">
          <a:xfrm>
            <a:off x="7229476" y="3462339"/>
            <a:ext cx="542925" cy="1587"/>
          </a:xfrm>
          <a:custGeom>
            <a:avLst/>
            <a:gdLst>
              <a:gd name="T0" fmla="*/ 342 w 342"/>
              <a:gd name="T1" fmla="*/ 0 h 1"/>
              <a:gd name="T2" fmla="*/ 0 w 342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42" h="1">
                <a:moveTo>
                  <a:pt x="342" y="0"/>
                </a:moveTo>
                <a:lnTo>
                  <a:pt x="0" y="0"/>
                </a:ln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6784" name="Text Box 96">
            <a:extLst>
              <a:ext uri="{FF2B5EF4-FFF2-40B4-BE49-F238E27FC236}">
                <a16:creationId xmlns:a16="http://schemas.microsoft.com/office/drawing/2014/main" id="{CAD793E1-DE89-EA4E-ACA1-841C2B85C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508125"/>
            <a:ext cx="4267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0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26785" name="Line 97">
            <a:extLst>
              <a:ext uri="{FF2B5EF4-FFF2-40B4-BE49-F238E27FC236}">
                <a16:creationId xmlns:a16="http://schemas.microsoft.com/office/drawing/2014/main" id="{75A3EDD8-4223-B045-84CB-F2C0F46F3C8A}"/>
              </a:ext>
            </a:extLst>
          </p:cNvPr>
          <p:cNvSpPr>
            <a:spLocks noChangeShapeType="1"/>
          </p:cNvSpPr>
          <p:nvPr/>
        </p:nvSpPr>
        <p:spPr bwMode="auto">
          <a:xfrm>
            <a:off x="9485313" y="34290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26786" name="Group 98">
            <a:extLst>
              <a:ext uri="{FF2B5EF4-FFF2-40B4-BE49-F238E27FC236}">
                <a16:creationId xmlns:a16="http://schemas.microsoft.com/office/drawing/2014/main" id="{5EA9D72D-E32A-8242-BC45-FDF170EA8A42}"/>
              </a:ext>
            </a:extLst>
          </p:cNvPr>
          <p:cNvGrpSpPr>
            <a:grpSpLocks/>
          </p:cNvGrpSpPr>
          <p:nvPr/>
        </p:nvGrpSpPr>
        <p:grpSpPr bwMode="auto">
          <a:xfrm>
            <a:off x="9486900" y="3500438"/>
            <a:ext cx="1441450" cy="641350"/>
            <a:chOff x="4992" y="2160"/>
            <a:chExt cx="908" cy="404"/>
          </a:xfrm>
        </p:grpSpPr>
        <p:sp>
          <p:nvSpPr>
            <p:cNvPr id="626787" name="Text Box 99">
              <a:extLst>
                <a:ext uri="{FF2B5EF4-FFF2-40B4-BE49-F238E27FC236}">
                  <a16:creationId xmlns:a16="http://schemas.microsoft.com/office/drawing/2014/main" id="{E3B2B028-8DAF-A348-BDDB-D06B0D1227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2160"/>
              <a:ext cx="90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 ( MAR)   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MDR</a:t>
              </a:r>
            </a:p>
          </p:txBody>
        </p:sp>
        <p:sp>
          <p:nvSpPr>
            <p:cNvPr id="626788" name="Line 100">
              <a:extLst>
                <a:ext uri="{FF2B5EF4-FFF2-40B4-BE49-F238E27FC236}">
                  <a16:creationId xmlns:a16="http://schemas.microsoft.com/office/drawing/2014/main" id="{B2A7F1B1-E2B2-A840-9CE0-DADE21BE24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2448"/>
              <a:ext cx="24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26789" name="Group 101">
            <a:extLst>
              <a:ext uri="{FF2B5EF4-FFF2-40B4-BE49-F238E27FC236}">
                <a16:creationId xmlns:a16="http://schemas.microsoft.com/office/drawing/2014/main" id="{457002B7-E3B0-8D48-9A80-98B6836ECD5F}"/>
              </a:ext>
            </a:extLst>
          </p:cNvPr>
          <p:cNvGrpSpPr>
            <a:grpSpLocks/>
          </p:cNvGrpSpPr>
          <p:nvPr/>
        </p:nvGrpSpPr>
        <p:grpSpPr bwMode="auto">
          <a:xfrm>
            <a:off x="4519613" y="2743200"/>
            <a:ext cx="1600200" cy="533400"/>
            <a:chOff x="1887" y="1728"/>
            <a:chExt cx="1008" cy="336"/>
          </a:xfrm>
        </p:grpSpPr>
        <p:sp>
          <p:nvSpPr>
            <p:cNvPr id="626790" name="Freeform 102">
              <a:extLst>
                <a:ext uri="{FF2B5EF4-FFF2-40B4-BE49-F238E27FC236}">
                  <a16:creationId xmlns:a16="http://schemas.microsoft.com/office/drawing/2014/main" id="{91191644-2E03-3E45-9244-1D8EE481F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1728"/>
              <a:ext cx="111" cy="336"/>
            </a:xfrm>
            <a:custGeom>
              <a:avLst/>
              <a:gdLst>
                <a:gd name="T0" fmla="*/ 0 w 111"/>
                <a:gd name="T1" fmla="*/ 0 h 336"/>
                <a:gd name="T2" fmla="*/ 0 w 111"/>
                <a:gd name="T3" fmla="*/ 336 h 336"/>
                <a:gd name="T4" fmla="*/ 111 w 111"/>
                <a:gd name="T5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1" h="336">
                  <a:moveTo>
                    <a:pt x="0" y="0"/>
                  </a:moveTo>
                  <a:lnTo>
                    <a:pt x="0" y="336"/>
                  </a:lnTo>
                  <a:lnTo>
                    <a:pt x="111" y="33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26791" name="Freeform 103">
              <a:extLst>
                <a:ext uri="{FF2B5EF4-FFF2-40B4-BE49-F238E27FC236}">
                  <a16:creationId xmlns:a16="http://schemas.microsoft.com/office/drawing/2014/main" id="{DE862162-759C-6A49-9808-55F2641FB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7" y="1728"/>
              <a:ext cx="897" cy="1"/>
            </a:xfrm>
            <a:custGeom>
              <a:avLst/>
              <a:gdLst>
                <a:gd name="T0" fmla="*/ 0 w 897"/>
                <a:gd name="T1" fmla="*/ 0 h 1"/>
                <a:gd name="T2" fmla="*/ 897 w 897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97" h="1">
                  <a:moveTo>
                    <a:pt x="0" y="0"/>
                  </a:moveTo>
                  <a:lnTo>
                    <a:pt x="897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oval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26792" name="Freeform 104">
            <a:extLst>
              <a:ext uri="{FF2B5EF4-FFF2-40B4-BE49-F238E27FC236}">
                <a16:creationId xmlns:a16="http://schemas.microsoft.com/office/drawing/2014/main" id="{7141475F-6174-E846-BC8F-34DE471FF3CD}"/>
              </a:ext>
            </a:extLst>
          </p:cNvPr>
          <p:cNvSpPr>
            <a:spLocks/>
          </p:cNvSpPr>
          <p:nvPr/>
        </p:nvSpPr>
        <p:spPr bwMode="auto">
          <a:xfrm>
            <a:off x="7543800" y="2286000"/>
            <a:ext cx="228600" cy="457200"/>
          </a:xfrm>
          <a:custGeom>
            <a:avLst/>
            <a:gdLst>
              <a:gd name="T0" fmla="*/ 144 w 144"/>
              <a:gd name="T1" fmla="*/ 0 h 288"/>
              <a:gd name="T2" fmla="*/ 0 w 144"/>
              <a:gd name="T3" fmla="*/ 0 h 288"/>
              <a:gd name="T4" fmla="*/ 0 w 144"/>
              <a:gd name="T5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" h="288">
                <a:moveTo>
                  <a:pt x="144" y="0"/>
                </a:moveTo>
                <a:lnTo>
                  <a:pt x="0" y="0"/>
                </a:lnTo>
                <a:lnTo>
                  <a:pt x="0" y="288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26793" name="Group 105">
            <a:extLst>
              <a:ext uri="{FF2B5EF4-FFF2-40B4-BE49-F238E27FC236}">
                <a16:creationId xmlns:a16="http://schemas.microsoft.com/office/drawing/2014/main" id="{4DB2AE9F-DD4D-804E-8F02-85EE4D6AC53B}"/>
              </a:ext>
            </a:extLst>
          </p:cNvPr>
          <p:cNvGrpSpPr>
            <a:grpSpLocks/>
          </p:cNvGrpSpPr>
          <p:nvPr/>
        </p:nvGrpSpPr>
        <p:grpSpPr bwMode="auto">
          <a:xfrm>
            <a:off x="5948364" y="2743200"/>
            <a:ext cx="1824037" cy="457200"/>
            <a:chOff x="2787" y="1728"/>
            <a:chExt cx="1149" cy="288"/>
          </a:xfrm>
        </p:grpSpPr>
        <p:sp>
          <p:nvSpPr>
            <p:cNvPr id="626794" name="Freeform 106">
              <a:extLst>
                <a:ext uri="{FF2B5EF4-FFF2-40B4-BE49-F238E27FC236}">
                  <a16:creationId xmlns:a16="http://schemas.microsoft.com/office/drawing/2014/main" id="{B8DF76D8-4C82-4448-ACA9-F7F639B2A6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1728"/>
              <a:ext cx="1005" cy="3"/>
            </a:xfrm>
            <a:custGeom>
              <a:avLst/>
              <a:gdLst>
                <a:gd name="T0" fmla="*/ 0 w 1005"/>
                <a:gd name="T1" fmla="*/ 3 h 3"/>
                <a:gd name="T2" fmla="*/ 1005 w 1005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05" h="3">
                  <a:moveTo>
                    <a:pt x="0" y="3"/>
                  </a:moveTo>
                  <a:lnTo>
                    <a:pt x="1005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26795" name="Freeform 107">
              <a:extLst>
                <a:ext uri="{FF2B5EF4-FFF2-40B4-BE49-F238E27FC236}">
                  <a16:creationId xmlns:a16="http://schemas.microsoft.com/office/drawing/2014/main" id="{642C35D5-F9DC-0947-8717-92CF4FE18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2" y="1728"/>
              <a:ext cx="144" cy="288"/>
            </a:xfrm>
            <a:custGeom>
              <a:avLst/>
              <a:gdLst>
                <a:gd name="T0" fmla="*/ 0 w 144"/>
                <a:gd name="T1" fmla="*/ 0 h 288"/>
                <a:gd name="T2" fmla="*/ 0 w 144"/>
                <a:gd name="T3" fmla="*/ 288 h 288"/>
                <a:gd name="T4" fmla="*/ 144 w 144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288">
                  <a:moveTo>
                    <a:pt x="0" y="0"/>
                  </a:moveTo>
                  <a:lnTo>
                    <a:pt x="0" y="288"/>
                  </a:lnTo>
                  <a:lnTo>
                    <a:pt x="144" y="28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26796" name="Group 108">
            <a:extLst>
              <a:ext uri="{FF2B5EF4-FFF2-40B4-BE49-F238E27FC236}">
                <a16:creationId xmlns:a16="http://schemas.microsoft.com/office/drawing/2014/main" id="{C237939D-9D7F-3543-AB7D-5CFE65FD76C2}"/>
              </a:ext>
            </a:extLst>
          </p:cNvPr>
          <p:cNvGrpSpPr>
            <a:grpSpLocks/>
          </p:cNvGrpSpPr>
          <p:nvPr/>
        </p:nvGrpSpPr>
        <p:grpSpPr bwMode="auto">
          <a:xfrm>
            <a:off x="3905250" y="3852864"/>
            <a:ext cx="895350" cy="719137"/>
            <a:chOff x="1500" y="2427"/>
            <a:chExt cx="564" cy="453"/>
          </a:xfrm>
        </p:grpSpPr>
        <p:sp>
          <p:nvSpPr>
            <p:cNvPr id="626797" name="Freeform 109">
              <a:extLst>
                <a:ext uri="{FF2B5EF4-FFF2-40B4-BE49-F238E27FC236}">
                  <a16:creationId xmlns:a16="http://schemas.microsoft.com/office/drawing/2014/main" id="{6D1CDE66-CD42-E04E-9E8A-53B7CB921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" y="2427"/>
              <a:ext cx="417" cy="453"/>
            </a:xfrm>
            <a:custGeom>
              <a:avLst/>
              <a:gdLst>
                <a:gd name="T0" fmla="*/ 0 w 417"/>
                <a:gd name="T1" fmla="*/ 0 h 453"/>
                <a:gd name="T2" fmla="*/ 3 w 417"/>
                <a:gd name="T3" fmla="*/ 453 h 453"/>
                <a:gd name="T4" fmla="*/ 417 w 417"/>
                <a:gd name="T5" fmla="*/ 444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7" h="453">
                  <a:moveTo>
                    <a:pt x="0" y="0"/>
                  </a:moveTo>
                  <a:lnTo>
                    <a:pt x="3" y="453"/>
                  </a:lnTo>
                  <a:lnTo>
                    <a:pt x="417" y="44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26798" name="Freeform 110">
              <a:extLst>
                <a:ext uri="{FF2B5EF4-FFF2-40B4-BE49-F238E27FC236}">
                  <a16:creationId xmlns:a16="http://schemas.microsoft.com/office/drawing/2014/main" id="{E2571738-0CE4-E348-8E5C-4B8E7A631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0" y="2427"/>
              <a:ext cx="153" cy="1"/>
            </a:xfrm>
            <a:custGeom>
              <a:avLst/>
              <a:gdLst>
                <a:gd name="T0" fmla="*/ 0 w 153"/>
                <a:gd name="T1" fmla="*/ 0 h 1"/>
                <a:gd name="T2" fmla="*/ 153 w 153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3" h="1">
                  <a:moveTo>
                    <a:pt x="0" y="0"/>
                  </a:moveTo>
                  <a:lnTo>
                    <a:pt x="153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26799" name="Freeform 111">
            <a:extLst>
              <a:ext uri="{FF2B5EF4-FFF2-40B4-BE49-F238E27FC236}">
                <a16:creationId xmlns:a16="http://schemas.microsoft.com/office/drawing/2014/main" id="{3BBB696D-5419-8743-93C8-81E25A4AAFC1}"/>
              </a:ext>
            </a:extLst>
          </p:cNvPr>
          <p:cNvSpPr>
            <a:spLocks/>
          </p:cNvSpPr>
          <p:nvPr/>
        </p:nvSpPr>
        <p:spPr bwMode="auto">
          <a:xfrm>
            <a:off x="5129214" y="3395664"/>
            <a:ext cx="280987" cy="642937"/>
          </a:xfrm>
          <a:custGeom>
            <a:avLst/>
            <a:gdLst>
              <a:gd name="T0" fmla="*/ 0 w 177"/>
              <a:gd name="T1" fmla="*/ 3 h 405"/>
              <a:gd name="T2" fmla="*/ 177 w 177"/>
              <a:gd name="T3" fmla="*/ 0 h 405"/>
              <a:gd name="T4" fmla="*/ 177 w 177"/>
              <a:gd name="T5" fmla="*/ 405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7" h="405">
                <a:moveTo>
                  <a:pt x="0" y="3"/>
                </a:moveTo>
                <a:lnTo>
                  <a:pt x="177" y="0"/>
                </a:lnTo>
                <a:lnTo>
                  <a:pt x="177" y="405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6800" name="Text Box 112">
            <a:extLst>
              <a:ext uri="{FF2B5EF4-FFF2-40B4-BE49-F238E27FC236}">
                <a16:creationId xmlns:a16="http://schemas.microsoft.com/office/drawing/2014/main" id="{D9459A6C-ED8A-C648-B762-54BC6C8EC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6161088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RISC）</a:t>
            </a:r>
            <a:endParaRPr kumimoji="1" lang="zh-CN" altLang="en-US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26801" name="Group 113">
            <a:extLst>
              <a:ext uri="{FF2B5EF4-FFF2-40B4-BE49-F238E27FC236}">
                <a16:creationId xmlns:a16="http://schemas.microsoft.com/office/drawing/2014/main" id="{3147AD11-1E16-664A-A46D-8AED0BFFB03E}"/>
              </a:ext>
            </a:extLst>
          </p:cNvPr>
          <p:cNvGrpSpPr>
            <a:grpSpLocks/>
          </p:cNvGrpSpPr>
          <p:nvPr/>
        </p:nvGrpSpPr>
        <p:grpSpPr bwMode="auto">
          <a:xfrm>
            <a:off x="4714875" y="3124200"/>
            <a:ext cx="414338" cy="533400"/>
            <a:chOff x="2010" y="1968"/>
            <a:chExt cx="261" cy="336"/>
          </a:xfrm>
        </p:grpSpPr>
        <p:sp>
          <p:nvSpPr>
            <p:cNvPr id="626802" name="Text Box 114">
              <a:extLst>
                <a:ext uri="{FF2B5EF4-FFF2-40B4-BE49-F238E27FC236}">
                  <a16:creationId xmlns:a16="http://schemas.microsoft.com/office/drawing/2014/main" id="{69479578-B08D-9841-8CED-FDF7CCC33B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0" y="1999"/>
              <a:ext cx="2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&amp;</a:t>
              </a:r>
            </a:p>
          </p:txBody>
        </p:sp>
        <p:grpSp>
          <p:nvGrpSpPr>
            <p:cNvPr id="626803" name="Group 115">
              <a:extLst>
                <a:ext uri="{FF2B5EF4-FFF2-40B4-BE49-F238E27FC236}">
                  <a16:creationId xmlns:a16="http://schemas.microsoft.com/office/drawing/2014/main" id="{E5083BAF-FB97-EA4A-A0FB-C70AAC9F76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1" y="1968"/>
              <a:ext cx="240" cy="336"/>
              <a:chOff x="2064" y="2064"/>
              <a:chExt cx="240" cy="336"/>
            </a:xfrm>
          </p:grpSpPr>
          <p:sp>
            <p:nvSpPr>
              <p:cNvPr id="626804" name="Rectangle 116">
                <a:extLst>
                  <a:ext uri="{FF2B5EF4-FFF2-40B4-BE49-F238E27FC236}">
                    <a16:creationId xmlns:a16="http://schemas.microsoft.com/office/drawing/2014/main" id="{F95DE5C5-DB46-F748-889E-4D106668C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064"/>
                <a:ext cx="192" cy="33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26805" name="Oval 117">
                <a:extLst>
                  <a:ext uri="{FF2B5EF4-FFF2-40B4-BE49-F238E27FC236}">
                    <a16:creationId xmlns:a16="http://schemas.microsoft.com/office/drawing/2014/main" id="{BB077D69-3C51-7348-BE4F-BA8A1C0136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208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626806" name="Group 118">
            <a:extLst>
              <a:ext uri="{FF2B5EF4-FFF2-40B4-BE49-F238E27FC236}">
                <a16:creationId xmlns:a16="http://schemas.microsoft.com/office/drawing/2014/main" id="{7120C016-7547-BA41-BC73-D45F9E4AE22B}"/>
              </a:ext>
            </a:extLst>
          </p:cNvPr>
          <p:cNvGrpSpPr>
            <a:grpSpLocks/>
          </p:cNvGrpSpPr>
          <p:nvPr/>
        </p:nvGrpSpPr>
        <p:grpSpPr bwMode="auto">
          <a:xfrm>
            <a:off x="6081714" y="3124200"/>
            <a:ext cx="422275" cy="533400"/>
            <a:chOff x="2871" y="1968"/>
            <a:chExt cx="266" cy="336"/>
          </a:xfrm>
        </p:grpSpPr>
        <p:grpSp>
          <p:nvGrpSpPr>
            <p:cNvPr id="626807" name="Group 119">
              <a:extLst>
                <a:ext uri="{FF2B5EF4-FFF2-40B4-BE49-F238E27FC236}">
                  <a16:creationId xmlns:a16="http://schemas.microsoft.com/office/drawing/2014/main" id="{314EB199-C3AB-D647-BEEB-CA020B2406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7" y="1968"/>
              <a:ext cx="240" cy="336"/>
              <a:chOff x="2976" y="2064"/>
              <a:chExt cx="240" cy="336"/>
            </a:xfrm>
          </p:grpSpPr>
          <p:sp>
            <p:nvSpPr>
              <p:cNvPr id="626808" name="Rectangle 120">
                <a:extLst>
                  <a:ext uri="{FF2B5EF4-FFF2-40B4-BE49-F238E27FC236}">
                    <a16:creationId xmlns:a16="http://schemas.microsoft.com/office/drawing/2014/main" id="{08D988D8-FB99-3547-86CA-5680333BD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2064"/>
                <a:ext cx="192" cy="33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26809" name="Oval 121">
                <a:extLst>
                  <a:ext uri="{FF2B5EF4-FFF2-40B4-BE49-F238E27FC236}">
                    <a16:creationId xmlns:a16="http://schemas.microsoft.com/office/drawing/2014/main" id="{71B23161-0A7D-EE48-9137-0192E508A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208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26810" name="Text Box 122">
              <a:extLst>
                <a:ext uri="{FF2B5EF4-FFF2-40B4-BE49-F238E27FC236}">
                  <a16:creationId xmlns:a16="http://schemas.microsoft.com/office/drawing/2014/main" id="{F491B0D1-684B-2B46-9AF7-850EECE51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1" y="2006"/>
              <a:ext cx="2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&amp;</a:t>
              </a:r>
            </a:p>
          </p:txBody>
        </p:sp>
      </p:grpSp>
      <p:sp>
        <p:nvSpPr>
          <p:cNvPr id="626811" name="Rectangle 123">
            <a:extLst>
              <a:ext uri="{FF2B5EF4-FFF2-40B4-BE49-F238E27FC236}">
                <a16:creationId xmlns:a16="http://schemas.microsoft.com/office/drawing/2014/main" id="{3BDF2057-4935-C045-B1FE-EC293CED1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447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10.1</a:t>
            </a:r>
          </a:p>
        </p:txBody>
      </p:sp>
      <p:sp>
        <p:nvSpPr>
          <p:cNvPr id="626814" name="AutoShape 12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D8537056-6277-DA4E-99B6-5B11E333D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065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26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626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2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62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2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62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26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26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626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62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626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62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626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62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62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5" dur="500"/>
                                        <p:tgtEl>
                                          <p:spTgt spid="62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9" dur="500"/>
                                        <p:tgtEl>
                                          <p:spTgt spid="626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4" dur="500"/>
                                        <p:tgtEl>
                                          <p:spTgt spid="626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8" dur="500"/>
                                        <p:tgtEl>
                                          <p:spTgt spid="626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3" dur="500"/>
                                        <p:tgtEl>
                                          <p:spTgt spid="626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626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2" dur="500"/>
                                        <p:tgtEl>
                                          <p:spTgt spid="62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626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1" dur="500"/>
                                        <p:tgtEl>
                                          <p:spTgt spid="62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626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0" dur="500"/>
                                        <p:tgtEl>
                                          <p:spTgt spid="626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626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9" dur="500"/>
                                        <p:tgtEl>
                                          <p:spTgt spid="62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626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8" dur="500"/>
                                        <p:tgtEl>
                                          <p:spTgt spid="62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626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7" dur="500"/>
                                        <p:tgtEl>
                                          <p:spTgt spid="62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1" dur="500"/>
                                        <p:tgtEl>
                                          <p:spTgt spid="626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6" dur="500"/>
                                        <p:tgtEl>
                                          <p:spTgt spid="626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0" dur="500"/>
                                        <p:tgtEl>
                                          <p:spTgt spid="626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5" dur="500"/>
                                        <p:tgtEl>
                                          <p:spTgt spid="62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9" dur="500"/>
                                        <p:tgtEl>
                                          <p:spTgt spid="626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4" dur="500"/>
                                        <p:tgtEl>
                                          <p:spTgt spid="62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9" dur="500"/>
                                        <p:tgtEl>
                                          <p:spTgt spid="62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4" dur="500"/>
                                        <p:tgtEl>
                                          <p:spTgt spid="626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9" dur="500"/>
                                        <p:tgtEl>
                                          <p:spTgt spid="626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4" dur="500"/>
                                        <p:tgtEl>
                                          <p:spTgt spid="62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9" dur="500"/>
                                        <p:tgtEl>
                                          <p:spTgt spid="626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4" dur="500"/>
                                        <p:tgtEl>
                                          <p:spTgt spid="62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9" dur="500"/>
                                        <p:tgtEl>
                                          <p:spTgt spid="62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4" dur="500"/>
                                        <p:tgtEl>
                                          <p:spTgt spid="626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6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8" dur="500"/>
                                        <p:tgtEl>
                                          <p:spTgt spid="62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3" dur="500"/>
                                        <p:tgtEl>
                                          <p:spTgt spid="62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8" dur="500"/>
                                        <p:tgtEl>
                                          <p:spTgt spid="62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3" dur="500"/>
                                        <p:tgtEl>
                                          <p:spTgt spid="626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8" dur="500"/>
                                        <p:tgtEl>
                                          <p:spTgt spid="62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3" dur="500"/>
                                        <p:tgtEl>
                                          <p:spTgt spid="626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8" dur="500"/>
                                        <p:tgtEl>
                                          <p:spTgt spid="626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3" dur="500"/>
                                        <p:tgtEl>
                                          <p:spTgt spid="626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 nodeType="clickPar">
                      <p:stCondLst>
                        <p:cond delay="indefinite"/>
                      </p:stCondLst>
                      <p:childTnLst>
                        <p:par>
                          <p:cTn id="2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8" dur="500"/>
                                        <p:tgtEl>
                                          <p:spTgt spid="626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3" dur="500"/>
                                        <p:tgtEl>
                                          <p:spTgt spid="626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1" grpId="0" autoUpdateAnimBg="0"/>
      <p:bldP spid="626692" grpId="0" autoUpdateAnimBg="0"/>
      <p:bldP spid="626693" grpId="0" autoUpdateAnimBg="0"/>
      <p:bldP spid="626694" grpId="0" autoUpdateAnimBg="0"/>
      <p:bldP spid="626775" grpId="0" autoUpdateAnimBg="0"/>
      <p:bldP spid="626776" grpId="0" autoUpdateAnimBg="0"/>
      <p:bldP spid="626777" grpId="0" autoUpdateAnimBg="0"/>
      <p:bldP spid="626778" grpId="0" autoUpdateAnimBg="0"/>
      <p:bldP spid="626779" grpId="0" autoUpdateAnimBg="0"/>
      <p:bldP spid="626780" grpId="0" autoUpdateAnimBg="0"/>
      <p:bldP spid="626781" grpId="0" autoUpdateAnimBg="0"/>
      <p:bldP spid="626784" grpId="0" autoUpdateAnimBg="0"/>
      <p:bldP spid="62680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>
            <a:extLst>
              <a:ext uri="{FF2B5EF4-FFF2-40B4-BE49-F238E27FC236}">
                <a16:creationId xmlns:a16="http://schemas.microsoft.com/office/drawing/2014/main" id="{2B190CF6-0CBF-304D-900D-8BB2CEFCEC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r>
              <a:rPr lang="zh-CN" altLang="en-US" b="1"/>
              <a:t>10.2   微程序设计</a:t>
            </a:r>
          </a:p>
        </p:txBody>
      </p:sp>
      <p:sp>
        <p:nvSpPr>
          <p:cNvPr id="627715" name="Text Box 3">
            <a:extLst>
              <a:ext uri="{FF2B5EF4-FFF2-40B4-BE49-F238E27FC236}">
                <a16:creationId xmlns:a16="http://schemas.microsoft.com/office/drawing/2014/main" id="{7316ED77-68BD-9041-9D39-7CD6D4970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6" y="1295400"/>
            <a:ext cx="6111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一、微程序设计思想的产生</a:t>
            </a:r>
          </a:p>
        </p:txBody>
      </p:sp>
      <p:sp>
        <p:nvSpPr>
          <p:cNvPr id="627716" name="Text Box 4">
            <a:extLst>
              <a:ext uri="{FF2B5EF4-FFF2-40B4-BE49-F238E27FC236}">
                <a16:creationId xmlns:a16="http://schemas.microsoft.com/office/drawing/2014/main" id="{F76D82D3-DBAB-9147-B2A6-52209FE03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1" y="2047876"/>
            <a:ext cx="5154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1951 英国剑桥大学教授  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Wilkes</a:t>
            </a:r>
          </a:p>
        </p:txBody>
      </p:sp>
      <p:sp>
        <p:nvSpPr>
          <p:cNvPr id="627717" name="Text Box 5">
            <a:extLst>
              <a:ext uri="{FF2B5EF4-FFF2-40B4-BE49-F238E27FC236}">
                <a16:creationId xmlns:a16="http://schemas.microsoft.com/office/drawing/2014/main" id="{BE857834-6F38-8741-BC2D-06F133DBB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1" y="3429000"/>
            <a:ext cx="23272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完成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一条机器指令</a:t>
            </a:r>
          </a:p>
        </p:txBody>
      </p:sp>
      <p:sp>
        <p:nvSpPr>
          <p:cNvPr id="627718" name="Text Box 6">
            <a:extLst>
              <a:ext uri="{FF2B5EF4-FFF2-40B4-BE49-F238E27FC236}">
                <a16:creationId xmlns:a16="http://schemas.microsoft.com/office/drawing/2014/main" id="{5444CC38-7B01-494F-BF1C-324FA1E7A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5" y="2819400"/>
            <a:ext cx="194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微操作命令 1</a:t>
            </a:r>
          </a:p>
        </p:txBody>
      </p:sp>
      <p:sp>
        <p:nvSpPr>
          <p:cNvPr id="627719" name="Text Box 7">
            <a:extLst>
              <a:ext uri="{FF2B5EF4-FFF2-40B4-BE49-F238E27FC236}">
                <a16:creationId xmlns:a16="http://schemas.microsoft.com/office/drawing/2014/main" id="{D9B0F2F0-A59E-D34C-98B8-11B56104F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5" y="3417888"/>
            <a:ext cx="194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微操作命令 2</a:t>
            </a:r>
          </a:p>
        </p:txBody>
      </p:sp>
      <p:sp>
        <p:nvSpPr>
          <p:cNvPr id="627720" name="Text Box 8">
            <a:extLst>
              <a:ext uri="{FF2B5EF4-FFF2-40B4-BE49-F238E27FC236}">
                <a16:creationId xmlns:a16="http://schemas.microsoft.com/office/drawing/2014/main" id="{F4DEF596-CE06-9E4A-A40D-4F1B25CD2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6" y="4637089"/>
            <a:ext cx="19800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微操作命令 </a:t>
            </a:r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627721" name="Text Box 9">
            <a:extLst>
              <a:ext uri="{FF2B5EF4-FFF2-40B4-BE49-F238E27FC236}">
                <a16:creationId xmlns:a16="http://schemas.microsoft.com/office/drawing/2014/main" id="{0FCA73CB-34F2-CA4D-B004-52674E802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2965" y="4043363"/>
            <a:ext cx="55399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627722" name="AutoShape 10">
            <a:extLst>
              <a:ext uri="{FF2B5EF4-FFF2-40B4-BE49-F238E27FC236}">
                <a16:creationId xmlns:a16="http://schemas.microsoft.com/office/drawing/2014/main" id="{3E598DD4-A425-8F48-8272-22F1EDBFE43E}"/>
              </a:ext>
            </a:extLst>
          </p:cNvPr>
          <p:cNvSpPr>
            <a:spLocks/>
          </p:cNvSpPr>
          <p:nvPr/>
        </p:nvSpPr>
        <p:spPr bwMode="auto">
          <a:xfrm>
            <a:off x="4953000" y="2971800"/>
            <a:ext cx="228600" cy="1981200"/>
          </a:xfrm>
          <a:prstGeom prst="leftBrace">
            <a:avLst>
              <a:gd name="adj1" fmla="val 72222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27723" name="Group 11">
            <a:extLst>
              <a:ext uri="{FF2B5EF4-FFF2-40B4-BE49-F238E27FC236}">
                <a16:creationId xmlns:a16="http://schemas.microsoft.com/office/drawing/2014/main" id="{0C199B94-F1EA-5543-8EE6-BD814A39086E}"/>
              </a:ext>
            </a:extLst>
          </p:cNvPr>
          <p:cNvGrpSpPr>
            <a:grpSpLocks/>
          </p:cNvGrpSpPr>
          <p:nvPr/>
        </p:nvGrpSpPr>
        <p:grpSpPr bwMode="auto">
          <a:xfrm>
            <a:off x="7086601" y="2971800"/>
            <a:ext cx="1560513" cy="762000"/>
            <a:chOff x="3504" y="1968"/>
            <a:chExt cx="983" cy="480"/>
          </a:xfrm>
        </p:grpSpPr>
        <p:sp>
          <p:nvSpPr>
            <p:cNvPr id="627724" name="AutoShape 12">
              <a:extLst>
                <a:ext uri="{FF2B5EF4-FFF2-40B4-BE49-F238E27FC236}">
                  <a16:creationId xmlns:a16="http://schemas.microsoft.com/office/drawing/2014/main" id="{5C1DAF6E-3E59-AB41-B66A-94E00B022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968"/>
              <a:ext cx="96" cy="480"/>
            </a:xfrm>
            <a:prstGeom prst="rightBrace">
              <a:avLst>
                <a:gd name="adj1" fmla="val 41667"/>
                <a:gd name="adj2" fmla="val 475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27725" name="Text Box 13">
              <a:extLst>
                <a:ext uri="{FF2B5EF4-FFF2-40B4-BE49-F238E27FC236}">
                  <a16:creationId xmlns:a16="http://schemas.microsoft.com/office/drawing/2014/main" id="{7289744D-D01F-9B43-919D-F584A17265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064"/>
              <a:ext cx="8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微指令 1</a:t>
              </a:r>
            </a:p>
          </p:txBody>
        </p:sp>
      </p:grpSp>
      <p:sp>
        <p:nvSpPr>
          <p:cNvPr id="627726" name="Text Box 14">
            <a:extLst>
              <a:ext uri="{FF2B5EF4-FFF2-40B4-BE49-F238E27FC236}">
                <a16:creationId xmlns:a16="http://schemas.microsoft.com/office/drawing/2014/main" id="{B3C6D162-7F34-964F-A967-C64364C91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505200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10100000</a:t>
            </a:r>
          </a:p>
        </p:txBody>
      </p:sp>
      <p:sp>
        <p:nvSpPr>
          <p:cNvPr id="627727" name="Text Box 15">
            <a:extLst>
              <a:ext uri="{FF2B5EF4-FFF2-40B4-BE49-F238E27FC236}">
                <a16:creationId xmlns:a16="http://schemas.microsoft.com/office/drawing/2014/main" id="{234A7AFF-1D62-6542-B24C-FA8B16819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637089"/>
            <a:ext cx="13612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微指令 </a:t>
            </a:r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grpSp>
        <p:nvGrpSpPr>
          <p:cNvPr id="627728" name="Group 16">
            <a:extLst>
              <a:ext uri="{FF2B5EF4-FFF2-40B4-BE49-F238E27FC236}">
                <a16:creationId xmlns:a16="http://schemas.microsoft.com/office/drawing/2014/main" id="{63764B32-C81F-E04A-B6B1-AC38B8B80CA9}"/>
              </a:ext>
            </a:extLst>
          </p:cNvPr>
          <p:cNvGrpSpPr>
            <a:grpSpLocks/>
          </p:cNvGrpSpPr>
          <p:nvPr/>
        </p:nvGrpSpPr>
        <p:grpSpPr bwMode="auto">
          <a:xfrm>
            <a:off x="8686803" y="3276600"/>
            <a:ext cx="1341438" cy="1676400"/>
            <a:chOff x="4512" y="2160"/>
            <a:chExt cx="845" cy="1056"/>
          </a:xfrm>
        </p:grpSpPr>
        <p:sp>
          <p:nvSpPr>
            <p:cNvPr id="627729" name="AutoShape 17">
              <a:extLst>
                <a:ext uri="{FF2B5EF4-FFF2-40B4-BE49-F238E27FC236}">
                  <a16:creationId xmlns:a16="http://schemas.microsoft.com/office/drawing/2014/main" id="{4E81AF30-5C3E-6B4B-B561-122C67535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2" y="2160"/>
              <a:ext cx="144" cy="1056"/>
            </a:xfrm>
            <a:prstGeom prst="rightBrace">
              <a:avLst>
                <a:gd name="adj1" fmla="val 61111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27730" name="Text Box 18">
              <a:extLst>
                <a:ext uri="{FF2B5EF4-FFF2-40B4-BE49-F238E27FC236}">
                  <a16:creationId xmlns:a16="http://schemas.microsoft.com/office/drawing/2014/main" id="{DA69E33C-7C08-3E46-96AC-AB6F2337EF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461"/>
              <a:ext cx="70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微程序</a:t>
              </a:r>
              <a:endPara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27731" name="Text Box 19">
            <a:extLst>
              <a:ext uri="{FF2B5EF4-FFF2-40B4-BE49-F238E27FC236}">
                <a16:creationId xmlns:a16="http://schemas.microsoft.com/office/drawing/2014/main" id="{3C86BAA3-BCD5-2C42-84D8-BBABFDB56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070475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00010010</a:t>
            </a:r>
          </a:p>
        </p:txBody>
      </p:sp>
      <p:sp>
        <p:nvSpPr>
          <p:cNvPr id="627732" name="Text Box 20">
            <a:extLst>
              <a:ext uri="{FF2B5EF4-FFF2-40B4-BE49-F238E27FC236}">
                <a16:creationId xmlns:a16="http://schemas.microsoft.com/office/drawing/2014/main" id="{2D801BC5-FC4E-B643-A58F-B18FED166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1" y="6049964"/>
            <a:ext cx="32162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存储逻辑</a:t>
            </a:r>
          </a:p>
        </p:txBody>
      </p:sp>
      <p:sp>
        <p:nvSpPr>
          <p:cNvPr id="627733" name="Text Box 21">
            <a:extLst>
              <a:ext uri="{FF2B5EF4-FFF2-40B4-BE49-F238E27FC236}">
                <a16:creationId xmlns:a16="http://schemas.microsoft.com/office/drawing/2014/main" id="{F05C6DEA-2C5C-AE48-9548-81077C5EC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1" y="5562601"/>
            <a:ext cx="42066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一条机器指令对应一个微程序</a:t>
            </a:r>
          </a:p>
        </p:txBody>
      </p:sp>
      <p:sp>
        <p:nvSpPr>
          <p:cNvPr id="627734" name="Text Box 22">
            <a:extLst>
              <a:ext uri="{FF2B5EF4-FFF2-40B4-BE49-F238E27FC236}">
                <a16:creationId xmlns:a16="http://schemas.microsoft.com/office/drawing/2014/main" id="{47C3912B-C6E6-D84F-A32F-9DEE10413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65" y="4073525"/>
            <a:ext cx="55399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627735" name="Text Box 23">
            <a:extLst>
              <a:ext uri="{FF2B5EF4-FFF2-40B4-BE49-F238E27FC236}">
                <a16:creationId xmlns:a16="http://schemas.microsoft.com/office/drawing/2014/main" id="{1FFC974B-B80B-1845-8B94-1F356B837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5626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存入 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ROM</a:t>
            </a:r>
            <a:endParaRPr kumimoji="1" lang="zh-CN" altLang="en-US" sz="24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7736" name="AutoShape 2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1A7D497-0E8A-9D4B-9B54-FFAA34C63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645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7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627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27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27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27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27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27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27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27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27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27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27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27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27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27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27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5" grpId="0" autoUpdateAnimBg="0"/>
      <p:bldP spid="627716" grpId="0" autoUpdateAnimBg="0"/>
      <p:bldP spid="627717" grpId="0" autoUpdateAnimBg="0"/>
      <p:bldP spid="627718" grpId="0" autoUpdateAnimBg="0"/>
      <p:bldP spid="627719" grpId="0" autoUpdateAnimBg="0"/>
      <p:bldP spid="627720" grpId="0" autoUpdateAnimBg="0"/>
      <p:bldP spid="627721" grpId="0" autoUpdateAnimBg="0"/>
      <p:bldP spid="627726" grpId="0" autoUpdateAnimBg="0"/>
      <p:bldP spid="627727" grpId="0" autoUpdateAnimBg="0"/>
      <p:bldP spid="627731" grpId="0" autoUpdateAnimBg="0"/>
      <p:bldP spid="627732" grpId="0" autoUpdateAnimBg="0"/>
      <p:bldP spid="627733" grpId="0" autoUpdateAnimBg="0"/>
      <p:bldP spid="627734" grpId="0" autoUpdateAnimBg="0"/>
      <p:bldP spid="62773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>
            <a:extLst>
              <a:ext uri="{FF2B5EF4-FFF2-40B4-BE49-F238E27FC236}">
                <a16:creationId xmlns:a16="http://schemas.microsoft.com/office/drawing/2014/main" id="{32E4DC7A-5943-C24D-B6E1-83E737839F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zh-CN" altLang="en-US" b="1"/>
              <a:t>10.1   组合逻辑设计</a:t>
            </a:r>
          </a:p>
        </p:txBody>
      </p:sp>
      <p:sp>
        <p:nvSpPr>
          <p:cNvPr id="610307" name="Text Box 3">
            <a:extLst>
              <a:ext uri="{FF2B5EF4-FFF2-40B4-BE49-F238E27FC236}">
                <a16:creationId xmlns:a16="http://schemas.microsoft.com/office/drawing/2014/main" id="{B5C337AA-5026-CC45-90AC-CF87F29B8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447800"/>
            <a:ext cx="5080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kumimoji="1" lang="zh-CN" altLang="en-US" sz="32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一、组合逻辑控制单元框图</a:t>
            </a:r>
            <a:endParaRPr kumimoji="1" lang="zh-CN" altLang="en-US" sz="32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0308" name="Text Box 4">
            <a:extLst>
              <a:ext uri="{FF2B5EF4-FFF2-40B4-BE49-F238E27FC236}">
                <a16:creationId xmlns:a16="http://schemas.microsoft.com/office/drawing/2014/main" id="{DCED4E9A-5CBC-0545-95CE-DC2589A92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133601"/>
            <a:ext cx="342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CU</a:t>
            </a:r>
            <a:r>
              <a:rPr kumimoji="1" lang="en-US" altLang="zh-CN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外特性</a:t>
            </a:r>
            <a:endParaRPr kumimoji="1" lang="zh-CN" altLang="en-US" sz="28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0309" name="Rectangle 5">
            <a:extLst>
              <a:ext uri="{FF2B5EF4-FFF2-40B4-BE49-F238E27FC236}">
                <a16:creationId xmlns:a16="http://schemas.microsoft.com/office/drawing/2014/main" id="{EBAB253B-4C46-D842-9546-08832AE64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667000"/>
            <a:ext cx="13716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IR</a:t>
            </a:r>
          </a:p>
        </p:txBody>
      </p:sp>
      <p:grpSp>
        <p:nvGrpSpPr>
          <p:cNvPr id="610310" name="Group 6">
            <a:extLst>
              <a:ext uri="{FF2B5EF4-FFF2-40B4-BE49-F238E27FC236}">
                <a16:creationId xmlns:a16="http://schemas.microsoft.com/office/drawing/2014/main" id="{E9F72C79-90D0-2F4B-BC83-9F81386980F0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495800"/>
            <a:ext cx="609600" cy="1524000"/>
            <a:chOff x="2118" y="2832"/>
            <a:chExt cx="384" cy="960"/>
          </a:xfrm>
        </p:grpSpPr>
        <p:sp>
          <p:nvSpPr>
            <p:cNvPr id="610311" name="Text Box 7">
              <a:extLst>
                <a:ext uri="{FF2B5EF4-FFF2-40B4-BE49-F238E27FC236}">
                  <a16:creationId xmlns:a16="http://schemas.microsoft.com/office/drawing/2014/main" id="{118E3164-91A5-0443-9B37-635FA8F0D2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5" y="2899"/>
              <a:ext cx="310" cy="8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节拍发生器</a:t>
              </a:r>
            </a:p>
          </p:txBody>
        </p:sp>
        <p:sp>
          <p:nvSpPr>
            <p:cNvPr id="610312" name="Rectangle 8">
              <a:extLst>
                <a:ext uri="{FF2B5EF4-FFF2-40B4-BE49-F238E27FC236}">
                  <a16:creationId xmlns:a16="http://schemas.microsoft.com/office/drawing/2014/main" id="{ADCDAA3D-06EF-3C49-A21D-973757A0D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8" y="2832"/>
              <a:ext cx="384" cy="96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10313" name="Group 9">
            <a:extLst>
              <a:ext uri="{FF2B5EF4-FFF2-40B4-BE49-F238E27FC236}">
                <a16:creationId xmlns:a16="http://schemas.microsoft.com/office/drawing/2014/main" id="{4B3E558D-3F36-F64D-864C-8DCF747A5CD9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4495800"/>
            <a:ext cx="1600200" cy="1447800"/>
            <a:chOff x="2934" y="2832"/>
            <a:chExt cx="1008" cy="912"/>
          </a:xfrm>
        </p:grpSpPr>
        <p:sp>
          <p:nvSpPr>
            <p:cNvPr id="610314" name="Rectangle 10">
              <a:extLst>
                <a:ext uri="{FF2B5EF4-FFF2-40B4-BE49-F238E27FC236}">
                  <a16:creationId xmlns:a16="http://schemas.microsoft.com/office/drawing/2014/main" id="{B54B08EB-9D2C-3C4B-BFA2-01DC621AC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4" y="2832"/>
              <a:ext cx="1008" cy="91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10315" name="Text Box 11">
              <a:extLst>
                <a:ext uri="{FF2B5EF4-FFF2-40B4-BE49-F238E27FC236}">
                  <a16:creationId xmlns:a16="http://schemas.microsoft.com/office/drawing/2014/main" id="{20A57FF9-0B96-FA49-9A86-166FBB5B36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2" y="3146"/>
              <a:ext cx="3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CU</a:t>
              </a:r>
            </a:p>
          </p:txBody>
        </p:sp>
      </p:grpSp>
      <p:grpSp>
        <p:nvGrpSpPr>
          <p:cNvPr id="610316" name="Group 12">
            <a:extLst>
              <a:ext uri="{FF2B5EF4-FFF2-40B4-BE49-F238E27FC236}">
                <a16:creationId xmlns:a16="http://schemas.microsoft.com/office/drawing/2014/main" id="{6D578FE7-D337-3C40-AADC-5C80B4516911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4346576"/>
            <a:ext cx="685800" cy="1463675"/>
            <a:chOff x="2304" y="2738"/>
            <a:chExt cx="432" cy="922"/>
          </a:xfrm>
        </p:grpSpPr>
        <p:sp>
          <p:nvSpPr>
            <p:cNvPr id="610317" name="Line 13">
              <a:extLst>
                <a:ext uri="{FF2B5EF4-FFF2-40B4-BE49-F238E27FC236}">
                  <a16:creationId xmlns:a16="http://schemas.microsoft.com/office/drawing/2014/main" id="{257E89F5-9AAF-764E-8786-5C0F3C7319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610318" name="Group 14">
              <a:extLst>
                <a:ext uri="{FF2B5EF4-FFF2-40B4-BE49-F238E27FC236}">
                  <a16:creationId xmlns:a16="http://schemas.microsoft.com/office/drawing/2014/main" id="{0716166F-9008-A94E-9B6F-03E3E4636D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2738"/>
              <a:ext cx="432" cy="922"/>
              <a:chOff x="2304" y="2738"/>
              <a:chExt cx="432" cy="922"/>
            </a:xfrm>
          </p:grpSpPr>
          <p:grpSp>
            <p:nvGrpSpPr>
              <p:cNvPr id="610319" name="Group 15">
                <a:extLst>
                  <a:ext uri="{FF2B5EF4-FFF2-40B4-BE49-F238E27FC236}">
                    <a16:creationId xmlns:a16="http://schemas.microsoft.com/office/drawing/2014/main" id="{3AC135FC-F44B-D542-811B-8592E0518D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2738"/>
                <a:ext cx="432" cy="910"/>
                <a:chOff x="2304" y="2738"/>
                <a:chExt cx="432" cy="910"/>
              </a:xfrm>
            </p:grpSpPr>
            <p:sp>
              <p:nvSpPr>
                <p:cNvPr id="610320" name="Line 16">
                  <a:extLst>
                    <a:ext uri="{FF2B5EF4-FFF2-40B4-BE49-F238E27FC236}">
                      <a16:creationId xmlns:a16="http://schemas.microsoft.com/office/drawing/2014/main" id="{8EFC81E3-F29E-734B-B08C-A54FD227FE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4" y="3648"/>
                  <a:ext cx="43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0321" name="Text Box 17">
                  <a:extLst>
                    <a:ext uri="{FF2B5EF4-FFF2-40B4-BE49-F238E27FC236}">
                      <a16:creationId xmlns:a16="http://schemas.microsoft.com/office/drawing/2014/main" id="{3B89F3E1-633F-7040-9720-1831165E387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90" y="2738"/>
                  <a:ext cx="26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 i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</a:t>
                  </a:r>
                  <a:r>
                    <a:rPr kumimoji="1" lang="en-US" altLang="zh-CN" sz="2000" b="1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</a:p>
              </p:txBody>
            </p:sp>
          </p:grpSp>
          <p:grpSp>
            <p:nvGrpSpPr>
              <p:cNvPr id="610322" name="Group 18">
                <a:extLst>
                  <a:ext uri="{FF2B5EF4-FFF2-40B4-BE49-F238E27FC236}">
                    <a16:creationId xmlns:a16="http://schemas.microsoft.com/office/drawing/2014/main" id="{6DD48C2C-34F4-934F-A192-014152BF1D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2976"/>
                <a:ext cx="432" cy="684"/>
                <a:chOff x="2304" y="2976"/>
                <a:chExt cx="432" cy="684"/>
              </a:xfrm>
            </p:grpSpPr>
            <p:sp>
              <p:nvSpPr>
                <p:cNvPr id="610323" name="Line 19">
                  <a:extLst>
                    <a:ext uri="{FF2B5EF4-FFF2-40B4-BE49-F238E27FC236}">
                      <a16:creationId xmlns:a16="http://schemas.microsoft.com/office/drawing/2014/main" id="{64D38B04-4E23-F841-9192-5FFAB2B0E5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4" y="2976"/>
                  <a:ext cx="43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0324" name="Text Box 20">
                  <a:extLst>
                    <a:ext uri="{FF2B5EF4-FFF2-40B4-BE49-F238E27FC236}">
                      <a16:creationId xmlns:a16="http://schemas.microsoft.com/office/drawing/2014/main" id="{1250F3F7-1723-5140-98EF-88053AE2534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00" y="2976"/>
                  <a:ext cx="26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 i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</a:t>
                  </a:r>
                  <a:r>
                    <a:rPr kumimoji="1" lang="en-US" altLang="zh-CN" sz="2000" b="1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610325" name="Text Box 21">
                  <a:extLst>
                    <a:ext uri="{FF2B5EF4-FFF2-40B4-BE49-F238E27FC236}">
                      <a16:creationId xmlns:a16="http://schemas.microsoft.com/office/drawing/2014/main" id="{9E3A9E46-30F5-4740-88A7-DF8D2ECB11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00" y="3408"/>
                  <a:ext cx="275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 i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</a:t>
                  </a:r>
                  <a:r>
                    <a:rPr kumimoji="1" lang="en-US" altLang="zh-CN" sz="2000" b="1" i="1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n</a:t>
                  </a:r>
                </a:p>
              </p:txBody>
            </p:sp>
          </p:grpSp>
        </p:grpSp>
        <p:sp>
          <p:nvSpPr>
            <p:cNvPr id="610326" name="Text Box 22">
              <a:extLst>
                <a:ext uri="{FF2B5EF4-FFF2-40B4-BE49-F238E27FC236}">
                  <a16:creationId xmlns:a16="http://schemas.microsoft.com/office/drawing/2014/main" id="{F91B135D-54FB-5447-9530-8FB29BFC77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7" y="3235"/>
              <a:ext cx="34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</p:grpSp>
      <p:grpSp>
        <p:nvGrpSpPr>
          <p:cNvPr id="610327" name="Group 23">
            <a:extLst>
              <a:ext uri="{FF2B5EF4-FFF2-40B4-BE49-F238E27FC236}">
                <a16:creationId xmlns:a16="http://schemas.microsoft.com/office/drawing/2014/main" id="{95DA210D-8189-3248-A5A7-6E951A941963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4937126"/>
            <a:ext cx="1733550" cy="720725"/>
            <a:chOff x="1110" y="3110"/>
            <a:chExt cx="1092" cy="454"/>
          </a:xfrm>
        </p:grpSpPr>
        <p:sp>
          <p:nvSpPr>
            <p:cNvPr id="610328" name="Line 24">
              <a:extLst>
                <a:ext uri="{FF2B5EF4-FFF2-40B4-BE49-F238E27FC236}">
                  <a16:creationId xmlns:a16="http://schemas.microsoft.com/office/drawing/2014/main" id="{485D8AD5-67E5-374B-B38E-E1B606998E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6" y="331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10329" name="Text Box 25">
              <a:extLst>
                <a:ext uri="{FF2B5EF4-FFF2-40B4-BE49-F238E27FC236}">
                  <a16:creationId xmlns:a16="http://schemas.microsoft.com/office/drawing/2014/main" id="{DE7EABAB-5AED-3B47-8C67-1BA6786EAC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" y="3110"/>
              <a:ext cx="4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CLK</a:t>
              </a:r>
            </a:p>
          </p:txBody>
        </p:sp>
        <p:sp>
          <p:nvSpPr>
            <p:cNvPr id="610330" name="Text Box 26">
              <a:extLst>
                <a:ext uri="{FF2B5EF4-FFF2-40B4-BE49-F238E27FC236}">
                  <a16:creationId xmlns:a16="http://schemas.microsoft.com/office/drawing/2014/main" id="{DB2480EB-25DA-D64F-837E-A897B9DE9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0" y="3312"/>
              <a:ext cx="109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（机器主频）</a:t>
              </a:r>
            </a:p>
          </p:txBody>
        </p:sp>
      </p:grpSp>
      <p:grpSp>
        <p:nvGrpSpPr>
          <p:cNvPr id="610331" name="Group 27">
            <a:extLst>
              <a:ext uri="{FF2B5EF4-FFF2-40B4-BE49-F238E27FC236}">
                <a16:creationId xmlns:a16="http://schemas.microsoft.com/office/drawing/2014/main" id="{23152BFB-7B57-3D46-AB8E-AA3B7E830CAA}"/>
              </a:ext>
            </a:extLst>
          </p:cNvPr>
          <p:cNvGrpSpPr>
            <a:grpSpLocks/>
          </p:cNvGrpSpPr>
          <p:nvPr/>
        </p:nvGrpSpPr>
        <p:grpSpPr bwMode="auto">
          <a:xfrm>
            <a:off x="7467604" y="4648200"/>
            <a:ext cx="1141413" cy="1066800"/>
            <a:chOff x="3942" y="2928"/>
            <a:chExt cx="719" cy="672"/>
          </a:xfrm>
        </p:grpSpPr>
        <p:sp>
          <p:nvSpPr>
            <p:cNvPr id="610332" name="Line 28">
              <a:extLst>
                <a:ext uri="{FF2B5EF4-FFF2-40B4-BE49-F238E27FC236}">
                  <a16:creationId xmlns:a16="http://schemas.microsoft.com/office/drawing/2014/main" id="{E3E0DFF4-AC4F-8C43-9B2D-4F18219556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42" y="292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10333" name="Line 29">
              <a:extLst>
                <a:ext uri="{FF2B5EF4-FFF2-40B4-BE49-F238E27FC236}">
                  <a16:creationId xmlns:a16="http://schemas.microsoft.com/office/drawing/2014/main" id="{30BB6026-B539-E344-83CC-985B93B043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42" y="360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10334" name="Text Box 30">
              <a:extLst>
                <a:ext uri="{FF2B5EF4-FFF2-40B4-BE49-F238E27FC236}">
                  <a16:creationId xmlns:a16="http://schemas.microsoft.com/office/drawing/2014/main" id="{B97DBF46-5263-CB48-A5BC-3935F7CFEE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0" y="3168"/>
              <a:ext cx="34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610335" name="Text Box 31">
              <a:extLst>
                <a:ext uri="{FF2B5EF4-FFF2-40B4-BE49-F238E27FC236}">
                  <a16:creationId xmlns:a16="http://schemas.microsoft.com/office/drawing/2014/main" id="{F006A327-E540-8C4B-91B2-34BF737B50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0" y="3166"/>
              <a:ext cx="44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标志</a:t>
              </a:r>
            </a:p>
          </p:txBody>
        </p:sp>
      </p:grpSp>
      <p:grpSp>
        <p:nvGrpSpPr>
          <p:cNvPr id="610336" name="Group 32">
            <a:extLst>
              <a:ext uri="{FF2B5EF4-FFF2-40B4-BE49-F238E27FC236}">
                <a16:creationId xmlns:a16="http://schemas.microsoft.com/office/drawing/2014/main" id="{A9B1ABC4-A4CF-E94A-B9C3-F153AC0A8DEB}"/>
              </a:ext>
            </a:extLst>
          </p:cNvPr>
          <p:cNvGrpSpPr>
            <a:grpSpLocks/>
          </p:cNvGrpSpPr>
          <p:nvPr/>
        </p:nvGrpSpPr>
        <p:grpSpPr bwMode="auto">
          <a:xfrm>
            <a:off x="5861051" y="3962400"/>
            <a:ext cx="1909763" cy="533400"/>
            <a:chOff x="2930" y="2496"/>
            <a:chExt cx="1203" cy="336"/>
          </a:xfrm>
        </p:grpSpPr>
        <p:grpSp>
          <p:nvGrpSpPr>
            <p:cNvPr id="610337" name="Group 33">
              <a:extLst>
                <a:ext uri="{FF2B5EF4-FFF2-40B4-BE49-F238E27FC236}">
                  <a16:creationId xmlns:a16="http://schemas.microsoft.com/office/drawing/2014/main" id="{A8932498-B1CE-4141-AB17-B6D6556426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30" y="2496"/>
              <a:ext cx="1203" cy="336"/>
              <a:chOff x="2930" y="2496"/>
              <a:chExt cx="1203" cy="336"/>
            </a:xfrm>
          </p:grpSpPr>
          <p:sp>
            <p:nvSpPr>
              <p:cNvPr id="610338" name="Line 34">
                <a:extLst>
                  <a:ext uri="{FF2B5EF4-FFF2-40B4-BE49-F238E27FC236}">
                    <a16:creationId xmlns:a16="http://schemas.microsoft.com/office/drawing/2014/main" id="{CFB8FDF7-700E-DE48-BCE4-7A2A8BA48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8" y="2496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0339" name="Line 35">
                <a:extLst>
                  <a:ext uri="{FF2B5EF4-FFF2-40B4-BE49-F238E27FC236}">
                    <a16:creationId xmlns:a16="http://schemas.microsoft.com/office/drawing/2014/main" id="{2FFD7FF9-C6E8-154D-9286-5B785156C9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0" y="2496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0340" name="Line 36">
                <a:extLst>
                  <a:ext uri="{FF2B5EF4-FFF2-40B4-BE49-F238E27FC236}">
                    <a16:creationId xmlns:a16="http://schemas.microsoft.com/office/drawing/2014/main" id="{6AD42D58-3817-C540-A507-24E6942D12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0" y="2496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0341" name="Text Box 37">
                <a:extLst>
                  <a:ext uri="{FF2B5EF4-FFF2-40B4-BE49-F238E27FC236}">
                    <a16:creationId xmlns:a16="http://schemas.microsoft.com/office/drawing/2014/main" id="{FB44F410-B131-3B46-9413-C496BC3210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0" y="254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610342" name="Text Box 38">
                <a:extLst>
                  <a:ext uri="{FF2B5EF4-FFF2-40B4-BE49-F238E27FC236}">
                    <a16:creationId xmlns:a16="http://schemas.microsoft.com/office/drawing/2014/main" id="{89927020-2B73-F54A-ACCD-653016D5F4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16" y="255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610343" name="Text Box 39">
                <a:extLst>
                  <a:ext uri="{FF2B5EF4-FFF2-40B4-BE49-F238E27FC236}">
                    <a16:creationId xmlns:a16="http://schemas.microsoft.com/office/drawing/2014/main" id="{4AEEB2A7-5CA0-4349-8F3C-E541D5DBC1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0" y="2553"/>
                <a:ext cx="38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kumimoji="1" lang="en-US" altLang="zh-CN" sz="2000" b="1" i="1" baseline="400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</a:t>
                </a:r>
                <a:r>
                  <a:rPr kumimoji="1" lang="en-US" altLang="zh-CN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</p:grpSp>
        <p:sp>
          <p:nvSpPr>
            <p:cNvPr id="610344" name="Text Box 40">
              <a:extLst>
                <a:ext uri="{FF2B5EF4-FFF2-40B4-BE49-F238E27FC236}">
                  <a16:creationId xmlns:a16="http://schemas.microsoft.com/office/drawing/2014/main" id="{44764E19-0FE6-FE43-90A8-AD8BDD2B67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6" y="249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</p:grpSp>
      <p:grpSp>
        <p:nvGrpSpPr>
          <p:cNvPr id="610345" name="Group 41">
            <a:extLst>
              <a:ext uri="{FF2B5EF4-FFF2-40B4-BE49-F238E27FC236}">
                <a16:creationId xmlns:a16="http://schemas.microsoft.com/office/drawing/2014/main" id="{D0A490F4-4834-2342-98C8-5BD5055D2901}"/>
              </a:ext>
            </a:extLst>
          </p:cNvPr>
          <p:cNvGrpSpPr>
            <a:grpSpLocks/>
          </p:cNvGrpSpPr>
          <p:nvPr/>
        </p:nvGrpSpPr>
        <p:grpSpPr bwMode="auto">
          <a:xfrm>
            <a:off x="5829301" y="5943600"/>
            <a:ext cx="1652588" cy="704850"/>
            <a:chOff x="2910" y="3744"/>
            <a:chExt cx="1041" cy="444"/>
          </a:xfrm>
        </p:grpSpPr>
        <p:sp>
          <p:nvSpPr>
            <p:cNvPr id="610346" name="Line 42">
              <a:extLst>
                <a:ext uri="{FF2B5EF4-FFF2-40B4-BE49-F238E27FC236}">
                  <a16:creationId xmlns:a16="http://schemas.microsoft.com/office/drawing/2014/main" id="{C47CCC2B-7963-7D49-814F-AFB4E6A2F3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8" y="3744"/>
              <a:ext cx="0" cy="24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10347" name="Line 43">
              <a:extLst>
                <a:ext uri="{FF2B5EF4-FFF2-40B4-BE49-F238E27FC236}">
                  <a16:creationId xmlns:a16="http://schemas.microsoft.com/office/drawing/2014/main" id="{524E69B2-9371-AC4A-82A6-02EB3823AA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0" y="3744"/>
              <a:ext cx="0" cy="24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10348" name="Line 44">
              <a:extLst>
                <a:ext uri="{FF2B5EF4-FFF2-40B4-BE49-F238E27FC236}">
                  <a16:creationId xmlns:a16="http://schemas.microsoft.com/office/drawing/2014/main" id="{615474FF-2782-E349-AE96-CD8B6E008D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8" y="3744"/>
              <a:ext cx="0" cy="24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10349" name="Text Box 45">
              <a:extLst>
                <a:ext uri="{FF2B5EF4-FFF2-40B4-BE49-F238E27FC236}">
                  <a16:creationId xmlns:a16="http://schemas.microsoft.com/office/drawing/2014/main" id="{8BE0734D-9009-064D-8AAA-2A740229E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0" y="3936"/>
              <a:ext cx="2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sz="2000" b="1" baseline="-2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10350" name="Text Box 46">
              <a:extLst>
                <a:ext uri="{FF2B5EF4-FFF2-40B4-BE49-F238E27FC236}">
                  <a16:creationId xmlns:a16="http://schemas.microsoft.com/office/drawing/2014/main" id="{7AB4F5C3-B8BD-994E-9CF5-BE343411CA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0" y="3936"/>
              <a:ext cx="2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sz="2000" b="1" baseline="-2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10351" name="Text Box 47">
              <a:extLst>
                <a:ext uri="{FF2B5EF4-FFF2-40B4-BE49-F238E27FC236}">
                  <a16:creationId xmlns:a16="http://schemas.microsoft.com/office/drawing/2014/main" id="{748E7A34-F37A-FD46-A164-4AA3FD226B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8" y="3936"/>
              <a:ext cx="29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sz="2000" b="1" i="1" baseline="-2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</p:grpSp>
      <p:sp>
        <p:nvSpPr>
          <p:cNvPr id="610352" name="Rectangle 48">
            <a:extLst>
              <a:ext uri="{FF2B5EF4-FFF2-40B4-BE49-F238E27FC236}">
                <a16:creationId xmlns:a16="http://schemas.microsoft.com/office/drawing/2014/main" id="{4E423BD5-3039-6143-ADE6-18F113A8A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505200"/>
            <a:ext cx="13716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操作码译码</a:t>
            </a:r>
          </a:p>
        </p:txBody>
      </p:sp>
      <p:grpSp>
        <p:nvGrpSpPr>
          <p:cNvPr id="610353" name="Group 49">
            <a:extLst>
              <a:ext uri="{FF2B5EF4-FFF2-40B4-BE49-F238E27FC236}">
                <a16:creationId xmlns:a16="http://schemas.microsoft.com/office/drawing/2014/main" id="{0E80C950-6D4B-1D44-8EB1-C00EAEF765FD}"/>
              </a:ext>
            </a:extLst>
          </p:cNvPr>
          <p:cNvGrpSpPr>
            <a:grpSpLocks/>
          </p:cNvGrpSpPr>
          <p:nvPr/>
        </p:nvGrpSpPr>
        <p:grpSpPr bwMode="auto">
          <a:xfrm>
            <a:off x="6553201" y="3124200"/>
            <a:ext cx="1865313" cy="414338"/>
            <a:chOff x="3366" y="1968"/>
            <a:chExt cx="1175" cy="261"/>
          </a:xfrm>
        </p:grpSpPr>
        <p:sp>
          <p:nvSpPr>
            <p:cNvPr id="610354" name="AutoShape 50">
              <a:extLst>
                <a:ext uri="{FF2B5EF4-FFF2-40B4-BE49-F238E27FC236}">
                  <a16:creationId xmlns:a16="http://schemas.microsoft.com/office/drawing/2014/main" id="{86C34B2A-C911-B543-A13A-FFA76AB2C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6" y="1968"/>
              <a:ext cx="144" cy="240"/>
            </a:xfrm>
            <a:prstGeom prst="downArrow">
              <a:avLst>
                <a:gd name="adj1" fmla="val 50000"/>
                <a:gd name="adj2" fmla="val 4166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10355" name="Text Box 51">
              <a:extLst>
                <a:ext uri="{FF2B5EF4-FFF2-40B4-BE49-F238E27FC236}">
                  <a16:creationId xmlns:a16="http://schemas.microsoft.com/office/drawing/2014/main" id="{23F3825B-58B6-6344-AE2E-2C72505B2D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4" y="1977"/>
              <a:ext cx="8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位操作码</a:t>
              </a:r>
              <a:endPara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10356" name="AutoShape 52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2AE4AB8-6E7D-154B-B596-7E7303AB4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426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0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0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10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10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610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610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610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610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610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610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7" dur="500"/>
                                        <p:tgtEl>
                                          <p:spTgt spid="610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610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07" grpId="0" autoUpdateAnimBg="0"/>
      <p:bldP spid="610308" grpId="0" autoUpdateAnimBg="0"/>
      <p:bldP spid="610309" grpId="0" animBg="1" autoUpdateAnimBg="0"/>
      <p:bldP spid="610352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Text Box 2">
            <a:extLst>
              <a:ext uri="{FF2B5EF4-FFF2-40B4-BE49-F238E27FC236}">
                <a16:creationId xmlns:a16="http://schemas.microsoft.com/office/drawing/2014/main" id="{8C50FAF8-8238-EC42-9B10-C8DCE9AC3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06364"/>
            <a:ext cx="7315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二、微程序控制单元框图及工作原理</a:t>
            </a:r>
          </a:p>
        </p:txBody>
      </p:sp>
      <p:sp>
        <p:nvSpPr>
          <p:cNvPr id="628739" name="Text Box 3">
            <a:extLst>
              <a:ext uri="{FF2B5EF4-FFF2-40B4-BE49-F238E27FC236}">
                <a16:creationId xmlns:a16="http://schemas.microsoft.com/office/drawing/2014/main" id="{A7644EEC-88E3-FD43-9104-AAC9E5443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700088"/>
            <a:ext cx="487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 机器指令对应的微程序</a:t>
            </a:r>
          </a:p>
        </p:txBody>
      </p:sp>
      <p:grpSp>
        <p:nvGrpSpPr>
          <p:cNvPr id="628740" name="Group 4">
            <a:extLst>
              <a:ext uri="{FF2B5EF4-FFF2-40B4-BE49-F238E27FC236}">
                <a16:creationId xmlns:a16="http://schemas.microsoft.com/office/drawing/2014/main" id="{21C7932A-6206-1245-BE32-D83190008FDF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387476"/>
            <a:ext cx="2743200" cy="5337175"/>
            <a:chOff x="1056" y="874"/>
            <a:chExt cx="1728" cy="3362"/>
          </a:xfrm>
        </p:grpSpPr>
        <p:grpSp>
          <p:nvGrpSpPr>
            <p:cNvPr id="628741" name="Group 5">
              <a:extLst>
                <a:ext uri="{FF2B5EF4-FFF2-40B4-BE49-F238E27FC236}">
                  <a16:creationId xmlns:a16="http://schemas.microsoft.com/office/drawing/2014/main" id="{62F2C5E6-CEDC-A443-98B1-3C5709EF00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874"/>
              <a:ext cx="1728" cy="3362"/>
              <a:chOff x="1056" y="874"/>
              <a:chExt cx="1728" cy="3362"/>
            </a:xfrm>
          </p:grpSpPr>
          <p:sp>
            <p:nvSpPr>
              <p:cNvPr id="628742" name="Rectangle 6">
                <a:extLst>
                  <a:ext uri="{FF2B5EF4-FFF2-40B4-BE49-F238E27FC236}">
                    <a16:creationId xmlns:a16="http://schemas.microsoft.com/office/drawing/2014/main" id="{4FE09CFA-2F09-8147-A59C-49167F8159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274"/>
                <a:ext cx="1728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28743" name="Rectangle 7">
                <a:extLst>
                  <a:ext uri="{FF2B5EF4-FFF2-40B4-BE49-F238E27FC236}">
                    <a16:creationId xmlns:a16="http://schemas.microsoft.com/office/drawing/2014/main" id="{464ADABC-4E66-7044-9A14-ACD312A48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754"/>
                <a:ext cx="1728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grpSp>
            <p:nvGrpSpPr>
              <p:cNvPr id="628744" name="Group 8">
                <a:extLst>
                  <a:ext uri="{FF2B5EF4-FFF2-40B4-BE49-F238E27FC236}">
                    <a16:creationId xmlns:a16="http://schemas.microsoft.com/office/drawing/2014/main" id="{E5DAA138-9DA4-FE4D-8CA8-141972110E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56" y="874"/>
                <a:ext cx="1728" cy="3362"/>
                <a:chOff x="1056" y="874"/>
                <a:chExt cx="1728" cy="3362"/>
              </a:xfrm>
            </p:grpSpPr>
            <p:sp>
              <p:nvSpPr>
                <p:cNvPr id="628745" name="Rectangle 9">
                  <a:extLst>
                    <a:ext uri="{FF2B5EF4-FFF2-40B4-BE49-F238E27FC236}">
                      <a16:creationId xmlns:a16="http://schemas.microsoft.com/office/drawing/2014/main" id="{D7B2C03D-0A10-C347-BACB-2DD29A3DCF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2554"/>
                  <a:ext cx="1728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folHlink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8746" name="Rectangle 10">
                  <a:extLst>
                    <a:ext uri="{FF2B5EF4-FFF2-40B4-BE49-F238E27FC236}">
                      <a16:creationId xmlns:a16="http://schemas.microsoft.com/office/drawing/2014/main" id="{519B1287-EC9F-C447-A4F7-8850A3BC89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3034"/>
                  <a:ext cx="1728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folHlink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8747" name="Rectangle 11">
                  <a:extLst>
                    <a:ext uri="{FF2B5EF4-FFF2-40B4-BE49-F238E27FC236}">
                      <a16:creationId xmlns:a16="http://schemas.microsoft.com/office/drawing/2014/main" id="{5D91011B-E299-6E43-B5EB-C8940E7E40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3514"/>
                  <a:ext cx="1728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folHlink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8748" name="Rectangle 12">
                  <a:extLst>
                    <a:ext uri="{FF2B5EF4-FFF2-40B4-BE49-F238E27FC236}">
                      <a16:creationId xmlns:a16="http://schemas.microsoft.com/office/drawing/2014/main" id="{2DC4BD55-5181-8348-89D7-E0D5BD6F87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874"/>
                  <a:ext cx="1728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folHlink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8749" name="Rectangle 13">
                  <a:extLst>
                    <a:ext uri="{FF2B5EF4-FFF2-40B4-BE49-F238E27FC236}">
                      <a16:creationId xmlns:a16="http://schemas.microsoft.com/office/drawing/2014/main" id="{A34D8F40-9480-9245-A732-369E432BBF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1354"/>
                  <a:ext cx="1728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folHlink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8750" name="Freeform 14">
                  <a:extLst>
                    <a:ext uri="{FF2B5EF4-FFF2-40B4-BE49-F238E27FC236}">
                      <a16:creationId xmlns:a16="http://schemas.microsoft.com/office/drawing/2014/main" id="{C98DD93B-BE64-1E4E-8E8F-928AFD8F29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6" y="1594"/>
                  <a:ext cx="1" cy="956"/>
                </a:xfrm>
                <a:custGeom>
                  <a:avLst/>
                  <a:gdLst>
                    <a:gd name="T0" fmla="*/ 0 w 1"/>
                    <a:gd name="T1" fmla="*/ 0 h 956"/>
                    <a:gd name="T2" fmla="*/ 0 w 1"/>
                    <a:gd name="T3" fmla="*/ 956 h 9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956">
                      <a:moveTo>
                        <a:pt x="0" y="0"/>
                      </a:moveTo>
                      <a:lnTo>
                        <a:pt x="0" y="956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8751" name="Freeform 15">
                  <a:extLst>
                    <a:ext uri="{FF2B5EF4-FFF2-40B4-BE49-F238E27FC236}">
                      <a16:creationId xmlns:a16="http://schemas.microsoft.com/office/drawing/2014/main" id="{62EC66DA-84FA-3B4F-A40B-63A893881C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3" y="1594"/>
                  <a:ext cx="1" cy="956"/>
                </a:xfrm>
                <a:custGeom>
                  <a:avLst/>
                  <a:gdLst>
                    <a:gd name="T0" fmla="*/ 0 w 1"/>
                    <a:gd name="T1" fmla="*/ 0 h 956"/>
                    <a:gd name="T2" fmla="*/ 0 w 1"/>
                    <a:gd name="T3" fmla="*/ 956 h 9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956">
                      <a:moveTo>
                        <a:pt x="0" y="0"/>
                      </a:moveTo>
                      <a:lnTo>
                        <a:pt x="0" y="956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8752" name="Line 16">
                  <a:extLst>
                    <a:ext uri="{FF2B5EF4-FFF2-40B4-BE49-F238E27FC236}">
                      <a16:creationId xmlns:a16="http://schemas.microsoft.com/office/drawing/2014/main" id="{13DE048F-53A2-404C-8134-233D4E1CC3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56" y="2074"/>
                  <a:ext cx="172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8753" name="Rectangle 17">
                  <a:extLst>
                    <a:ext uri="{FF2B5EF4-FFF2-40B4-BE49-F238E27FC236}">
                      <a16:creationId xmlns:a16="http://schemas.microsoft.com/office/drawing/2014/main" id="{7ECB2B96-2AB8-784C-8B9E-2C43E457F5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3996"/>
                  <a:ext cx="1728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folHlink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628754" name="Rectangle 18">
              <a:extLst>
                <a:ext uri="{FF2B5EF4-FFF2-40B4-BE49-F238E27FC236}">
                  <a16:creationId xmlns:a16="http://schemas.microsoft.com/office/drawing/2014/main" id="{2F7EDD26-B54B-874A-B762-3F3FBCD5D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794"/>
              <a:ext cx="1728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28755" name="Rectangle 19">
              <a:extLst>
                <a:ext uri="{FF2B5EF4-FFF2-40B4-BE49-F238E27FC236}">
                  <a16:creationId xmlns:a16="http://schemas.microsoft.com/office/drawing/2014/main" id="{A7F682FB-D38B-E44F-93B2-6F3342208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114"/>
              <a:ext cx="1728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28756" name="Text Box 20">
            <a:extLst>
              <a:ext uri="{FF2B5EF4-FFF2-40B4-BE49-F238E27FC236}">
                <a16:creationId xmlns:a16="http://schemas.microsoft.com/office/drawing/2014/main" id="{7418D826-112B-7742-9480-B32274575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1752601"/>
            <a:ext cx="695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M+1</a:t>
            </a:r>
          </a:p>
        </p:txBody>
      </p:sp>
      <p:sp>
        <p:nvSpPr>
          <p:cNvPr id="628757" name="Text Box 21">
            <a:extLst>
              <a:ext uri="{FF2B5EF4-FFF2-40B4-BE49-F238E27FC236}">
                <a16:creationId xmlns:a16="http://schemas.microsoft.com/office/drawing/2014/main" id="{66CB6D34-DD18-FD4D-A22C-E64B557E3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6" y="1371601"/>
            <a:ext cx="423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628758" name="Text Box 22">
            <a:extLst>
              <a:ext uri="{FF2B5EF4-FFF2-40B4-BE49-F238E27FC236}">
                <a16:creationId xmlns:a16="http://schemas.microsoft.com/office/drawing/2014/main" id="{0B9CE68E-2C51-D44C-B21F-714FC2462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2133601"/>
            <a:ext cx="695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M+2</a:t>
            </a:r>
          </a:p>
        </p:txBody>
      </p:sp>
      <p:sp>
        <p:nvSpPr>
          <p:cNvPr id="628759" name="Text Box 23">
            <a:extLst>
              <a:ext uri="{FF2B5EF4-FFF2-40B4-BE49-F238E27FC236}">
                <a16:creationId xmlns:a16="http://schemas.microsoft.com/office/drawing/2014/main" id="{245E08E5-E667-4D42-A123-1E958CF1C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435476"/>
            <a:ext cx="611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P+1</a:t>
            </a:r>
          </a:p>
        </p:txBody>
      </p:sp>
      <p:sp>
        <p:nvSpPr>
          <p:cNvPr id="628760" name="Text Box 24">
            <a:extLst>
              <a:ext uri="{FF2B5EF4-FFF2-40B4-BE49-F238E27FC236}">
                <a16:creationId xmlns:a16="http://schemas.microsoft.com/office/drawing/2014/main" id="{27F8CF1B-D3FA-D446-AF17-69AFA81F2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2413" y="5181601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</a:p>
        </p:txBody>
      </p:sp>
      <p:sp>
        <p:nvSpPr>
          <p:cNvPr id="628761" name="Text Box 25">
            <a:extLst>
              <a:ext uri="{FF2B5EF4-FFF2-40B4-BE49-F238E27FC236}">
                <a16:creationId xmlns:a16="http://schemas.microsoft.com/office/drawing/2014/main" id="{81E11FBF-FED2-8A47-8905-19262E0DD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5943601"/>
            <a:ext cx="652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K+2</a:t>
            </a:r>
          </a:p>
        </p:txBody>
      </p:sp>
      <p:sp>
        <p:nvSpPr>
          <p:cNvPr id="628762" name="Text Box 26">
            <a:extLst>
              <a:ext uri="{FF2B5EF4-FFF2-40B4-BE49-F238E27FC236}">
                <a16:creationId xmlns:a16="http://schemas.microsoft.com/office/drawing/2014/main" id="{8CA2D1D0-22D0-0A4B-971E-8A099F269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814" y="4054476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628763" name="Text Box 27">
            <a:extLst>
              <a:ext uri="{FF2B5EF4-FFF2-40B4-BE49-F238E27FC236}">
                <a16:creationId xmlns:a16="http://schemas.microsoft.com/office/drawing/2014/main" id="{4837E337-0319-D648-83B8-F01634E55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800601"/>
            <a:ext cx="611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P+2</a:t>
            </a:r>
          </a:p>
        </p:txBody>
      </p:sp>
      <p:sp>
        <p:nvSpPr>
          <p:cNvPr id="628764" name="Text Box 28">
            <a:extLst>
              <a:ext uri="{FF2B5EF4-FFF2-40B4-BE49-F238E27FC236}">
                <a16:creationId xmlns:a16="http://schemas.microsoft.com/office/drawing/2014/main" id="{7D171E77-C59D-294F-B3B8-28BA351F1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5562601"/>
            <a:ext cx="652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K+1</a:t>
            </a:r>
          </a:p>
        </p:txBody>
      </p:sp>
      <p:sp>
        <p:nvSpPr>
          <p:cNvPr id="628765" name="Text Box 29">
            <a:extLst>
              <a:ext uri="{FF2B5EF4-FFF2-40B4-BE49-F238E27FC236}">
                <a16:creationId xmlns:a16="http://schemas.microsoft.com/office/drawing/2014/main" id="{4809246F-A4D5-CC4A-8D9A-FDC8DF7B5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709" y="6359526"/>
            <a:ext cx="492443" cy="34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</p:txBody>
      </p:sp>
      <p:grpSp>
        <p:nvGrpSpPr>
          <p:cNvPr id="628766" name="Group 30">
            <a:extLst>
              <a:ext uri="{FF2B5EF4-FFF2-40B4-BE49-F238E27FC236}">
                <a16:creationId xmlns:a16="http://schemas.microsoft.com/office/drawing/2014/main" id="{A444DFC6-602B-9A46-98D2-464E0DDDB1B9}"/>
              </a:ext>
            </a:extLst>
          </p:cNvPr>
          <p:cNvGrpSpPr>
            <a:grpSpLocks/>
          </p:cNvGrpSpPr>
          <p:nvPr/>
        </p:nvGrpSpPr>
        <p:grpSpPr bwMode="auto">
          <a:xfrm>
            <a:off x="6324601" y="1406526"/>
            <a:ext cx="2144713" cy="1133475"/>
            <a:chOff x="2832" y="906"/>
            <a:chExt cx="1351" cy="672"/>
          </a:xfrm>
        </p:grpSpPr>
        <p:sp>
          <p:nvSpPr>
            <p:cNvPr id="628767" name="AutoShape 31">
              <a:extLst>
                <a:ext uri="{FF2B5EF4-FFF2-40B4-BE49-F238E27FC236}">
                  <a16:creationId xmlns:a16="http://schemas.microsoft.com/office/drawing/2014/main" id="{F38F1F4D-01B3-8C4B-A2B7-688B5F22F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2" y="906"/>
              <a:ext cx="96" cy="672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28768" name="Text Box 32">
              <a:extLst>
                <a:ext uri="{FF2B5EF4-FFF2-40B4-BE49-F238E27FC236}">
                  <a16:creationId xmlns:a16="http://schemas.microsoft.com/office/drawing/2014/main" id="{D1502A0E-BC2A-BF45-AC7B-8E5D94FF4E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9" y="1094"/>
              <a:ext cx="1254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取指周期微程序</a:t>
              </a:r>
            </a:p>
          </p:txBody>
        </p:sp>
      </p:grpSp>
      <p:grpSp>
        <p:nvGrpSpPr>
          <p:cNvPr id="628769" name="Group 33">
            <a:extLst>
              <a:ext uri="{FF2B5EF4-FFF2-40B4-BE49-F238E27FC236}">
                <a16:creationId xmlns:a16="http://schemas.microsoft.com/office/drawing/2014/main" id="{7243625F-92DB-D14C-9553-5F9A557F2DAF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4114800"/>
            <a:ext cx="3048000" cy="1066800"/>
            <a:chOff x="2832" y="2592"/>
            <a:chExt cx="1920" cy="672"/>
          </a:xfrm>
        </p:grpSpPr>
        <p:sp>
          <p:nvSpPr>
            <p:cNvPr id="628770" name="AutoShape 34">
              <a:extLst>
                <a:ext uri="{FF2B5EF4-FFF2-40B4-BE49-F238E27FC236}">
                  <a16:creationId xmlns:a16="http://schemas.microsoft.com/office/drawing/2014/main" id="{9C491C5B-C9D1-0F43-98B8-643275DE42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2" y="2592"/>
              <a:ext cx="96" cy="672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28771" name="Text Box 35">
              <a:extLst>
                <a:ext uri="{FF2B5EF4-FFF2-40B4-BE49-F238E27FC236}">
                  <a16:creationId xmlns:a16="http://schemas.microsoft.com/office/drawing/2014/main" id="{D2FA4A93-D9FE-434A-ABAD-B8B3B31E7E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9" y="2793"/>
              <a:ext cx="18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对应 </a:t>
              </a: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LDA 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操作的微程序</a:t>
              </a:r>
            </a:p>
          </p:txBody>
        </p:sp>
      </p:grpSp>
      <p:grpSp>
        <p:nvGrpSpPr>
          <p:cNvPr id="628772" name="Group 36">
            <a:extLst>
              <a:ext uri="{FF2B5EF4-FFF2-40B4-BE49-F238E27FC236}">
                <a16:creationId xmlns:a16="http://schemas.microsoft.com/office/drawing/2014/main" id="{45018F35-9D78-7846-8DB5-4D803F17D232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5257800"/>
            <a:ext cx="3005138" cy="1066800"/>
            <a:chOff x="2832" y="3312"/>
            <a:chExt cx="1893" cy="672"/>
          </a:xfrm>
        </p:grpSpPr>
        <p:sp>
          <p:nvSpPr>
            <p:cNvPr id="628773" name="AutoShape 37">
              <a:extLst>
                <a:ext uri="{FF2B5EF4-FFF2-40B4-BE49-F238E27FC236}">
                  <a16:creationId xmlns:a16="http://schemas.microsoft.com/office/drawing/2014/main" id="{A43D7105-0975-464D-B59D-37701BC1D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2" y="3312"/>
              <a:ext cx="96" cy="672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28774" name="Text Box 38">
              <a:extLst>
                <a:ext uri="{FF2B5EF4-FFF2-40B4-BE49-F238E27FC236}">
                  <a16:creationId xmlns:a16="http://schemas.microsoft.com/office/drawing/2014/main" id="{DADF2B42-87E2-314E-8883-2E0FC38730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9" y="3494"/>
              <a:ext cx="17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对应 </a:t>
              </a: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STA 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操作的微程序</a:t>
              </a:r>
            </a:p>
          </p:txBody>
        </p:sp>
      </p:grpSp>
      <p:grpSp>
        <p:nvGrpSpPr>
          <p:cNvPr id="628775" name="Group 39">
            <a:extLst>
              <a:ext uri="{FF2B5EF4-FFF2-40B4-BE49-F238E27FC236}">
                <a16:creationId xmlns:a16="http://schemas.microsoft.com/office/drawing/2014/main" id="{1AE5608B-E2F0-0742-BAD4-1476F0332241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2590800"/>
            <a:ext cx="2127250" cy="685800"/>
            <a:chOff x="2832" y="1632"/>
            <a:chExt cx="1340" cy="432"/>
          </a:xfrm>
        </p:grpSpPr>
        <p:sp>
          <p:nvSpPr>
            <p:cNvPr id="628776" name="Text Box 40">
              <a:extLst>
                <a:ext uri="{FF2B5EF4-FFF2-40B4-BE49-F238E27FC236}">
                  <a16:creationId xmlns:a16="http://schemas.microsoft.com/office/drawing/2014/main" id="{18133BB0-31DE-BC4E-9651-4AEBD6946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9" y="1766"/>
              <a:ext cx="124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间址周期微程序</a:t>
              </a:r>
            </a:p>
          </p:txBody>
        </p:sp>
        <p:sp>
          <p:nvSpPr>
            <p:cNvPr id="628777" name="AutoShape 41">
              <a:extLst>
                <a:ext uri="{FF2B5EF4-FFF2-40B4-BE49-F238E27FC236}">
                  <a16:creationId xmlns:a16="http://schemas.microsoft.com/office/drawing/2014/main" id="{C0D15F0E-61A9-B24A-AEB3-82C7B1A71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2" y="1632"/>
              <a:ext cx="96" cy="432"/>
            </a:xfrm>
            <a:prstGeom prst="rightBrace">
              <a:avLst>
                <a:gd name="adj1" fmla="val 375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28778" name="Group 42">
            <a:extLst>
              <a:ext uri="{FF2B5EF4-FFF2-40B4-BE49-F238E27FC236}">
                <a16:creationId xmlns:a16="http://schemas.microsoft.com/office/drawing/2014/main" id="{FA0A1079-735F-704B-A345-B9C13E4172C6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3352800"/>
            <a:ext cx="2127250" cy="685800"/>
            <a:chOff x="2832" y="2112"/>
            <a:chExt cx="1340" cy="432"/>
          </a:xfrm>
        </p:grpSpPr>
        <p:sp>
          <p:nvSpPr>
            <p:cNvPr id="628779" name="Text Box 43">
              <a:extLst>
                <a:ext uri="{FF2B5EF4-FFF2-40B4-BE49-F238E27FC236}">
                  <a16:creationId xmlns:a16="http://schemas.microsoft.com/office/drawing/2014/main" id="{81F2C964-1C92-6E40-A688-DFBDB5292B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9" y="2198"/>
              <a:ext cx="124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中断周期微程序</a:t>
              </a:r>
            </a:p>
          </p:txBody>
        </p:sp>
        <p:sp>
          <p:nvSpPr>
            <p:cNvPr id="628780" name="AutoShape 44">
              <a:extLst>
                <a:ext uri="{FF2B5EF4-FFF2-40B4-BE49-F238E27FC236}">
                  <a16:creationId xmlns:a16="http://schemas.microsoft.com/office/drawing/2014/main" id="{DDFA3943-D36C-2B4B-A98B-9D194764E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2" y="2112"/>
              <a:ext cx="96" cy="432"/>
            </a:xfrm>
            <a:prstGeom prst="rightBrace">
              <a:avLst>
                <a:gd name="adj1" fmla="val 375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28781" name="Rectangle 45">
            <a:extLst>
              <a:ext uri="{FF2B5EF4-FFF2-40B4-BE49-F238E27FC236}">
                <a16:creationId xmlns:a16="http://schemas.microsoft.com/office/drawing/2014/main" id="{A047B7AF-31D5-754F-AFEA-DCF13735E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447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10.2</a:t>
            </a:r>
          </a:p>
        </p:txBody>
      </p:sp>
      <p:sp>
        <p:nvSpPr>
          <p:cNvPr id="628782" name="AutoShape 4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C65F04B9-8CC2-FD4B-8C3D-B118D9E6E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542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28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8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28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28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28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28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28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28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28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28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28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28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2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28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28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28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9" grpId="0" autoUpdateAnimBg="0"/>
      <p:bldP spid="628756" grpId="0" autoUpdateAnimBg="0"/>
      <p:bldP spid="628757" grpId="0" autoUpdateAnimBg="0"/>
      <p:bldP spid="628758" grpId="0" autoUpdateAnimBg="0"/>
      <p:bldP spid="628759" grpId="0" autoUpdateAnimBg="0"/>
      <p:bldP spid="628760" grpId="0" autoUpdateAnimBg="0"/>
      <p:bldP spid="628761" grpId="0" autoUpdateAnimBg="0"/>
      <p:bldP spid="628762" grpId="0" autoUpdateAnimBg="0"/>
      <p:bldP spid="628763" grpId="0" autoUpdateAnimBg="0"/>
      <p:bldP spid="628764" grpId="0" autoUpdateAnimBg="0"/>
      <p:bldP spid="62876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Text Box 2">
            <a:extLst>
              <a:ext uri="{FF2B5EF4-FFF2-40B4-BE49-F238E27FC236}">
                <a16:creationId xmlns:a16="http://schemas.microsoft.com/office/drawing/2014/main" id="{A97BC738-F770-794C-A6C9-7CED2FCA3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5" y="152401"/>
            <a:ext cx="4914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 微程序控制单元的基本框图</a:t>
            </a:r>
          </a:p>
        </p:txBody>
      </p:sp>
      <p:grpSp>
        <p:nvGrpSpPr>
          <p:cNvPr id="629763" name="Group 3">
            <a:extLst>
              <a:ext uri="{FF2B5EF4-FFF2-40B4-BE49-F238E27FC236}">
                <a16:creationId xmlns:a16="http://schemas.microsoft.com/office/drawing/2014/main" id="{3CC9497A-32CE-DF4C-8BD3-62A4E6EBEB47}"/>
              </a:ext>
            </a:extLst>
          </p:cNvPr>
          <p:cNvGrpSpPr>
            <a:grpSpLocks/>
          </p:cNvGrpSpPr>
          <p:nvPr/>
        </p:nvGrpSpPr>
        <p:grpSpPr bwMode="auto">
          <a:xfrm>
            <a:off x="6869114" y="1736726"/>
            <a:ext cx="1235075" cy="701675"/>
            <a:chOff x="3367" y="1094"/>
            <a:chExt cx="778" cy="442"/>
          </a:xfrm>
        </p:grpSpPr>
        <p:sp>
          <p:nvSpPr>
            <p:cNvPr id="629764" name="Text Box 4">
              <a:extLst>
                <a:ext uri="{FF2B5EF4-FFF2-40B4-BE49-F238E27FC236}">
                  <a16:creationId xmlns:a16="http://schemas.microsoft.com/office/drawing/2014/main" id="{4ED8F7CA-38BF-2F45-A9E9-BF0BA79844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7" y="1094"/>
              <a:ext cx="77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zh-CN" altLang="en-US" sz="1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微地址</a:t>
              </a:r>
              <a:endPara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9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形成部件</a:t>
              </a:r>
            </a:p>
          </p:txBody>
        </p:sp>
        <p:sp>
          <p:nvSpPr>
            <p:cNvPr id="629765" name="Rectangle 5">
              <a:extLst>
                <a:ext uri="{FF2B5EF4-FFF2-40B4-BE49-F238E27FC236}">
                  <a16:creationId xmlns:a16="http://schemas.microsoft.com/office/drawing/2014/main" id="{3BEEEBA7-CDBF-E64C-ABD0-81E9DFCC8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7" y="1104"/>
              <a:ext cx="768" cy="4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29766" name="Rectangle 6">
            <a:extLst>
              <a:ext uri="{FF2B5EF4-FFF2-40B4-BE49-F238E27FC236}">
                <a16:creationId xmlns:a16="http://schemas.microsoft.com/office/drawing/2014/main" id="{9D639231-F78F-AE4A-A8F3-4E680C4C7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988" y="2743200"/>
            <a:ext cx="12192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顺序逻辑</a:t>
            </a:r>
          </a:p>
        </p:txBody>
      </p:sp>
      <p:sp>
        <p:nvSpPr>
          <p:cNvPr id="629767" name="Rectangle 7">
            <a:extLst>
              <a:ext uri="{FF2B5EF4-FFF2-40B4-BE49-F238E27FC236}">
                <a16:creationId xmlns:a16="http://schemas.microsoft.com/office/drawing/2014/main" id="{25FD7FC7-9DD6-4E47-9FBF-445D724D2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988" y="3581400"/>
            <a:ext cx="1219200" cy="381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CMAR</a:t>
            </a:r>
          </a:p>
        </p:txBody>
      </p:sp>
      <p:sp>
        <p:nvSpPr>
          <p:cNvPr id="629768" name="Rectangle 8">
            <a:extLst>
              <a:ext uri="{FF2B5EF4-FFF2-40B4-BE49-F238E27FC236}">
                <a16:creationId xmlns:a16="http://schemas.microsoft.com/office/drawing/2014/main" id="{BBD245F4-217B-6D42-8046-429D35CE8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988" y="4267200"/>
            <a:ext cx="1219200" cy="381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地址译码</a:t>
            </a:r>
          </a:p>
        </p:txBody>
      </p:sp>
      <p:grpSp>
        <p:nvGrpSpPr>
          <p:cNvPr id="629769" name="Group 9">
            <a:extLst>
              <a:ext uri="{FF2B5EF4-FFF2-40B4-BE49-F238E27FC236}">
                <a16:creationId xmlns:a16="http://schemas.microsoft.com/office/drawing/2014/main" id="{F1F0E043-50A9-8B49-AE81-25AB81ECD6F1}"/>
              </a:ext>
            </a:extLst>
          </p:cNvPr>
          <p:cNvGrpSpPr>
            <a:grpSpLocks/>
          </p:cNvGrpSpPr>
          <p:nvPr/>
        </p:nvGrpSpPr>
        <p:grpSpPr bwMode="auto">
          <a:xfrm>
            <a:off x="4141788" y="4419600"/>
            <a:ext cx="1752600" cy="685800"/>
            <a:chOff x="960" y="3072"/>
            <a:chExt cx="1104" cy="432"/>
          </a:xfrm>
        </p:grpSpPr>
        <p:sp>
          <p:nvSpPr>
            <p:cNvPr id="629770" name="Text Box 10">
              <a:extLst>
                <a:ext uri="{FF2B5EF4-FFF2-40B4-BE49-F238E27FC236}">
                  <a16:creationId xmlns:a16="http://schemas.microsoft.com/office/drawing/2014/main" id="{4BE767F8-59CF-F743-9582-43039ED36D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6" y="3166"/>
              <a:ext cx="9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控制存储器</a:t>
              </a:r>
            </a:p>
          </p:txBody>
        </p:sp>
        <p:sp>
          <p:nvSpPr>
            <p:cNvPr id="629771" name="Rectangle 11">
              <a:extLst>
                <a:ext uri="{FF2B5EF4-FFF2-40B4-BE49-F238E27FC236}">
                  <a16:creationId xmlns:a16="http://schemas.microsoft.com/office/drawing/2014/main" id="{B5D726A0-4D84-244E-972D-60E95E965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072"/>
              <a:ext cx="1104" cy="4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29772" name="AutoShape 12">
            <a:extLst>
              <a:ext uri="{FF2B5EF4-FFF2-40B4-BE49-F238E27FC236}">
                <a16:creationId xmlns:a16="http://schemas.microsoft.com/office/drawing/2014/main" id="{1958CDDE-D3DA-2646-8BB0-CEBCB73C9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388" y="1447800"/>
            <a:ext cx="1524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9773" name="AutoShape 13">
            <a:extLst>
              <a:ext uri="{FF2B5EF4-FFF2-40B4-BE49-F238E27FC236}">
                <a16:creationId xmlns:a16="http://schemas.microsoft.com/office/drawing/2014/main" id="{B7B390A0-39CA-D143-A1F7-EED404502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8388" y="2438400"/>
            <a:ext cx="1524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9774" name="AutoShape 14">
            <a:extLst>
              <a:ext uri="{FF2B5EF4-FFF2-40B4-BE49-F238E27FC236}">
                <a16:creationId xmlns:a16="http://schemas.microsoft.com/office/drawing/2014/main" id="{50490505-720D-4C4C-B7CF-6EE9C84A9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8388" y="3276600"/>
            <a:ext cx="1524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9775" name="AutoShape 15">
            <a:extLst>
              <a:ext uri="{FF2B5EF4-FFF2-40B4-BE49-F238E27FC236}">
                <a16:creationId xmlns:a16="http://schemas.microsoft.com/office/drawing/2014/main" id="{D372D8F4-BF52-9947-BD4E-10FB620A5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8388" y="3971925"/>
            <a:ext cx="152400" cy="287338"/>
          </a:xfrm>
          <a:prstGeom prst="downArrow">
            <a:avLst>
              <a:gd name="adj1" fmla="val 50000"/>
              <a:gd name="adj2" fmla="val 47135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9776" name="AutoShape 16">
            <a:extLst>
              <a:ext uri="{FF2B5EF4-FFF2-40B4-BE49-F238E27FC236}">
                <a16:creationId xmlns:a16="http://schemas.microsoft.com/office/drawing/2014/main" id="{218C8D72-5208-7F4E-9996-AD0669DA4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1888" y="3810000"/>
            <a:ext cx="152400" cy="609600"/>
          </a:xfrm>
          <a:prstGeom prst="upArrow">
            <a:avLst>
              <a:gd name="adj1" fmla="val 50000"/>
              <a:gd name="adj2" fmla="val 100000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29777" name="Group 17">
            <a:extLst>
              <a:ext uri="{FF2B5EF4-FFF2-40B4-BE49-F238E27FC236}">
                <a16:creationId xmlns:a16="http://schemas.microsoft.com/office/drawing/2014/main" id="{746F384F-C290-6040-9C4B-E765EB2638CC}"/>
              </a:ext>
            </a:extLst>
          </p:cNvPr>
          <p:cNvGrpSpPr>
            <a:grpSpLocks/>
          </p:cNvGrpSpPr>
          <p:nvPr/>
        </p:nvGrpSpPr>
        <p:grpSpPr bwMode="auto">
          <a:xfrm>
            <a:off x="5360988" y="2895600"/>
            <a:ext cx="1504950" cy="527050"/>
            <a:chOff x="2417" y="1824"/>
            <a:chExt cx="948" cy="332"/>
          </a:xfrm>
        </p:grpSpPr>
        <p:sp>
          <p:nvSpPr>
            <p:cNvPr id="629778" name="AutoShape 18">
              <a:extLst>
                <a:ext uri="{FF2B5EF4-FFF2-40B4-BE49-F238E27FC236}">
                  <a16:creationId xmlns:a16="http://schemas.microsoft.com/office/drawing/2014/main" id="{05A96D9F-EABB-4447-A9D2-DF0842010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7" y="1824"/>
              <a:ext cx="948" cy="144"/>
            </a:xfrm>
            <a:prstGeom prst="rightArrow">
              <a:avLst>
                <a:gd name="adj1" fmla="val 39167"/>
                <a:gd name="adj2" fmla="val 84456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29779" name="Rectangle 19">
              <a:extLst>
                <a:ext uri="{FF2B5EF4-FFF2-40B4-BE49-F238E27FC236}">
                  <a16:creationId xmlns:a16="http://schemas.microsoft.com/office/drawing/2014/main" id="{E974BF64-8C59-1B42-B803-6947F2C43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7" y="1877"/>
              <a:ext cx="48" cy="27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29780" name="Rectangle 20">
            <a:extLst>
              <a:ext uri="{FF2B5EF4-FFF2-40B4-BE49-F238E27FC236}">
                <a16:creationId xmlns:a16="http://schemas.microsoft.com/office/drawing/2014/main" id="{80C20E45-4EE2-614A-BD8B-27D45997B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4588" y="4648200"/>
            <a:ext cx="76200" cy="762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29781" name="Group 21">
            <a:extLst>
              <a:ext uri="{FF2B5EF4-FFF2-40B4-BE49-F238E27FC236}">
                <a16:creationId xmlns:a16="http://schemas.microsoft.com/office/drawing/2014/main" id="{3E38D656-0526-6146-8658-6AE3731F690A}"/>
              </a:ext>
            </a:extLst>
          </p:cNvPr>
          <p:cNvGrpSpPr>
            <a:grpSpLocks/>
          </p:cNvGrpSpPr>
          <p:nvPr/>
        </p:nvGrpSpPr>
        <p:grpSpPr bwMode="auto">
          <a:xfrm>
            <a:off x="4903788" y="5105400"/>
            <a:ext cx="2590800" cy="304800"/>
            <a:chOff x="1889" y="3216"/>
            <a:chExt cx="1632" cy="192"/>
          </a:xfrm>
        </p:grpSpPr>
        <p:sp>
          <p:nvSpPr>
            <p:cNvPr id="629782" name="AutoShape 22">
              <a:extLst>
                <a:ext uri="{FF2B5EF4-FFF2-40B4-BE49-F238E27FC236}">
                  <a16:creationId xmlns:a16="http://schemas.microsoft.com/office/drawing/2014/main" id="{ECC62513-3840-624D-BB4E-61F5C66F4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9" y="3216"/>
              <a:ext cx="96" cy="192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29783" name="Rectangle 23">
              <a:extLst>
                <a:ext uri="{FF2B5EF4-FFF2-40B4-BE49-F238E27FC236}">
                  <a16:creationId xmlns:a16="http://schemas.microsoft.com/office/drawing/2014/main" id="{984B1826-40E0-2F4B-8693-D2A131B6F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7" y="3360"/>
              <a:ext cx="1584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29784" name="AutoShape 24">
            <a:extLst>
              <a:ext uri="{FF2B5EF4-FFF2-40B4-BE49-F238E27FC236}">
                <a16:creationId xmlns:a16="http://schemas.microsoft.com/office/drawing/2014/main" id="{4EF55C0A-6288-4948-89E1-5C4F3FEA6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1" y="1219200"/>
            <a:ext cx="201613" cy="2209800"/>
          </a:xfrm>
          <a:prstGeom prst="upArrow">
            <a:avLst>
              <a:gd name="adj1" fmla="val 50000"/>
              <a:gd name="adj2" fmla="val 115391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9785" name="Rectangle 25">
            <a:extLst>
              <a:ext uri="{FF2B5EF4-FFF2-40B4-BE49-F238E27FC236}">
                <a16:creationId xmlns:a16="http://schemas.microsoft.com/office/drawing/2014/main" id="{7C419676-EDA9-204C-A84D-D745003BF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388" y="1600200"/>
            <a:ext cx="5410200" cy="3962400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29786" name="Group 26">
            <a:extLst>
              <a:ext uri="{FF2B5EF4-FFF2-40B4-BE49-F238E27FC236}">
                <a16:creationId xmlns:a16="http://schemas.microsoft.com/office/drawing/2014/main" id="{C7CC20BC-CE00-274A-B2D5-CF042DC3DA22}"/>
              </a:ext>
            </a:extLst>
          </p:cNvPr>
          <p:cNvGrpSpPr>
            <a:grpSpLocks/>
          </p:cNvGrpSpPr>
          <p:nvPr/>
        </p:nvGrpSpPr>
        <p:grpSpPr bwMode="auto">
          <a:xfrm>
            <a:off x="8104188" y="2651125"/>
            <a:ext cx="1573212" cy="717550"/>
            <a:chOff x="3905" y="1670"/>
            <a:chExt cx="991" cy="452"/>
          </a:xfrm>
        </p:grpSpPr>
        <p:sp>
          <p:nvSpPr>
            <p:cNvPr id="629787" name="Line 27">
              <a:extLst>
                <a:ext uri="{FF2B5EF4-FFF2-40B4-BE49-F238E27FC236}">
                  <a16:creationId xmlns:a16="http://schemas.microsoft.com/office/drawing/2014/main" id="{1C927177-0B51-324E-BCEA-5939990077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05" y="1824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29788" name="Line 28">
              <a:extLst>
                <a:ext uri="{FF2B5EF4-FFF2-40B4-BE49-F238E27FC236}">
                  <a16:creationId xmlns:a16="http://schemas.microsoft.com/office/drawing/2014/main" id="{9D60545B-8DC7-3449-9382-F8A46D2CDB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05" y="1968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29789" name="Text Box 29">
              <a:extLst>
                <a:ext uri="{FF2B5EF4-FFF2-40B4-BE49-F238E27FC236}">
                  <a16:creationId xmlns:a16="http://schemas.microsoft.com/office/drawing/2014/main" id="{20BA9045-B598-504F-86A1-FC3BCA038C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3" y="1670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标志</a:t>
              </a:r>
            </a:p>
          </p:txBody>
        </p:sp>
        <p:sp>
          <p:nvSpPr>
            <p:cNvPr id="629790" name="Text Box 30">
              <a:extLst>
                <a:ext uri="{FF2B5EF4-FFF2-40B4-BE49-F238E27FC236}">
                  <a16:creationId xmlns:a16="http://schemas.microsoft.com/office/drawing/2014/main" id="{337DDDCF-2944-F24D-BFA2-5E53DECC5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3" y="1872"/>
              <a:ext cx="4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CLK</a:t>
              </a:r>
            </a:p>
          </p:txBody>
        </p:sp>
      </p:grpSp>
      <p:grpSp>
        <p:nvGrpSpPr>
          <p:cNvPr id="629791" name="Group 31">
            <a:extLst>
              <a:ext uri="{FF2B5EF4-FFF2-40B4-BE49-F238E27FC236}">
                <a16:creationId xmlns:a16="http://schemas.microsoft.com/office/drawing/2014/main" id="{73814506-4BB5-5E4F-A613-C43FEF403865}"/>
              </a:ext>
            </a:extLst>
          </p:cNvPr>
          <p:cNvGrpSpPr>
            <a:grpSpLocks/>
          </p:cNvGrpSpPr>
          <p:nvPr/>
        </p:nvGrpSpPr>
        <p:grpSpPr bwMode="auto">
          <a:xfrm>
            <a:off x="4964113" y="3429001"/>
            <a:ext cx="950912" cy="396875"/>
            <a:chOff x="1927" y="2160"/>
            <a:chExt cx="599" cy="250"/>
          </a:xfrm>
        </p:grpSpPr>
        <p:sp>
          <p:nvSpPr>
            <p:cNvPr id="629792" name="Text Box 32">
              <a:extLst>
                <a:ext uri="{FF2B5EF4-FFF2-40B4-BE49-F238E27FC236}">
                  <a16:creationId xmlns:a16="http://schemas.microsoft.com/office/drawing/2014/main" id="{48EB90DB-7CC3-DA42-BE4E-80CFAFE2AD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" y="2160"/>
              <a:ext cx="5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下地址</a:t>
              </a:r>
            </a:p>
          </p:txBody>
        </p:sp>
        <p:sp>
          <p:nvSpPr>
            <p:cNvPr id="629793" name="Line 33">
              <a:extLst>
                <a:ext uri="{FF2B5EF4-FFF2-40B4-BE49-F238E27FC236}">
                  <a16:creationId xmlns:a16="http://schemas.microsoft.com/office/drawing/2014/main" id="{834B84D9-4325-F94C-99B7-2BDB4A4DB2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7" y="217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29794" name="Group 34">
            <a:extLst>
              <a:ext uri="{FF2B5EF4-FFF2-40B4-BE49-F238E27FC236}">
                <a16:creationId xmlns:a16="http://schemas.microsoft.com/office/drawing/2014/main" id="{20187F3C-CECE-374C-A260-BB174BA6AF3F}"/>
              </a:ext>
            </a:extLst>
          </p:cNvPr>
          <p:cNvGrpSpPr>
            <a:grpSpLocks/>
          </p:cNvGrpSpPr>
          <p:nvPr/>
        </p:nvGrpSpPr>
        <p:grpSpPr bwMode="auto">
          <a:xfrm>
            <a:off x="3227388" y="3443289"/>
            <a:ext cx="2667000" cy="396875"/>
            <a:chOff x="833" y="2169"/>
            <a:chExt cx="1680" cy="250"/>
          </a:xfrm>
        </p:grpSpPr>
        <p:sp>
          <p:nvSpPr>
            <p:cNvPr id="629795" name="Rectangle 35">
              <a:extLst>
                <a:ext uri="{FF2B5EF4-FFF2-40B4-BE49-F238E27FC236}">
                  <a16:creationId xmlns:a16="http://schemas.microsoft.com/office/drawing/2014/main" id="{82FC8CC8-139A-9E4F-946E-52618F88E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9" y="2170"/>
              <a:ext cx="110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9796" name="Text Box 36">
              <a:extLst>
                <a:ext uri="{FF2B5EF4-FFF2-40B4-BE49-F238E27FC236}">
                  <a16:creationId xmlns:a16="http://schemas.microsoft.com/office/drawing/2014/main" id="{21DCC1E0-F479-3E4F-8C55-F0C083F02D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3" y="2169"/>
              <a:ext cx="61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CMDR</a:t>
              </a:r>
            </a:p>
          </p:txBody>
        </p:sp>
      </p:grpSp>
      <p:sp>
        <p:nvSpPr>
          <p:cNvPr id="629797" name="Text Box 37">
            <a:extLst>
              <a:ext uri="{FF2B5EF4-FFF2-40B4-BE49-F238E27FC236}">
                <a16:creationId xmlns:a16="http://schemas.microsoft.com/office/drawing/2014/main" id="{F2207B49-47BE-0747-BA02-895C1C5A8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822326"/>
            <a:ext cx="457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至 </a:t>
            </a: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 </a:t>
            </a: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内部和系统总线的控制信号 </a:t>
            </a:r>
          </a:p>
        </p:txBody>
      </p:sp>
      <p:grpSp>
        <p:nvGrpSpPr>
          <p:cNvPr id="629798" name="Group 38">
            <a:extLst>
              <a:ext uri="{FF2B5EF4-FFF2-40B4-BE49-F238E27FC236}">
                <a16:creationId xmlns:a16="http://schemas.microsoft.com/office/drawing/2014/main" id="{BF82881A-E4D8-5740-9B12-B91AA5A1FC87}"/>
              </a:ext>
            </a:extLst>
          </p:cNvPr>
          <p:cNvGrpSpPr>
            <a:grpSpLocks/>
          </p:cNvGrpSpPr>
          <p:nvPr/>
        </p:nvGrpSpPr>
        <p:grpSpPr bwMode="auto">
          <a:xfrm>
            <a:off x="6884988" y="1114426"/>
            <a:ext cx="2106612" cy="396875"/>
            <a:chOff x="3137" y="702"/>
            <a:chExt cx="1327" cy="250"/>
          </a:xfrm>
        </p:grpSpPr>
        <p:sp>
          <p:nvSpPr>
            <p:cNvPr id="629799" name="Rectangle 39">
              <a:extLst>
                <a:ext uri="{FF2B5EF4-FFF2-40B4-BE49-F238E27FC236}">
                  <a16:creationId xmlns:a16="http://schemas.microsoft.com/office/drawing/2014/main" id="{1F1C9B8D-6FAE-C246-87CC-CB4722704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7" y="720"/>
              <a:ext cx="288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OP</a:t>
              </a:r>
            </a:p>
          </p:txBody>
        </p:sp>
        <p:sp>
          <p:nvSpPr>
            <p:cNvPr id="629800" name="Rectangle 40">
              <a:extLst>
                <a:ext uri="{FF2B5EF4-FFF2-40B4-BE49-F238E27FC236}">
                  <a16:creationId xmlns:a16="http://schemas.microsoft.com/office/drawing/2014/main" id="{B3D64B00-EB3F-FC4E-85BF-15A8A07FE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" y="720"/>
              <a:ext cx="528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9801" name="Text Box 41">
              <a:extLst>
                <a:ext uri="{FF2B5EF4-FFF2-40B4-BE49-F238E27FC236}">
                  <a16:creationId xmlns:a16="http://schemas.microsoft.com/office/drawing/2014/main" id="{7B282DE5-CD84-A04F-B081-905EE0E1E7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702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IR</a:t>
              </a:r>
            </a:p>
          </p:txBody>
        </p:sp>
      </p:grpSp>
      <p:grpSp>
        <p:nvGrpSpPr>
          <p:cNvPr id="629802" name="Group 42">
            <a:extLst>
              <a:ext uri="{FF2B5EF4-FFF2-40B4-BE49-F238E27FC236}">
                <a16:creationId xmlns:a16="http://schemas.microsoft.com/office/drawing/2014/main" id="{F6F332EB-5B3E-A247-9A82-CCE3B3D05DAB}"/>
              </a:ext>
            </a:extLst>
          </p:cNvPr>
          <p:cNvGrpSpPr>
            <a:grpSpLocks/>
          </p:cNvGrpSpPr>
          <p:nvPr/>
        </p:nvGrpSpPr>
        <p:grpSpPr bwMode="auto">
          <a:xfrm>
            <a:off x="2598738" y="5715001"/>
            <a:ext cx="6011862" cy="765175"/>
            <a:chOff x="677" y="3600"/>
            <a:chExt cx="3787" cy="482"/>
          </a:xfrm>
        </p:grpSpPr>
        <p:grpSp>
          <p:nvGrpSpPr>
            <p:cNvPr id="629803" name="Group 43">
              <a:extLst>
                <a:ext uri="{FF2B5EF4-FFF2-40B4-BE49-F238E27FC236}">
                  <a16:creationId xmlns:a16="http://schemas.microsoft.com/office/drawing/2014/main" id="{02159EA0-3D5A-9647-A4F4-28B6933D3D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3600"/>
              <a:ext cx="2400" cy="482"/>
              <a:chOff x="2064" y="3600"/>
              <a:chExt cx="2400" cy="482"/>
            </a:xfrm>
          </p:grpSpPr>
          <p:sp>
            <p:nvSpPr>
              <p:cNvPr id="629804" name="Line 44">
                <a:extLst>
                  <a:ext uri="{FF2B5EF4-FFF2-40B4-BE49-F238E27FC236}">
                    <a16:creationId xmlns:a16="http://schemas.microsoft.com/office/drawing/2014/main" id="{866BD642-F07D-0B45-9660-FA11DB9943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4" y="379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grpSp>
            <p:nvGrpSpPr>
              <p:cNvPr id="629805" name="Group 45">
                <a:extLst>
                  <a:ext uri="{FF2B5EF4-FFF2-40B4-BE49-F238E27FC236}">
                    <a16:creationId xmlns:a16="http://schemas.microsoft.com/office/drawing/2014/main" id="{D69DA968-E0FD-554E-A7A6-225E4B9CDE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4" y="3600"/>
                <a:ext cx="2400" cy="482"/>
                <a:chOff x="2064" y="3600"/>
                <a:chExt cx="2400" cy="482"/>
              </a:xfrm>
            </p:grpSpPr>
            <p:sp>
              <p:nvSpPr>
                <p:cNvPr id="629806" name="Text Box 46">
                  <a:extLst>
                    <a:ext uri="{FF2B5EF4-FFF2-40B4-BE49-F238E27FC236}">
                      <a16:creationId xmlns:a16="http://schemas.microsoft.com/office/drawing/2014/main" id="{8AA3E3A8-BC53-2040-BCB1-D457402DEE7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00" y="3830"/>
                  <a:ext cx="767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顺序控制</a:t>
                  </a:r>
                </a:p>
              </p:txBody>
            </p:sp>
            <p:sp>
              <p:nvSpPr>
                <p:cNvPr id="629807" name="Rectangle 47">
                  <a:extLst>
                    <a:ext uri="{FF2B5EF4-FFF2-40B4-BE49-F238E27FC236}">
                      <a16:creationId xmlns:a16="http://schemas.microsoft.com/office/drawing/2014/main" id="{44D8CA23-B680-AF48-85A9-90178643CE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4" y="3600"/>
                  <a:ext cx="1392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9808" name="Rectangle 48">
                  <a:extLst>
                    <a:ext uri="{FF2B5EF4-FFF2-40B4-BE49-F238E27FC236}">
                      <a16:creationId xmlns:a16="http://schemas.microsoft.com/office/drawing/2014/main" id="{41EC3D18-C7D2-8E42-8593-D74455FDF4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56" y="3600"/>
                  <a:ext cx="1008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9809" name="Line 49">
                  <a:extLst>
                    <a:ext uri="{FF2B5EF4-FFF2-40B4-BE49-F238E27FC236}">
                      <a16:creationId xmlns:a16="http://schemas.microsoft.com/office/drawing/2014/main" id="{EBA492B6-0D30-3C4C-8064-76BEDB4EDE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64" y="3792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9810" name="Line 50">
                  <a:extLst>
                    <a:ext uri="{FF2B5EF4-FFF2-40B4-BE49-F238E27FC236}">
                      <a16:creationId xmlns:a16="http://schemas.microsoft.com/office/drawing/2014/main" id="{D17F2C05-E265-974E-9684-26078E9D56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3792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9811" name="Line 51">
                  <a:extLst>
                    <a:ext uri="{FF2B5EF4-FFF2-40B4-BE49-F238E27FC236}">
                      <a16:creationId xmlns:a16="http://schemas.microsoft.com/office/drawing/2014/main" id="{62923763-6AC8-2D48-B804-D98EFDBA42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59" y="3936"/>
                  <a:ext cx="29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9812" name="Line 52">
                  <a:extLst>
                    <a:ext uri="{FF2B5EF4-FFF2-40B4-BE49-F238E27FC236}">
                      <a16:creationId xmlns:a16="http://schemas.microsoft.com/office/drawing/2014/main" id="{4591DEFE-BD78-2440-AB99-50EDD1D0AF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0800000">
                  <a:off x="2064" y="3936"/>
                  <a:ext cx="29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9813" name="Text Box 53">
                  <a:extLst>
                    <a:ext uri="{FF2B5EF4-FFF2-40B4-BE49-F238E27FC236}">
                      <a16:creationId xmlns:a16="http://schemas.microsoft.com/office/drawing/2014/main" id="{E344CA02-294D-B840-BBF0-B382878A52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00" y="3830"/>
                  <a:ext cx="767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操作控制</a:t>
                  </a:r>
                </a:p>
              </p:txBody>
            </p:sp>
            <p:sp>
              <p:nvSpPr>
                <p:cNvPr id="629814" name="Line 54">
                  <a:extLst>
                    <a:ext uri="{FF2B5EF4-FFF2-40B4-BE49-F238E27FC236}">
                      <a16:creationId xmlns:a16="http://schemas.microsoft.com/office/drawing/2014/main" id="{9C6B52A2-19BF-6546-A2BA-1CDA4311DA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11" y="3936"/>
                  <a:ext cx="1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9815" name="Line 55">
                  <a:extLst>
                    <a:ext uri="{FF2B5EF4-FFF2-40B4-BE49-F238E27FC236}">
                      <a16:creationId xmlns:a16="http://schemas.microsoft.com/office/drawing/2014/main" id="{23986AE3-FC74-094D-8ABC-868F99AAFF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0800000">
                  <a:off x="3461" y="3936"/>
                  <a:ext cx="1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629816" name="Text Box 56">
              <a:extLst>
                <a:ext uri="{FF2B5EF4-FFF2-40B4-BE49-F238E27FC236}">
                  <a16:creationId xmlns:a16="http://schemas.microsoft.com/office/drawing/2014/main" id="{051F0084-9F4C-4F42-B432-053899904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" y="3646"/>
              <a:ext cx="125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微指令基本格式</a:t>
              </a:r>
            </a:p>
          </p:txBody>
        </p:sp>
      </p:grpSp>
      <p:sp>
        <p:nvSpPr>
          <p:cNvPr id="629817" name="Rectangle 57">
            <a:extLst>
              <a:ext uri="{FF2B5EF4-FFF2-40B4-BE49-F238E27FC236}">
                <a16:creationId xmlns:a16="http://schemas.microsoft.com/office/drawing/2014/main" id="{AF0384A8-31CB-3341-BF46-30B32D92E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447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10.2</a:t>
            </a:r>
          </a:p>
        </p:txBody>
      </p:sp>
      <p:sp>
        <p:nvSpPr>
          <p:cNvPr id="629818" name="AutoShape 5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8B8FF2A-C910-2E4A-AB4C-6A5D68954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038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29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29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2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29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629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629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629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62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500"/>
                                        <p:tgtEl>
                                          <p:spTgt spid="629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629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629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2" dur="500"/>
                                        <p:tgtEl>
                                          <p:spTgt spid="629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7" dur="500"/>
                                        <p:tgtEl>
                                          <p:spTgt spid="629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2" dur="500"/>
                                        <p:tgtEl>
                                          <p:spTgt spid="629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6" dur="500"/>
                                        <p:tgtEl>
                                          <p:spTgt spid="629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1" dur="500"/>
                                        <p:tgtEl>
                                          <p:spTgt spid="629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6" dur="500"/>
                                        <p:tgtEl>
                                          <p:spTgt spid="629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1" dur="500"/>
                                        <p:tgtEl>
                                          <p:spTgt spid="629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6" dur="500"/>
                                        <p:tgtEl>
                                          <p:spTgt spid="629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1" dur="500"/>
                                        <p:tgtEl>
                                          <p:spTgt spid="629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62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766" grpId="0" animBg="1" autoUpdateAnimBg="0"/>
      <p:bldP spid="629767" grpId="0" animBg="1" autoUpdateAnimBg="0"/>
      <p:bldP spid="629768" grpId="0" animBg="1" autoUpdateAnimBg="0"/>
      <p:bldP spid="62979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Text Box 2">
            <a:extLst>
              <a:ext uri="{FF2B5EF4-FFF2-40B4-BE49-F238E27FC236}">
                <a16:creationId xmlns:a16="http://schemas.microsoft.com/office/drawing/2014/main" id="{44C33641-3B61-544A-B6F0-39C1C76C2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06364"/>
            <a:ext cx="7315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二、微程序控制单元框图及工作原理</a:t>
            </a:r>
          </a:p>
        </p:txBody>
      </p:sp>
      <p:grpSp>
        <p:nvGrpSpPr>
          <p:cNvPr id="630787" name="Group 3">
            <a:extLst>
              <a:ext uri="{FF2B5EF4-FFF2-40B4-BE49-F238E27FC236}">
                <a16:creationId xmlns:a16="http://schemas.microsoft.com/office/drawing/2014/main" id="{4108E813-F362-D546-8729-F1C454107542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066800"/>
            <a:ext cx="6705600" cy="5353050"/>
            <a:chOff x="720" y="672"/>
            <a:chExt cx="4224" cy="3372"/>
          </a:xfrm>
        </p:grpSpPr>
        <p:sp>
          <p:nvSpPr>
            <p:cNvPr id="630788" name="Text Box 4">
              <a:extLst>
                <a:ext uri="{FF2B5EF4-FFF2-40B4-BE49-F238E27FC236}">
                  <a16:creationId xmlns:a16="http://schemas.microsoft.com/office/drawing/2014/main" id="{667A2433-F1A3-3541-8B0E-02D26D842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912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M+1</a:t>
              </a:r>
            </a:p>
          </p:txBody>
        </p:sp>
        <p:sp>
          <p:nvSpPr>
            <p:cNvPr id="630789" name="Text Box 5">
              <a:extLst>
                <a:ext uri="{FF2B5EF4-FFF2-40B4-BE49-F238E27FC236}">
                  <a16:creationId xmlns:a16="http://schemas.microsoft.com/office/drawing/2014/main" id="{BF660FCA-7827-554C-9084-D2DAC4AECA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" y="672"/>
              <a:ext cx="2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630790" name="Text Box 6">
              <a:extLst>
                <a:ext uri="{FF2B5EF4-FFF2-40B4-BE49-F238E27FC236}">
                  <a16:creationId xmlns:a16="http://schemas.microsoft.com/office/drawing/2014/main" id="{E2C8BA5B-2DB9-CD46-9493-D00A972624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1152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M+2</a:t>
              </a:r>
            </a:p>
          </p:txBody>
        </p:sp>
        <p:sp>
          <p:nvSpPr>
            <p:cNvPr id="630791" name="Text Box 7">
              <a:extLst>
                <a:ext uri="{FF2B5EF4-FFF2-40B4-BE49-F238E27FC236}">
                  <a16:creationId xmlns:a16="http://schemas.microsoft.com/office/drawing/2014/main" id="{78FD4AD2-2731-2F46-B7AB-D1B2AB471A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602"/>
              <a:ext cx="3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P+1</a:t>
              </a:r>
            </a:p>
          </p:txBody>
        </p:sp>
        <p:sp>
          <p:nvSpPr>
            <p:cNvPr id="630792" name="Text Box 8">
              <a:extLst>
                <a:ext uri="{FF2B5EF4-FFF2-40B4-BE49-F238E27FC236}">
                  <a16:creationId xmlns:a16="http://schemas.microsoft.com/office/drawing/2014/main" id="{DBD3F399-D16E-2440-B2F3-CEEC39BA24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" y="3072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630793" name="Text Box 9">
              <a:extLst>
                <a:ext uri="{FF2B5EF4-FFF2-40B4-BE49-F238E27FC236}">
                  <a16:creationId xmlns:a16="http://schemas.microsoft.com/office/drawing/2014/main" id="{276BE78D-2535-6D47-B3BD-E7A4FADFA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552"/>
              <a:ext cx="4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K+2</a:t>
              </a:r>
            </a:p>
          </p:txBody>
        </p:sp>
        <p:sp>
          <p:nvSpPr>
            <p:cNvPr id="630794" name="Text Box 10">
              <a:extLst>
                <a:ext uri="{FF2B5EF4-FFF2-40B4-BE49-F238E27FC236}">
                  <a16:creationId xmlns:a16="http://schemas.microsoft.com/office/drawing/2014/main" id="{476D50DD-55C9-F047-B2AE-21FCCA9CAA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" y="2362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</a:p>
          </p:txBody>
        </p:sp>
        <p:sp>
          <p:nvSpPr>
            <p:cNvPr id="630795" name="Text Box 11">
              <a:extLst>
                <a:ext uri="{FF2B5EF4-FFF2-40B4-BE49-F238E27FC236}">
                  <a16:creationId xmlns:a16="http://schemas.microsoft.com/office/drawing/2014/main" id="{C45864BC-AC81-964C-AE32-4E3F6915CB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832"/>
              <a:ext cx="3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P+2</a:t>
              </a:r>
            </a:p>
          </p:txBody>
        </p:sp>
        <p:sp>
          <p:nvSpPr>
            <p:cNvPr id="630796" name="Text Box 12">
              <a:extLst>
                <a:ext uri="{FF2B5EF4-FFF2-40B4-BE49-F238E27FC236}">
                  <a16:creationId xmlns:a16="http://schemas.microsoft.com/office/drawing/2014/main" id="{F1C2A1FC-3743-6048-9499-41EBB35E38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312"/>
              <a:ext cx="4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K+1</a:t>
              </a:r>
            </a:p>
          </p:txBody>
        </p:sp>
        <p:sp>
          <p:nvSpPr>
            <p:cNvPr id="630797" name="Text Box 13">
              <a:extLst>
                <a:ext uri="{FF2B5EF4-FFF2-40B4-BE49-F238E27FC236}">
                  <a16:creationId xmlns:a16="http://schemas.microsoft.com/office/drawing/2014/main" id="{D305CA5D-8DAE-464B-A658-BB70866907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6" y="3814"/>
              <a:ext cx="310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grpSp>
          <p:nvGrpSpPr>
            <p:cNvPr id="630798" name="Group 14">
              <a:extLst>
                <a:ext uri="{FF2B5EF4-FFF2-40B4-BE49-F238E27FC236}">
                  <a16:creationId xmlns:a16="http://schemas.microsoft.com/office/drawing/2014/main" id="{B24F43C2-1D68-7A4C-B23B-46E543218F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714"/>
              <a:ext cx="1380" cy="672"/>
              <a:chOff x="2832" y="906"/>
              <a:chExt cx="1380" cy="672"/>
            </a:xfrm>
          </p:grpSpPr>
          <p:sp>
            <p:nvSpPr>
              <p:cNvPr id="630799" name="AutoShape 15">
                <a:extLst>
                  <a:ext uri="{FF2B5EF4-FFF2-40B4-BE49-F238E27FC236}">
                    <a16:creationId xmlns:a16="http://schemas.microsoft.com/office/drawing/2014/main" id="{69D68851-B8AA-4A4D-BBE1-C1A5698EF2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2" y="906"/>
                <a:ext cx="96" cy="672"/>
              </a:xfrm>
              <a:prstGeom prst="rightBrace">
                <a:avLst>
                  <a:gd name="adj1" fmla="val 58333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30800" name="Text Box 16">
                <a:extLst>
                  <a:ext uri="{FF2B5EF4-FFF2-40B4-BE49-F238E27FC236}">
                    <a16:creationId xmlns:a16="http://schemas.microsoft.com/office/drawing/2014/main" id="{FCA75C18-4293-9248-8526-2B43BC1C86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9" y="1105"/>
                <a:ext cx="128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取指周期 </a:t>
                </a: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微程序</a:t>
                </a:r>
              </a:p>
            </p:txBody>
          </p:sp>
        </p:grpSp>
        <p:grpSp>
          <p:nvGrpSpPr>
            <p:cNvPr id="630801" name="Group 17">
              <a:extLst>
                <a:ext uri="{FF2B5EF4-FFF2-40B4-BE49-F238E27FC236}">
                  <a16:creationId xmlns:a16="http://schemas.microsoft.com/office/drawing/2014/main" id="{70669C72-34DF-564E-9FA4-D8E94FEBCC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2400"/>
              <a:ext cx="1920" cy="672"/>
              <a:chOff x="2832" y="2592"/>
              <a:chExt cx="1920" cy="672"/>
            </a:xfrm>
          </p:grpSpPr>
          <p:sp>
            <p:nvSpPr>
              <p:cNvPr id="630802" name="AutoShape 18">
                <a:extLst>
                  <a:ext uri="{FF2B5EF4-FFF2-40B4-BE49-F238E27FC236}">
                    <a16:creationId xmlns:a16="http://schemas.microsoft.com/office/drawing/2014/main" id="{0259A296-6A6B-C448-AA5F-1E63C6B808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2" y="2592"/>
                <a:ext cx="96" cy="672"/>
              </a:xfrm>
              <a:prstGeom prst="rightBrace">
                <a:avLst>
                  <a:gd name="adj1" fmla="val 58333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30803" name="Text Box 19">
                <a:extLst>
                  <a:ext uri="{FF2B5EF4-FFF2-40B4-BE49-F238E27FC236}">
                    <a16:creationId xmlns:a16="http://schemas.microsoft.com/office/drawing/2014/main" id="{3310DB6A-E8E1-0949-A78F-3220E991AD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9" y="2793"/>
                <a:ext cx="18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对应</a:t>
                </a:r>
                <a:r>
                  <a:rPr kumimoji="1" lang="zh-CN" altLang="en-US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LDA </a:t>
                </a: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操作的微程序</a:t>
                </a:r>
              </a:p>
            </p:txBody>
          </p:sp>
        </p:grpSp>
        <p:grpSp>
          <p:nvGrpSpPr>
            <p:cNvPr id="630804" name="Group 20">
              <a:extLst>
                <a:ext uri="{FF2B5EF4-FFF2-40B4-BE49-F238E27FC236}">
                  <a16:creationId xmlns:a16="http://schemas.microsoft.com/office/drawing/2014/main" id="{0CE4AE89-6A9C-824E-A2E5-6DDB24D7F6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3120"/>
              <a:ext cx="1893" cy="672"/>
              <a:chOff x="2832" y="3312"/>
              <a:chExt cx="1893" cy="672"/>
            </a:xfrm>
          </p:grpSpPr>
          <p:sp>
            <p:nvSpPr>
              <p:cNvPr id="630805" name="AutoShape 21">
                <a:extLst>
                  <a:ext uri="{FF2B5EF4-FFF2-40B4-BE49-F238E27FC236}">
                    <a16:creationId xmlns:a16="http://schemas.microsoft.com/office/drawing/2014/main" id="{AF07D6BB-C37B-474A-A5A1-5934841FC1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2" y="3312"/>
                <a:ext cx="96" cy="672"/>
              </a:xfrm>
              <a:prstGeom prst="rightBrace">
                <a:avLst>
                  <a:gd name="adj1" fmla="val 58333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30806" name="Text Box 22">
                <a:extLst>
                  <a:ext uri="{FF2B5EF4-FFF2-40B4-BE49-F238E27FC236}">
                    <a16:creationId xmlns:a16="http://schemas.microsoft.com/office/drawing/2014/main" id="{78A23D52-F3C1-A74E-97FE-CE3F3E6C35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9" y="3494"/>
                <a:ext cx="17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对应 </a:t>
                </a:r>
                <a:r>
                  <a:rPr kumimoji="1" lang="en-US" altLang="zh-CN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STA</a:t>
                </a: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操作的微程序</a:t>
                </a:r>
              </a:p>
            </p:txBody>
          </p:sp>
        </p:grpSp>
        <p:grpSp>
          <p:nvGrpSpPr>
            <p:cNvPr id="630807" name="Group 23">
              <a:extLst>
                <a:ext uri="{FF2B5EF4-FFF2-40B4-BE49-F238E27FC236}">
                  <a16:creationId xmlns:a16="http://schemas.microsoft.com/office/drawing/2014/main" id="{94B53F9F-0AB1-4149-8CBC-B04A3A0B9E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1440"/>
              <a:ext cx="1380" cy="432"/>
              <a:chOff x="2832" y="1632"/>
              <a:chExt cx="1380" cy="432"/>
            </a:xfrm>
          </p:grpSpPr>
          <p:sp>
            <p:nvSpPr>
              <p:cNvPr id="630808" name="Text Box 24">
                <a:extLst>
                  <a:ext uri="{FF2B5EF4-FFF2-40B4-BE49-F238E27FC236}">
                    <a16:creationId xmlns:a16="http://schemas.microsoft.com/office/drawing/2014/main" id="{EA85707C-12B7-E44A-AD7B-A8CDA33C5E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9" y="1777"/>
                <a:ext cx="128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间址周期 </a:t>
                </a: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微程序</a:t>
                </a:r>
              </a:p>
            </p:txBody>
          </p:sp>
          <p:sp>
            <p:nvSpPr>
              <p:cNvPr id="630809" name="AutoShape 25">
                <a:extLst>
                  <a:ext uri="{FF2B5EF4-FFF2-40B4-BE49-F238E27FC236}">
                    <a16:creationId xmlns:a16="http://schemas.microsoft.com/office/drawing/2014/main" id="{8404D2D9-3E97-8340-92BF-1250F90489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2" y="1632"/>
                <a:ext cx="96" cy="432"/>
              </a:xfrm>
              <a:prstGeom prst="rightBrace">
                <a:avLst>
                  <a:gd name="adj1" fmla="val 37500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30810" name="Group 26">
              <a:extLst>
                <a:ext uri="{FF2B5EF4-FFF2-40B4-BE49-F238E27FC236}">
                  <a16:creationId xmlns:a16="http://schemas.microsoft.com/office/drawing/2014/main" id="{63934836-DFA2-5D49-A9B3-0673917988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1920"/>
              <a:ext cx="1380" cy="432"/>
              <a:chOff x="2832" y="2112"/>
              <a:chExt cx="1380" cy="432"/>
            </a:xfrm>
          </p:grpSpPr>
          <p:sp>
            <p:nvSpPr>
              <p:cNvPr id="630811" name="Text Box 27">
                <a:extLst>
                  <a:ext uri="{FF2B5EF4-FFF2-40B4-BE49-F238E27FC236}">
                    <a16:creationId xmlns:a16="http://schemas.microsoft.com/office/drawing/2014/main" id="{BEB930A6-BFCB-084D-8D17-B02FB58D3B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9" y="2209"/>
                <a:ext cx="128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中断周期 </a:t>
                </a: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微程序</a:t>
                </a:r>
              </a:p>
            </p:txBody>
          </p:sp>
          <p:sp>
            <p:nvSpPr>
              <p:cNvPr id="630812" name="AutoShape 28">
                <a:extLst>
                  <a:ext uri="{FF2B5EF4-FFF2-40B4-BE49-F238E27FC236}">
                    <a16:creationId xmlns:a16="http://schemas.microsoft.com/office/drawing/2014/main" id="{7F5262E0-72F2-9442-A44F-B3DC8C8D83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2" y="2112"/>
                <a:ext cx="96" cy="432"/>
              </a:xfrm>
              <a:prstGeom prst="rightBrace">
                <a:avLst>
                  <a:gd name="adj1" fmla="val 37500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30813" name="Group 29">
              <a:extLst>
                <a:ext uri="{FF2B5EF4-FFF2-40B4-BE49-F238E27FC236}">
                  <a16:creationId xmlns:a16="http://schemas.microsoft.com/office/drawing/2014/main" id="{7CC59F2A-4B4A-FF47-AF49-0B4531ECD0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675"/>
              <a:ext cx="1728" cy="3369"/>
              <a:chOff x="1248" y="675"/>
              <a:chExt cx="1728" cy="3369"/>
            </a:xfrm>
          </p:grpSpPr>
          <p:grpSp>
            <p:nvGrpSpPr>
              <p:cNvPr id="630814" name="Group 30">
                <a:extLst>
                  <a:ext uri="{FF2B5EF4-FFF2-40B4-BE49-F238E27FC236}">
                    <a16:creationId xmlns:a16="http://schemas.microsoft.com/office/drawing/2014/main" id="{858EFB16-E251-6842-B403-2400571AFF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8" y="675"/>
                <a:ext cx="1728" cy="3369"/>
                <a:chOff x="1248" y="675"/>
                <a:chExt cx="1728" cy="3369"/>
              </a:xfrm>
            </p:grpSpPr>
            <p:grpSp>
              <p:nvGrpSpPr>
                <p:cNvPr id="630815" name="Group 31">
                  <a:extLst>
                    <a:ext uri="{FF2B5EF4-FFF2-40B4-BE49-F238E27FC236}">
                      <a16:creationId xmlns:a16="http://schemas.microsoft.com/office/drawing/2014/main" id="{A41717FC-A9A1-0B49-B801-C9FEC8C0222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48" y="682"/>
                  <a:ext cx="1728" cy="3362"/>
                  <a:chOff x="1056" y="874"/>
                  <a:chExt cx="1728" cy="3362"/>
                </a:xfrm>
              </p:grpSpPr>
              <p:grpSp>
                <p:nvGrpSpPr>
                  <p:cNvPr id="630816" name="Group 32">
                    <a:extLst>
                      <a:ext uri="{FF2B5EF4-FFF2-40B4-BE49-F238E27FC236}">
                        <a16:creationId xmlns:a16="http://schemas.microsoft.com/office/drawing/2014/main" id="{30854D81-F88A-074E-9F9A-8DF38BC62B9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56" y="874"/>
                    <a:ext cx="1728" cy="3362"/>
                    <a:chOff x="1056" y="874"/>
                    <a:chExt cx="1728" cy="3362"/>
                  </a:xfrm>
                </p:grpSpPr>
                <p:sp>
                  <p:nvSpPr>
                    <p:cNvPr id="630817" name="Rectangle 33">
                      <a:extLst>
                        <a:ext uri="{FF2B5EF4-FFF2-40B4-BE49-F238E27FC236}">
                          <a16:creationId xmlns:a16="http://schemas.microsoft.com/office/drawing/2014/main" id="{C44124FF-3FE8-D94E-A2B6-2F4C9300230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56" y="3274"/>
                      <a:ext cx="1728" cy="24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folHlink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30818" name="Rectangle 34">
                      <a:extLst>
                        <a:ext uri="{FF2B5EF4-FFF2-40B4-BE49-F238E27FC236}">
                          <a16:creationId xmlns:a16="http://schemas.microsoft.com/office/drawing/2014/main" id="{F39E8232-70A6-654B-AE46-6835135CC33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56" y="3754"/>
                      <a:ext cx="1728" cy="24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folHlink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zh-CN" altLang="en-US" sz="8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grpSp>
                  <p:nvGrpSpPr>
                    <p:cNvPr id="630819" name="Group 35">
                      <a:extLst>
                        <a:ext uri="{FF2B5EF4-FFF2-40B4-BE49-F238E27FC236}">
                          <a16:creationId xmlns:a16="http://schemas.microsoft.com/office/drawing/2014/main" id="{B049D2B7-4F9A-BD44-BDFE-535418BAAB9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56" y="874"/>
                      <a:ext cx="1728" cy="3362"/>
                      <a:chOff x="1056" y="874"/>
                      <a:chExt cx="1728" cy="3362"/>
                    </a:xfrm>
                  </p:grpSpPr>
                  <p:sp>
                    <p:nvSpPr>
                      <p:cNvPr id="630820" name="Rectangle 36">
                        <a:extLst>
                          <a:ext uri="{FF2B5EF4-FFF2-40B4-BE49-F238E27FC236}">
                            <a16:creationId xmlns:a16="http://schemas.microsoft.com/office/drawing/2014/main" id="{B5542A3C-E2A6-DA48-B8CB-5365EB8A68D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56" y="2554"/>
                        <a:ext cx="1728" cy="24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630821" name="Rectangle 37">
                        <a:extLst>
                          <a:ext uri="{FF2B5EF4-FFF2-40B4-BE49-F238E27FC236}">
                            <a16:creationId xmlns:a16="http://schemas.microsoft.com/office/drawing/2014/main" id="{0C7912D5-7163-2347-92D0-B3074055D52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56" y="3034"/>
                        <a:ext cx="1728" cy="24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630822" name="Rectangle 38">
                        <a:extLst>
                          <a:ext uri="{FF2B5EF4-FFF2-40B4-BE49-F238E27FC236}">
                            <a16:creationId xmlns:a16="http://schemas.microsoft.com/office/drawing/2014/main" id="{801AADE4-D3C2-1B44-960D-F1C6102E791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56" y="3514"/>
                        <a:ext cx="1728" cy="24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630823" name="Rectangle 39">
                        <a:extLst>
                          <a:ext uri="{FF2B5EF4-FFF2-40B4-BE49-F238E27FC236}">
                            <a16:creationId xmlns:a16="http://schemas.microsoft.com/office/drawing/2014/main" id="{1301B8DF-B862-1C4F-AF5F-DD150566518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56" y="874"/>
                        <a:ext cx="1728" cy="24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630824" name="Rectangle 40">
                        <a:extLst>
                          <a:ext uri="{FF2B5EF4-FFF2-40B4-BE49-F238E27FC236}">
                            <a16:creationId xmlns:a16="http://schemas.microsoft.com/office/drawing/2014/main" id="{8F00AAD9-2810-C64E-A1A2-92E66FD25F8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56" y="1354"/>
                        <a:ext cx="1728" cy="24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630825" name="Freeform 41">
                        <a:extLst>
                          <a:ext uri="{FF2B5EF4-FFF2-40B4-BE49-F238E27FC236}">
                            <a16:creationId xmlns:a16="http://schemas.microsoft.com/office/drawing/2014/main" id="{9F4A7CD8-706B-C345-9CC2-00C4E97D5CA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56" y="1594"/>
                        <a:ext cx="1" cy="956"/>
                      </a:xfrm>
                      <a:custGeom>
                        <a:avLst/>
                        <a:gdLst>
                          <a:gd name="T0" fmla="*/ 0 w 1"/>
                          <a:gd name="T1" fmla="*/ 0 h 956"/>
                          <a:gd name="T2" fmla="*/ 0 w 1"/>
                          <a:gd name="T3" fmla="*/ 956 h 95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</a:cxnLst>
                        <a:rect l="0" t="0" r="r" b="b"/>
                        <a:pathLst>
                          <a:path w="1" h="956">
                            <a:moveTo>
                              <a:pt x="0" y="0"/>
                            </a:moveTo>
                            <a:lnTo>
                              <a:pt x="0" y="956"/>
                            </a:lnTo>
                          </a:path>
                        </a:pathLst>
                      </a:custGeom>
                      <a:noFill/>
                      <a:ln w="28575" cmpd="sng">
                        <a:solidFill>
                          <a:schemeClr val="tx1"/>
                        </a:solidFill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630826" name="Freeform 42">
                        <a:extLst>
                          <a:ext uri="{FF2B5EF4-FFF2-40B4-BE49-F238E27FC236}">
                            <a16:creationId xmlns:a16="http://schemas.microsoft.com/office/drawing/2014/main" id="{D4FDFBEE-63A1-9C48-A8FE-5D06B32CAF13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83" y="1594"/>
                        <a:ext cx="1" cy="956"/>
                      </a:xfrm>
                      <a:custGeom>
                        <a:avLst/>
                        <a:gdLst>
                          <a:gd name="T0" fmla="*/ 0 w 1"/>
                          <a:gd name="T1" fmla="*/ 0 h 956"/>
                          <a:gd name="T2" fmla="*/ 0 w 1"/>
                          <a:gd name="T3" fmla="*/ 956 h 95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</a:cxnLst>
                        <a:rect l="0" t="0" r="r" b="b"/>
                        <a:pathLst>
                          <a:path w="1" h="956">
                            <a:moveTo>
                              <a:pt x="0" y="0"/>
                            </a:moveTo>
                            <a:lnTo>
                              <a:pt x="0" y="956"/>
                            </a:lnTo>
                          </a:path>
                        </a:pathLst>
                      </a:custGeom>
                      <a:noFill/>
                      <a:ln w="28575" cmpd="sng">
                        <a:solidFill>
                          <a:schemeClr val="tx1"/>
                        </a:solidFill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630827" name="Line 43">
                        <a:extLst>
                          <a:ext uri="{FF2B5EF4-FFF2-40B4-BE49-F238E27FC236}">
                            <a16:creationId xmlns:a16="http://schemas.microsoft.com/office/drawing/2014/main" id="{5499293C-106E-434D-B0CF-69990A5DF294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056" y="2074"/>
                        <a:ext cx="1728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630828" name="Rectangle 44">
                        <a:extLst>
                          <a:ext uri="{FF2B5EF4-FFF2-40B4-BE49-F238E27FC236}">
                            <a16:creationId xmlns:a16="http://schemas.microsoft.com/office/drawing/2014/main" id="{242F56DC-9202-8F47-A90F-6114631F5C7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56" y="3996"/>
                        <a:ext cx="1728" cy="24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8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</p:grpSp>
              <p:sp>
                <p:nvSpPr>
                  <p:cNvPr id="630829" name="Rectangle 45">
                    <a:extLst>
                      <a:ext uri="{FF2B5EF4-FFF2-40B4-BE49-F238E27FC236}">
                        <a16:creationId xmlns:a16="http://schemas.microsoft.com/office/drawing/2014/main" id="{1BE3EF16-1DDC-6340-B698-3BEFA057603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2794"/>
                    <a:ext cx="1728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folHlink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30830" name="Rectangle 46">
                    <a:extLst>
                      <a:ext uri="{FF2B5EF4-FFF2-40B4-BE49-F238E27FC236}">
                        <a16:creationId xmlns:a16="http://schemas.microsoft.com/office/drawing/2014/main" id="{DB7BEC1B-7BFB-7642-80DB-FD15E62719A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1114"/>
                    <a:ext cx="1728" cy="24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folHlink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630831" name="Line 47">
                  <a:extLst>
                    <a:ext uri="{FF2B5EF4-FFF2-40B4-BE49-F238E27FC236}">
                      <a16:creationId xmlns:a16="http://schemas.microsoft.com/office/drawing/2014/main" id="{62EE2B56-D638-814C-B199-5A6025564C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0" y="675"/>
                  <a:ext cx="0" cy="7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0832" name="Freeform 48">
                  <a:extLst>
                    <a:ext uri="{FF2B5EF4-FFF2-40B4-BE49-F238E27FC236}">
                      <a16:creationId xmlns:a16="http://schemas.microsoft.com/office/drawing/2014/main" id="{7C8A029E-DCCA-A844-8CBB-B12022977E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00" y="2352"/>
                  <a:ext cx="1" cy="1452"/>
                </a:xfrm>
                <a:custGeom>
                  <a:avLst/>
                  <a:gdLst>
                    <a:gd name="T0" fmla="*/ 0 w 1"/>
                    <a:gd name="T1" fmla="*/ 0 h 1452"/>
                    <a:gd name="T2" fmla="*/ 0 w 1"/>
                    <a:gd name="T3" fmla="*/ 1452 h 14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452">
                      <a:moveTo>
                        <a:pt x="0" y="0"/>
                      </a:moveTo>
                      <a:lnTo>
                        <a:pt x="0" y="1452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30833" name="Line 49">
                <a:extLst>
                  <a:ext uri="{FF2B5EF4-FFF2-40B4-BE49-F238E27FC236}">
                    <a16:creationId xmlns:a16="http://schemas.microsoft.com/office/drawing/2014/main" id="{60F2BE1D-F334-1848-8DD6-4BF195BA16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1392"/>
                <a:ext cx="1728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30834" name="Line 50">
                <a:extLst>
                  <a:ext uri="{FF2B5EF4-FFF2-40B4-BE49-F238E27FC236}">
                    <a16:creationId xmlns:a16="http://schemas.microsoft.com/office/drawing/2014/main" id="{58EDFC4C-328E-544E-9DF9-28040936F8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1872"/>
                <a:ext cx="1728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30835" name="Line 51">
                <a:extLst>
                  <a:ext uri="{FF2B5EF4-FFF2-40B4-BE49-F238E27FC236}">
                    <a16:creationId xmlns:a16="http://schemas.microsoft.com/office/drawing/2014/main" id="{66E716C1-CF90-1345-B1A8-FBF5FE4689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352"/>
                <a:ext cx="1728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30836" name="Line 52">
                <a:extLst>
                  <a:ext uri="{FF2B5EF4-FFF2-40B4-BE49-F238E27FC236}">
                    <a16:creationId xmlns:a16="http://schemas.microsoft.com/office/drawing/2014/main" id="{4F28F1E3-06E6-3947-82A1-068C1F3D9A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3072"/>
                <a:ext cx="1728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30837" name="Line 53">
                <a:extLst>
                  <a:ext uri="{FF2B5EF4-FFF2-40B4-BE49-F238E27FC236}">
                    <a16:creationId xmlns:a16="http://schemas.microsoft.com/office/drawing/2014/main" id="{AC7D0286-D400-344F-B0DD-E3EDD1F99E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3792"/>
                <a:ext cx="1728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630838" name="Text Box 54">
            <a:extLst>
              <a:ext uri="{FF2B5EF4-FFF2-40B4-BE49-F238E27FC236}">
                <a16:creationId xmlns:a16="http://schemas.microsoft.com/office/drawing/2014/main" id="{427556CC-6224-104B-83F1-058E16D05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76" y="1066801"/>
            <a:ext cx="695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M+1</a:t>
            </a:r>
          </a:p>
        </p:txBody>
      </p:sp>
      <p:sp>
        <p:nvSpPr>
          <p:cNvPr id="630839" name="Text Box 55">
            <a:extLst>
              <a:ext uri="{FF2B5EF4-FFF2-40B4-BE49-F238E27FC236}">
                <a16:creationId xmlns:a16="http://schemas.microsoft.com/office/drawing/2014/main" id="{153A2AF0-6DAE-5F43-8627-2C25772FD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76" y="1447801"/>
            <a:ext cx="695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M+2</a:t>
            </a:r>
          </a:p>
        </p:txBody>
      </p:sp>
      <p:sp>
        <p:nvSpPr>
          <p:cNvPr id="630840" name="Text Box 56">
            <a:extLst>
              <a:ext uri="{FF2B5EF4-FFF2-40B4-BE49-F238E27FC236}">
                <a16:creationId xmlns:a16="http://schemas.microsoft.com/office/drawing/2014/main" id="{70D8E2EA-51C1-8B41-A9C1-50F9B0F48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75" y="3733801"/>
            <a:ext cx="611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P+1</a:t>
            </a:r>
          </a:p>
        </p:txBody>
      </p:sp>
      <p:sp>
        <p:nvSpPr>
          <p:cNvPr id="630841" name="Text Box 57">
            <a:extLst>
              <a:ext uri="{FF2B5EF4-FFF2-40B4-BE49-F238E27FC236}">
                <a16:creationId xmlns:a16="http://schemas.microsoft.com/office/drawing/2014/main" id="{9BB163E5-88A1-DD47-8B4D-7B4135A36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75" y="4098926"/>
            <a:ext cx="611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P+2</a:t>
            </a:r>
          </a:p>
        </p:txBody>
      </p:sp>
      <p:sp>
        <p:nvSpPr>
          <p:cNvPr id="630842" name="Text Box 58">
            <a:extLst>
              <a:ext uri="{FF2B5EF4-FFF2-40B4-BE49-F238E27FC236}">
                <a16:creationId xmlns:a16="http://schemas.microsoft.com/office/drawing/2014/main" id="{58622337-C1A4-F445-A766-B50F12E0F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76" y="4860926"/>
            <a:ext cx="652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K+1</a:t>
            </a:r>
          </a:p>
        </p:txBody>
      </p:sp>
      <p:sp>
        <p:nvSpPr>
          <p:cNvPr id="630843" name="Text Box 59">
            <a:extLst>
              <a:ext uri="{FF2B5EF4-FFF2-40B4-BE49-F238E27FC236}">
                <a16:creationId xmlns:a16="http://schemas.microsoft.com/office/drawing/2014/main" id="{A25386D2-F57B-B54D-A37B-4673E7C9F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76" y="5241926"/>
            <a:ext cx="652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K+2</a:t>
            </a:r>
          </a:p>
        </p:txBody>
      </p:sp>
      <p:sp>
        <p:nvSpPr>
          <p:cNvPr id="630844" name="Text Box 60">
            <a:extLst>
              <a:ext uri="{FF2B5EF4-FFF2-40B4-BE49-F238E27FC236}">
                <a16:creationId xmlns:a16="http://schemas.microsoft.com/office/drawing/2014/main" id="{B7D5CF58-9A9B-BA44-B72D-B71628DA1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5938" y="4495801"/>
            <a:ext cx="423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630845" name="Text Box 61">
            <a:extLst>
              <a:ext uri="{FF2B5EF4-FFF2-40B4-BE49-F238E27FC236}">
                <a16:creationId xmlns:a16="http://schemas.microsoft.com/office/drawing/2014/main" id="{18B3D88C-EB0D-2A45-B0CE-6E15E7848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5622926"/>
            <a:ext cx="423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630846" name="Text Box 62">
            <a:extLst>
              <a:ext uri="{FF2B5EF4-FFF2-40B4-BE49-F238E27FC236}">
                <a16:creationId xmlns:a16="http://schemas.microsoft.com/office/drawing/2014/main" id="{EDB0550B-59EA-564C-BADF-50BA2D45D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590801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转执行周期微程序</a:t>
            </a:r>
          </a:p>
        </p:txBody>
      </p:sp>
      <p:sp>
        <p:nvSpPr>
          <p:cNvPr id="630847" name="Text Box 63">
            <a:extLst>
              <a:ext uri="{FF2B5EF4-FFF2-40B4-BE49-F238E27FC236}">
                <a16:creationId xmlns:a16="http://schemas.microsoft.com/office/drawing/2014/main" id="{DE712662-DF7D-AD4B-8516-AB603DB58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2959" y="2286001"/>
            <a:ext cx="492443" cy="34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630848" name="Text Box 64">
            <a:extLst>
              <a:ext uri="{FF2B5EF4-FFF2-40B4-BE49-F238E27FC236}">
                <a16:creationId xmlns:a16="http://schemas.microsoft.com/office/drawing/2014/main" id="{0711FB1A-1330-DA4A-80AA-70DA92E2A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352801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转取指周期微程序</a:t>
            </a:r>
          </a:p>
        </p:txBody>
      </p:sp>
      <p:sp>
        <p:nvSpPr>
          <p:cNvPr id="630849" name="Text Box 65">
            <a:extLst>
              <a:ext uri="{FF2B5EF4-FFF2-40B4-BE49-F238E27FC236}">
                <a16:creationId xmlns:a16="http://schemas.microsoft.com/office/drawing/2014/main" id="{61075F8E-787A-4143-8AE7-607FB1C60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2959" y="3048001"/>
            <a:ext cx="492443" cy="34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630850" name="Rectangle 66">
            <a:extLst>
              <a:ext uri="{FF2B5EF4-FFF2-40B4-BE49-F238E27FC236}">
                <a16:creationId xmlns:a16="http://schemas.microsoft.com/office/drawing/2014/main" id="{34AA155F-3F1A-9A47-B37F-0B3B4A0C6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447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10.2</a:t>
            </a:r>
          </a:p>
        </p:txBody>
      </p:sp>
      <p:sp>
        <p:nvSpPr>
          <p:cNvPr id="630851" name="Text Box 67">
            <a:extLst>
              <a:ext uri="{FF2B5EF4-FFF2-40B4-BE49-F238E27FC236}">
                <a16:creationId xmlns:a16="http://schemas.microsoft.com/office/drawing/2014/main" id="{A1392E10-B061-E643-9A21-BFFC07609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0189" y="1814513"/>
            <a:ext cx="9589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××</a:t>
            </a:r>
          </a:p>
        </p:txBody>
      </p:sp>
      <p:sp>
        <p:nvSpPr>
          <p:cNvPr id="630852" name="AutoShape 6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0E5E11C8-C69A-E449-A1D8-B94B3C141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547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3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30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3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3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30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3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3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30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30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30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30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30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838" grpId="0" autoUpdateAnimBg="0"/>
      <p:bldP spid="630839" grpId="0" autoUpdateAnimBg="0"/>
      <p:bldP spid="630840" grpId="0" autoUpdateAnimBg="0"/>
      <p:bldP spid="630841" grpId="0" autoUpdateAnimBg="0"/>
      <p:bldP spid="630842" grpId="0" autoUpdateAnimBg="0"/>
      <p:bldP spid="630843" grpId="0" autoUpdateAnimBg="0"/>
      <p:bldP spid="630844" grpId="0" autoUpdateAnimBg="0"/>
      <p:bldP spid="630845" grpId="0" autoUpdateAnimBg="0"/>
      <p:bldP spid="630846" grpId="0" autoUpdateAnimBg="0"/>
      <p:bldP spid="630847" grpId="0" autoUpdateAnimBg="0"/>
      <p:bldP spid="630848" grpId="0" autoUpdateAnimBg="0"/>
      <p:bldP spid="630849" grpId="0" autoUpdateAnimBg="0"/>
      <p:bldP spid="630851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Text Box 2">
            <a:extLst>
              <a:ext uri="{FF2B5EF4-FFF2-40B4-BE49-F238E27FC236}">
                <a16:creationId xmlns:a16="http://schemas.microsoft.com/office/drawing/2014/main" id="{8F49E777-671C-8644-A5A5-83CE79938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3900" y="273050"/>
            <a:ext cx="2476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工作原理</a:t>
            </a:r>
          </a:p>
        </p:txBody>
      </p:sp>
      <p:grpSp>
        <p:nvGrpSpPr>
          <p:cNvPr id="631811" name="Group 3">
            <a:extLst>
              <a:ext uri="{FF2B5EF4-FFF2-40B4-BE49-F238E27FC236}">
                <a16:creationId xmlns:a16="http://schemas.microsoft.com/office/drawing/2014/main" id="{452ACA8B-BAD8-B346-A053-1D3C0C12D251}"/>
              </a:ext>
            </a:extLst>
          </p:cNvPr>
          <p:cNvGrpSpPr>
            <a:grpSpLocks/>
          </p:cNvGrpSpPr>
          <p:nvPr/>
        </p:nvGrpSpPr>
        <p:grpSpPr bwMode="auto">
          <a:xfrm>
            <a:off x="2206626" y="1203326"/>
            <a:ext cx="2212975" cy="5273675"/>
            <a:chOff x="430" y="758"/>
            <a:chExt cx="1394" cy="3322"/>
          </a:xfrm>
        </p:grpSpPr>
        <p:sp>
          <p:nvSpPr>
            <p:cNvPr id="631812" name="Rectangle 4">
              <a:extLst>
                <a:ext uri="{FF2B5EF4-FFF2-40B4-BE49-F238E27FC236}">
                  <a16:creationId xmlns:a16="http://schemas.microsoft.com/office/drawing/2014/main" id="{70300CF5-21D0-0D41-A6A1-227431621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008"/>
              <a:ext cx="1104" cy="30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1813" name="Text Box 5">
              <a:extLst>
                <a:ext uri="{FF2B5EF4-FFF2-40B4-BE49-F238E27FC236}">
                  <a16:creationId xmlns:a16="http://schemas.microsoft.com/office/drawing/2014/main" id="{D0899215-6CA4-1B4B-B570-A18A651085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968"/>
              <a:ext cx="7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LDA</a:t>
              </a: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X</a:t>
              </a:r>
            </a:p>
          </p:txBody>
        </p:sp>
        <p:sp>
          <p:nvSpPr>
            <p:cNvPr id="631814" name="Text Box 6">
              <a:extLst>
                <a:ext uri="{FF2B5EF4-FFF2-40B4-BE49-F238E27FC236}">
                  <a16:creationId xmlns:a16="http://schemas.microsoft.com/office/drawing/2014/main" id="{B05FAD55-C54E-A947-938A-AD07FEE799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205"/>
              <a:ext cx="7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ADD</a:t>
              </a: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Y</a:t>
              </a:r>
            </a:p>
          </p:txBody>
        </p:sp>
        <p:sp>
          <p:nvSpPr>
            <p:cNvPr id="631815" name="Text Box 7">
              <a:extLst>
                <a:ext uri="{FF2B5EF4-FFF2-40B4-BE49-F238E27FC236}">
                  <a16:creationId xmlns:a16="http://schemas.microsoft.com/office/drawing/2014/main" id="{C23670D4-4FE6-2545-905B-B1C7F5DB2D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442"/>
              <a:ext cx="77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STA</a:t>
              </a: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Z</a:t>
              </a:r>
            </a:p>
          </p:txBody>
        </p:sp>
        <p:sp>
          <p:nvSpPr>
            <p:cNvPr id="631816" name="Text Box 8">
              <a:extLst>
                <a:ext uri="{FF2B5EF4-FFF2-40B4-BE49-F238E27FC236}">
                  <a16:creationId xmlns:a16="http://schemas.microsoft.com/office/drawing/2014/main" id="{32C3739F-37CD-B946-B8BE-2BF0522EDB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8" y="758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631817" name="Text Box 9">
              <a:extLst>
                <a:ext uri="{FF2B5EF4-FFF2-40B4-BE49-F238E27FC236}">
                  <a16:creationId xmlns:a16="http://schemas.microsoft.com/office/drawing/2014/main" id="{B96BB652-7DCE-6048-9B1C-E62AB174FF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678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STP</a:t>
              </a:r>
            </a:p>
          </p:txBody>
        </p:sp>
        <p:sp>
          <p:nvSpPr>
            <p:cNvPr id="631818" name="Text Box 10">
              <a:extLst>
                <a:ext uri="{FF2B5EF4-FFF2-40B4-BE49-F238E27FC236}">
                  <a16:creationId xmlns:a16="http://schemas.microsoft.com/office/drawing/2014/main" id="{716FC9A0-8ECE-AC41-BA25-3AF6EFE95F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" y="2082"/>
              <a:ext cx="310" cy="7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用户程序</a:t>
              </a:r>
            </a:p>
          </p:txBody>
        </p:sp>
      </p:grpSp>
      <p:sp>
        <p:nvSpPr>
          <p:cNvPr id="631819" name="Rectangle 11">
            <a:extLst>
              <a:ext uri="{FF2B5EF4-FFF2-40B4-BE49-F238E27FC236}">
                <a16:creationId xmlns:a16="http://schemas.microsoft.com/office/drawing/2014/main" id="{159A3871-2842-C04C-8B4F-403663AF6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447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10.2</a:t>
            </a:r>
          </a:p>
        </p:txBody>
      </p:sp>
      <p:grpSp>
        <p:nvGrpSpPr>
          <p:cNvPr id="631820" name="Group 12">
            <a:extLst>
              <a:ext uri="{FF2B5EF4-FFF2-40B4-BE49-F238E27FC236}">
                <a16:creationId xmlns:a16="http://schemas.microsoft.com/office/drawing/2014/main" id="{06CD6A67-84B0-9446-98E5-FFF1C1308C2C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288926"/>
            <a:ext cx="5437188" cy="6353175"/>
            <a:chOff x="2304" y="182"/>
            <a:chExt cx="3425" cy="4002"/>
          </a:xfrm>
        </p:grpSpPr>
        <p:grpSp>
          <p:nvGrpSpPr>
            <p:cNvPr id="631821" name="Group 13">
              <a:extLst>
                <a:ext uri="{FF2B5EF4-FFF2-40B4-BE49-F238E27FC236}">
                  <a16:creationId xmlns:a16="http://schemas.microsoft.com/office/drawing/2014/main" id="{768D159C-5EAA-6746-BE3C-4B1A5B401A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82"/>
              <a:ext cx="3425" cy="4002"/>
              <a:chOff x="2304" y="182"/>
              <a:chExt cx="3425" cy="4002"/>
            </a:xfrm>
          </p:grpSpPr>
          <p:sp>
            <p:nvSpPr>
              <p:cNvPr id="631822" name="Text Box 14">
                <a:extLst>
                  <a:ext uri="{FF2B5EF4-FFF2-40B4-BE49-F238E27FC236}">
                    <a16:creationId xmlns:a16="http://schemas.microsoft.com/office/drawing/2014/main" id="{65C05458-BB18-5B49-86AD-2920784A6F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4" y="182"/>
                <a:ext cx="44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控存</a:t>
                </a:r>
              </a:p>
            </p:txBody>
          </p:sp>
          <p:sp>
            <p:nvSpPr>
              <p:cNvPr id="631823" name="Text Box 15">
                <a:extLst>
                  <a:ext uri="{FF2B5EF4-FFF2-40B4-BE49-F238E27FC236}">
                    <a16:creationId xmlns:a16="http://schemas.microsoft.com/office/drawing/2014/main" id="{282017A1-9167-EF49-80EB-5C60910754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646"/>
                <a:ext cx="4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M+1</a:t>
                </a:r>
              </a:p>
            </p:txBody>
          </p:sp>
          <p:sp>
            <p:nvSpPr>
              <p:cNvPr id="631824" name="Text Box 16">
                <a:extLst>
                  <a:ext uri="{FF2B5EF4-FFF2-40B4-BE49-F238E27FC236}">
                    <a16:creationId xmlns:a16="http://schemas.microsoft.com/office/drawing/2014/main" id="{FC5CD190-EC9D-F248-B14C-3FF396C24C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94" y="424"/>
                <a:ext cx="26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M</a:t>
                </a:r>
              </a:p>
            </p:txBody>
          </p:sp>
          <p:sp>
            <p:nvSpPr>
              <p:cNvPr id="631825" name="Text Box 17">
                <a:extLst>
                  <a:ext uri="{FF2B5EF4-FFF2-40B4-BE49-F238E27FC236}">
                    <a16:creationId xmlns:a16="http://schemas.microsoft.com/office/drawing/2014/main" id="{BDADBFE4-0D70-9A42-A365-60A2780DA3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867"/>
                <a:ext cx="4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M+2</a:t>
                </a:r>
              </a:p>
            </p:txBody>
          </p:sp>
          <p:sp>
            <p:nvSpPr>
              <p:cNvPr id="631826" name="Text Box 18">
                <a:extLst>
                  <a:ext uri="{FF2B5EF4-FFF2-40B4-BE49-F238E27FC236}">
                    <a16:creationId xmlns:a16="http://schemas.microsoft.com/office/drawing/2014/main" id="{322431C0-0765-A54A-AE0B-B3E4094492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1630"/>
                <a:ext cx="38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P+1</a:t>
                </a:r>
              </a:p>
            </p:txBody>
          </p:sp>
          <p:sp>
            <p:nvSpPr>
              <p:cNvPr id="631827" name="Text Box 19">
                <a:extLst>
                  <a:ext uri="{FF2B5EF4-FFF2-40B4-BE49-F238E27FC236}">
                    <a16:creationId xmlns:a16="http://schemas.microsoft.com/office/drawing/2014/main" id="{CC55E5AC-4D33-2740-86D7-3978388915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83" y="2382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Q</a:t>
                </a:r>
              </a:p>
            </p:txBody>
          </p:sp>
          <p:sp>
            <p:nvSpPr>
              <p:cNvPr id="631828" name="Text Box 20">
                <a:extLst>
                  <a:ext uri="{FF2B5EF4-FFF2-40B4-BE49-F238E27FC236}">
                    <a16:creationId xmlns:a16="http://schemas.microsoft.com/office/drawing/2014/main" id="{C51262D9-BB47-7240-B6F5-FAD57F29B6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2826"/>
                <a:ext cx="41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Q+2</a:t>
                </a:r>
              </a:p>
            </p:txBody>
          </p:sp>
          <p:sp>
            <p:nvSpPr>
              <p:cNvPr id="631829" name="Text Box 21">
                <a:extLst>
                  <a:ext uri="{FF2B5EF4-FFF2-40B4-BE49-F238E27FC236}">
                    <a16:creationId xmlns:a16="http://schemas.microsoft.com/office/drawing/2014/main" id="{25E93067-6E8C-3041-A70C-1288E662CB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99" y="1409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</a:p>
            </p:txBody>
          </p:sp>
          <p:sp>
            <p:nvSpPr>
              <p:cNvPr id="631830" name="Text Box 22">
                <a:extLst>
                  <a:ext uri="{FF2B5EF4-FFF2-40B4-BE49-F238E27FC236}">
                    <a16:creationId xmlns:a16="http://schemas.microsoft.com/office/drawing/2014/main" id="{5136CBA8-016B-0145-BA26-7EA39D2B67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1843"/>
                <a:ext cx="38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P+2</a:t>
                </a:r>
              </a:p>
            </p:txBody>
          </p:sp>
          <p:sp>
            <p:nvSpPr>
              <p:cNvPr id="631831" name="Text Box 23">
                <a:extLst>
                  <a:ext uri="{FF2B5EF4-FFF2-40B4-BE49-F238E27FC236}">
                    <a16:creationId xmlns:a16="http://schemas.microsoft.com/office/drawing/2014/main" id="{F369D820-0028-5A4F-8B45-755DDA9B89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2604"/>
                <a:ext cx="41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Q+1</a:t>
                </a:r>
              </a:p>
            </p:txBody>
          </p:sp>
          <p:sp>
            <p:nvSpPr>
              <p:cNvPr id="631832" name="Text Box 24">
                <a:extLst>
                  <a:ext uri="{FF2B5EF4-FFF2-40B4-BE49-F238E27FC236}">
                    <a16:creationId xmlns:a16="http://schemas.microsoft.com/office/drawing/2014/main" id="{4CC66623-5D43-BC40-BDBD-CA489EE847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0" y="3070"/>
                <a:ext cx="310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631833" name="AutoShape 25">
                <a:extLst>
                  <a:ext uri="{FF2B5EF4-FFF2-40B4-BE49-F238E27FC236}">
                    <a16:creationId xmlns:a16="http://schemas.microsoft.com/office/drawing/2014/main" id="{12325177-163B-3143-92E5-A0EEC95148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8" y="463"/>
                <a:ext cx="96" cy="621"/>
              </a:xfrm>
              <a:prstGeom prst="rightBrace">
                <a:avLst>
                  <a:gd name="adj1" fmla="val 53906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31834" name="Text Box 26">
                <a:extLst>
                  <a:ext uri="{FF2B5EF4-FFF2-40B4-BE49-F238E27FC236}">
                    <a16:creationId xmlns:a16="http://schemas.microsoft.com/office/drawing/2014/main" id="{631F0C26-2B38-AC42-AFE1-A5D6B8EA31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5" y="636"/>
                <a:ext cx="767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取指周期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微程序</a:t>
                </a:r>
              </a:p>
            </p:txBody>
          </p:sp>
          <p:sp>
            <p:nvSpPr>
              <p:cNvPr id="631835" name="AutoShape 27">
                <a:extLst>
                  <a:ext uri="{FF2B5EF4-FFF2-40B4-BE49-F238E27FC236}">
                    <a16:creationId xmlns:a16="http://schemas.microsoft.com/office/drawing/2014/main" id="{6FC0D2E1-41A0-D944-8F90-26B4FBE1B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8" y="1444"/>
                <a:ext cx="96" cy="621"/>
              </a:xfrm>
              <a:prstGeom prst="rightBrace">
                <a:avLst>
                  <a:gd name="adj1" fmla="val 53906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31836" name="Text Box 28">
                <a:extLst>
                  <a:ext uri="{FF2B5EF4-FFF2-40B4-BE49-F238E27FC236}">
                    <a16:creationId xmlns:a16="http://schemas.microsoft.com/office/drawing/2014/main" id="{97457BB3-2B85-254F-BA9B-F7C4BA3F59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5" y="1666"/>
                <a:ext cx="1015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对应</a:t>
                </a:r>
                <a:r>
                  <a:rPr kumimoji="1" lang="zh-CN" altLang="en-US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LDA </a:t>
                </a: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操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作的微程序</a:t>
                </a:r>
              </a:p>
            </p:txBody>
          </p:sp>
          <p:sp>
            <p:nvSpPr>
              <p:cNvPr id="631837" name="AutoShape 29">
                <a:extLst>
                  <a:ext uri="{FF2B5EF4-FFF2-40B4-BE49-F238E27FC236}">
                    <a16:creationId xmlns:a16="http://schemas.microsoft.com/office/drawing/2014/main" id="{E97DF38B-A519-7B40-A05B-4B86286A2C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8" y="2405"/>
                <a:ext cx="96" cy="620"/>
              </a:xfrm>
              <a:prstGeom prst="rightBrace">
                <a:avLst>
                  <a:gd name="adj1" fmla="val 53819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31838" name="Text Box 30">
                <a:extLst>
                  <a:ext uri="{FF2B5EF4-FFF2-40B4-BE49-F238E27FC236}">
                    <a16:creationId xmlns:a16="http://schemas.microsoft.com/office/drawing/2014/main" id="{4BEF6002-D430-4B4E-B3CB-46545AB0F7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5" y="2552"/>
                <a:ext cx="1024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对应 </a:t>
                </a:r>
                <a:r>
                  <a:rPr kumimoji="1" lang="en-US" altLang="zh-CN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ADD</a:t>
                </a: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操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作的微程序</a:t>
                </a:r>
              </a:p>
            </p:txBody>
          </p:sp>
          <p:sp>
            <p:nvSpPr>
              <p:cNvPr id="631839" name="Rectangle 31">
                <a:extLst>
                  <a:ext uri="{FF2B5EF4-FFF2-40B4-BE49-F238E27FC236}">
                    <a16:creationId xmlns:a16="http://schemas.microsoft.com/office/drawing/2014/main" id="{F159A573-76FC-A94D-B1E7-F4550D7859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394"/>
                <a:ext cx="1728" cy="22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31840" name="Rectangle 32">
                <a:extLst>
                  <a:ext uri="{FF2B5EF4-FFF2-40B4-BE49-F238E27FC236}">
                    <a16:creationId xmlns:a16="http://schemas.microsoft.com/office/drawing/2014/main" id="{A551035B-9D3C-3C46-926B-6E50E51ABF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837"/>
                <a:ext cx="1728" cy="22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31841" name="Rectangle 33">
                <a:extLst>
                  <a:ext uri="{FF2B5EF4-FFF2-40B4-BE49-F238E27FC236}">
                    <a16:creationId xmlns:a16="http://schemas.microsoft.com/office/drawing/2014/main" id="{94F16CE1-9775-E04F-ABDB-1139F5777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409"/>
                <a:ext cx="1728" cy="22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31842" name="Rectangle 34">
                <a:extLst>
                  <a:ext uri="{FF2B5EF4-FFF2-40B4-BE49-F238E27FC236}">
                    <a16:creationId xmlns:a16="http://schemas.microsoft.com/office/drawing/2014/main" id="{5635B447-3C1C-6F4C-8E40-C9C638C9C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852"/>
                <a:ext cx="1728" cy="22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31843" name="Rectangle 35">
                <a:extLst>
                  <a:ext uri="{FF2B5EF4-FFF2-40B4-BE49-F238E27FC236}">
                    <a16:creationId xmlns:a16="http://schemas.microsoft.com/office/drawing/2014/main" id="{F037B129-C961-7742-AEA0-EFE09D9ED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615"/>
                <a:ext cx="1728" cy="22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31844" name="Rectangle 36">
                <a:extLst>
                  <a:ext uri="{FF2B5EF4-FFF2-40B4-BE49-F238E27FC236}">
                    <a16:creationId xmlns:a16="http://schemas.microsoft.com/office/drawing/2014/main" id="{47BC8D81-1D72-F047-B8DF-B3B58D11BF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433"/>
                <a:ext cx="1728" cy="22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31845" name="Rectangle 37">
                <a:extLst>
                  <a:ext uri="{FF2B5EF4-FFF2-40B4-BE49-F238E27FC236}">
                    <a16:creationId xmlns:a16="http://schemas.microsoft.com/office/drawing/2014/main" id="{4A3914DE-447C-C54C-A940-02BAFDEE7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877"/>
                <a:ext cx="1728" cy="22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31846" name="Freeform 38">
                <a:extLst>
                  <a:ext uri="{FF2B5EF4-FFF2-40B4-BE49-F238E27FC236}">
                    <a16:creationId xmlns:a16="http://schemas.microsoft.com/office/drawing/2014/main" id="{7FC651B6-F868-B643-952C-A686C3119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2" y="1098"/>
                <a:ext cx="1" cy="884"/>
              </a:xfrm>
              <a:custGeom>
                <a:avLst/>
                <a:gdLst>
                  <a:gd name="T0" fmla="*/ 0 w 1"/>
                  <a:gd name="T1" fmla="*/ 0 h 956"/>
                  <a:gd name="T2" fmla="*/ 0 w 1"/>
                  <a:gd name="T3" fmla="*/ 956 h 9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956">
                    <a:moveTo>
                      <a:pt x="0" y="0"/>
                    </a:moveTo>
                    <a:lnTo>
                      <a:pt x="0" y="956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31847" name="Freeform 39">
                <a:extLst>
                  <a:ext uri="{FF2B5EF4-FFF2-40B4-BE49-F238E27FC236}">
                    <a16:creationId xmlns:a16="http://schemas.microsoft.com/office/drawing/2014/main" id="{0A947F0D-ADDF-C347-BF82-788E93757D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9" y="1098"/>
                <a:ext cx="1" cy="884"/>
              </a:xfrm>
              <a:custGeom>
                <a:avLst/>
                <a:gdLst>
                  <a:gd name="T0" fmla="*/ 0 w 1"/>
                  <a:gd name="T1" fmla="*/ 0 h 956"/>
                  <a:gd name="T2" fmla="*/ 0 w 1"/>
                  <a:gd name="T3" fmla="*/ 956 h 9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956">
                    <a:moveTo>
                      <a:pt x="0" y="0"/>
                    </a:moveTo>
                    <a:lnTo>
                      <a:pt x="0" y="956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31848" name="Rectangle 40">
                <a:extLst>
                  <a:ext uri="{FF2B5EF4-FFF2-40B4-BE49-F238E27FC236}">
                    <a16:creationId xmlns:a16="http://schemas.microsoft.com/office/drawing/2014/main" id="{BE6970D7-581A-E04F-9A54-8C459EA2F7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3061"/>
                <a:ext cx="1728" cy="22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31849" name="Rectangle 41">
                <a:extLst>
                  <a:ext uri="{FF2B5EF4-FFF2-40B4-BE49-F238E27FC236}">
                    <a16:creationId xmlns:a16="http://schemas.microsoft.com/office/drawing/2014/main" id="{FDB2DC90-9CED-C646-B5E4-5DEC200076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630"/>
                <a:ext cx="1728" cy="22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31850" name="Rectangle 42">
                <a:extLst>
                  <a:ext uri="{FF2B5EF4-FFF2-40B4-BE49-F238E27FC236}">
                    <a16:creationId xmlns:a16="http://schemas.microsoft.com/office/drawing/2014/main" id="{4EC47672-8B4E-2545-9B1E-985CCED22D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655"/>
                <a:ext cx="1728" cy="22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31851" name="Line 43">
                <a:extLst>
                  <a:ext uri="{FF2B5EF4-FFF2-40B4-BE49-F238E27FC236}">
                    <a16:creationId xmlns:a16="http://schemas.microsoft.com/office/drawing/2014/main" id="{E315F165-03D7-7A4E-B7C9-FDA8B9F4D8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427"/>
                <a:ext cx="0" cy="66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31852" name="Text Box 44">
                <a:extLst>
                  <a:ext uri="{FF2B5EF4-FFF2-40B4-BE49-F238E27FC236}">
                    <a16:creationId xmlns:a16="http://schemas.microsoft.com/office/drawing/2014/main" id="{7921DEC6-ECA9-BD44-B8DA-6C24A64DBE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4" y="2375"/>
                <a:ext cx="41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Q+1</a:t>
                </a:r>
              </a:p>
            </p:txBody>
          </p:sp>
          <p:sp>
            <p:nvSpPr>
              <p:cNvPr id="631853" name="Text Box 45">
                <a:extLst>
                  <a:ext uri="{FF2B5EF4-FFF2-40B4-BE49-F238E27FC236}">
                    <a16:creationId xmlns:a16="http://schemas.microsoft.com/office/drawing/2014/main" id="{0A91C4C7-9036-5944-8474-5B7935A0F8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4" y="2597"/>
                <a:ext cx="41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Q+2</a:t>
                </a:r>
              </a:p>
            </p:txBody>
          </p:sp>
          <p:sp>
            <p:nvSpPr>
              <p:cNvPr id="631854" name="Text Box 46">
                <a:extLst>
                  <a:ext uri="{FF2B5EF4-FFF2-40B4-BE49-F238E27FC236}">
                    <a16:creationId xmlns:a16="http://schemas.microsoft.com/office/drawing/2014/main" id="{74E780B3-2F97-5E49-B09C-E8C2DBFD3D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2818"/>
                <a:ext cx="26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M</a:t>
                </a:r>
              </a:p>
            </p:txBody>
          </p:sp>
          <p:sp>
            <p:nvSpPr>
              <p:cNvPr id="631855" name="Text Box 47">
                <a:extLst>
                  <a:ext uri="{FF2B5EF4-FFF2-40B4-BE49-F238E27FC236}">
                    <a16:creationId xmlns:a16="http://schemas.microsoft.com/office/drawing/2014/main" id="{FD41EF34-CCE0-024E-833D-038F8BBB99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4" y="424"/>
                <a:ext cx="4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M+1</a:t>
                </a:r>
              </a:p>
            </p:txBody>
          </p:sp>
          <p:sp>
            <p:nvSpPr>
              <p:cNvPr id="631856" name="Text Box 48">
                <a:extLst>
                  <a:ext uri="{FF2B5EF4-FFF2-40B4-BE49-F238E27FC236}">
                    <a16:creationId xmlns:a16="http://schemas.microsoft.com/office/drawing/2014/main" id="{05B195C0-EB3A-0445-96DC-CA68F59AD1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4" y="646"/>
                <a:ext cx="4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M+2</a:t>
                </a:r>
              </a:p>
            </p:txBody>
          </p:sp>
          <p:sp>
            <p:nvSpPr>
              <p:cNvPr id="631857" name="Text Box 49">
                <a:extLst>
                  <a:ext uri="{FF2B5EF4-FFF2-40B4-BE49-F238E27FC236}">
                    <a16:creationId xmlns:a16="http://schemas.microsoft.com/office/drawing/2014/main" id="{C0BEAA4E-F7FC-1441-8011-ACECDFC96F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4" y="1400"/>
                <a:ext cx="38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P+1</a:t>
                </a:r>
              </a:p>
            </p:txBody>
          </p:sp>
          <p:sp>
            <p:nvSpPr>
              <p:cNvPr id="631858" name="Text Box 50">
                <a:extLst>
                  <a:ext uri="{FF2B5EF4-FFF2-40B4-BE49-F238E27FC236}">
                    <a16:creationId xmlns:a16="http://schemas.microsoft.com/office/drawing/2014/main" id="{0341B53B-87C3-4743-B2F2-0D55D6F182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4" y="1612"/>
                <a:ext cx="38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P+2</a:t>
                </a:r>
              </a:p>
            </p:txBody>
          </p:sp>
          <p:sp>
            <p:nvSpPr>
              <p:cNvPr id="631859" name="Text Box 51">
                <a:extLst>
                  <a:ext uri="{FF2B5EF4-FFF2-40B4-BE49-F238E27FC236}">
                    <a16:creationId xmlns:a16="http://schemas.microsoft.com/office/drawing/2014/main" id="{EE069823-52AA-5242-A19D-F7F336224F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49" y="1843"/>
                <a:ext cx="26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M</a:t>
                </a:r>
              </a:p>
            </p:txBody>
          </p:sp>
          <p:sp>
            <p:nvSpPr>
              <p:cNvPr id="631860" name="Text Box 52">
                <a:extLst>
                  <a:ext uri="{FF2B5EF4-FFF2-40B4-BE49-F238E27FC236}">
                    <a16:creationId xmlns:a16="http://schemas.microsoft.com/office/drawing/2014/main" id="{84D5469F-A5AB-1E4E-8FEE-50E9D68CF0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0" y="1154"/>
                <a:ext cx="310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631861" name="Text Box 53">
                <a:extLst>
                  <a:ext uri="{FF2B5EF4-FFF2-40B4-BE49-F238E27FC236}">
                    <a16:creationId xmlns:a16="http://schemas.microsoft.com/office/drawing/2014/main" id="{DB6C357B-8748-5D47-9083-C8CCA82E43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0" y="2129"/>
                <a:ext cx="310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631862" name="Line 54">
                <a:extLst>
                  <a:ext uri="{FF2B5EF4-FFF2-40B4-BE49-F238E27FC236}">
                    <a16:creationId xmlns:a16="http://schemas.microsoft.com/office/drawing/2014/main" id="{268041F5-82A3-894B-8D75-6442EB4B6F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1400"/>
                <a:ext cx="0" cy="66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31863" name="Line 55">
                <a:extLst>
                  <a:ext uri="{FF2B5EF4-FFF2-40B4-BE49-F238E27FC236}">
                    <a16:creationId xmlns:a16="http://schemas.microsoft.com/office/drawing/2014/main" id="{85D40CF3-90E6-C346-A59F-B9056A0E41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2397"/>
                <a:ext cx="0" cy="66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31864" name="Line 56">
                <a:extLst>
                  <a:ext uri="{FF2B5EF4-FFF2-40B4-BE49-F238E27FC236}">
                    <a16:creationId xmlns:a16="http://schemas.microsoft.com/office/drawing/2014/main" id="{F788CD76-0E2D-984A-A848-639D665119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065"/>
                <a:ext cx="0" cy="3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31865" name="Line 57">
                <a:extLst>
                  <a:ext uri="{FF2B5EF4-FFF2-40B4-BE49-F238E27FC236}">
                    <a16:creationId xmlns:a16="http://schemas.microsoft.com/office/drawing/2014/main" id="{1063F923-89E9-EC42-9354-3BDF09FE3A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2065"/>
                <a:ext cx="0" cy="3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31866" name="Text Box 58">
                <a:extLst>
                  <a:ext uri="{FF2B5EF4-FFF2-40B4-BE49-F238E27FC236}">
                    <a16:creationId xmlns:a16="http://schemas.microsoft.com/office/drawing/2014/main" id="{80228BE8-A434-9045-8F30-04252B5C05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0" y="3964"/>
                <a:ext cx="310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631867" name="AutoShape 59">
                <a:extLst>
                  <a:ext uri="{FF2B5EF4-FFF2-40B4-BE49-F238E27FC236}">
                    <a16:creationId xmlns:a16="http://schemas.microsoft.com/office/drawing/2014/main" id="{2948B4DF-E4AF-5A4C-BEEA-BADD10A18F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8" y="3299"/>
                <a:ext cx="96" cy="621"/>
              </a:xfrm>
              <a:prstGeom prst="rightBrace">
                <a:avLst>
                  <a:gd name="adj1" fmla="val 53906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31868" name="Text Box 60">
                <a:extLst>
                  <a:ext uri="{FF2B5EF4-FFF2-40B4-BE49-F238E27FC236}">
                    <a16:creationId xmlns:a16="http://schemas.microsoft.com/office/drawing/2014/main" id="{1052CF3E-B432-AE42-8018-0081041432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5" y="3447"/>
                <a:ext cx="988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对应 </a:t>
                </a:r>
                <a:r>
                  <a:rPr kumimoji="1" lang="en-US" altLang="zh-CN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STA</a:t>
                </a: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操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作的微程序</a:t>
                </a:r>
              </a:p>
            </p:txBody>
          </p:sp>
          <p:sp>
            <p:nvSpPr>
              <p:cNvPr id="631869" name="Rectangle 61">
                <a:extLst>
                  <a:ext uri="{FF2B5EF4-FFF2-40B4-BE49-F238E27FC236}">
                    <a16:creationId xmlns:a16="http://schemas.microsoft.com/office/drawing/2014/main" id="{63BA196D-67D3-B141-9443-C35A35F33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3288"/>
                <a:ext cx="1728" cy="22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31870" name="Rectangle 62">
                <a:extLst>
                  <a:ext uri="{FF2B5EF4-FFF2-40B4-BE49-F238E27FC236}">
                    <a16:creationId xmlns:a16="http://schemas.microsoft.com/office/drawing/2014/main" id="{6BBB6C40-E12B-3B45-B954-95DB67CFD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3731"/>
                <a:ext cx="1728" cy="22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31871" name="Rectangle 63">
                <a:extLst>
                  <a:ext uri="{FF2B5EF4-FFF2-40B4-BE49-F238E27FC236}">
                    <a16:creationId xmlns:a16="http://schemas.microsoft.com/office/drawing/2014/main" id="{3A864EE6-24A4-6E4E-97D8-2FE0CF86E7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3509"/>
                <a:ext cx="1728" cy="22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31872" name="Rectangle 64">
                <a:extLst>
                  <a:ext uri="{FF2B5EF4-FFF2-40B4-BE49-F238E27FC236}">
                    <a16:creationId xmlns:a16="http://schemas.microsoft.com/office/drawing/2014/main" id="{28B7D5D4-A8F2-3D44-A550-FC3A9B4D55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3955"/>
                <a:ext cx="1728" cy="22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31873" name="Text Box 65">
                <a:extLst>
                  <a:ext uri="{FF2B5EF4-FFF2-40B4-BE49-F238E27FC236}">
                    <a16:creationId xmlns:a16="http://schemas.microsoft.com/office/drawing/2014/main" id="{9890E932-038B-A44A-BFB2-70819E298A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4" y="3269"/>
                <a:ext cx="411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K+1</a:t>
                </a:r>
              </a:p>
            </p:txBody>
          </p:sp>
          <p:sp>
            <p:nvSpPr>
              <p:cNvPr id="631874" name="Text Box 66">
                <a:extLst>
                  <a:ext uri="{FF2B5EF4-FFF2-40B4-BE49-F238E27FC236}">
                    <a16:creationId xmlns:a16="http://schemas.microsoft.com/office/drawing/2014/main" id="{30A77A89-3A09-4F41-8BDB-E2FEEF6553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4" y="3491"/>
                <a:ext cx="41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K+2</a:t>
                </a:r>
              </a:p>
            </p:txBody>
          </p:sp>
          <p:sp>
            <p:nvSpPr>
              <p:cNvPr id="631875" name="Text Box 67">
                <a:extLst>
                  <a:ext uri="{FF2B5EF4-FFF2-40B4-BE49-F238E27FC236}">
                    <a16:creationId xmlns:a16="http://schemas.microsoft.com/office/drawing/2014/main" id="{B343C485-27B2-684D-A409-3985201B61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3713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M</a:t>
                </a:r>
              </a:p>
            </p:txBody>
          </p:sp>
          <p:sp>
            <p:nvSpPr>
              <p:cNvPr id="631876" name="Line 68">
                <a:extLst>
                  <a:ext uri="{FF2B5EF4-FFF2-40B4-BE49-F238E27FC236}">
                    <a16:creationId xmlns:a16="http://schemas.microsoft.com/office/drawing/2014/main" id="{7C26E822-DA36-804B-A747-2A93B1A3E7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3291"/>
                <a:ext cx="0" cy="66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31877" name="Text Box 69">
                <a:extLst>
                  <a:ext uri="{FF2B5EF4-FFF2-40B4-BE49-F238E27FC236}">
                    <a16:creationId xmlns:a16="http://schemas.microsoft.com/office/drawing/2014/main" id="{EC72BFD8-13F8-EE44-A520-769626AC11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83" y="3290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K</a:t>
                </a:r>
              </a:p>
            </p:txBody>
          </p:sp>
          <p:sp>
            <p:nvSpPr>
              <p:cNvPr id="631878" name="Text Box 70">
                <a:extLst>
                  <a:ext uri="{FF2B5EF4-FFF2-40B4-BE49-F238E27FC236}">
                    <a16:creationId xmlns:a16="http://schemas.microsoft.com/office/drawing/2014/main" id="{57A85199-A803-B740-96A8-DA0E09CCB8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3734"/>
                <a:ext cx="41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K+2</a:t>
                </a:r>
              </a:p>
            </p:txBody>
          </p:sp>
          <p:sp>
            <p:nvSpPr>
              <p:cNvPr id="631879" name="Text Box 71">
                <a:extLst>
                  <a:ext uri="{FF2B5EF4-FFF2-40B4-BE49-F238E27FC236}">
                    <a16:creationId xmlns:a16="http://schemas.microsoft.com/office/drawing/2014/main" id="{5C15D402-DB12-F94C-9514-BCA1E60C57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3512"/>
                <a:ext cx="41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K+1</a:t>
                </a:r>
              </a:p>
            </p:txBody>
          </p:sp>
        </p:grpSp>
        <p:sp>
          <p:nvSpPr>
            <p:cNvPr id="631880" name="Text Box 72">
              <a:extLst>
                <a:ext uri="{FF2B5EF4-FFF2-40B4-BE49-F238E27FC236}">
                  <a16:creationId xmlns:a16="http://schemas.microsoft.com/office/drawing/2014/main" id="{2E061B81-68D1-9544-8C7E-402223CB71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4" y="857"/>
              <a:ext cx="6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×</a:t>
              </a: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××</a:t>
              </a:r>
            </a:p>
          </p:txBody>
        </p:sp>
      </p:grpSp>
      <p:sp>
        <p:nvSpPr>
          <p:cNvPr id="631881" name="AutoShape 7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C29834C-0347-7243-8E39-E5D93F9CC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827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3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31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Text Box 2">
            <a:extLst>
              <a:ext uri="{FF2B5EF4-FFF2-40B4-BE49-F238E27FC236}">
                <a16:creationId xmlns:a16="http://schemas.microsoft.com/office/drawing/2014/main" id="{E59BD289-7EC5-2548-9817-12919F03F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3900" y="228600"/>
            <a:ext cx="2476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工作原理</a:t>
            </a:r>
          </a:p>
        </p:txBody>
      </p:sp>
      <p:sp>
        <p:nvSpPr>
          <p:cNvPr id="632835" name="Text Box 3">
            <a:extLst>
              <a:ext uri="{FF2B5EF4-FFF2-40B4-BE49-F238E27FC236}">
                <a16:creationId xmlns:a16="http://schemas.microsoft.com/office/drawing/2014/main" id="{450616AD-37D8-8E49-9935-97AE4CD11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1400" y="990600"/>
            <a:ext cx="1841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取指阶段</a:t>
            </a:r>
            <a:endParaRPr kumimoji="1" lang="en-US" altLang="zh-CN" sz="24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32836" name="Group 4">
            <a:extLst>
              <a:ext uri="{FF2B5EF4-FFF2-40B4-BE49-F238E27FC236}">
                <a16:creationId xmlns:a16="http://schemas.microsoft.com/office/drawing/2014/main" id="{46F09810-29AB-B542-9374-5DE96187991E}"/>
              </a:ext>
            </a:extLst>
          </p:cNvPr>
          <p:cNvGrpSpPr>
            <a:grpSpLocks/>
          </p:cNvGrpSpPr>
          <p:nvPr/>
        </p:nvGrpSpPr>
        <p:grpSpPr bwMode="auto">
          <a:xfrm>
            <a:off x="2692401" y="1385888"/>
            <a:ext cx="2030413" cy="457200"/>
            <a:chOff x="736" y="940"/>
            <a:chExt cx="1279" cy="288"/>
          </a:xfrm>
        </p:grpSpPr>
        <p:sp>
          <p:nvSpPr>
            <p:cNvPr id="632837" name="Text Box 5">
              <a:extLst>
                <a:ext uri="{FF2B5EF4-FFF2-40B4-BE49-F238E27FC236}">
                  <a16:creationId xmlns:a16="http://schemas.microsoft.com/office/drawing/2014/main" id="{AF46E8CE-156B-C045-8E39-1E757831F2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" y="940"/>
              <a:ext cx="12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        CMAR</a:t>
              </a:r>
            </a:p>
          </p:txBody>
        </p:sp>
        <p:sp>
          <p:nvSpPr>
            <p:cNvPr id="632838" name="Line 6">
              <a:extLst>
                <a:ext uri="{FF2B5EF4-FFF2-40B4-BE49-F238E27FC236}">
                  <a16:creationId xmlns:a16="http://schemas.microsoft.com/office/drawing/2014/main" id="{4F5BEAF4-F795-2C41-AB6B-2E0C910BE1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4" y="1104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32839" name="Group 7">
            <a:extLst>
              <a:ext uri="{FF2B5EF4-FFF2-40B4-BE49-F238E27FC236}">
                <a16:creationId xmlns:a16="http://schemas.microsoft.com/office/drawing/2014/main" id="{477F11B9-691C-3141-9325-D945197E1566}"/>
              </a:ext>
            </a:extLst>
          </p:cNvPr>
          <p:cNvGrpSpPr>
            <a:grpSpLocks/>
          </p:cNvGrpSpPr>
          <p:nvPr/>
        </p:nvGrpSpPr>
        <p:grpSpPr bwMode="auto">
          <a:xfrm>
            <a:off x="2692400" y="1847850"/>
            <a:ext cx="3632200" cy="457200"/>
            <a:chOff x="806" y="1562"/>
            <a:chExt cx="2288" cy="288"/>
          </a:xfrm>
        </p:grpSpPr>
        <p:sp>
          <p:nvSpPr>
            <p:cNvPr id="632840" name="Text Box 8">
              <a:extLst>
                <a:ext uri="{FF2B5EF4-FFF2-40B4-BE49-F238E27FC236}">
                  <a16:creationId xmlns:a16="http://schemas.microsoft.com/office/drawing/2014/main" id="{BD382026-2EF5-9547-A292-D488985858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" y="1562"/>
              <a:ext cx="2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CM ( CMAR )        CMDR</a:t>
              </a:r>
            </a:p>
          </p:txBody>
        </p:sp>
        <p:sp>
          <p:nvSpPr>
            <p:cNvPr id="632841" name="Line 9">
              <a:extLst>
                <a:ext uri="{FF2B5EF4-FFF2-40B4-BE49-F238E27FC236}">
                  <a16:creationId xmlns:a16="http://schemas.microsoft.com/office/drawing/2014/main" id="{3E4C55F6-610B-224A-A2A1-B124F1B5D5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72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32842" name="Text Box 10">
            <a:extLst>
              <a:ext uri="{FF2B5EF4-FFF2-40B4-BE49-F238E27FC236}">
                <a16:creationId xmlns:a16="http://schemas.microsoft.com/office/drawing/2014/main" id="{DC459184-31F4-084F-B79F-A4560C0E8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2401" y="2311400"/>
            <a:ext cx="2511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 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CMDR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发命令</a:t>
            </a:r>
          </a:p>
        </p:txBody>
      </p:sp>
      <p:sp>
        <p:nvSpPr>
          <p:cNvPr id="632843" name="Text Box 11">
            <a:extLst>
              <a:ext uri="{FF2B5EF4-FFF2-40B4-BE49-F238E27FC236}">
                <a16:creationId xmlns:a16="http://schemas.microsoft.com/office/drawing/2014/main" id="{9DC4549E-5BEF-6D47-908D-72D981657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2400" y="2773364"/>
            <a:ext cx="27130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形成下条微指令地址</a:t>
            </a:r>
          </a:p>
        </p:txBody>
      </p:sp>
      <p:grpSp>
        <p:nvGrpSpPr>
          <p:cNvPr id="632844" name="Group 12">
            <a:extLst>
              <a:ext uri="{FF2B5EF4-FFF2-40B4-BE49-F238E27FC236}">
                <a16:creationId xmlns:a16="http://schemas.microsoft.com/office/drawing/2014/main" id="{664150B1-8383-AE47-80E9-B40D55CED261}"/>
              </a:ext>
            </a:extLst>
          </p:cNvPr>
          <p:cNvGrpSpPr>
            <a:grpSpLocks/>
          </p:cNvGrpSpPr>
          <p:nvPr/>
        </p:nvGrpSpPr>
        <p:grpSpPr bwMode="auto">
          <a:xfrm>
            <a:off x="2692401" y="3290888"/>
            <a:ext cx="3514725" cy="457200"/>
            <a:chOff x="912" y="2154"/>
            <a:chExt cx="2214" cy="288"/>
          </a:xfrm>
        </p:grpSpPr>
        <p:sp>
          <p:nvSpPr>
            <p:cNvPr id="632845" name="Text Box 13">
              <a:extLst>
                <a:ext uri="{FF2B5EF4-FFF2-40B4-BE49-F238E27FC236}">
                  <a16:creationId xmlns:a16="http://schemas.microsoft.com/office/drawing/2014/main" id="{6E5401F8-76C6-4044-9BBC-25168D3E1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154"/>
              <a:ext cx="22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Ad (CMDR )         CMAR</a:t>
              </a:r>
            </a:p>
          </p:txBody>
        </p:sp>
        <p:sp>
          <p:nvSpPr>
            <p:cNvPr id="632846" name="Line 14">
              <a:extLst>
                <a:ext uri="{FF2B5EF4-FFF2-40B4-BE49-F238E27FC236}">
                  <a16:creationId xmlns:a16="http://schemas.microsoft.com/office/drawing/2014/main" id="{083FB55D-B8E2-E24F-8AAD-A763AA03F7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2" y="2298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32847" name="Group 15">
            <a:extLst>
              <a:ext uri="{FF2B5EF4-FFF2-40B4-BE49-F238E27FC236}">
                <a16:creationId xmlns:a16="http://schemas.microsoft.com/office/drawing/2014/main" id="{544D4E18-C941-A344-AB54-48C370AA7D95}"/>
              </a:ext>
            </a:extLst>
          </p:cNvPr>
          <p:cNvGrpSpPr>
            <a:grpSpLocks/>
          </p:cNvGrpSpPr>
          <p:nvPr/>
        </p:nvGrpSpPr>
        <p:grpSpPr bwMode="auto">
          <a:xfrm>
            <a:off x="2692400" y="3752850"/>
            <a:ext cx="3556000" cy="457200"/>
            <a:chOff x="778" y="2448"/>
            <a:chExt cx="2240" cy="288"/>
          </a:xfrm>
        </p:grpSpPr>
        <p:sp>
          <p:nvSpPr>
            <p:cNvPr id="632848" name="Text Box 16">
              <a:extLst>
                <a:ext uri="{FF2B5EF4-FFF2-40B4-BE49-F238E27FC236}">
                  <a16:creationId xmlns:a16="http://schemas.microsoft.com/office/drawing/2014/main" id="{A56EE6C7-23C3-6D46-8C25-8551407E3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8" y="2448"/>
              <a:ext cx="2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CM (CMAR )        CMDR</a:t>
              </a:r>
            </a:p>
          </p:txBody>
        </p:sp>
        <p:sp>
          <p:nvSpPr>
            <p:cNvPr id="632849" name="Line 17">
              <a:extLst>
                <a:ext uri="{FF2B5EF4-FFF2-40B4-BE49-F238E27FC236}">
                  <a16:creationId xmlns:a16="http://schemas.microsoft.com/office/drawing/2014/main" id="{0F9FC69C-2C49-1E41-B242-629725B80E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6" y="259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32850" name="Text Box 18">
            <a:extLst>
              <a:ext uri="{FF2B5EF4-FFF2-40B4-BE49-F238E27FC236}">
                <a16:creationId xmlns:a16="http://schemas.microsoft.com/office/drawing/2014/main" id="{E8823B7D-46C1-9740-B584-EE55D8BD6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2401" y="4216400"/>
            <a:ext cx="2511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 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CMDR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发命令</a:t>
            </a:r>
          </a:p>
        </p:txBody>
      </p:sp>
      <p:grpSp>
        <p:nvGrpSpPr>
          <p:cNvPr id="632851" name="Group 19">
            <a:extLst>
              <a:ext uri="{FF2B5EF4-FFF2-40B4-BE49-F238E27FC236}">
                <a16:creationId xmlns:a16="http://schemas.microsoft.com/office/drawing/2014/main" id="{863AF8C9-6D43-0E46-8496-6EFC5EB7B313}"/>
              </a:ext>
            </a:extLst>
          </p:cNvPr>
          <p:cNvGrpSpPr>
            <a:grpSpLocks/>
          </p:cNvGrpSpPr>
          <p:nvPr/>
        </p:nvGrpSpPr>
        <p:grpSpPr bwMode="auto">
          <a:xfrm>
            <a:off x="2692401" y="5246688"/>
            <a:ext cx="3514725" cy="457200"/>
            <a:chOff x="912" y="3050"/>
            <a:chExt cx="2214" cy="288"/>
          </a:xfrm>
        </p:grpSpPr>
        <p:sp>
          <p:nvSpPr>
            <p:cNvPr id="632852" name="Text Box 20">
              <a:extLst>
                <a:ext uri="{FF2B5EF4-FFF2-40B4-BE49-F238E27FC236}">
                  <a16:creationId xmlns:a16="http://schemas.microsoft.com/office/drawing/2014/main" id="{85B306C1-ABF5-254D-912D-E1B1191C07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3050"/>
              <a:ext cx="22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Ad (CMDR )         CMAR</a:t>
              </a:r>
            </a:p>
          </p:txBody>
        </p:sp>
        <p:sp>
          <p:nvSpPr>
            <p:cNvPr id="632853" name="Line 21">
              <a:extLst>
                <a:ext uri="{FF2B5EF4-FFF2-40B4-BE49-F238E27FC236}">
                  <a16:creationId xmlns:a16="http://schemas.microsoft.com/office/drawing/2014/main" id="{2066B3E1-B71A-B84C-A11C-E9FEF601DE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2" y="3194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32854" name="Group 22">
            <a:extLst>
              <a:ext uri="{FF2B5EF4-FFF2-40B4-BE49-F238E27FC236}">
                <a16:creationId xmlns:a16="http://schemas.microsoft.com/office/drawing/2014/main" id="{63444FA5-BE9D-C549-AD10-B208D40CD3B9}"/>
              </a:ext>
            </a:extLst>
          </p:cNvPr>
          <p:cNvGrpSpPr>
            <a:grpSpLocks/>
          </p:cNvGrpSpPr>
          <p:nvPr/>
        </p:nvGrpSpPr>
        <p:grpSpPr bwMode="auto">
          <a:xfrm>
            <a:off x="2692400" y="5708650"/>
            <a:ext cx="3556000" cy="457200"/>
            <a:chOff x="778" y="3382"/>
            <a:chExt cx="2240" cy="288"/>
          </a:xfrm>
        </p:grpSpPr>
        <p:sp>
          <p:nvSpPr>
            <p:cNvPr id="632855" name="Text Box 23">
              <a:extLst>
                <a:ext uri="{FF2B5EF4-FFF2-40B4-BE49-F238E27FC236}">
                  <a16:creationId xmlns:a16="http://schemas.microsoft.com/office/drawing/2014/main" id="{4B92250D-3C9B-7042-B4E0-92F8D275F1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8" y="3382"/>
              <a:ext cx="2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CM (CMAR )        CMDR</a:t>
              </a:r>
            </a:p>
          </p:txBody>
        </p:sp>
        <p:sp>
          <p:nvSpPr>
            <p:cNvPr id="632856" name="Line 24">
              <a:extLst>
                <a:ext uri="{FF2B5EF4-FFF2-40B4-BE49-F238E27FC236}">
                  <a16:creationId xmlns:a16="http://schemas.microsoft.com/office/drawing/2014/main" id="{6F683A1F-5A0D-9B48-B4BC-29C52A9660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6" y="352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32857" name="Text Box 25">
            <a:extLst>
              <a:ext uri="{FF2B5EF4-FFF2-40B4-BE49-F238E27FC236}">
                <a16:creationId xmlns:a16="http://schemas.microsoft.com/office/drawing/2014/main" id="{C88DEE45-006E-1C40-9500-B1B57C28A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2401" y="6172200"/>
            <a:ext cx="2511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 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CMDR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发命令</a:t>
            </a:r>
          </a:p>
        </p:txBody>
      </p:sp>
      <p:sp>
        <p:nvSpPr>
          <p:cNvPr id="632858" name="Text Box 26">
            <a:extLst>
              <a:ext uri="{FF2B5EF4-FFF2-40B4-BE49-F238E27FC236}">
                <a16:creationId xmlns:a16="http://schemas.microsoft.com/office/drawing/2014/main" id="{0E27362B-3486-BD4D-89F3-A24BC9A92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803526"/>
            <a:ext cx="806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 </a:t>
            </a:r>
            <a:r>
              <a:rPr kumimoji="1" lang="en-US" altLang="zh-CN" sz="20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</a:t>
            </a:r>
          </a:p>
        </p:txBody>
      </p:sp>
      <p:sp>
        <p:nvSpPr>
          <p:cNvPr id="632859" name="Text Box 27">
            <a:extLst>
              <a:ext uri="{FF2B5EF4-FFF2-40B4-BE49-F238E27FC236}">
                <a16:creationId xmlns:a16="http://schemas.microsoft.com/office/drawing/2014/main" id="{963DF8E7-BD74-0F4E-8C29-746555920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708526"/>
            <a:ext cx="806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 </a:t>
            </a:r>
            <a:r>
              <a:rPr kumimoji="1" lang="en-US" altLang="zh-CN" sz="20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2</a:t>
            </a:r>
          </a:p>
        </p:txBody>
      </p:sp>
      <p:sp>
        <p:nvSpPr>
          <p:cNvPr id="632860" name="Line 28">
            <a:extLst>
              <a:ext uri="{FF2B5EF4-FFF2-40B4-BE49-F238E27FC236}">
                <a16:creationId xmlns:a16="http://schemas.microsoft.com/office/drawing/2014/main" id="{CB4C8FC1-1907-2440-BC68-4C629246F1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02488" y="2219325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32861" name="Group 29">
            <a:extLst>
              <a:ext uri="{FF2B5EF4-FFF2-40B4-BE49-F238E27FC236}">
                <a16:creationId xmlns:a16="http://schemas.microsoft.com/office/drawing/2014/main" id="{E14A7DF4-15D5-BD41-BA29-6C8FEF02D910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1928814"/>
            <a:ext cx="1512888" cy="396875"/>
            <a:chOff x="3456" y="1593"/>
            <a:chExt cx="953" cy="250"/>
          </a:xfrm>
        </p:grpSpPr>
        <p:sp>
          <p:nvSpPr>
            <p:cNvPr id="632862" name="Text Box 30">
              <a:extLst>
                <a:ext uri="{FF2B5EF4-FFF2-40B4-BE49-F238E27FC236}">
                  <a16:creationId xmlns:a16="http://schemas.microsoft.com/office/drawing/2014/main" id="{DA1506BB-E067-E648-A0E2-72FB5C8BC0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593"/>
              <a:ext cx="9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      MAR</a:t>
              </a:r>
            </a:p>
          </p:txBody>
        </p:sp>
        <p:sp>
          <p:nvSpPr>
            <p:cNvPr id="632863" name="Line 31">
              <a:extLst>
                <a:ext uri="{FF2B5EF4-FFF2-40B4-BE49-F238E27FC236}">
                  <a16:creationId xmlns:a16="http://schemas.microsoft.com/office/drawing/2014/main" id="{731F8800-6DFC-F241-9B30-E116480136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72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32864" name="Group 32">
            <a:extLst>
              <a:ext uri="{FF2B5EF4-FFF2-40B4-BE49-F238E27FC236}">
                <a16:creationId xmlns:a16="http://schemas.microsoft.com/office/drawing/2014/main" id="{58B20D2D-BE67-B140-923A-EF4D81F561AC}"/>
              </a:ext>
            </a:extLst>
          </p:cNvPr>
          <p:cNvGrpSpPr>
            <a:grpSpLocks/>
          </p:cNvGrpSpPr>
          <p:nvPr/>
        </p:nvGrpSpPr>
        <p:grpSpPr bwMode="auto">
          <a:xfrm>
            <a:off x="9563100" y="1914526"/>
            <a:ext cx="876300" cy="396875"/>
            <a:chOff x="4968" y="1584"/>
            <a:chExt cx="552" cy="250"/>
          </a:xfrm>
        </p:grpSpPr>
        <p:sp>
          <p:nvSpPr>
            <p:cNvPr id="632865" name="Text Box 33">
              <a:extLst>
                <a:ext uri="{FF2B5EF4-FFF2-40B4-BE49-F238E27FC236}">
                  <a16:creationId xmlns:a16="http://schemas.microsoft.com/office/drawing/2014/main" id="{C9E23F53-0E9B-7E40-831A-07580E6A0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8" y="1584"/>
              <a:ext cx="5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 R</a:t>
              </a:r>
            </a:p>
          </p:txBody>
        </p:sp>
        <p:sp>
          <p:nvSpPr>
            <p:cNvPr id="632866" name="Line 34">
              <a:extLst>
                <a:ext uri="{FF2B5EF4-FFF2-40B4-BE49-F238E27FC236}">
                  <a16:creationId xmlns:a16="http://schemas.microsoft.com/office/drawing/2014/main" id="{52BB08AB-581B-EB44-A5EB-F7D2B98B7C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9" y="1719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32867" name="Line 35">
            <a:extLst>
              <a:ext uri="{FF2B5EF4-FFF2-40B4-BE49-F238E27FC236}">
                <a16:creationId xmlns:a16="http://schemas.microsoft.com/office/drawing/2014/main" id="{411F7E08-FD35-0D4B-AD66-E0B0B8A419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06000" y="2219325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32868" name="Line 36">
            <a:extLst>
              <a:ext uri="{FF2B5EF4-FFF2-40B4-BE49-F238E27FC236}">
                <a16:creationId xmlns:a16="http://schemas.microsoft.com/office/drawing/2014/main" id="{41852AEF-BBA5-604E-9BBE-4A82EC55CF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1400" y="40259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32869" name="Group 37">
            <a:extLst>
              <a:ext uri="{FF2B5EF4-FFF2-40B4-BE49-F238E27FC236}">
                <a16:creationId xmlns:a16="http://schemas.microsoft.com/office/drawing/2014/main" id="{36CC97B7-A848-3948-87C5-E72DB7C643D4}"/>
              </a:ext>
            </a:extLst>
          </p:cNvPr>
          <p:cNvGrpSpPr>
            <a:grpSpLocks/>
          </p:cNvGrpSpPr>
          <p:nvPr/>
        </p:nvGrpSpPr>
        <p:grpSpPr bwMode="auto">
          <a:xfrm>
            <a:off x="6629401" y="3657601"/>
            <a:ext cx="2443163" cy="396875"/>
            <a:chOff x="3216" y="2486"/>
            <a:chExt cx="1539" cy="250"/>
          </a:xfrm>
        </p:grpSpPr>
        <p:sp>
          <p:nvSpPr>
            <p:cNvPr id="632870" name="Text Box 38">
              <a:extLst>
                <a:ext uri="{FF2B5EF4-FFF2-40B4-BE49-F238E27FC236}">
                  <a16:creationId xmlns:a16="http://schemas.microsoft.com/office/drawing/2014/main" id="{2F001FA2-BB9D-AF42-B33D-0505C9055B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486"/>
              <a:ext cx="15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 ( MAR )       MDR</a:t>
              </a:r>
            </a:p>
          </p:txBody>
        </p:sp>
        <p:sp>
          <p:nvSpPr>
            <p:cNvPr id="632871" name="Line 39">
              <a:extLst>
                <a:ext uri="{FF2B5EF4-FFF2-40B4-BE49-F238E27FC236}">
                  <a16:creationId xmlns:a16="http://schemas.microsoft.com/office/drawing/2014/main" id="{D49C768D-BCF1-2948-9BF4-37FE1B239A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621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32908" name="Group 76">
            <a:extLst>
              <a:ext uri="{FF2B5EF4-FFF2-40B4-BE49-F238E27FC236}">
                <a16:creationId xmlns:a16="http://schemas.microsoft.com/office/drawing/2014/main" id="{090592C6-DDC1-B645-808F-2F0F433C288B}"/>
              </a:ext>
            </a:extLst>
          </p:cNvPr>
          <p:cNvGrpSpPr>
            <a:grpSpLocks/>
          </p:cNvGrpSpPr>
          <p:nvPr/>
        </p:nvGrpSpPr>
        <p:grpSpPr bwMode="auto">
          <a:xfrm>
            <a:off x="8610601" y="3352801"/>
            <a:ext cx="1922463" cy="396875"/>
            <a:chOff x="4464" y="2112"/>
            <a:chExt cx="1211" cy="250"/>
          </a:xfrm>
        </p:grpSpPr>
        <p:sp>
          <p:nvSpPr>
            <p:cNvPr id="632873" name="Text Box 41">
              <a:extLst>
                <a:ext uri="{FF2B5EF4-FFF2-40B4-BE49-F238E27FC236}">
                  <a16:creationId xmlns:a16="http://schemas.microsoft.com/office/drawing/2014/main" id="{0F1EAC69-C426-534B-AAEE-B568508BED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112"/>
              <a:ext cx="12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 PC ) </a:t>
              </a:r>
              <a:r>
                <a:rPr kumimoji="1" lang="en-US" altLang="zh-CN" sz="20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+</a:t>
              </a: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1      PC</a:t>
              </a:r>
            </a:p>
          </p:txBody>
        </p:sp>
        <p:sp>
          <p:nvSpPr>
            <p:cNvPr id="632874" name="Line 42">
              <a:extLst>
                <a:ext uri="{FF2B5EF4-FFF2-40B4-BE49-F238E27FC236}">
                  <a16:creationId xmlns:a16="http://schemas.microsoft.com/office/drawing/2014/main" id="{2041AE70-41D6-034E-A43B-FEA90EB5E1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2247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32875" name="Freeform 43">
            <a:extLst>
              <a:ext uri="{FF2B5EF4-FFF2-40B4-BE49-F238E27FC236}">
                <a16:creationId xmlns:a16="http://schemas.microsoft.com/office/drawing/2014/main" id="{80CF1611-9356-134C-9216-EE3EF9AF4B00}"/>
              </a:ext>
            </a:extLst>
          </p:cNvPr>
          <p:cNvSpPr>
            <a:spLocks/>
          </p:cNvSpPr>
          <p:nvPr/>
        </p:nvSpPr>
        <p:spPr bwMode="auto">
          <a:xfrm>
            <a:off x="9677400" y="3659189"/>
            <a:ext cx="1588" cy="593725"/>
          </a:xfrm>
          <a:custGeom>
            <a:avLst/>
            <a:gdLst>
              <a:gd name="T0" fmla="*/ 0 w 1"/>
              <a:gd name="T1" fmla="*/ 374 h 374"/>
              <a:gd name="T2" fmla="*/ 1 w 1"/>
              <a:gd name="T3" fmla="*/ 0 h 3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74">
                <a:moveTo>
                  <a:pt x="0" y="374"/>
                </a:moveTo>
                <a:lnTo>
                  <a:pt x="1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32876" name="Line 44">
            <a:extLst>
              <a:ext uri="{FF2B5EF4-FFF2-40B4-BE49-F238E27FC236}">
                <a16:creationId xmlns:a16="http://schemas.microsoft.com/office/drawing/2014/main" id="{2BA85809-9162-084A-AC3E-654AD8E2F2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0" y="588645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32877" name="Group 45">
            <a:extLst>
              <a:ext uri="{FF2B5EF4-FFF2-40B4-BE49-F238E27FC236}">
                <a16:creationId xmlns:a16="http://schemas.microsoft.com/office/drawing/2014/main" id="{089D41EB-34B3-1B41-A52D-C0A81772A860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5553076"/>
            <a:ext cx="1455738" cy="396875"/>
            <a:chOff x="3456" y="3321"/>
            <a:chExt cx="917" cy="250"/>
          </a:xfrm>
        </p:grpSpPr>
        <p:sp>
          <p:nvSpPr>
            <p:cNvPr id="632878" name="Text Box 46">
              <a:extLst>
                <a:ext uri="{FF2B5EF4-FFF2-40B4-BE49-F238E27FC236}">
                  <a16:creationId xmlns:a16="http://schemas.microsoft.com/office/drawing/2014/main" id="{C2019088-B4A7-424E-989A-AE91BA053C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321"/>
              <a:ext cx="9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MDR      IR</a:t>
              </a:r>
            </a:p>
          </p:txBody>
        </p:sp>
        <p:sp>
          <p:nvSpPr>
            <p:cNvPr id="632879" name="Line 47">
              <a:extLst>
                <a:ext uri="{FF2B5EF4-FFF2-40B4-BE49-F238E27FC236}">
                  <a16:creationId xmlns:a16="http://schemas.microsoft.com/office/drawing/2014/main" id="{BC03BFDA-B353-6745-B986-A74A5CBE3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345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32880" name="Group 48">
            <a:extLst>
              <a:ext uri="{FF2B5EF4-FFF2-40B4-BE49-F238E27FC236}">
                <a16:creationId xmlns:a16="http://schemas.microsoft.com/office/drawing/2014/main" id="{C92EC7A9-5102-4445-A4AB-DC3682DB8B2A}"/>
              </a:ext>
            </a:extLst>
          </p:cNvPr>
          <p:cNvGrpSpPr>
            <a:grpSpLocks/>
          </p:cNvGrpSpPr>
          <p:nvPr/>
        </p:nvGrpSpPr>
        <p:grpSpPr bwMode="auto">
          <a:xfrm>
            <a:off x="6461125" y="2386014"/>
            <a:ext cx="4191000" cy="473075"/>
            <a:chOff x="3110" y="1881"/>
            <a:chExt cx="2640" cy="298"/>
          </a:xfrm>
        </p:grpSpPr>
        <p:grpSp>
          <p:nvGrpSpPr>
            <p:cNvPr id="632881" name="Group 49">
              <a:extLst>
                <a:ext uri="{FF2B5EF4-FFF2-40B4-BE49-F238E27FC236}">
                  <a16:creationId xmlns:a16="http://schemas.microsoft.com/office/drawing/2014/main" id="{060AF02A-53FA-C341-8544-8D2F32B0F4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0" y="1910"/>
              <a:ext cx="2640" cy="269"/>
              <a:chOff x="3110" y="1910"/>
              <a:chExt cx="2640" cy="269"/>
            </a:xfrm>
          </p:grpSpPr>
          <p:sp>
            <p:nvSpPr>
              <p:cNvPr id="632882" name="Rectangle 50">
                <a:extLst>
                  <a:ext uri="{FF2B5EF4-FFF2-40B4-BE49-F238E27FC236}">
                    <a16:creationId xmlns:a16="http://schemas.microsoft.com/office/drawing/2014/main" id="{049722F3-5FA0-AA4A-86FE-7D3FEF77C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1920"/>
                <a:ext cx="2256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32883" name="Text Box 51">
                <a:extLst>
                  <a:ext uri="{FF2B5EF4-FFF2-40B4-BE49-F238E27FC236}">
                    <a16:creationId xmlns:a16="http://schemas.microsoft.com/office/drawing/2014/main" id="{F642B8A5-F739-8D4B-8612-030682E5F8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4" y="1929"/>
                <a:ext cx="18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1 0 0                            0 0 1</a:t>
                </a:r>
              </a:p>
            </p:txBody>
          </p:sp>
          <p:sp>
            <p:nvSpPr>
              <p:cNvPr id="632884" name="Text Box 52">
                <a:extLst>
                  <a:ext uri="{FF2B5EF4-FFF2-40B4-BE49-F238E27FC236}">
                    <a16:creationId xmlns:a16="http://schemas.microsoft.com/office/drawing/2014/main" id="{00E3A4F5-4E1F-B940-BC88-337493676A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2" y="1910"/>
                <a:ext cx="42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M</a:t>
                </a:r>
                <a:r>
                  <a:rPr kumimoji="1" lang="en-US" altLang="zh-CN" sz="2000" b="1">
                    <a:solidFill>
                      <a:srgbClr val="FFFF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+</a:t>
                </a:r>
                <a:r>
                  <a:rPr kumimoji="1" lang="en-US" altLang="zh-CN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632885" name="Line 53">
                <a:extLst>
                  <a:ext uri="{FF2B5EF4-FFF2-40B4-BE49-F238E27FC236}">
                    <a16:creationId xmlns:a16="http://schemas.microsoft.com/office/drawing/2014/main" id="{86CA0B06-6A0B-4645-9934-E4B5B100D3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8" y="1920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32886" name="Text Box 54">
                <a:extLst>
                  <a:ext uri="{FF2B5EF4-FFF2-40B4-BE49-F238E27FC236}">
                    <a16:creationId xmlns:a16="http://schemas.microsoft.com/office/drawing/2014/main" id="{1D742E23-D63B-8244-9838-73BF91F4BC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10" y="1929"/>
                <a:ext cx="26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M</a:t>
                </a:r>
              </a:p>
            </p:txBody>
          </p:sp>
        </p:grpSp>
        <p:sp>
          <p:nvSpPr>
            <p:cNvPr id="632887" name="Text Box 55">
              <a:extLst>
                <a:ext uri="{FF2B5EF4-FFF2-40B4-BE49-F238E27FC236}">
                  <a16:creationId xmlns:a16="http://schemas.microsoft.com/office/drawing/2014/main" id="{E77DAB18-50AE-0D4F-A1AE-5C5560803E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1881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</p:grpSp>
      <p:grpSp>
        <p:nvGrpSpPr>
          <p:cNvPr id="632888" name="Group 56">
            <a:extLst>
              <a:ext uri="{FF2B5EF4-FFF2-40B4-BE49-F238E27FC236}">
                <a16:creationId xmlns:a16="http://schemas.microsoft.com/office/drawing/2014/main" id="{4D2CD550-B86E-034C-AAD9-40A3092492DA}"/>
              </a:ext>
            </a:extLst>
          </p:cNvPr>
          <p:cNvGrpSpPr>
            <a:grpSpLocks/>
          </p:cNvGrpSpPr>
          <p:nvPr/>
        </p:nvGrpSpPr>
        <p:grpSpPr bwMode="auto">
          <a:xfrm>
            <a:off x="6172201" y="4192589"/>
            <a:ext cx="4479925" cy="473075"/>
            <a:chOff x="2928" y="2774"/>
            <a:chExt cx="2822" cy="298"/>
          </a:xfrm>
        </p:grpSpPr>
        <p:sp>
          <p:nvSpPr>
            <p:cNvPr id="632889" name="Rectangle 57">
              <a:extLst>
                <a:ext uri="{FF2B5EF4-FFF2-40B4-BE49-F238E27FC236}">
                  <a16:creationId xmlns:a16="http://schemas.microsoft.com/office/drawing/2014/main" id="{D967219B-F6DE-5A44-A5A4-2C9245530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813"/>
              <a:ext cx="225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2890" name="Text Box 58">
              <a:extLst>
                <a:ext uri="{FF2B5EF4-FFF2-40B4-BE49-F238E27FC236}">
                  <a16:creationId xmlns:a16="http://schemas.microsoft.com/office/drawing/2014/main" id="{42FAF4CC-8961-BE4E-A14E-2CCE2D582B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4" y="2822"/>
              <a:ext cx="18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0 1 0 0                            1 0</a:t>
              </a:r>
            </a:p>
          </p:txBody>
        </p:sp>
        <p:sp>
          <p:nvSpPr>
            <p:cNvPr id="632891" name="Text Box 59">
              <a:extLst>
                <a:ext uri="{FF2B5EF4-FFF2-40B4-BE49-F238E27FC236}">
                  <a16:creationId xmlns:a16="http://schemas.microsoft.com/office/drawing/2014/main" id="{E88A13FE-C1C0-E044-9269-363D701223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2" y="2803"/>
              <a:ext cx="4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kumimoji="1" lang="en-US" altLang="zh-CN" sz="2000" b="1">
                  <a:solidFill>
                    <a:srgbClr val="FFFF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+</a:t>
              </a:r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632892" name="Line 60">
              <a:extLst>
                <a:ext uri="{FF2B5EF4-FFF2-40B4-BE49-F238E27FC236}">
                  <a16:creationId xmlns:a16="http://schemas.microsoft.com/office/drawing/2014/main" id="{B6612032-5095-6949-8201-12F08329BE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" y="2813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2893" name="Text Box 61">
              <a:extLst>
                <a:ext uri="{FF2B5EF4-FFF2-40B4-BE49-F238E27FC236}">
                  <a16:creationId xmlns:a16="http://schemas.microsoft.com/office/drawing/2014/main" id="{E5CB86F3-F71C-BE44-807F-F6A90DE43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784"/>
              <a:ext cx="5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 </a:t>
              </a:r>
              <a:r>
                <a:rPr kumimoji="1" lang="en-US" altLang="zh-CN" sz="2000" b="1">
                  <a:solidFill>
                    <a:srgbClr val="FFFF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+</a:t>
              </a:r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1</a:t>
              </a:r>
            </a:p>
          </p:txBody>
        </p:sp>
        <p:sp>
          <p:nvSpPr>
            <p:cNvPr id="632894" name="Text Box 62">
              <a:extLst>
                <a:ext uri="{FF2B5EF4-FFF2-40B4-BE49-F238E27FC236}">
                  <a16:creationId xmlns:a16="http://schemas.microsoft.com/office/drawing/2014/main" id="{BD6BF9E2-3737-E34B-9CB5-B1C968CE61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2774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</p:grpSp>
      <p:sp>
        <p:nvSpPr>
          <p:cNvPr id="632895" name="Text Box 63">
            <a:extLst>
              <a:ext uri="{FF2B5EF4-FFF2-40B4-BE49-F238E27FC236}">
                <a16:creationId xmlns:a16="http://schemas.microsoft.com/office/drawing/2014/main" id="{5FEA1FEE-0437-4B4A-955A-2FC2A467F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678364"/>
            <a:ext cx="32766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形成下条微指令地址</a:t>
            </a:r>
          </a:p>
        </p:txBody>
      </p:sp>
      <p:sp>
        <p:nvSpPr>
          <p:cNvPr id="632896" name="Text Box 64">
            <a:extLst>
              <a:ext uri="{FF2B5EF4-FFF2-40B4-BE49-F238E27FC236}">
                <a16:creationId xmlns:a16="http://schemas.microsoft.com/office/drawing/2014/main" id="{F1FCD28C-FAC5-3C49-8B83-F615FB806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2326" y="990600"/>
            <a:ext cx="2328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执行取指微程序</a:t>
            </a:r>
            <a:endParaRPr kumimoji="1" lang="zh-CN" altLang="en-US" sz="20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2897" name="Rectangle 65">
            <a:extLst>
              <a:ext uri="{FF2B5EF4-FFF2-40B4-BE49-F238E27FC236}">
                <a16:creationId xmlns:a16="http://schemas.microsoft.com/office/drawing/2014/main" id="{A8F32FF7-5F04-6847-AB38-245D9C292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447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10.2</a:t>
            </a:r>
          </a:p>
        </p:txBody>
      </p:sp>
      <p:grpSp>
        <p:nvGrpSpPr>
          <p:cNvPr id="632898" name="Group 66">
            <a:extLst>
              <a:ext uri="{FF2B5EF4-FFF2-40B4-BE49-F238E27FC236}">
                <a16:creationId xmlns:a16="http://schemas.microsoft.com/office/drawing/2014/main" id="{ED841614-D113-424A-AD6F-EB858AA1DB26}"/>
              </a:ext>
            </a:extLst>
          </p:cNvPr>
          <p:cNvGrpSpPr>
            <a:grpSpLocks/>
          </p:cNvGrpSpPr>
          <p:nvPr/>
        </p:nvGrpSpPr>
        <p:grpSpPr bwMode="auto">
          <a:xfrm>
            <a:off x="6172201" y="6003925"/>
            <a:ext cx="4510088" cy="522288"/>
            <a:chOff x="2928" y="3809"/>
            <a:chExt cx="2841" cy="329"/>
          </a:xfrm>
        </p:grpSpPr>
        <p:grpSp>
          <p:nvGrpSpPr>
            <p:cNvPr id="632899" name="Group 67">
              <a:extLst>
                <a:ext uri="{FF2B5EF4-FFF2-40B4-BE49-F238E27FC236}">
                  <a16:creationId xmlns:a16="http://schemas.microsoft.com/office/drawing/2014/main" id="{808AEE27-206F-7E4D-8086-3ACCA805E3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8" y="3809"/>
              <a:ext cx="2784" cy="329"/>
              <a:chOff x="2928" y="3713"/>
              <a:chExt cx="2784" cy="329"/>
            </a:xfrm>
          </p:grpSpPr>
          <p:sp>
            <p:nvSpPr>
              <p:cNvPr id="632900" name="Rectangle 68">
                <a:extLst>
                  <a:ext uri="{FF2B5EF4-FFF2-40B4-BE49-F238E27FC236}">
                    <a16:creationId xmlns:a16="http://schemas.microsoft.com/office/drawing/2014/main" id="{5D82F056-97CF-6F4F-8B20-C5DE77554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3783"/>
                <a:ext cx="2256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32901" name="Text Box 69">
                <a:extLst>
                  <a:ext uri="{FF2B5EF4-FFF2-40B4-BE49-F238E27FC236}">
                    <a16:creationId xmlns:a16="http://schemas.microsoft.com/office/drawing/2014/main" id="{910316CB-D7C3-654B-BAEB-0721703B5E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4" y="3792"/>
                <a:ext cx="18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0 0 1 0 0                        0 0</a:t>
                </a:r>
              </a:p>
            </p:txBody>
          </p:sp>
          <p:sp>
            <p:nvSpPr>
              <p:cNvPr id="632902" name="Line 70">
                <a:extLst>
                  <a:ext uri="{FF2B5EF4-FFF2-40B4-BE49-F238E27FC236}">
                    <a16:creationId xmlns:a16="http://schemas.microsoft.com/office/drawing/2014/main" id="{21F57EE0-7619-F74A-B7A8-C215AE4E24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8" y="3783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32903" name="Text Box 71">
                <a:extLst>
                  <a:ext uri="{FF2B5EF4-FFF2-40B4-BE49-F238E27FC236}">
                    <a16:creationId xmlns:a16="http://schemas.microsoft.com/office/drawing/2014/main" id="{9C0204F0-EA0E-2C43-9A59-1D2E7DD9AC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3773"/>
                <a:ext cx="50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M </a:t>
                </a:r>
                <a:r>
                  <a:rPr kumimoji="1" lang="en-US" altLang="zh-CN" sz="2000" b="1">
                    <a:solidFill>
                      <a:srgbClr val="FFFF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+</a:t>
                </a:r>
                <a:r>
                  <a:rPr kumimoji="1" lang="en-US" altLang="zh-CN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2</a:t>
                </a:r>
              </a:p>
            </p:txBody>
          </p:sp>
          <p:sp>
            <p:nvSpPr>
              <p:cNvPr id="632904" name="Text Box 72">
                <a:extLst>
                  <a:ext uri="{FF2B5EF4-FFF2-40B4-BE49-F238E27FC236}">
                    <a16:creationId xmlns:a16="http://schemas.microsoft.com/office/drawing/2014/main" id="{977FD0DC-D01F-E341-937B-101B132C07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6" y="3713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</a:p>
            </p:txBody>
          </p:sp>
        </p:grpSp>
        <p:sp>
          <p:nvSpPr>
            <p:cNvPr id="632905" name="Text Box 73">
              <a:extLst>
                <a:ext uri="{FF2B5EF4-FFF2-40B4-BE49-F238E27FC236}">
                  <a16:creationId xmlns:a16="http://schemas.microsoft.com/office/drawing/2014/main" id="{C2DFAD75-1FDC-D14F-9D0C-44047F894B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2" y="3894"/>
              <a:ext cx="50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×××</a:t>
              </a:r>
              <a:endParaRPr kumimoji="1" lang="en-US" altLang="zh-CN" sz="1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32907" name="AutoShape 7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986D120-762A-A543-9A5F-0B8D16B15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154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2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32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632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32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632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32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632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32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32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32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32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32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63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632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5" dur="500"/>
                                        <p:tgtEl>
                                          <p:spTgt spid="63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632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4" dur="500"/>
                                        <p:tgtEl>
                                          <p:spTgt spid="632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632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632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632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632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63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3" dur="500"/>
                                        <p:tgtEl>
                                          <p:spTgt spid="63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632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3" dur="500"/>
                                        <p:tgtEl>
                                          <p:spTgt spid="632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632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35" grpId="0" autoUpdateAnimBg="0"/>
      <p:bldP spid="632842" grpId="0" autoUpdateAnimBg="0"/>
      <p:bldP spid="632843" grpId="0" autoUpdateAnimBg="0"/>
      <p:bldP spid="632850" grpId="0" autoUpdateAnimBg="0"/>
      <p:bldP spid="632857" grpId="0" autoUpdateAnimBg="0"/>
      <p:bldP spid="632858" grpId="0" autoUpdateAnimBg="0"/>
      <p:bldP spid="632859" grpId="0" autoUpdateAnimBg="0"/>
      <p:bldP spid="632895" grpId="0" autoUpdateAnimBg="0"/>
      <p:bldP spid="63289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Text Box 2">
            <a:extLst>
              <a:ext uri="{FF2B5EF4-FFF2-40B4-BE49-F238E27FC236}">
                <a16:creationId xmlns:a16="http://schemas.microsoft.com/office/drawing/2014/main" id="{046F70D3-1DCD-D24C-9FA8-54D60AF44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04801"/>
            <a:ext cx="266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执行阶段</a:t>
            </a:r>
          </a:p>
        </p:txBody>
      </p:sp>
      <p:grpSp>
        <p:nvGrpSpPr>
          <p:cNvPr id="633859" name="Group 3">
            <a:extLst>
              <a:ext uri="{FF2B5EF4-FFF2-40B4-BE49-F238E27FC236}">
                <a16:creationId xmlns:a16="http://schemas.microsoft.com/office/drawing/2014/main" id="{05652AF2-7FC1-3E48-9663-848CEEECDBA0}"/>
              </a:ext>
            </a:extLst>
          </p:cNvPr>
          <p:cNvGrpSpPr>
            <a:grpSpLocks/>
          </p:cNvGrpSpPr>
          <p:nvPr/>
        </p:nvGrpSpPr>
        <p:grpSpPr bwMode="auto">
          <a:xfrm>
            <a:off x="2378075" y="1524000"/>
            <a:ext cx="3632200" cy="457200"/>
            <a:chOff x="806" y="1562"/>
            <a:chExt cx="2288" cy="288"/>
          </a:xfrm>
        </p:grpSpPr>
        <p:sp>
          <p:nvSpPr>
            <p:cNvPr id="633860" name="Text Box 4">
              <a:extLst>
                <a:ext uri="{FF2B5EF4-FFF2-40B4-BE49-F238E27FC236}">
                  <a16:creationId xmlns:a16="http://schemas.microsoft.com/office/drawing/2014/main" id="{BC461DC9-E991-C449-B5D5-6D54E9DDCC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" y="1562"/>
              <a:ext cx="2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CM ( CMAR )        CMDR</a:t>
              </a:r>
            </a:p>
          </p:txBody>
        </p:sp>
        <p:sp>
          <p:nvSpPr>
            <p:cNvPr id="633861" name="Line 5">
              <a:extLst>
                <a:ext uri="{FF2B5EF4-FFF2-40B4-BE49-F238E27FC236}">
                  <a16:creationId xmlns:a16="http://schemas.microsoft.com/office/drawing/2014/main" id="{7B99F27F-F649-604B-B1F2-7E7F0AE0FF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72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33862" name="Text Box 6">
            <a:extLst>
              <a:ext uri="{FF2B5EF4-FFF2-40B4-BE49-F238E27FC236}">
                <a16:creationId xmlns:a16="http://schemas.microsoft.com/office/drawing/2014/main" id="{92C6CBBD-5DEB-9D41-9763-D0619DAF2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8076" y="2057400"/>
            <a:ext cx="2511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 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CMDR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发命令</a:t>
            </a:r>
          </a:p>
        </p:txBody>
      </p:sp>
      <p:grpSp>
        <p:nvGrpSpPr>
          <p:cNvPr id="633863" name="Group 7">
            <a:extLst>
              <a:ext uri="{FF2B5EF4-FFF2-40B4-BE49-F238E27FC236}">
                <a16:creationId xmlns:a16="http://schemas.microsoft.com/office/drawing/2014/main" id="{B00209A1-17EB-6B4D-B9B9-08DED428F629}"/>
              </a:ext>
            </a:extLst>
          </p:cNvPr>
          <p:cNvGrpSpPr>
            <a:grpSpLocks/>
          </p:cNvGrpSpPr>
          <p:nvPr/>
        </p:nvGrpSpPr>
        <p:grpSpPr bwMode="auto">
          <a:xfrm>
            <a:off x="2378076" y="2743200"/>
            <a:ext cx="3514725" cy="457200"/>
            <a:chOff x="912" y="1643"/>
            <a:chExt cx="2214" cy="288"/>
          </a:xfrm>
        </p:grpSpPr>
        <p:sp>
          <p:nvSpPr>
            <p:cNvPr id="633864" name="Text Box 8">
              <a:extLst>
                <a:ext uri="{FF2B5EF4-FFF2-40B4-BE49-F238E27FC236}">
                  <a16:creationId xmlns:a16="http://schemas.microsoft.com/office/drawing/2014/main" id="{03F1F77B-BD3A-7D49-9C1C-DEF5050524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643"/>
              <a:ext cx="22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Ad (CMDR )         CMAR</a:t>
              </a:r>
            </a:p>
          </p:txBody>
        </p:sp>
        <p:sp>
          <p:nvSpPr>
            <p:cNvPr id="633865" name="Line 9">
              <a:extLst>
                <a:ext uri="{FF2B5EF4-FFF2-40B4-BE49-F238E27FC236}">
                  <a16:creationId xmlns:a16="http://schemas.microsoft.com/office/drawing/2014/main" id="{84B7F9CC-86BC-DC4D-88B1-46952CC1B5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2" y="1787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33866" name="Group 10">
            <a:extLst>
              <a:ext uri="{FF2B5EF4-FFF2-40B4-BE49-F238E27FC236}">
                <a16:creationId xmlns:a16="http://schemas.microsoft.com/office/drawing/2014/main" id="{EC627559-44A7-D243-A8A3-95388A973BF8}"/>
              </a:ext>
            </a:extLst>
          </p:cNvPr>
          <p:cNvGrpSpPr>
            <a:grpSpLocks/>
          </p:cNvGrpSpPr>
          <p:nvPr/>
        </p:nvGrpSpPr>
        <p:grpSpPr bwMode="auto">
          <a:xfrm>
            <a:off x="2378075" y="3276600"/>
            <a:ext cx="3556000" cy="457200"/>
            <a:chOff x="778" y="2448"/>
            <a:chExt cx="2240" cy="288"/>
          </a:xfrm>
        </p:grpSpPr>
        <p:sp>
          <p:nvSpPr>
            <p:cNvPr id="633867" name="Text Box 11">
              <a:extLst>
                <a:ext uri="{FF2B5EF4-FFF2-40B4-BE49-F238E27FC236}">
                  <a16:creationId xmlns:a16="http://schemas.microsoft.com/office/drawing/2014/main" id="{901F73B5-DB16-7442-83D5-9AEE57A0C6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8" y="2448"/>
              <a:ext cx="2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CM (CMAR )        CMDR</a:t>
              </a:r>
            </a:p>
          </p:txBody>
        </p:sp>
        <p:sp>
          <p:nvSpPr>
            <p:cNvPr id="633868" name="Line 12">
              <a:extLst>
                <a:ext uri="{FF2B5EF4-FFF2-40B4-BE49-F238E27FC236}">
                  <a16:creationId xmlns:a16="http://schemas.microsoft.com/office/drawing/2014/main" id="{D17CEAC6-F169-3D47-A9A6-367AB8CA8F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6" y="259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33869" name="Text Box 13">
            <a:extLst>
              <a:ext uri="{FF2B5EF4-FFF2-40B4-BE49-F238E27FC236}">
                <a16:creationId xmlns:a16="http://schemas.microsoft.com/office/drawing/2014/main" id="{169D5596-AC89-1140-887B-9C88BDF9A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8076" y="3810000"/>
            <a:ext cx="2955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 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CMDR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发命令</a:t>
            </a:r>
          </a:p>
        </p:txBody>
      </p:sp>
      <p:grpSp>
        <p:nvGrpSpPr>
          <p:cNvPr id="633870" name="Group 14">
            <a:extLst>
              <a:ext uri="{FF2B5EF4-FFF2-40B4-BE49-F238E27FC236}">
                <a16:creationId xmlns:a16="http://schemas.microsoft.com/office/drawing/2014/main" id="{FC77CA39-1EBF-6D42-B9E0-5E585B4800EA}"/>
              </a:ext>
            </a:extLst>
          </p:cNvPr>
          <p:cNvGrpSpPr>
            <a:grpSpLocks/>
          </p:cNvGrpSpPr>
          <p:nvPr/>
        </p:nvGrpSpPr>
        <p:grpSpPr bwMode="auto">
          <a:xfrm>
            <a:off x="2378076" y="4495800"/>
            <a:ext cx="3514725" cy="457200"/>
            <a:chOff x="912" y="2690"/>
            <a:chExt cx="2214" cy="288"/>
          </a:xfrm>
        </p:grpSpPr>
        <p:sp>
          <p:nvSpPr>
            <p:cNvPr id="633871" name="Text Box 15">
              <a:extLst>
                <a:ext uri="{FF2B5EF4-FFF2-40B4-BE49-F238E27FC236}">
                  <a16:creationId xmlns:a16="http://schemas.microsoft.com/office/drawing/2014/main" id="{D04B7AAB-3959-E940-A7F5-6D806C889A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690"/>
              <a:ext cx="22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Ad (CMDR )         CMAR</a:t>
              </a:r>
            </a:p>
          </p:txBody>
        </p:sp>
        <p:sp>
          <p:nvSpPr>
            <p:cNvPr id="633872" name="Line 16">
              <a:extLst>
                <a:ext uri="{FF2B5EF4-FFF2-40B4-BE49-F238E27FC236}">
                  <a16:creationId xmlns:a16="http://schemas.microsoft.com/office/drawing/2014/main" id="{21585A28-ABB0-DC43-BB0D-1F2A35F2A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2" y="2834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33873" name="Group 17">
            <a:extLst>
              <a:ext uri="{FF2B5EF4-FFF2-40B4-BE49-F238E27FC236}">
                <a16:creationId xmlns:a16="http://schemas.microsoft.com/office/drawing/2014/main" id="{03459306-617A-F94E-8790-FEFF8A320684}"/>
              </a:ext>
            </a:extLst>
          </p:cNvPr>
          <p:cNvGrpSpPr>
            <a:grpSpLocks/>
          </p:cNvGrpSpPr>
          <p:nvPr/>
        </p:nvGrpSpPr>
        <p:grpSpPr bwMode="auto">
          <a:xfrm>
            <a:off x="2378075" y="5029200"/>
            <a:ext cx="3556000" cy="457200"/>
            <a:chOff x="778" y="3382"/>
            <a:chExt cx="2240" cy="288"/>
          </a:xfrm>
        </p:grpSpPr>
        <p:sp>
          <p:nvSpPr>
            <p:cNvPr id="633874" name="Text Box 18">
              <a:extLst>
                <a:ext uri="{FF2B5EF4-FFF2-40B4-BE49-F238E27FC236}">
                  <a16:creationId xmlns:a16="http://schemas.microsoft.com/office/drawing/2014/main" id="{D06C5EE7-996D-FF4A-BFD6-4A0FBEDB7C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8" y="3382"/>
              <a:ext cx="2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CM (CMAR )        CMDR</a:t>
              </a:r>
            </a:p>
          </p:txBody>
        </p:sp>
        <p:sp>
          <p:nvSpPr>
            <p:cNvPr id="633875" name="Line 19">
              <a:extLst>
                <a:ext uri="{FF2B5EF4-FFF2-40B4-BE49-F238E27FC236}">
                  <a16:creationId xmlns:a16="http://schemas.microsoft.com/office/drawing/2014/main" id="{690E6A5B-1D75-C741-9F76-BF0BE916CD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6" y="352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33876" name="Text Box 20">
            <a:extLst>
              <a:ext uri="{FF2B5EF4-FFF2-40B4-BE49-F238E27FC236}">
                <a16:creationId xmlns:a16="http://schemas.microsoft.com/office/drawing/2014/main" id="{4DA409AA-1A49-E44C-A3E6-37118C294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8076" y="5562600"/>
            <a:ext cx="287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 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CMDR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发命令</a:t>
            </a:r>
          </a:p>
        </p:txBody>
      </p:sp>
      <p:grpSp>
        <p:nvGrpSpPr>
          <p:cNvPr id="633877" name="Group 21">
            <a:extLst>
              <a:ext uri="{FF2B5EF4-FFF2-40B4-BE49-F238E27FC236}">
                <a16:creationId xmlns:a16="http://schemas.microsoft.com/office/drawing/2014/main" id="{773B0E67-E979-6A4C-ABAD-63B15949E6DB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990600"/>
            <a:ext cx="5360988" cy="457200"/>
            <a:chOff x="336" y="624"/>
            <a:chExt cx="3377" cy="288"/>
          </a:xfrm>
        </p:grpSpPr>
        <p:sp>
          <p:nvSpPr>
            <p:cNvPr id="633878" name="Text Box 22">
              <a:extLst>
                <a:ext uri="{FF2B5EF4-FFF2-40B4-BE49-F238E27FC236}">
                  <a16:creationId xmlns:a16="http://schemas.microsoft.com/office/drawing/2014/main" id="{740D42B8-5B4B-BD4A-AFC7-AA35176A2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624"/>
              <a:ext cx="33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OP ( IR )       </a:t>
              </a:r>
              <a:r>
                <a:rPr kumimoji="1" lang="zh-CN" altLang="en-US" sz="2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微地址形成部件</a:t>
              </a:r>
              <a:r>
                <a:rPr kumimoji="1" lang="zh-CN" altLang="en-US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</a:t>
              </a: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CMAR</a:t>
              </a:r>
            </a:p>
          </p:txBody>
        </p:sp>
        <p:sp>
          <p:nvSpPr>
            <p:cNvPr id="633879" name="Line 23">
              <a:extLst>
                <a:ext uri="{FF2B5EF4-FFF2-40B4-BE49-F238E27FC236}">
                  <a16:creationId xmlns:a16="http://schemas.microsoft.com/office/drawing/2014/main" id="{05DDD867-3560-E146-95FE-72BA555ADA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" y="786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3880" name="Line 24">
              <a:extLst>
                <a:ext uri="{FF2B5EF4-FFF2-40B4-BE49-F238E27FC236}">
                  <a16:creationId xmlns:a16="http://schemas.microsoft.com/office/drawing/2014/main" id="{9F4F9E55-6081-B149-8999-C230A756E3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786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33881" name="Group 25">
            <a:extLst>
              <a:ext uri="{FF2B5EF4-FFF2-40B4-BE49-F238E27FC236}">
                <a16:creationId xmlns:a16="http://schemas.microsoft.com/office/drawing/2014/main" id="{99C07AE8-C9A2-D243-BEAC-3D520FBFA62C}"/>
              </a:ext>
            </a:extLst>
          </p:cNvPr>
          <p:cNvGrpSpPr>
            <a:grpSpLocks/>
          </p:cNvGrpSpPr>
          <p:nvPr/>
        </p:nvGrpSpPr>
        <p:grpSpPr bwMode="auto">
          <a:xfrm>
            <a:off x="7696201" y="990600"/>
            <a:ext cx="2284413" cy="457200"/>
            <a:chOff x="1248" y="986"/>
            <a:chExt cx="1439" cy="288"/>
          </a:xfrm>
        </p:grpSpPr>
        <p:sp>
          <p:nvSpPr>
            <p:cNvPr id="633882" name="Line 26">
              <a:extLst>
                <a:ext uri="{FF2B5EF4-FFF2-40B4-BE49-F238E27FC236}">
                  <a16:creationId xmlns:a16="http://schemas.microsoft.com/office/drawing/2014/main" id="{C8912618-ACCB-C048-A7A5-B1DAC2E5EA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12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3883" name="Text Box 27">
              <a:extLst>
                <a:ext uri="{FF2B5EF4-FFF2-40B4-BE49-F238E27FC236}">
                  <a16:creationId xmlns:a16="http://schemas.microsoft.com/office/drawing/2014/main" id="{EB419976-79AF-9840-9D4F-E08C483BC4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986"/>
              <a:ext cx="14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 </a:t>
              </a: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 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CMAR )</a:t>
              </a:r>
            </a:p>
          </p:txBody>
        </p:sp>
      </p:grpSp>
      <p:grpSp>
        <p:nvGrpSpPr>
          <p:cNvPr id="633884" name="Group 28">
            <a:extLst>
              <a:ext uri="{FF2B5EF4-FFF2-40B4-BE49-F238E27FC236}">
                <a16:creationId xmlns:a16="http://schemas.microsoft.com/office/drawing/2014/main" id="{9754EDB3-34A0-2743-99D5-5BF874395A7E}"/>
              </a:ext>
            </a:extLst>
          </p:cNvPr>
          <p:cNvGrpSpPr>
            <a:grpSpLocks/>
          </p:cNvGrpSpPr>
          <p:nvPr/>
        </p:nvGrpSpPr>
        <p:grpSpPr bwMode="auto">
          <a:xfrm>
            <a:off x="2378076" y="6172200"/>
            <a:ext cx="3514725" cy="457200"/>
            <a:chOff x="912" y="3936"/>
            <a:chExt cx="2214" cy="288"/>
          </a:xfrm>
        </p:grpSpPr>
        <p:sp>
          <p:nvSpPr>
            <p:cNvPr id="633885" name="Text Box 29">
              <a:extLst>
                <a:ext uri="{FF2B5EF4-FFF2-40B4-BE49-F238E27FC236}">
                  <a16:creationId xmlns:a16="http://schemas.microsoft.com/office/drawing/2014/main" id="{D8BDFA98-2273-6D46-9FAC-FDC02A0652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3936"/>
              <a:ext cx="22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Ad (CMDR )         CMAR</a:t>
              </a:r>
            </a:p>
          </p:txBody>
        </p:sp>
        <p:sp>
          <p:nvSpPr>
            <p:cNvPr id="633886" name="Line 30">
              <a:extLst>
                <a:ext uri="{FF2B5EF4-FFF2-40B4-BE49-F238E27FC236}">
                  <a16:creationId xmlns:a16="http://schemas.microsoft.com/office/drawing/2014/main" id="{47AA262D-61BE-BA4C-9FFA-C7F1BDCDE9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2" y="4080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33887" name="Line 31">
            <a:extLst>
              <a:ext uri="{FF2B5EF4-FFF2-40B4-BE49-F238E27FC236}">
                <a16:creationId xmlns:a16="http://schemas.microsoft.com/office/drawing/2014/main" id="{854BC919-0492-9A4F-9C3D-F5AA7FAEB4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07325" y="17526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33888" name="Group 32">
            <a:extLst>
              <a:ext uri="{FF2B5EF4-FFF2-40B4-BE49-F238E27FC236}">
                <a16:creationId xmlns:a16="http://schemas.microsoft.com/office/drawing/2014/main" id="{0E3A7281-0269-814A-BFA3-B0B66BF92089}"/>
              </a:ext>
            </a:extLst>
          </p:cNvPr>
          <p:cNvGrpSpPr>
            <a:grpSpLocks/>
          </p:cNvGrpSpPr>
          <p:nvPr/>
        </p:nvGrpSpPr>
        <p:grpSpPr bwMode="auto">
          <a:xfrm>
            <a:off x="6330950" y="1462089"/>
            <a:ext cx="2203450" cy="396875"/>
            <a:chOff x="3024" y="921"/>
            <a:chExt cx="1388" cy="250"/>
          </a:xfrm>
        </p:grpSpPr>
        <p:sp>
          <p:nvSpPr>
            <p:cNvPr id="633889" name="Text Box 33">
              <a:extLst>
                <a:ext uri="{FF2B5EF4-FFF2-40B4-BE49-F238E27FC236}">
                  <a16:creationId xmlns:a16="http://schemas.microsoft.com/office/drawing/2014/main" id="{CA5E2051-D8DB-8346-8BCD-68DBDDD41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921"/>
              <a:ext cx="13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Ad ( IR )       MAR</a:t>
              </a:r>
            </a:p>
          </p:txBody>
        </p:sp>
        <p:sp>
          <p:nvSpPr>
            <p:cNvPr id="633890" name="Line 34">
              <a:extLst>
                <a:ext uri="{FF2B5EF4-FFF2-40B4-BE49-F238E27FC236}">
                  <a16:creationId xmlns:a16="http://schemas.microsoft.com/office/drawing/2014/main" id="{327E81CB-FB56-194A-AA46-F0099B683D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05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33891" name="Group 35">
            <a:extLst>
              <a:ext uri="{FF2B5EF4-FFF2-40B4-BE49-F238E27FC236}">
                <a16:creationId xmlns:a16="http://schemas.microsoft.com/office/drawing/2014/main" id="{297AEF88-2DA4-6543-9945-2E95A858E512}"/>
              </a:ext>
            </a:extLst>
          </p:cNvPr>
          <p:cNvGrpSpPr>
            <a:grpSpLocks/>
          </p:cNvGrpSpPr>
          <p:nvPr/>
        </p:nvGrpSpPr>
        <p:grpSpPr bwMode="auto">
          <a:xfrm>
            <a:off x="9486900" y="1447801"/>
            <a:ext cx="876300" cy="396875"/>
            <a:chOff x="4800" y="912"/>
            <a:chExt cx="552" cy="250"/>
          </a:xfrm>
        </p:grpSpPr>
        <p:sp>
          <p:nvSpPr>
            <p:cNvPr id="633892" name="Text Box 36">
              <a:extLst>
                <a:ext uri="{FF2B5EF4-FFF2-40B4-BE49-F238E27FC236}">
                  <a16:creationId xmlns:a16="http://schemas.microsoft.com/office/drawing/2014/main" id="{668DC655-16B9-F442-B2C1-695664A171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912"/>
              <a:ext cx="5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 R</a:t>
              </a:r>
            </a:p>
          </p:txBody>
        </p:sp>
        <p:sp>
          <p:nvSpPr>
            <p:cNvPr id="633893" name="Line 37">
              <a:extLst>
                <a:ext uri="{FF2B5EF4-FFF2-40B4-BE49-F238E27FC236}">
                  <a16:creationId xmlns:a16="http://schemas.microsoft.com/office/drawing/2014/main" id="{47A9045B-51DB-5D41-ADF0-0716AE674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1" y="1047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33894" name="Line 38">
            <a:extLst>
              <a:ext uri="{FF2B5EF4-FFF2-40B4-BE49-F238E27FC236}">
                <a16:creationId xmlns:a16="http://schemas.microsoft.com/office/drawing/2014/main" id="{10AFD150-3869-7743-8C9D-9480BEDD26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04413" y="17526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33895" name="Line 39">
            <a:extLst>
              <a:ext uri="{FF2B5EF4-FFF2-40B4-BE49-F238E27FC236}">
                <a16:creationId xmlns:a16="http://schemas.microsoft.com/office/drawing/2014/main" id="{7CC4C18F-4CE5-0043-B25C-1DC4CFC900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24738" y="3551238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33896" name="Group 40">
            <a:extLst>
              <a:ext uri="{FF2B5EF4-FFF2-40B4-BE49-F238E27FC236}">
                <a16:creationId xmlns:a16="http://schemas.microsoft.com/office/drawing/2014/main" id="{8A6869FB-9D6C-3F4A-9F7A-D41BEADA9659}"/>
              </a:ext>
            </a:extLst>
          </p:cNvPr>
          <p:cNvGrpSpPr>
            <a:grpSpLocks/>
          </p:cNvGrpSpPr>
          <p:nvPr/>
        </p:nvGrpSpPr>
        <p:grpSpPr bwMode="auto">
          <a:xfrm>
            <a:off x="6629401" y="3260726"/>
            <a:ext cx="2443163" cy="396875"/>
            <a:chOff x="3216" y="2054"/>
            <a:chExt cx="1539" cy="250"/>
          </a:xfrm>
        </p:grpSpPr>
        <p:sp>
          <p:nvSpPr>
            <p:cNvPr id="633897" name="Text Box 41">
              <a:extLst>
                <a:ext uri="{FF2B5EF4-FFF2-40B4-BE49-F238E27FC236}">
                  <a16:creationId xmlns:a16="http://schemas.microsoft.com/office/drawing/2014/main" id="{052E217D-2627-CE44-BEBF-F4A71B5C24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054"/>
              <a:ext cx="15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 ( MAR )       MDR</a:t>
              </a:r>
            </a:p>
          </p:txBody>
        </p:sp>
        <p:sp>
          <p:nvSpPr>
            <p:cNvPr id="633898" name="Line 42">
              <a:extLst>
                <a:ext uri="{FF2B5EF4-FFF2-40B4-BE49-F238E27FC236}">
                  <a16:creationId xmlns:a16="http://schemas.microsoft.com/office/drawing/2014/main" id="{C5BFF335-E8C9-A94D-B7FF-2F73FE5449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189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33899" name="Line 43">
            <a:extLst>
              <a:ext uri="{FF2B5EF4-FFF2-40B4-BE49-F238E27FC236}">
                <a16:creationId xmlns:a16="http://schemas.microsoft.com/office/drawing/2014/main" id="{D9E406B5-3A15-2240-BA96-F96EAC327D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75650" y="5218114"/>
            <a:ext cx="0" cy="255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33900" name="Group 44">
            <a:extLst>
              <a:ext uri="{FF2B5EF4-FFF2-40B4-BE49-F238E27FC236}">
                <a16:creationId xmlns:a16="http://schemas.microsoft.com/office/drawing/2014/main" id="{3E2FCF41-BBD7-B548-A4EC-96A954375413}"/>
              </a:ext>
            </a:extLst>
          </p:cNvPr>
          <p:cNvGrpSpPr>
            <a:grpSpLocks/>
          </p:cNvGrpSpPr>
          <p:nvPr/>
        </p:nvGrpSpPr>
        <p:grpSpPr bwMode="auto">
          <a:xfrm>
            <a:off x="7467601" y="4876801"/>
            <a:ext cx="1604963" cy="396875"/>
            <a:chOff x="3456" y="3120"/>
            <a:chExt cx="1011" cy="250"/>
          </a:xfrm>
        </p:grpSpPr>
        <p:sp>
          <p:nvSpPr>
            <p:cNvPr id="633901" name="Text Box 45">
              <a:extLst>
                <a:ext uri="{FF2B5EF4-FFF2-40B4-BE49-F238E27FC236}">
                  <a16:creationId xmlns:a16="http://schemas.microsoft.com/office/drawing/2014/main" id="{185AE495-8488-B546-9EE8-B9D1BC8D17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120"/>
              <a:ext cx="10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MDR       AC</a:t>
              </a:r>
            </a:p>
          </p:txBody>
        </p:sp>
        <p:sp>
          <p:nvSpPr>
            <p:cNvPr id="633902" name="Line 46">
              <a:extLst>
                <a:ext uri="{FF2B5EF4-FFF2-40B4-BE49-F238E27FC236}">
                  <a16:creationId xmlns:a16="http://schemas.microsoft.com/office/drawing/2014/main" id="{40B25A9B-19E6-7F44-A3A6-64C5026A6E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3255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33903" name="Group 47">
            <a:extLst>
              <a:ext uri="{FF2B5EF4-FFF2-40B4-BE49-F238E27FC236}">
                <a16:creationId xmlns:a16="http://schemas.microsoft.com/office/drawing/2014/main" id="{D4DF8EF8-105E-0741-AD24-168CECD7A64B}"/>
              </a:ext>
            </a:extLst>
          </p:cNvPr>
          <p:cNvGrpSpPr>
            <a:grpSpLocks/>
          </p:cNvGrpSpPr>
          <p:nvPr/>
        </p:nvGrpSpPr>
        <p:grpSpPr bwMode="auto">
          <a:xfrm>
            <a:off x="6272214" y="5360988"/>
            <a:ext cx="4319587" cy="582612"/>
            <a:chOff x="2991" y="3377"/>
            <a:chExt cx="2721" cy="367"/>
          </a:xfrm>
        </p:grpSpPr>
        <p:sp>
          <p:nvSpPr>
            <p:cNvPr id="633904" name="Rectangle 48">
              <a:extLst>
                <a:ext uri="{FF2B5EF4-FFF2-40B4-BE49-F238E27FC236}">
                  <a16:creationId xmlns:a16="http://schemas.microsoft.com/office/drawing/2014/main" id="{87E9113E-9B40-6A42-BDD4-151C2F694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447"/>
              <a:ext cx="225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3905" name="Text Box 49">
              <a:extLst>
                <a:ext uri="{FF2B5EF4-FFF2-40B4-BE49-F238E27FC236}">
                  <a16:creationId xmlns:a16="http://schemas.microsoft.com/office/drawing/2014/main" id="{4E9509C3-197C-B343-97B3-BC78FF0EAF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4" y="3456"/>
              <a:ext cx="18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0 0 0 0 0 0 1                      0</a:t>
              </a:r>
            </a:p>
          </p:txBody>
        </p:sp>
        <p:sp>
          <p:nvSpPr>
            <p:cNvPr id="633906" name="Line 50">
              <a:extLst>
                <a:ext uri="{FF2B5EF4-FFF2-40B4-BE49-F238E27FC236}">
                  <a16:creationId xmlns:a16="http://schemas.microsoft.com/office/drawing/2014/main" id="{3B85187D-1F13-094D-A660-E743F5AF2A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" y="3447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3907" name="Text Box 51">
              <a:extLst>
                <a:ext uri="{FF2B5EF4-FFF2-40B4-BE49-F238E27FC236}">
                  <a16:creationId xmlns:a16="http://schemas.microsoft.com/office/drawing/2014/main" id="{6CD614BA-3C1D-C24B-8B60-3E861147F7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1" y="3494"/>
              <a:ext cx="4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 </a:t>
              </a:r>
              <a:r>
                <a:rPr kumimoji="1" lang="en-US" altLang="zh-CN" sz="2000" b="1">
                  <a:solidFill>
                    <a:srgbClr val="FFFF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+</a:t>
              </a:r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2</a:t>
              </a:r>
            </a:p>
          </p:txBody>
        </p:sp>
        <p:sp>
          <p:nvSpPr>
            <p:cNvPr id="633908" name="Text Box 52">
              <a:extLst>
                <a:ext uri="{FF2B5EF4-FFF2-40B4-BE49-F238E27FC236}">
                  <a16:creationId xmlns:a16="http://schemas.microsoft.com/office/drawing/2014/main" id="{5898DA4E-F310-AE4D-A834-E1C4026C64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2" y="3377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…</a:t>
              </a:r>
            </a:p>
          </p:txBody>
        </p:sp>
        <p:sp>
          <p:nvSpPr>
            <p:cNvPr id="633909" name="Text Box 53">
              <a:extLst>
                <a:ext uri="{FF2B5EF4-FFF2-40B4-BE49-F238E27FC236}">
                  <a16:creationId xmlns:a16="http://schemas.microsoft.com/office/drawing/2014/main" id="{3E57EC5E-9625-D94D-9F18-8740DA8462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4" y="3456"/>
              <a:ext cx="2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</a:p>
          </p:txBody>
        </p:sp>
      </p:grpSp>
      <p:sp>
        <p:nvSpPr>
          <p:cNvPr id="633910" name="Text Box 54">
            <a:extLst>
              <a:ext uri="{FF2B5EF4-FFF2-40B4-BE49-F238E27FC236}">
                <a16:creationId xmlns:a16="http://schemas.microsoft.com/office/drawing/2014/main" id="{BA0218E5-E541-7C4E-AA2E-07AC996E7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1326" y="304801"/>
            <a:ext cx="3292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执行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LDA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微程序 </a:t>
            </a:r>
            <a:endParaRPr kumimoji="1" lang="zh-CN" altLang="en-US" sz="20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3911" name="Text Box 55">
            <a:extLst>
              <a:ext uri="{FF2B5EF4-FFF2-40B4-BE49-F238E27FC236}">
                <a16:creationId xmlns:a16="http://schemas.microsoft.com/office/drawing/2014/main" id="{C06A9BE8-DFA0-E947-AE9C-A731D5506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363" y="2697164"/>
            <a:ext cx="33909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形成下条微指令地址  </a:t>
            </a:r>
            <a:r>
              <a: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kumimoji="1" lang="en-US" altLang="zh-CN" sz="20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</a:t>
            </a:r>
            <a:endParaRPr kumimoji="1" lang="zh-CN" altLang="en-US" sz="20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3912" name="Text Box 56">
            <a:extLst>
              <a:ext uri="{FF2B5EF4-FFF2-40B4-BE49-F238E27FC236}">
                <a16:creationId xmlns:a16="http://schemas.microsoft.com/office/drawing/2014/main" id="{DBBB9BE2-CEF8-F046-A50A-708625665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525964"/>
            <a:ext cx="38862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形成下条微指令地址 </a:t>
            </a:r>
            <a:r>
              <a: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kumimoji="1" lang="en-US" altLang="zh-CN" sz="20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2</a:t>
            </a:r>
            <a:endParaRPr kumimoji="1" lang="zh-CN" altLang="en-US" sz="20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3913" name="Text Box 57">
            <a:extLst>
              <a:ext uri="{FF2B5EF4-FFF2-40B4-BE49-F238E27FC236}">
                <a16:creationId xmlns:a16="http://schemas.microsoft.com/office/drawing/2014/main" id="{15FFB43E-68E9-8A46-9645-BE9F9663A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6126164"/>
            <a:ext cx="30226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形成下条微指令地址 </a:t>
            </a:r>
            <a:r>
              <a: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endParaRPr kumimoji="1" lang="zh-CN" altLang="en-US" sz="20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33914" name="Group 58">
            <a:extLst>
              <a:ext uri="{FF2B5EF4-FFF2-40B4-BE49-F238E27FC236}">
                <a16:creationId xmlns:a16="http://schemas.microsoft.com/office/drawing/2014/main" id="{933CFCA7-18D9-4D44-AE92-CF4F6EAD1CCC}"/>
              </a:ext>
            </a:extLst>
          </p:cNvPr>
          <p:cNvGrpSpPr>
            <a:grpSpLocks/>
          </p:cNvGrpSpPr>
          <p:nvPr/>
        </p:nvGrpSpPr>
        <p:grpSpPr bwMode="auto">
          <a:xfrm>
            <a:off x="6272213" y="6172200"/>
            <a:ext cx="2386012" cy="457200"/>
            <a:chOff x="3888" y="3888"/>
            <a:chExt cx="1503" cy="288"/>
          </a:xfrm>
        </p:grpSpPr>
        <p:sp>
          <p:nvSpPr>
            <p:cNvPr id="633915" name="Line 59">
              <a:extLst>
                <a:ext uri="{FF2B5EF4-FFF2-40B4-BE49-F238E27FC236}">
                  <a16:creationId xmlns:a16="http://schemas.microsoft.com/office/drawing/2014/main" id="{2F1F7809-0A49-774B-8DA5-B47A077656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403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3916" name="Text Box 60">
              <a:extLst>
                <a:ext uri="{FF2B5EF4-FFF2-40B4-BE49-F238E27FC236}">
                  <a16:creationId xmlns:a16="http://schemas.microsoft.com/office/drawing/2014/main" id="{E37D151F-7154-DE4B-908E-9670AC7CB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3888"/>
              <a:ext cx="15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 </a:t>
              </a: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 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CMAR )</a:t>
              </a:r>
            </a:p>
          </p:txBody>
        </p:sp>
      </p:grpSp>
      <p:grpSp>
        <p:nvGrpSpPr>
          <p:cNvPr id="633917" name="Group 61">
            <a:extLst>
              <a:ext uri="{FF2B5EF4-FFF2-40B4-BE49-F238E27FC236}">
                <a16:creationId xmlns:a16="http://schemas.microsoft.com/office/drawing/2014/main" id="{E8E900EC-5403-AB4C-ADC9-61F7E67EB707}"/>
              </a:ext>
            </a:extLst>
          </p:cNvPr>
          <p:cNvGrpSpPr>
            <a:grpSpLocks/>
          </p:cNvGrpSpPr>
          <p:nvPr/>
        </p:nvGrpSpPr>
        <p:grpSpPr bwMode="auto">
          <a:xfrm>
            <a:off x="6272214" y="3717926"/>
            <a:ext cx="4319587" cy="487363"/>
            <a:chOff x="2991" y="2342"/>
            <a:chExt cx="2721" cy="307"/>
          </a:xfrm>
        </p:grpSpPr>
        <p:grpSp>
          <p:nvGrpSpPr>
            <p:cNvPr id="633918" name="Group 62">
              <a:extLst>
                <a:ext uri="{FF2B5EF4-FFF2-40B4-BE49-F238E27FC236}">
                  <a16:creationId xmlns:a16="http://schemas.microsoft.com/office/drawing/2014/main" id="{27985342-2953-2F49-864E-96992CF7CB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1" y="2371"/>
              <a:ext cx="2721" cy="278"/>
              <a:chOff x="2991" y="2371"/>
              <a:chExt cx="2721" cy="278"/>
            </a:xfrm>
          </p:grpSpPr>
          <p:sp>
            <p:nvSpPr>
              <p:cNvPr id="633919" name="Rectangle 63">
                <a:extLst>
                  <a:ext uri="{FF2B5EF4-FFF2-40B4-BE49-F238E27FC236}">
                    <a16:creationId xmlns:a16="http://schemas.microsoft.com/office/drawing/2014/main" id="{1632A560-F4B9-F545-87CA-536958534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381"/>
                <a:ext cx="2256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33920" name="Text Box 64">
                <a:extLst>
                  <a:ext uri="{FF2B5EF4-FFF2-40B4-BE49-F238E27FC236}">
                    <a16:creationId xmlns:a16="http://schemas.microsoft.com/office/drawing/2014/main" id="{97ECFBA5-C548-E64F-ADE9-D945EE0F70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4" y="2390"/>
                <a:ext cx="18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0 1 0 0                              0</a:t>
                </a:r>
              </a:p>
            </p:txBody>
          </p:sp>
          <p:sp>
            <p:nvSpPr>
              <p:cNvPr id="633921" name="Text Box 65">
                <a:extLst>
                  <a:ext uri="{FF2B5EF4-FFF2-40B4-BE49-F238E27FC236}">
                    <a16:creationId xmlns:a16="http://schemas.microsoft.com/office/drawing/2014/main" id="{A61B9ED9-A984-3A42-A883-DCAAA9742A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2" y="2371"/>
                <a:ext cx="37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  <a:r>
                  <a:rPr kumimoji="1" lang="en-US" altLang="zh-CN" sz="2000" b="1">
                    <a:solidFill>
                      <a:srgbClr val="FFFF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+</a:t>
                </a:r>
                <a:r>
                  <a:rPr kumimoji="1" lang="en-US" altLang="zh-CN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633922" name="Line 66">
                <a:extLst>
                  <a:ext uri="{FF2B5EF4-FFF2-40B4-BE49-F238E27FC236}">
                    <a16:creationId xmlns:a16="http://schemas.microsoft.com/office/drawing/2014/main" id="{064E7A9B-1424-9C46-9B97-B9ADCABCBA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8" y="2381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33923" name="Text Box 67">
                <a:extLst>
                  <a:ext uri="{FF2B5EF4-FFF2-40B4-BE49-F238E27FC236}">
                    <a16:creationId xmlns:a16="http://schemas.microsoft.com/office/drawing/2014/main" id="{0120C98F-0FA9-A148-A786-6B949A108C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1" y="2399"/>
                <a:ext cx="45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 </a:t>
                </a:r>
                <a:r>
                  <a:rPr kumimoji="1" lang="en-US" altLang="zh-CN" sz="2000" b="1">
                    <a:solidFill>
                      <a:srgbClr val="FFFF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+</a:t>
                </a:r>
                <a:r>
                  <a:rPr kumimoji="1" lang="en-US" altLang="zh-CN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1</a:t>
                </a:r>
              </a:p>
            </p:txBody>
          </p:sp>
        </p:grpSp>
        <p:sp>
          <p:nvSpPr>
            <p:cNvPr id="633924" name="Text Box 68">
              <a:extLst>
                <a:ext uri="{FF2B5EF4-FFF2-40B4-BE49-F238E27FC236}">
                  <a16:creationId xmlns:a16="http://schemas.microsoft.com/office/drawing/2014/main" id="{DB6E4BC0-7C12-FA47-BCFC-98465FB5E8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8" y="2342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</p:grpSp>
      <p:grpSp>
        <p:nvGrpSpPr>
          <p:cNvPr id="633925" name="Group 69">
            <a:extLst>
              <a:ext uri="{FF2B5EF4-FFF2-40B4-BE49-F238E27FC236}">
                <a16:creationId xmlns:a16="http://schemas.microsoft.com/office/drawing/2014/main" id="{D6C143C1-DB00-4C45-AA30-D0C27D6BC1AE}"/>
              </a:ext>
            </a:extLst>
          </p:cNvPr>
          <p:cNvGrpSpPr>
            <a:grpSpLocks/>
          </p:cNvGrpSpPr>
          <p:nvPr/>
        </p:nvGrpSpPr>
        <p:grpSpPr bwMode="auto">
          <a:xfrm>
            <a:off x="6537326" y="1905001"/>
            <a:ext cx="4054475" cy="487363"/>
            <a:chOff x="3158" y="1200"/>
            <a:chExt cx="2554" cy="307"/>
          </a:xfrm>
        </p:grpSpPr>
        <p:grpSp>
          <p:nvGrpSpPr>
            <p:cNvPr id="633926" name="Group 70">
              <a:extLst>
                <a:ext uri="{FF2B5EF4-FFF2-40B4-BE49-F238E27FC236}">
                  <a16:creationId xmlns:a16="http://schemas.microsoft.com/office/drawing/2014/main" id="{A2D23E0B-C7D4-7940-98F9-89F6FFE8B0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8" y="1238"/>
              <a:ext cx="2554" cy="269"/>
              <a:chOff x="3158" y="1238"/>
              <a:chExt cx="2554" cy="269"/>
            </a:xfrm>
          </p:grpSpPr>
          <p:sp>
            <p:nvSpPr>
              <p:cNvPr id="633927" name="Rectangle 71">
                <a:extLst>
                  <a:ext uri="{FF2B5EF4-FFF2-40B4-BE49-F238E27FC236}">
                    <a16:creationId xmlns:a16="http://schemas.microsoft.com/office/drawing/2014/main" id="{E6B3D513-FAD7-EA44-B001-CCAFC7475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1248"/>
                <a:ext cx="2256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33928" name="Text Box 72">
                <a:extLst>
                  <a:ext uri="{FF2B5EF4-FFF2-40B4-BE49-F238E27FC236}">
                    <a16:creationId xmlns:a16="http://schemas.microsoft.com/office/drawing/2014/main" id="{B199B0C1-1AC3-B946-BCC9-5126D8543A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4" y="1257"/>
                <a:ext cx="18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0 0 0 1                         0 0 1</a:t>
                </a:r>
              </a:p>
            </p:txBody>
          </p:sp>
          <p:sp>
            <p:nvSpPr>
              <p:cNvPr id="633929" name="Text Box 73">
                <a:extLst>
                  <a:ext uri="{FF2B5EF4-FFF2-40B4-BE49-F238E27FC236}">
                    <a16:creationId xmlns:a16="http://schemas.microsoft.com/office/drawing/2014/main" id="{FB8DE9C9-5DD7-3148-B09D-8CCDB3FAD9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2" y="1238"/>
                <a:ext cx="37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  <a:r>
                  <a:rPr kumimoji="1" lang="en-US" altLang="zh-CN" sz="2000" b="1">
                    <a:solidFill>
                      <a:srgbClr val="FFFF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+</a:t>
                </a:r>
                <a:r>
                  <a:rPr kumimoji="1" lang="en-US" altLang="zh-CN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633930" name="Line 74">
                <a:extLst>
                  <a:ext uri="{FF2B5EF4-FFF2-40B4-BE49-F238E27FC236}">
                    <a16:creationId xmlns:a16="http://schemas.microsoft.com/office/drawing/2014/main" id="{AF4EF687-84E9-D148-B3E2-FFC88CA57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8" y="1248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33931" name="Text Box 75">
                <a:extLst>
                  <a:ext uri="{FF2B5EF4-FFF2-40B4-BE49-F238E27FC236}">
                    <a16:creationId xmlns:a16="http://schemas.microsoft.com/office/drawing/2014/main" id="{EBDFD8AC-049F-BB44-8BD8-C8292CAB57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8" y="1257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</a:p>
            </p:txBody>
          </p:sp>
        </p:grpSp>
        <p:sp>
          <p:nvSpPr>
            <p:cNvPr id="633932" name="Text Box 76">
              <a:extLst>
                <a:ext uri="{FF2B5EF4-FFF2-40B4-BE49-F238E27FC236}">
                  <a16:creationId xmlns:a16="http://schemas.microsoft.com/office/drawing/2014/main" id="{4ECC2ECA-35B9-E941-8BBB-ADB3828040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8" y="1200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</p:grpSp>
      <p:sp>
        <p:nvSpPr>
          <p:cNvPr id="633933" name="Rectangle 77">
            <a:extLst>
              <a:ext uri="{FF2B5EF4-FFF2-40B4-BE49-F238E27FC236}">
                <a16:creationId xmlns:a16="http://schemas.microsoft.com/office/drawing/2014/main" id="{5EF1FB8B-D568-5C49-8A48-10757BECA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447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10.2</a:t>
            </a:r>
          </a:p>
        </p:txBody>
      </p:sp>
      <p:sp>
        <p:nvSpPr>
          <p:cNvPr id="633934" name="AutoShape 7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C6C4999-16F9-F34F-8687-8055B8F79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413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3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3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33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63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33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633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33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633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33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339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33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33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633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633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0" dur="500"/>
                                        <p:tgtEl>
                                          <p:spTgt spid="633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63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6339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633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633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4" dur="500"/>
                                        <p:tgtEl>
                                          <p:spTgt spid="633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63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4" dur="500"/>
                                        <p:tgtEl>
                                          <p:spTgt spid="633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633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6339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633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63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62" grpId="0" autoUpdateAnimBg="0"/>
      <p:bldP spid="633869" grpId="0" autoUpdateAnimBg="0"/>
      <p:bldP spid="633876" grpId="0" autoUpdateAnimBg="0"/>
      <p:bldP spid="633910" grpId="0" autoUpdateAnimBg="0"/>
      <p:bldP spid="633911" grpId="0" autoUpdateAnimBg="0"/>
      <p:bldP spid="633912" grpId="0" autoUpdateAnimBg="0"/>
      <p:bldP spid="63391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Text Box 2">
            <a:extLst>
              <a:ext uri="{FF2B5EF4-FFF2-40B4-BE49-F238E27FC236}">
                <a16:creationId xmlns:a16="http://schemas.microsoft.com/office/drawing/2014/main" id="{E95F43DF-2465-3E4A-B179-399463178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25451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 取指阶段</a:t>
            </a:r>
          </a:p>
        </p:txBody>
      </p:sp>
      <p:grpSp>
        <p:nvGrpSpPr>
          <p:cNvPr id="634883" name="Group 3">
            <a:extLst>
              <a:ext uri="{FF2B5EF4-FFF2-40B4-BE49-F238E27FC236}">
                <a16:creationId xmlns:a16="http://schemas.microsoft.com/office/drawing/2014/main" id="{4E526722-BA64-B243-9DE0-00EB23FE032F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730375"/>
            <a:ext cx="3632200" cy="457200"/>
            <a:chOff x="806" y="1562"/>
            <a:chExt cx="2288" cy="288"/>
          </a:xfrm>
        </p:grpSpPr>
        <p:sp>
          <p:nvSpPr>
            <p:cNvPr id="634884" name="Text Box 4">
              <a:extLst>
                <a:ext uri="{FF2B5EF4-FFF2-40B4-BE49-F238E27FC236}">
                  <a16:creationId xmlns:a16="http://schemas.microsoft.com/office/drawing/2014/main" id="{15DC4F51-28D6-1244-838F-0FC75B4E06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" y="1562"/>
              <a:ext cx="2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CM ( CMAR )        CMDR</a:t>
              </a:r>
            </a:p>
          </p:txBody>
        </p:sp>
        <p:sp>
          <p:nvSpPr>
            <p:cNvPr id="634885" name="Line 5">
              <a:extLst>
                <a:ext uri="{FF2B5EF4-FFF2-40B4-BE49-F238E27FC236}">
                  <a16:creationId xmlns:a16="http://schemas.microsoft.com/office/drawing/2014/main" id="{2E6F80AA-CA49-6746-BCA6-457DF31A51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72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34886" name="Text Box 6">
            <a:extLst>
              <a:ext uri="{FF2B5EF4-FFF2-40B4-BE49-F238E27FC236}">
                <a16:creationId xmlns:a16="http://schemas.microsoft.com/office/drawing/2014/main" id="{4FB10CBF-A008-474D-BB56-2E28B799C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2243138"/>
            <a:ext cx="2511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 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CMDR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发命令</a:t>
            </a:r>
          </a:p>
        </p:txBody>
      </p:sp>
      <p:grpSp>
        <p:nvGrpSpPr>
          <p:cNvPr id="634887" name="Group 7">
            <a:extLst>
              <a:ext uri="{FF2B5EF4-FFF2-40B4-BE49-F238E27FC236}">
                <a16:creationId xmlns:a16="http://schemas.microsoft.com/office/drawing/2014/main" id="{D87B725C-E8C4-BD4D-88AD-EF5D03F57704}"/>
              </a:ext>
            </a:extLst>
          </p:cNvPr>
          <p:cNvGrpSpPr>
            <a:grpSpLocks/>
          </p:cNvGrpSpPr>
          <p:nvPr/>
        </p:nvGrpSpPr>
        <p:grpSpPr bwMode="auto">
          <a:xfrm>
            <a:off x="2362201" y="1219200"/>
            <a:ext cx="2106613" cy="457200"/>
            <a:chOff x="528" y="747"/>
            <a:chExt cx="1327" cy="288"/>
          </a:xfrm>
        </p:grpSpPr>
        <p:sp>
          <p:nvSpPr>
            <p:cNvPr id="634888" name="Line 8">
              <a:extLst>
                <a:ext uri="{FF2B5EF4-FFF2-40B4-BE49-F238E27FC236}">
                  <a16:creationId xmlns:a16="http://schemas.microsoft.com/office/drawing/2014/main" id="{72E83833-E774-4C49-9429-280815C028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889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4889" name="Text Box 9">
              <a:extLst>
                <a:ext uri="{FF2B5EF4-FFF2-40B4-BE49-F238E27FC236}">
                  <a16:creationId xmlns:a16="http://schemas.microsoft.com/office/drawing/2014/main" id="{A051324C-5FB7-AA47-B739-5ACECD00DA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747"/>
              <a:ext cx="13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        CMAR </a:t>
              </a:r>
            </a:p>
          </p:txBody>
        </p:sp>
      </p:grpSp>
      <p:sp>
        <p:nvSpPr>
          <p:cNvPr id="634890" name="Line 10">
            <a:extLst>
              <a:ext uri="{FF2B5EF4-FFF2-40B4-BE49-F238E27FC236}">
                <a16:creationId xmlns:a16="http://schemas.microsoft.com/office/drawing/2014/main" id="{84D87969-E184-E14A-88E5-51A0D82EF1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2027238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34891" name="Group 11">
            <a:extLst>
              <a:ext uri="{FF2B5EF4-FFF2-40B4-BE49-F238E27FC236}">
                <a16:creationId xmlns:a16="http://schemas.microsoft.com/office/drawing/2014/main" id="{4085B12E-8822-7B4F-A999-1F8DEC331F01}"/>
              </a:ext>
            </a:extLst>
          </p:cNvPr>
          <p:cNvGrpSpPr>
            <a:grpSpLocks/>
          </p:cNvGrpSpPr>
          <p:nvPr/>
        </p:nvGrpSpPr>
        <p:grpSpPr bwMode="auto">
          <a:xfrm>
            <a:off x="6615114" y="1736726"/>
            <a:ext cx="1576387" cy="396875"/>
            <a:chOff x="3423" y="1353"/>
            <a:chExt cx="993" cy="250"/>
          </a:xfrm>
        </p:grpSpPr>
        <p:sp>
          <p:nvSpPr>
            <p:cNvPr id="634892" name="Text Box 12">
              <a:extLst>
                <a:ext uri="{FF2B5EF4-FFF2-40B4-BE49-F238E27FC236}">
                  <a16:creationId xmlns:a16="http://schemas.microsoft.com/office/drawing/2014/main" id="{B44E3103-61C7-2E42-B763-A9266D91C3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3" y="1353"/>
              <a:ext cx="9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       MAR</a:t>
              </a:r>
            </a:p>
          </p:txBody>
        </p:sp>
        <p:sp>
          <p:nvSpPr>
            <p:cNvPr id="634893" name="Line 13">
              <a:extLst>
                <a:ext uri="{FF2B5EF4-FFF2-40B4-BE49-F238E27FC236}">
                  <a16:creationId xmlns:a16="http://schemas.microsoft.com/office/drawing/2014/main" id="{256B4CCE-2E09-EC4C-B34D-0536D1D1C4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48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34894" name="Group 14">
            <a:extLst>
              <a:ext uri="{FF2B5EF4-FFF2-40B4-BE49-F238E27FC236}">
                <a16:creationId xmlns:a16="http://schemas.microsoft.com/office/drawing/2014/main" id="{FFD1E658-B122-B949-B9E8-28758879E4BD}"/>
              </a:ext>
            </a:extLst>
          </p:cNvPr>
          <p:cNvGrpSpPr>
            <a:grpSpLocks/>
          </p:cNvGrpSpPr>
          <p:nvPr/>
        </p:nvGrpSpPr>
        <p:grpSpPr bwMode="auto">
          <a:xfrm>
            <a:off x="9458325" y="1722439"/>
            <a:ext cx="876300" cy="396875"/>
            <a:chOff x="5016" y="1344"/>
            <a:chExt cx="552" cy="250"/>
          </a:xfrm>
        </p:grpSpPr>
        <p:sp>
          <p:nvSpPr>
            <p:cNvPr id="634895" name="Text Box 15">
              <a:extLst>
                <a:ext uri="{FF2B5EF4-FFF2-40B4-BE49-F238E27FC236}">
                  <a16:creationId xmlns:a16="http://schemas.microsoft.com/office/drawing/2014/main" id="{03AACD50-B229-A749-A8D9-9F43043BC0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6" y="1344"/>
              <a:ext cx="5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 R</a:t>
              </a:r>
            </a:p>
          </p:txBody>
        </p:sp>
        <p:sp>
          <p:nvSpPr>
            <p:cNvPr id="634896" name="Line 16">
              <a:extLst>
                <a:ext uri="{FF2B5EF4-FFF2-40B4-BE49-F238E27FC236}">
                  <a16:creationId xmlns:a16="http://schemas.microsoft.com/office/drawing/2014/main" id="{1744C74F-3488-E648-8330-DAA8BD0BDE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7" y="1479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34897" name="Line 17">
            <a:extLst>
              <a:ext uri="{FF2B5EF4-FFF2-40B4-BE49-F238E27FC236}">
                <a16:creationId xmlns:a16="http://schemas.microsoft.com/office/drawing/2014/main" id="{B716096E-A5B6-9147-8435-CA853BD8CB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50438" y="2027238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34904" name="Text Box 24">
            <a:extLst>
              <a:ext uri="{FF2B5EF4-FFF2-40B4-BE49-F238E27FC236}">
                <a16:creationId xmlns:a16="http://schemas.microsoft.com/office/drawing/2014/main" id="{30C85573-22F6-3C4C-94AA-7BD7CE917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733800"/>
            <a:ext cx="7048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全部微指令存在 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CM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，程序执行过程中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只需读出</a:t>
            </a:r>
            <a:endParaRPr kumimoji="1" lang="en-US" altLang="zh-CN" sz="24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05" name="Text Box 25">
            <a:extLst>
              <a:ext uri="{FF2B5EF4-FFF2-40B4-BE49-F238E27FC236}">
                <a16:creationId xmlns:a16="http://schemas.microsoft.com/office/drawing/2014/main" id="{EE5A4A4B-93DB-984A-9740-77995BD9D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1" y="4762501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关键</a:t>
            </a:r>
          </a:p>
        </p:txBody>
      </p:sp>
      <p:sp>
        <p:nvSpPr>
          <p:cNvPr id="634906" name="Text Box 26">
            <a:extLst>
              <a:ext uri="{FF2B5EF4-FFF2-40B4-BE49-F238E27FC236}">
                <a16:creationId xmlns:a16="http://schemas.microsoft.com/office/drawing/2014/main" id="{C2E6D7E2-C73A-2240-BFB1-B9F7F9ECA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1" y="4835525"/>
            <a:ext cx="6430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微指令的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操作控制字段如何形成微操作命令</a:t>
            </a:r>
          </a:p>
        </p:txBody>
      </p:sp>
      <p:sp>
        <p:nvSpPr>
          <p:cNvPr id="634907" name="Text Box 27">
            <a:extLst>
              <a:ext uri="{FF2B5EF4-FFF2-40B4-BE49-F238E27FC236}">
                <a16:creationId xmlns:a16="http://schemas.microsoft.com/office/drawing/2014/main" id="{6C555ED3-4343-F843-8B55-675DF53BB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673725"/>
            <a:ext cx="5043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微指令的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后续地址如何形成</a:t>
            </a:r>
          </a:p>
        </p:txBody>
      </p:sp>
      <p:sp>
        <p:nvSpPr>
          <p:cNvPr id="634908" name="Text Box 28">
            <a:extLst>
              <a:ext uri="{FF2B5EF4-FFF2-40B4-BE49-F238E27FC236}">
                <a16:creationId xmlns:a16="http://schemas.microsoft.com/office/drawing/2014/main" id="{C02D48F5-5878-2741-91F3-12232ED8E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76" y="425451"/>
            <a:ext cx="3413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执行取指微程序</a:t>
            </a:r>
          </a:p>
        </p:txBody>
      </p:sp>
      <p:sp>
        <p:nvSpPr>
          <p:cNvPr id="634909" name="Text Box 29">
            <a:extLst>
              <a:ext uri="{FF2B5EF4-FFF2-40B4-BE49-F238E27FC236}">
                <a16:creationId xmlns:a16="http://schemas.microsoft.com/office/drawing/2014/main" id="{FBBE1F35-90C0-B942-B5AA-A01F519C5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309" y="3011489"/>
            <a:ext cx="492443" cy="34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634910" name="Rectangle 30">
            <a:extLst>
              <a:ext uri="{FF2B5EF4-FFF2-40B4-BE49-F238E27FC236}">
                <a16:creationId xmlns:a16="http://schemas.microsoft.com/office/drawing/2014/main" id="{6782BAD3-A7E3-B74B-8FAA-D48A593E4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447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10.2</a:t>
            </a:r>
          </a:p>
        </p:txBody>
      </p:sp>
      <p:sp>
        <p:nvSpPr>
          <p:cNvPr id="634911" name="AutoShape 3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EBC2B4A4-1F3D-3040-9816-75D465287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34913" name="Group 33">
            <a:extLst>
              <a:ext uri="{FF2B5EF4-FFF2-40B4-BE49-F238E27FC236}">
                <a16:creationId xmlns:a16="http://schemas.microsoft.com/office/drawing/2014/main" id="{FF253045-F2C0-CF47-AC67-AF595111954C}"/>
              </a:ext>
            </a:extLst>
          </p:cNvPr>
          <p:cNvGrpSpPr>
            <a:grpSpLocks/>
          </p:cNvGrpSpPr>
          <p:nvPr/>
        </p:nvGrpSpPr>
        <p:grpSpPr bwMode="auto">
          <a:xfrm>
            <a:off x="6537325" y="2211388"/>
            <a:ext cx="4114800" cy="455612"/>
            <a:chOff x="3158" y="1393"/>
            <a:chExt cx="2592" cy="287"/>
          </a:xfrm>
        </p:grpSpPr>
        <p:grpSp>
          <p:nvGrpSpPr>
            <p:cNvPr id="634898" name="Group 18">
              <a:extLst>
                <a:ext uri="{FF2B5EF4-FFF2-40B4-BE49-F238E27FC236}">
                  <a16:creationId xmlns:a16="http://schemas.microsoft.com/office/drawing/2014/main" id="{716EBE84-8841-4747-A9BC-BB9E059952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8" y="1411"/>
              <a:ext cx="2592" cy="269"/>
              <a:chOff x="3158" y="1670"/>
              <a:chExt cx="2592" cy="269"/>
            </a:xfrm>
          </p:grpSpPr>
          <p:sp>
            <p:nvSpPr>
              <p:cNvPr id="634899" name="Rectangle 19">
                <a:extLst>
                  <a:ext uri="{FF2B5EF4-FFF2-40B4-BE49-F238E27FC236}">
                    <a16:creationId xmlns:a16="http://schemas.microsoft.com/office/drawing/2014/main" id="{8303A487-BA6E-D846-A882-1133C3D936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1680"/>
                <a:ext cx="2256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34900" name="Text Box 20">
                <a:extLst>
                  <a:ext uri="{FF2B5EF4-FFF2-40B4-BE49-F238E27FC236}">
                    <a16:creationId xmlns:a16="http://schemas.microsoft.com/office/drawing/2014/main" id="{6979DB63-1DEB-9443-9D1D-0C7B763B98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4" y="1689"/>
                <a:ext cx="184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1 0 0                           </a:t>
                </a:r>
                <a:r>
                  <a:rPr kumimoji="1" lang="zh-CN" altLang="en-US" sz="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0 0 1</a:t>
                </a:r>
              </a:p>
            </p:txBody>
          </p:sp>
          <p:sp>
            <p:nvSpPr>
              <p:cNvPr id="634901" name="Text Box 21">
                <a:extLst>
                  <a:ext uri="{FF2B5EF4-FFF2-40B4-BE49-F238E27FC236}">
                    <a16:creationId xmlns:a16="http://schemas.microsoft.com/office/drawing/2014/main" id="{6C3A5565-BFF9-4F4A-9988-5B094A2772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2" y="1670"/>
                <a:ext cx="42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M</a:t>
                </a:r>
                <a:r>
                  <a:rPr kumimoji="1" lang="en-US" altLang="zh-CN" sz="2000" b="1">
                    <a:solidFill>
                      <a:srgbClr val="FFFF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+</a:t>
                </a:r>
                <a:r>
                  <a:rPr kumimoji="1" lang="en-US" altLang="zh-CN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634902" name="Line 22">
                <a:extLst>
                  <a:ext uri="{FF2B5EF4-FFF2-40B4-BE49-F238E27FC236}">
                    <a16:creationId xmlns:a16="http://schemas.microsoft.com/office/drawing/2014/main" id="{DCE15E9F-A94E-B143-9256-7580B41CB5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8" y="1680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34903" name="Text Box 23">
                <a:extLst>
                  <a:ext uri="{FF2B5EF4-FFF2-40B4-BE49-F238E27FC236}">
                    <a16:creationId xmlns:a16="http://schemas.microsoft.com/office/drawing/2014/main" id="{1A4DFB3C-AA5E-D14E-8AF0-2150138770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8" y="1689"/>
                <a:ext cx="26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M</a:t>
                </a:r>
              </a:p>
            </p:txBody>
          </p:sp>
        </p:grpSp>
        <p:sp>
          <p:nvSpPr>
            <p:cNvPr id="634912" name="Text Box 32">
              <a:extLst>
                <a:ext uri="{FF2B5EF4-FFF2-40B4-BE49-F238E27FC236}">
                  <a16:creationId xmlns:a16="http://schemas.microsoft.com/office/drawing/2014/main" id="{DF49725E-31A4-9741-8E26-AB51175344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7" y="1393"/>
              <a:ext cx="7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kumimoji="1" lang="en-US" altLang="zh-CN" sz="20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379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4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4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34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34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634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34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634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34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34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34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34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34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34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6" grpId="0" autoUpdateAnimBg="0"/>
      <p:bldP spid="634904" grpId="0" autoUpdateAnimBg="0"/>
      <p:bldP spid="634905" grpId="0" autoUpdateAnimBg="0"/>
      <p:bldP spid="634906" grpId="0" autoUpdateAnimBg="0"/>
      <p:bldP spid="634907" grpId="0" autoUpdateAnimBg="0"/>
      <p:bldP spid="634908" grpId="0" autoUpdateAnimBg="0"/>
      <p:bldP spid="63490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Text Box 2">
            <a:extLst>
              <a:ext uri="{FF2B5EF4-FFF2-40B4-BE49-F238E27FC236}">
                <a16:creationId xmlns:a16="http://schemas.microsoft.com/office/drawing/2014/main" id="{92419CC9-6EDC-6C43-B9F7-1F745BBDC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81000"/>
            <a:ext cx="6711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三、微指令的编码方式（控制方式）</a:t>
            </a:r>
          </a:p>
        </p:txBody>
      </p:sp>
      <p:sp>
        <p:nvSpPr>
          <p:cNvPr id="635907" name="Text Box 3">
            <a:extLst>
              <a:ext uri="{FF2B5EF4-FFF2-40B4-BE49-F238E27FC236}">
                <a16:creationId xmlns:a16="http://schemas.microsoft.com/office/drawing/2014/main" id="{F2172769-9291-8E46-9CEC-52804FFAC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1" y="1371601"/>
            <a:ext cx="7058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zh-CN" altLang="en-US" sz="2800" b="1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直接编码（直接控制）方式</a:t>
            </a:r>
          </a:p>
        </p:txBody>
      </p:sp>
      <p:sp>
        <p:nvSpPr>
          <p:cNvPr id="635908" name="Text Box 4">
            <a:extLst>
              <a:ext uri="{FF2B5EF4-FFF2-40B4-BE49-F238E27FC236}">
                <a16:creationId xmlns:a16="http://schemas.microsoft.com/office/drawing/2014/main" id="{D3C5C777-13E9-D546-B665-382F75808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1" y="2420938"/>
            <a:ext cx="7345363" cy="1084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在微指令的操作控制字段中，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</a:t>
            </a:r>
            <a:r>
              <a:rPr lang="zh-CN" altLang="en-US" sz="2600" b="1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每一位代表一个微操作命令</a:t>
            </a:r>
          </a:p>
        </p:txBody>
      </p:sp>
      <p:sp>
        <p:nvSpPr>
          <p:cNvPr id="635909" name="Text Box 5">
            <a:extLst>
              <a:ext uri="{FF2B5EF4-FFF2-40B4-BE49-F238E27FC236}">
                <a16:creationId xmlns:a16="http://schemas.microsoft.com/office/drawing/2014/main" id="{1574DB74-73C1-7C47-A2BB-EC2B7D01B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0925" y="4251326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速度最快</a:t>
            </a:r>
          </a:p>
        </p:txBody>
      </p:sp>
      <p:grpSp>
        <p:nvGrpSpPr>
          <p:cNvPr id="635938" name="Group 34">
            <a:extLst>
              <a:ext uri="{FF2B5EF4-FFF2-40B4-BE49-F238E27FC236}">
                <a16:creationId xmlns:a16="http://schemas.microsoft.com/office/drawing/2014/main" id="{5C43C050-793D-354E-A073-705B5EFABC17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3717926"/>
            <a:ext cx="5334000" cy="1495425"/>
            <a:chOff x="864" y="2342"/>
            <a:chExt cx="3360" cy="942"/>
          </a:xfrm>
        </p:grpSpPr>
        <p:sp>
          <p:nvSpPr>
            <p:cNvPr id="635911" name="Rectangle 7">
              <a:extLst>
                <a:ext uri="{FF2B5EF4-FFF2-40B4-BE49-F238E27FC236}">
                  <a16:creationId xmlns:a16="http://schemas.microsoft.com/office/drawing/2014/main" id="{305857D7-30D9-2A43-923D-E789E9963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746"/>
              <a:ext cx="19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5912" name="Rectangle 8">
              <a:extLst>
                <a:ext uri="{FF2B5EF4-FFF2-40B4-BE49-F238E27FC236}">
                  <a16:creationId xmlns:a16="http://schemas.microsoft.com/office/drawing/2014/main" id="{3F8C2C25-BE4E-7D43-8D68-7A59A2379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746"/>
              <a:ext cx="19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5913" name="Rectangle 9">
              <a:extLst>
                <a:ext uri="{FF2B5EF4-FFF2-40B4-BE49-F238E27FC236}">
                  <a16:creationId xmlns:a16="http://schemas.microsoft.com/office/drawing/2014/main" id="{E0236667-6906-C441-8615-F4F73D43A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46"/>
              <a:ext cx="19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5914" name="Rectangle 10">
              <a:extLst>
                <a:ext uri="{FF2B5EF4-FFF2-40B4-BE49-F238E27FC236}">
                  <a16:creationId xmlns:a16="http://schemas.microsoft.com/office/drawing/2014/main" id="{51E386F0-D34F-6D46-AAA7-7DEBBE239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746"/>
              <a:ext cx="19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5915" name="Rectangle 11">
              <a:extLst>
                <a:ext uri="{FF2B5EF4-FFF2-40B4-BE49-F238E27FC236}">
                  <a16:creationId xmlns:a16="http://schemas.microsoft.com/office/drawing/2014/main" id="{18A4EA8E-1628-4B4B-AE25-9F4F2E244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746"/>
              <a:ext cx="19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5916" name="Rectangle 12">
              <a:extLst>
                <a:ext uri="{FF2B5EF4-FFF2-40B4-BE49-F238E27FC236}">
                  <a16:creationId xmlns:a16="http://schemas.microsoft.com/office/drawing/2014/main" id="{32BC761D-75BD-8E4F-9827-2FD34601D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46"/>
              <a:ext cx="19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5917" name="Rectangle 13">
              <a:extLst>
                <a:ext uri="{FF2B5EF4-FFF2-40B4-BE49-F238E27FC236}">
                  <a16:creationId xmlns:a16="http://schemas.microsoft.com/office/drawing/2014/main" id="{90FC07D3-7591-CD45-BE6A-EFAFB50F1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746"/>
              <a:ext cx="19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5918" name="Rectangle 14">
              <a:extLst>
                <a:ext uri="{FF2B5EF4-FFF2-40B4-BE49-F238E27FC236}">
                  <a16:creationId xmlns:a16="http://schemas.microsoft.com/office/drawing/2014/main" id="{2415145C-E447-9A4F-9691-4781AE013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746"/>
              <a:ext cx="19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5919" name="Rectangle 15">
              <a:extLst>
                <a:ext uri="{FF2B5EF4-FFF2-40B4-BE49-F238E27FC236}">
                  <a16:creationId xmlns:a16="http://schemas.microsoft.com/office/drawing/2014/main" id="{264A5EEC-4E4B-3240-B5A3-E07B4A70D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746"/>
              <a:ext cx="19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5920" name="Rectangle 16">
              <a:extLst>
                <a:ext uri="{FF2B5EF4-FFF2-40B4-BE49-F238E27FC236}">
                  <a16:creationId xmlns:a16="http://schemas.microsoft.com/office/drawing/2014/main" id="{890FCC51-9BEF-4941-9A5D-E24E5164D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746"/>
              <a:ext cx="19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5921" name="Rectangle 17">
              <a:extLst>
                <a:ext uri="{FF2B5EF4-FFF2-40B4-BE49-F238E27FC236}">
                  <a16:creationId xmlns:a16="http://schemas.microsoft.com/office/drawing/2014/main" id="{E10EC3B8-F5BD-884D-912B-7ACCC5B8E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746"/>
              <a:ext cx="19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5922" name="Rectangle 18">
              <a:extLst>
                <a:ext uri="{FF2B5EF4-FFF2-40B4-BE49-F238E27FC236}">
                  <a16:creationId xmlns:a16="http://schemas.microsoft.com/office/drawing/2014/main" id="{895E66CC-A2E4-E14B-B6E7-68FF13F9D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746"/>
              <a:ext cx="124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下地址</a:t>
              </a:r>
            </a:p>
          </p:txBody>
        </p:sp>
        <p:sp>
          <p:nvSpPr>
            <p:cNvPr id="635923" name="Line 19">
              <a:extLst>
                <a:ext uri="{FF2B5EF4-FFF2-40B4-BE49-F238E27FC236}">
                  <a16:creationId xmlns:a16="http://schemas.microsoft.com/office/drawing/2014/main" id="{A27D6502-E3DF-194C-A495-54DEAF616B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255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5924" name="Line 20">
              <a:extLst>
                <a:ext uri="{FF2B5EF4-FFF2-40B4-BE49-F238E27FC236}">
                  <a16:creationId xmlns:a16="http://schemas.microsoft.com/office/drawing/2014/main" id="{C00E5DDA-38D2-8342-A12D-582EF04856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255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5925" name="Line 21">
              <a:extLst>
                <a:ext uri="{FF2B5EF4-FFF2-40B4-BE49-F238E27FC236}">
                  <a16:creationId xmlns:a16="http://schemas.microsoft.com/office/drawing/2014/main" id="{11F939E8-CC8B-7447-B7A2-DDF32FF25F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255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5926" name="Line 22">
              <a:extLst>
                <a:ext uri="{FF2B5EF4-FFF2-40B4-BE49-F238E27FC236}">
                  <a16:creationId xmlns:a16="http://schemas.microsoft.com/office/drawing/2014/main" id="{150431F9-DFF3-9E4A-AC26-B05FC14EB4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8" y="255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5927" name="Line 23">
              <a:extLst>
                <a:ext uri="{FF2B5EF4-FFF2-40B4-BE49-F238E27FC236}">
                  <a16:creationId xmlns:a16="http://schemas.microsoft.com/office/drawing/2014/main" id="{6051C3AB-60BD-184E-9571-A111F25D78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255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5928" name="Text Box 24">
              <a:extLst>
                <a:ext uri="{FF2B5EF4-FFF2-40B4-BE49-F238E27FC236}">
                  <a16:creationId xmlns:a16="http://schemas.microsoft.com/office/drawing/2014/main" id="{896C0C06-B3F4-8442-A8C1-300FCDBE8A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5" y="2484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635929" name="Text Box 25">
              <a:extLst>
                <a:ext uri="{FF2B5EF4-FFF2-40B4-BE49-F238E27FC236}">
                  <a16:creationId xmlns:a16="http://schemas.microsoft.com/office/drawing/2014/main" id="{47F86D6B-CFDF-4D4C-914C-DBF1E32A3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342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控制信号</a:t>
              </a:r>
            </a:p>
          </p:txBody>
        </p:sp>
        <p:sp>
          <p:nvSpPr>
            <p:cNvPr id="635930" name="Line 26">
              <a:extLst>
                <a:ext uri="{FF2B5EF4-FFF2-40B4-BE49-F238E27FC236}">
                  <a16:creationId xmlns:a16="http://schemas.microsoft.com/office/drawing/2014/main" id="{28A41DDD-75F9-6944-8947-B4E723D2A8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034"/>
              <a:ext cx="0" cy="2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5931" name="Line 27">
              <a:extLst>
                <a:ext uri="{FF2B5EF4-FFF2-40B4-BE49-F238E27FC236}">
                  <a16:creationId xmlns:a16="http://schemas.microsoft.com/office/drawing/2014/main" id="{D96F85FD-4918-284A-8DFF-A5E1E4C1C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3034"/>
              <a:ext cx="0" cy="2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5932" name="Line 28">
              <a:extLst>
                <a:ext uri="{FF2B5EF4-FFF2-40B4-BE49-F238E27FC236}">
                  <a16:creationId xmlns:a16="http://schemas.microsoft.com/office/drawing/2014/main" id="{248E1A9B-7C57-C34D-A1CE-943CF5C251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3178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5933" name="Line 29">
              <a:extLst>
                <a:ext uri="{FF2B5EF4-FFF2-40B4-BE49-F238E27FC236}">
                  <a16:creationId xmlns:a16="http://schemas.microsoft.com/office/drawing/2014/main" id="{CF33B9F2-C073-B649-9468-345FEA2F27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3178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5934" name="Text Box 30">
              <a:extLst>
                <a:ext uri="{FF2B5EF4-FFF2-40B4-BE49-F238E27FC236}">
                  <a16:creationId xmlns:a16="http://schemas.microsoft.com/office/drawing/2014/main" id="{81BEB558-1115-3B41-BC1E-830FCC1AA4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2" y="3034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操作控制</a:t>
              </a:r>
            </a:p>
          </p:txBody>
        </p:sp>
      </p:grpSp>
      <p:sp>
        <p:nvSpPr>
          <p:cNvPr id="635935" name="Text Box 31">
            <a:extLst>
              <a:ext uri="{FF2B5EF4-FFF2-40B4-BE49-F238E27FC236}">
                <a16:creationId xmlns:a16="http://schemas.microsoft.com/office/drawing/2014/main" id="{B1A5CD03-E54A-6B40-B908-5CD9CA7E0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8788" y="5680076"/>
            <a:ext cx="48237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某位为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“1”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表示该控制信号有效</a:t>
            </a:r>
          </a:p>
        </p:txBody>
      </p:sp>
      <p:sp>
        <p:nvSpPr>
          <p:cNvPr id="635936" name="Rectangle 32">
            <a:extLst>
              <a:ext uri="{FF2B5EF4-FFF2-40B4-BE49-F238E27FC236}">
                <a16:creationId xmlns:a16="http://schemas.microsoft.com/office/drawing/2014/main" id="{61C49DC7-2B94-604B-8973-93004854A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447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10.2</a:t>
            </a:r>
          </a:p>
        </p:txBody>
      </p:sp>
      <p:sp>
        <p:nvSpPr>
          <p:cNvPr id="635937" name="AutoShape 3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2A1FE6A-A0C7-A04D-AE18-11306C64F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369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5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5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35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35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5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5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907" grpId="0" autoUpdateAnimBg="0"/>
      <p:bldP spid="635908" grpId="0" autoUpdateAnimBg="0"/>
      <p:bldP spid="635909" grpId="0" autoUpdateAnimBg="0"/>
      <p:bldP spid="63593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Text Box 2">
            <a:extLst>
              <a:ext uri="{FF2B5EF4-FFF2-40B4-BE49-F238E27FC236}">
                <a16:creationId xmlns:a16="http://schemas.microsoft.com/office/drawing/2014/main" id="{C4A9EFDB-BB9C-FB4F-B14B-C231AB264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333375"/>
            <a:ext cx="7920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zh-CN" altLang="en-US" sz="3200" b="1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字段直接编码方式</a:t>
            </a:r>
          </a:p>
        </p:txBody>
      </p:sp>
      <p:sp>
        <p:nvSpPr>
          <p:cNvPr id="636931" name="Text Box 3">
            <a:extLst>
              <a:ext uri="{FF2B5EF4-FFF2-40B4-BE49-F238E27FC236}">
                <a16:creationId xmlns:a16="http://schemas.microsoft.com/office/drawing/2014/main" id="{7AAB52A5-B71A-994A-BE0A-9C3367259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1900" y="1143001"/>
            <a:ext cx="76327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将微指令的控制字段分成若干 </a:t>
            </a:r>
            <a:r>
              <a:rPr lang="zh-CN" altLang="en-US"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zh-CN" altLang="en-US" sz="2800" b="1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段</a:t>
            </a:r>
            <a:r>
              <a:rPr lang="zh-CN" altLang="en-US"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zh-CN" altLang="en-US" sz="2800" b="1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，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每段经译码后发出控制信号</a:t>
            </a:r>
          </a:p>
        </p:txBody>
      </p:sp>
      <p:sp>
        <p:nvSpPr>
          <p:cNvPr id="636932" name="Text Box 4">
            <a:extLst>
              <a:ext uri="{FF2B5EF4-FFF2-40B4-BE49-F238E27FC236}">
                <a16:creationId xmlns:a16="http://schemas.microsoft.com/office/drawing/2014/main" id="{D04C377F-1E94-4A4F-B9C6-642AAFC48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5650" y="5195888"/>
            <a:ext cx="525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每个字段中的命令是 </a:t>
            </a:r>
            <a:r>
              <a:rPr lang="zh-CN" altLang="en-US" sz="2800" b="1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互斥 </a:t>
            </a:r>
            <a:r>
              <a:rPr lang="zh-CN" altLang="en-US" sz="2800" b="1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的</a:t>
            </a:r>
          </a:p>
        </p:txBody>
      </p:sp>
      <p:grpSp>
        <p:nvGrpSpPr>
          <p:cNvPr id="636967" name="Group 39">
            <a:extLst>
              <a:ext uri="{FF2B5EF4-FFF2-40B4-BE49-F238E27FC236}">
                <a16:creationId xmlns:a16="http://schemas.microsoft.com/office/drawing/2014/main" id="{7A208D5D-30D1-0E48-97D0-F845C7747B3F}"/>
              </a:ext>
            </a:extLst>
          </p:cNvPr>
          <p:cNvGrpSpPr>
            <a:grpSpLocks/>
          </p:cNvGrpSpPr>
          <p:nvPr/>
        </p:nvGrpSpPr>
        <p:grpSpPr bwMode="auto">
          <a:xfrm>
            <a:off x="4035426" y="2438401"/>
            <a:ext cx="3660775" cy="2517775"/>
            <a:chOff x="1582" y="1536"/>
            <a:chExt cx="2306" cy="1586"/>
          </a:xfrm>
        </p:grpSpPr>
        <p:sp>
          <p:nvSpPr>
            <p:cNvPr id="636934" name="Rectangle 6">
              <a:extLst>
                <a:ext uri="{FF2B5EF4-FFF2-40B4-BE49-F238E27FC236}">
                  <a16:creationId xmlns:a16="http://schemas.microsoft.com/office/drawing/2014/main" id="{3D074B2D-D4DB-BC47-8800-80CF8B148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058"/>
              <a:ext cx="43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译码</a:t>
              </a:r>
            </a:p>
          </p:txBody>
        </p:sp>
        <p:sp>
          <p:nvSpPr>
            <p:cNvPr id="636935" name="Line 7">
              <a:extLst>
                <a:ext uri="{FF2B5EF4-FFF2-40B4-BE49-F238E27FC236}">
                  <a16:creationId xmlns:a16="http://schemas.microsoft.com/office/drawing/2014/main" id="{EDF5FF6F-FFAB-2A4A-92C1-1FD4D18704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186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6936" name="Line 8">
              <a:extLst>
                <a:ext uri="{FF2B5EF4-FFF2-40B4-BE49-F238E27FC236}">
                  <a16:creationId xmlns:a16="http://schemas.microsoft.com/office/drawing/2014/main" id="{9D370028-8B1F-4347-8A08-B4637C0841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86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6937" name="Line 9">
              <a:extLst>
                <a:ext uri="{FF2B5EF4-FFF2-40B4-BE49-F238E27FC236}">
                  <a16:creationId xmlns:a16="http://schemas.microsoft.com/office/drawing/2014/main" id="{1592E4A5-91BD-7048-96CC-843CAA053A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186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6938" name="Text Box 10">
              <a:extLst>
                <a:ext uri="{FF2B5EF4-FFF2-40B4-BE49-F238E27FC236}">
                  <a16:creationId xmlns:a16="http://schemas.microsoft.com/office/drawing/2014/main" id="{76BC45F9-F130-3F4D-AC5D-28857BDF21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8" y="1827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636939" name="Rectangle 11">
              <a:extLst>
                <a:ext uri="{FF2B5EF4-FFF2-40B4-BE49-F238E27FC236}">
                  <a16:creationId xmlns:a16="http://schemas.microsoft.com/office/drawing/2014/main" id="{6A170202-4A36-BA48-9260-1987A1F1D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" y="2538"/>
              <a:ext cx="578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6940" name="AutoShape 12">
              <a:extLst>
                <a:ext uri="{FF2B5EF4-FFF2-40B4-BE49-F238E27FC236}">
                  <a16:creationId xmlns:a16="http://schemas.microsoft.com/office/drawing/2014/main" id="{6D528D8B-5A23-CD4B-8B0E-5122C673FCF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824" y="2202"/>
              <a:ext cx="96" cy="57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6941" name="Rectangle 13">
              <a:extLst>
                <a:ext uri="{FF2B5EF4-FFF2-40B4-BE49-F238E27FC236}">
                  <a16:creationId xmlns:a16="http://schemas.microsoft.com/office/drawing/2014/main" id="{4A742606-754A-3F40-905D-C520693C9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058"/>
              <a:ext cx="43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译码</a:t>
              </a:r>
            </a:p>
          </p:txBody>
        </p:sp>
        <p:sp>
          <p:nvSpPr>
            <p:cNvPr id="636942" name="Line 14">
              <a:extLst>
                <a:ext uri="{FF2B5EF4-FFF2-40B4-BE49-F238E27FC236}">
                  <a16:creationId xmlns:a16="http://schemas.microsoft.com/office/drawing/2014/main" id="{D2648D67-B309-0D4B-9AF6-8581B37D3C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186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6943" name="Line 15">
              <a:extLst>
                <a:ext uri="{FF2B5EF4-FFF2-40B4-BE49-F238E27FC236}">
                  <a16:creationId xmlns:a16="http://schemas.microsoft.com/office/drawing/2014/main" id="{DFF2FFCD-7E4B-3C40-841D-DDE15363ED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186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6944" name="Line 16">
              <a:extLst>
                <a:ext uri="{FF2B5EF4-FFF2-40B4-BE49-F238E27FC236}">
                  <a16:creationId xmlns:a16="http://schemas.microsoft.com/office/drawing/2014/main" id="{1D20E2D7-A414-AF4D-8299-5330FC387A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2" y="186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6945" name="Text Box 17">
              <a:extLst>
                <a:ext uri="{FF2B5EF4-FFF2-40B4-BE49-F238E27FC236}">
                  <a16:creationId xmlns:a16="http://schemas.microsoft.com/office/drawing/2014/main" id="{03593BE7-F5E1-8040-9D24-860C134962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4" y="1827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636946" name="Rectangle 18">
              <a:extLst>
                <a:ext uri="{FF2B5EF4-FFF2-40B4-BE49-F238E27FC236}">
                  <a16:creationId xmlns:a16="http://schemas.microsoft.com/office/drawing/2014/main" id="{22B442DC-6663-7048-91A9-E9A13ED1D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8" y="2538"/>
              <a:ext cx="578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6947" name="AutoShape 19">
              <a:extLst>
                <a:ext uri="{FF2B5EF4-FFF2-40B4-BE49-F238E27FC236}">
                  <a16:creationId xmlns:a16="http://schemas.microsoft.com/office/drawing/2014/main" id="{0E4C5D90-569C-DC4D-9C0E-4C70764F9FC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400" y="2202"/>
              <a:ext cx="96" cy="57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6948" name="Rectangle 20">
              <a:extLst>
                <a:ext uri="{FF2B5EF4-FFF2-40B4-BE49-F238E27FC236}">
                  <a16:creationId xmlns:a16="http://schemas.microsoft.com/office/drawing/2014/main" id="{5D76ECC9-1C83-FD40-BBBC-97F108F11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058"/>
              <a:ext cx="43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译码</a:t>
              </a:r>
            </a:p>
          </p:txBody>
        </p:sp>
        <p:sp>
          <p:nvSpPr>
            <p:cNvPr id="636949" name="Line 21">
              <a:extLst>
                <a:ext uri="{FF2B5EF4-FFF2-40B4-BE49-F238E27FC236}">
                  <a16:creationId xmlns:a16="http://schemas.microsoft.com/office/drawing/2014/main" id="{B3EAF2D6-5F6E-2A46-B22B-01D0336D5E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2" y="186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6950" name="Line 22">
              <a:extLst>
                <a:ext uri="{FF2B5EF4-FFF2-40B4-BE49-F238E27FC236}">
                  <a16:creationId xmlns:a16="http://schemas.microsoft.com/office/drawing/2014/main" id="{095F2941-441F-1F40-A9A7-F8F3F431A5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8" y="186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6951" name="Line 23">
              <a:extLst>
                <a:ext uri="{FF2B5EF4-FFF2-40B4-BE49-F238E27FC236}">
                  <a16:creationId xmlns:a16="http://schemas.microsoft.com/office/drawing/2014/main" id="{AD763202-9AFF-EB4E-99B5-3B4856BB34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186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6952" name="Text Box 24">
              <a:extLst>
                <a:ext uri="{FF2B5EF4-FFF2-40B4-BE49-F238E27FC236}">
                  <a16:creationId xmlns:a16="http://schemas.microsoft.com/office/drawing/2014/main" id="{EA58E99C-79A0-DC48-A324-DB220FBB9D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0" y="1827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636953" name="Rectangle 25">
              <a:extLst>
                <a:ext uri="{FF2B5EF4-FFF2-40B4-BE49-F238E27FC236}">
                  <a16:creationId xmlns:a16="http://schemas.microsoft.com/office/drawing/2014/main" id="{DECE399F-F36C-154C-8772-436CF4E01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2538"/>
              <a:ext cx="578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6954" name="AutoShape 26">
              <a:extLst>
                <a:ext uri="{FF2B5EF4-FFF2-40B4-BE49-F238E27FC236}">
                  <a16:creationId xmlns:a16="http://schemas.microsoft.com/office/drawing/2014/main" id="{3293D5F0-428C-EF42-9065-7C50DFD5C26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976" y="2202"/>
              <a:ext cx="96" cy="57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6955" name="Rectangle 27">
              <a:extLst>
                <a:ext uri="{FF2B5EF4-FFF2-40B4-BE49-F238E27FC236}">
                  <a16:creationId xmlns:a16="http://schemas.microsoft.com/office/drawing/2014/main" id="{6FA816B8-979B-A84C-9FFC-DE47FC1E1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0" y="2538"/>
              <a:ext cx="578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下地址</a:t>
              </a:r>
            </a:p>
          </p:txBody>
        </p:sp>
        <p:sp>
          <p:nvSpPr>
            <p:cNvPr id="636956" name="Line 28">
              <a:extLst>
                <a:ext uri="{FF2B5EF4-FFF2-40B4-BE49-F238E27FC236}">
                  <a16:creationId xmlns:a16="http://schemas.microsoft.com/office/drawing/2014/main" id="{485A1468-6D32-1C43-9C5B-52C5E6F485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87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6957" name="Line 29">
              <a:extLst>
                <a:ext uri="{FF2B5EF4-FFF2-40B4-BE49-F238E27FC236}">
                  <a16:creationId xmlns:a16="http://schemas.microsoft.com/office/drawing/2014/main" id="{EEA835C9-F3F5-A54B-A36F-7CEEF32FF5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87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6958" name="Line 30">
              <a:extLst>
                <a:ext uri="{FF2B5EF4-FFF2-40B4-BE49-F238E27FC236}">
                  <a16:creationId xmlns:a16="http://schemas.microsoft.com/office/drawing/2014/main" id="{28FD0B20-4DED-4B4B-A4D9-BEB6641B7F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4" y="2970"/>
              <a:ext cx="48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6959" name="Line 31">
              <a:extLst>
                <a:ext uri="{FF2B5EF4-FFF2-40B4-BE49-F238E27FC236}">
                  <a16:creationId xmlns:a16="http://schemas.microsoft.com/office/drawing/2014/main" id="{F45C9354-0C7B-5144-9B92-BDA23E80E0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7" y="2970"/>
              <a:ext cx="48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6960" name="Text Box 32">
              <a:extLst>
                <a:ext uri="{FF2B5EF4-FFF2-40B4-BE49-F238E27FC236}">
                  <a16:creationId xmlns:a16="http://schemas.microsoft.com/office/drawing/2014/main" id="{70BE491C-3395-F444-9720-FBDD85CC73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2" y="2872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操作控制</a:t>
              </a:r>
            </a:p>
          </p:txBody>
        </p:sp>
        <p:sp>
          <p:nvSpPr>
            <p:cNvPr id="636961" name="Text Box 33">
              <a:extLst>
                <a:ext uri="{FF2B5EF4-FFF2-40B4-BE49-F238E27FC236}">
                  <a16:creationId xmlns:a16="http://schemas.microsoft.com/office/drawing/2014/main" id="{876417FA-AEA0-1447-B3D3-BA7F55D673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2" y="1536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控制信号</a:t>
              </a:r>
            </a:p>
          </p:txBody>
        </p:sp>
      </p:grpSp>
      <p:sp>
        <p:nvSpPr>
          <p:cNvPr id="636962" name="Text Box 34">
            <a:extLst>
              <a:ext uri="{FF2B5EF4-FFF2-40B4-BE49-F238E27FC236}">
                <a16:creationId xmlns:a16="http://schemas.microsoft.com/office/drawing/2014/main" id="{44DEE2EA-83AA-8C4A-916A-327EF9ED4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5650" y="5908675"/>
            <a:ext cx="5391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缩短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了微指令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字长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增加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了译码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时间</a:t>
            </a:r>
          </a:p>
        </p:txBody>
      </p:sp>
      <p:sp>
        <p:nvSpPr>
          <p:cNvPr id="636963" name="Text Box 35">
            <a:extLst>
              <a:ext uri="{FF2B5EF4-FFF2-40B4-BE49-F238E27FC236}">
                <a16:creationId xmlns:a16="http://schemas.microsoft.com/office/drawing/2014/main" id="{6A2FFBDC-C306-454E-9168-78DD86B82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1" y="3259139"/>
            <a:ext cx="29690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微程序执行速度较慢</a:t>
            </a:r>
          </a:p>
        </p:txBody>
      </p:sp>
      <p:sp>
        <p:nvSpPr>
          <p:cNvPr id="636964" name="Rectangle 36">
            <a:extLst>
              <a:ext uri="{FF2B5EF4-FFF2-40B4-BE49-F238E27FC236}">
                <a16:creationId xmlns:a16="http://schemas.microsoft.com/office/drawing/2014/main" id="{DEE32C28-3B4B-2742-9CBF-33E3CF1FF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447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10.2</a:t>
            </a:r>
          </a:p>
        </p:txBody>
      </p:sp>
      <p:sp>
        <p:nvSpPr>
          <p:cNvPr id="636965" name="Text Box 37">
            <a:extLst>
              <a:ext uri="{FF2B5EF4-FFF2-40B4-BE49-F238E27FC236}">
                <a16:creationId xmlns:a16="http://schemas.microsoft.com/office/drawing/2014/main" id="{11F0F2FF-D4B5-E743-BF09-FE5CF0DAF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636838"/>
            <a:ext cx="2160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显式编码</a:t>
            </a:r>
          </a:p>
        </p:txBody>
      </p:sp>
      <p:sp>
        <p:nvSpPr>
          <p:cNvPr id="636966" name="AutoShape 3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12BDF846-F150-6543-AED7-240EE0279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190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36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6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6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36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36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3" dur="500"/>
                                        <p:tgtEl>
                                          <p:spTgt spid="636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931" grpId="0" autoUpdateAnimBg="0"/>
      <p:bldP spid="636932" grpId="0" autoUpdateAnimBg="0"/>
      <p:bldP spid="636962" grpId="0" autoUpdateAnimBg="0"/>
      <p:bldP spid="636963" grpId="0" autoUpdateAnimBg="0"/>
      <p:bldP spid="63696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Text Box 2">
            <a:extLst>
              <a:ext uri="{FF2B5EF4-FFF2-40B4-BE49-F238E27FC236}">
                <a16:creationId xmlns:a16="http://schemas.microsoft.com/office/drawing/2014/main" id="{88214F63-B92D-ED49-969A-BA35DD339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33375"/>
            <a:ext cx="7848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zh-CN" altLang="en-US" sz="3200" b="1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字段间接编码方式</a:t>
            </a:r>
          </a:p>
        </p:txBody>
      </p:sp>
      <p:sp>
        <p:nvSpPr>
          <p:cNvPr id="637955" name="Text Box 3">
            <a:extLst>
              <a:ext uri="{FF2B5EF4-FFF2-40B4-BE49-F238E27FC236}">
                <a16:creationId xmlns:a16="http://schemas.microsoft.com/office/drawing/2014/main" id="{48477D78-C57D-884E-BB11-7F01259E1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1196976"/>
            <a:ext cx="6840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2800" b="1">
              <a:solidFill>
                <a:srgbClr val="FFFFFF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37956" name="Text Box 4">
            <a:extLst>
              <a:ext uri="{FF2B5EF4-FFF2-40B4-BE49-F238E27FC236}">
                <a16:creationId xmlns:a16="http://schemas.microsoft.com/office/drawing/2014/main" id="{CD27F593-9590-A04D-9329-22DC5EE62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4495800"/>
            <a:ext cx="6696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zh-CN" altLang="en-US" sz="3200" b="1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混合编码</a:t>
            </a:r>
          </a:p>
        </p:txBody>
      </p:sp>
      <p:sp>
        <p:nvSpPr>
          <p:cNvPr id="637957" name="Text Box 5">
            <a:extLst>
              <a:ext uri="{FF2B5EF4-FFF2-40B4-BE49-F238E27FC236}">
                <a16:creationId xmlns:a16="http://schemas.microsoft.com/office/drawing/2014/main" id="{650B7D02-E2E2-314B-9197-1FEE2104C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5700" y="5089525"/>
            <a:ext cx="763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直接编码和字段编码（直接和间接）混合使用</a:t>
            </a:r>
            <a:endParaRPr lang="en-US" altLang="zh-CN" sz="2400" b="1">
              <a:solidFill>
                <a:srgbClr val="FFFFFF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37958" name="Text Box 6">
            <a:extLst>
              <a:ext uri="{FF2B5EF4-FFF2-40B4-BE49-F238E27FC236}">
                <a16:creationId xmlns:a16="http://schemas.microsoft.com/office/drawing/2014/main" id="{455878AB-43F8-5B4F-9AA9-DD05FB21F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745164"/>
            <a:ext cx="5543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zh-CN" altLang="en-US" sz="3200" b="1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其他</a:t>
            </a:r>
          </a:p>
        </p:txBody>
      </p:sp>
      <p:grpSp>
        <p:nvGrpSpPr>
          <p:cNvPr id="637959" name="Group 7">
            <a:extLst>
              <a:ext uri="{FF2B5EF4-FFF2-40B4-BE49-F238E27FC236}">
                <a16:creationId xmlns:a16="http://schemas.microsoft.com/office/drawing/2014/main" id="{804013D3-910A-C940-9E40-2F4DC2F25F3F}"/>
              </a:ext>
            </a:extLst>
          </p:cNvPr>
          <p:cNvGrpSpPr>
            <a:grpSpLocks/>
          </p:cNvGrpSpPr>
          <p:nvPr/>
        </p:nvGrpSpPr>
        <p:grpSpPr bwMode="auto">
          <a:xfrm>
            <a:off x="3959226" y="1143001"/>
            <a:ext cx="4727575" cy="3140075"/>
            <a:chOff x="1534" y="720"/>
            <a:chExt cx="2978" cy="1978"/>
          </a:xfrm>
        </p:grpSpPr>
        <p:sp>
          <p:nvSpPr>
            <p:cNvPr id="637960" name="Line 8">
              <a:extLst>
                <a:ext uri="{FF2B5EF4-FFF2-40B4-BE49-F238E27FC236}">
                  <a16:creationId xmlns:a16="http://schemas.microsoft.com/office/drawing/2014/main" id="{4F928CD3-66A8-BF48-AA06-BCEF25F9B0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6" y="144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7961" name="Line 9">
              <a:extLst>
                <a:ext uri="{FF2B5EF4-FFF2-40B4-BE49-F238E27FC236}">
                  <a16:creationId xmlns:a16="http://schemas.microsoft.com/office/drawing/2014/main" id="{CF45D4C3-7437-E346-AEA7-10E75A098E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2" y="144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7962" name="Line 10">
              <a:extLst>
                <a:ext uri="{FF2B5EF4-FFF2-40B4-BE49-F238E27FC236}">
                  <a16:creationId xmlns:a16="http://schemas.microsoft.com/office/drawing/2014/main" id="{70C9E391-15D5-9F44-B6B4-A58EFABD73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2" y="144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7963" name="Text Box 11">
              <a:extLst>
                <a:ext uri="{FF2B5EF4-FFF2-40B4-BE49-F238E27FC236}">
                  <a16:creationId xmlns:a16="http://schemas.microsoft.com/office/drawing/2014/main" id="{6DF82325-1555-A74A-A957-0D36D6245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2" y="1403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637964" name="Rectangle 12">
              <a:extLst>
                <a:ext uri="{FF2B5EF4-FFF2-40B4-BE49-F238E27FC236}">
                  <a16:creationId xmlns:a16="http://schemas.microsoft.com/office/drawing/2014/main" id="{92EA1860-54E0-1C42-A116-F25C4C360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" y="2114"/>
              <a:ext cx="578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字段 1</a:t>
              </a:r>
            </a:p>
          </p:txBody>
        </p:sp>
        <p:sp>
          <p:nvSpPr>
            <p:cNvPr id="637965" name="AutoShape 13">
              <a:extLst>
                <a:ext uri="{FF2B5EF4-FFF2-40B4-BE49-F238E27FC236}">
                  <a16:creationId xmlns:a16="http://schemas.microsoft.com/office/drawing/2014/main" id="{C92D50D9-FA49-5443-B2E1-CA0DDF5E14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870" y="1778"/>
              <a:ext cx="96" cy="57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7966" name="Text Box 14">
              <a:extLst>
                <a:ext uri="{FF2B5EF4-FFF2-40B4-BE49-F238E27FC236}">
                  <a16:creationId xmlns:a16="http://schemas.microsoft.com/office/drawing/2014/main" id="{76B515A4-273C-214C-BCE4-531A5D4D9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2" y="1403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637967" name="Rectangle 15">
              <a:extLst>
                <a:ext uri="{FF2B5EF4-FFF2-40B4-BE49-F238E27FC236}">
                  <a16:creationId xmlns:a16="http://schemas.microsoft.com/office/drawing/2014/main" id="{AC51C82F-F92F-E241-A03C-8FA3F92C6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" y="2114"/>
              <a:ext cx="578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字段 2</a:t>
              </a:r>
            </a:p>
          </p:txBody>
        </p:sp>
        <p:sp>
          <p:nvSpPr>
            <p:cNvPr id="637968" name="AutoShape 16">
              <a:extLst>
                <a:ext uri="{FF2B5EF4-FFF2-40B4-BE49-F238E27FC236}">
                  <a16:creationId xmlns:a16="http://schemas.microsoft.com/office/drawing/2014/main" id="{0BB75F5A-F81F-9847-98A8-5D540510516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446" y="1778"/>
              <a:ext cx="96" cy="57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637969" name="Group 17">
              <a:extLst>
                <a:ext uri="{FF2B5EF4-FFF2-40B4-BE49-F238E27FC236}">
                  <a16:creationId xmlns:a16="http://schemas.microsoft.com/office/drawing/2014/main" id="{FE524241-0024-4D4C-8221-8B25AAE50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8" y="1634"/>
              <a:ext cx="2160" cy="288"/>
              <a:chOff x="1678" y="1634"/>
              <a:chExt cx="2160" cy="288"/>
            </a:xfrm>
          </p:grpSpPr>
          <p:sp>
            <p:nvSpPr>
              <p:cNvPr id="637970" name="Rectangle 18">
                <a:extLst>
                  <a:ext uri="{FF2B5EF4-FFF2-40B4-BE49-F238E27FC236}">
                    <a16:creationId xmlns:a16="http://schemas.microsoft.com/office/drawing/2014/main" id="{BF932854-BECD-244E-993E-98A59480BC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8" y="1634"/>
                <a:ext cx="432" cy="288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译码</a:t>
                </a:r>
              </a:p>
            </p:txBody>
          </p:sp>
          <p:sp>
            <p:nvSpPr>
              <p:cNvPr id="637971" name="Rectangle 19">
                <a:extLst>
                  <a:ext uri="{FF2B5EF4-FFF2-40B4-BE49-F238E27FC236}">
                    <a16:creationId xmlns:a16="http://schemas.microsoft.com/office/drawing/2014/main" id="{9EB576CA-FEF9-8A41-8C4D-70D99CB5B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4" y="1634"/>
                <a:ext cx="432" cy="288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译码</a:t>
                </a:r>
              </a:p>
            </p:txBody>
          </p:sp>
          <p:sp>
            <p:nvSpPr>
              <p:cNvPr id="637972" name="Rectangle 20">
                <a:extLst>
                  <a:ext uri="{FF2B5EF4-FFF2-40B4-BE49-F238E27FC236}">
                    <a16:creationId xmlns:a16="http://schemas.microsoft.com/office/drawing/2014/main" id="{2AC37D68-D2D1-F749-BC0E-1D26DE9A80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6" y="1634"/>
                <a:ext cx="432" cy="288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译码</a:t>
                </a:r>
              </a:p>
            </p:txBody>
          </p:sp>
        </p:grpSp>
        <p:sp>
          <p:nvSpPr>
            <p:cNvPr id="637973" name="Line 21">
              <a:extLst>
                <a:ext uri="{FF2B5EF4-FFF2-40B4-BE49-F238E27FC236}">
                  <a16:creationId xmlns:a16="http://schemas.microsoft.com/office/drawing/2014/main" id="{24F6334D-47AD-634D-9F8D-3572E0DA0A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4" y="144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7974" name="Line 22">
              <a:extLst>
                <a:ext uri="{FF2B5EF4-FFF2-40B4-BE49-F238E27FC236}">
                  <a16:creationId xmlns:a16="http://schemas.microsoft.com/office/drawing/2014/main" id="{F7C1E31B-4065-F04F-B429-749760FE18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0" y="144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7975" name="Line 23">
              <a:extLst>
                <a:ext uri="{FF2B5EF4-FFF2-40B4-BE49-F238E27FC236}">
                  <a16:creationId xmlns:a16="http://schemas.microsoft.com/office/drawing/2014/main" id="{4814A574-6F01-4741-A2AF-DDBDD40540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0" y="144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7976" name="Text Box 24">
              <a:extLst>
                <a:ext uri="{FF2B5EF4-FFF2-40B4-BE49-F238E27FC236}">
                  <a16:creationId xmlns:a16="http://schemas.microsoft.com/office/drawing/2014/main" id="{DC9D541D-86F6-CA49-B062-C9FF9B03FC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0" y="1403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637977" name="Rectangle 25">
              <a:extLst>
                <a:ext uri="{FF2B5EF4-FFF2-40B4-BE49-F238E27FC236}">
                  <a16:creationId xmlns:a16="http://schemas.microsoft.com/office/drawing/2014/main" id="{EE0BA13E-6EB0-F74B-84D9-E84C229FA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" y="2114"/>
              <a:ext cx="578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7978" name="Line 26">
              <a:extLst>
                <a:ext uri="{FF2B5EF4-FFF2-40B4-BE49-F238E27FC236}">
                  <a16:creationId xmlns:a16="http://schemas.microsoft.com/office/drawing/2014/main" id="{8FCFFF99-7C8A-1342-AD0F-D561DEEC8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0" y="245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7979" name="Line 27">
              <a:extLst>
                <a:ext uri="{FF2B5EF4-FFF2-40B4-BE49-F238E27FC236}">
                  <a16:creationId xmlns:a16="http://schemas.microsoft.com/office/drawing/2014/main" id="{6F4B68EF-224C-104B-B07A-287D5FD7E8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4" y="245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7980" name="Line 28">
              <a:extLst>
                <a:ext uri="{FF2B5EF4-FFF2-40B4-BE49-F238E27FC236}">
                  <a16:creationId xmlns:a16="http://schemas.microsoft.com/office/drawing/2014/main" id="{7C3D4F09-AC4E-C743-9343-8956E829FB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0" y="2546"/>
              <a:ext cx="6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7981" name="Line 29">
              <a:extLst>
                <a:ext uri="{FF2B5EF4-FFF2-40B4-BE49-F238E27FC236}">
                  <a16:creationId xmlns:a16="http://schemas.microsoft.com/office/drawing/2014/main" id="{2C9CE07B-0BD8-2940-AC37-96A45CEA92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2" y="2546"/>
              <a:ext cx="6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7982" name="Text Box 30">
              <a:extLst>
                <a:ext uri="{FF2B5EF4-FFF2-40B4-BE49-F238E27FC236}">
                  <a16:creationId xmlns:a16="http://schemas.microsoft.com/office/drawing/2014/main" id="{6508FC36-093C-2942-A710-C4205D37DF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8" y="2448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操作控制</a:t>
              </a:r>
            </a:p>
          </p:txBody>
        </p:sp>
        <p:sp>
          <p:nvSpPr>
            <p:cNvPr id="637983" name="Text Box 31">
              <a:extLst>
                <a:ext uri="{FF2B5EF4-FFF2-40B4-BE49-F238E27FC236}">
                  <a16:creationId xmlns:a16="http://schemas.microsoft.com/office/drawing/2014/main" id="{A4E7152F-9AE8-4945-917F-6E2BB54A5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4" y="720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控制信号</a:t>
              </a:r>
            </a:p>
          </p:txBody>
        </p:sp>
        <p:sp>
          <p:nvSpPr>
            <p:cNvPr id="637984" name="Rectangle 32">
              <a:extLst>
                <a:ext uri="{FF2B5EF4-FFF2-40B4-BE49-F238E27FC236}">
                  <a16:creationId xmlns:a16="http://schemas.microsoft.com/office/drawing/2014/main" id="{051AF585-6CFE-B04B-B584-9938695C9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1162"/>
              <a:ext cx="43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7985" name="Line 33">
              <a:extLst>
                <a:ext uri="{FF2B5EF4-FFF2-40B4-BE49-F238E27FC236}">
                  <a16:creationId xmlns:a16="http://schemas.microsoft.com/office/drawing/2014/main" id="{2EA7AD5D-3ABF-094F-AEFA-000E27A33C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6" y="961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7986" name="Line 34">
              <a:extLst>
                <a:ext uri="{FF2B5EF4-FFF2-40B4-BE49-F238E27FC236}">
                  <a16:creationId xmlns:a16="http://schemas.microsoft.com/office/drawing/2014/main" id="{22868745-68E1-944C-9918-620FC56FB8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2" y="961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7987" name="Line 35">
              <a:extLst>
                <a:ext uri="{FF2B5EF4-FFF2-40B4-BE49-F238E27FC236}">
                  <a16:creationId xmlns:a16="http://schemas.microsoft.com/office/drawing/2014/main" id="{0A7A7810-423F-C147-87C9-4D1F16E4D1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2" y="961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7988" name="Text Box 36">
              <a:extLst>
                <a:ext uri="{FF2B5EF4-FFF2-40B4-BE49-F238E27FC236}">
                  <a16:creationId xmlns:a16="http://schemas.microsoft.com/office/drawing/2014/main" id="{E9801491-CC1A-884F-9F7E-4ECD53A93B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2" y="922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637989" name="Rectangle 37">
              <a:extLst>
                <a:ext uri="{FF2B5EF4-FFF2-40B4-BE49-F238E27FC236}">
                  <a16:creationId xmlns:a16="http://schemas.microsoft.com/office/drawing/2014/main" id="{3A7A8C1E-1937-3347-BE86-3B709D07B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8" y="2122"/>
              <a:ext cx="578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字段 </a:t>
              </a:r>
              <a:r>
                <a:rPr kumimoji="1" lang="en-US" altLang="zh-CN" sz="20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637990" name="AutoShape 38">
              <a:extLst>
                <a:ext uri="{FF2B5EF4-FFF2-40B4-BE49-F238E27FC236}">
                  <a16:creationId xmlns:a16="http://schemas.microsoft.com/office/drawing/2014/main" id="{66B7C165-44FE-CA4B-8E0E-6BDE7D37C33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600" y="1786"/>
              <a:ext cx="96" cy="57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7991" name="Rectangle 39">
              <a:extLst>
                <a:ext uri="{FF2B5EF4-FFF2-40B4-BE49-F238E27FC236}">
                  <a16:creationId xmlns:a16="http://schemas.microsoft.com/office/drawing/2014/main" id="{A470C7D7-F035-4F48-943B-5437C1705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4" y="2122"/>
              <a:ext cx="578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下地址</a:t>
              </a:r>
            </a:p>
          </p:txBody>
        </p:sp>
        <p:sp>
          <p:nvSpPr>
            <p:cNvPr id="637992" name="Text Box 40">
              <a:extLst>
                <a:ext uri="{FF2B5EF4-FFF2-40B4-BE49-F238E27FC236}">
                  <a16:creationId xmlns:a16="http://schemas.microsoft.com/office/drawing/2014/main" id="{563BFDC4-13AA-D045-96F4-175D1DF3E4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4" y="2052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637993" name="Rectangle 41">
              <a:extLst>
                <a:ext uri="{FF2B5EF4-FFF2-40B4-BE49-F238E27FC236}">
                  <a16:creationId xmlns:a16="http://schemas.microsoft.com/office/drawing/2014/main" id="{B6107747-0CC2-BA4A-B65A-290E634B8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" y="1162"/>
              <a:ext cx="43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7994" name="Line 42">
              <a:extLst>
                <a:ext uri="{FF2B5EF4-FFF2-40B4-BE49-F238E27FC236}">
                  <a16:creationId xmlns:a16="http://schemas.microsoft.com/office/drawing/2014/main" id="{585D0692-2557-9846-B40B-1209972D1C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4" y="961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7995" name="Line 43">
              <a:extLst>
                <a:ext uri="{FF2B5EF4-FFF2-40B4-BE49-F238E27FC236}">
                  <a16:creationId xmlns:a16="http://schemas.microsoft.com/office/drawing/2014/main" id="{F05A4656-9718-C246-876E-E04F48E781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0" y="961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7996" name="Line 44">
              <a:extLst>
                <a:ext uri="{FF2B5EF4-FFF2-40B4-BE49-F238E27FC236}">
                  <a16:creationId xmlns:a16="http://schemas.microsoft.com/office/drawing/2014/main" id="{D3DC2762-62C8-9F41-91A7-8FAD1EFABC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0" y="961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7997" name="Text Box 45">
              <a:extLst>
                <a:ext uri="{FF2B5EF4-FFF2-40B4-BE49-F238E27FC236}">
                  <a16:creationId xmlns:a16="http://schemas.microsoft.com/office/drawing/2014/main" id="{88805E22-A1B2-2A43-BFE7-BC47662C07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0" y="922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637998" name="Text Box 46">
              <a:extLst>
                <a:ext uri="{FF2B5EF4-FFF2-40B4-BE49-F238E27FC236}">
                  <a16:creationId xmlns:a16="http://schemas.microsoft.com/office/drawing/2014/main" id="{ED92CCFA-9F9A-8643-94BA-F089A77F07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0" y="730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控制信号</a:t>
              </a:r>
            </a:p>
          </p:txBody>
        </p:sp>
        <p:sp>
          <p:nvSpPr>
            <p:cNvPr id="637999" name="Freeform 47">
              <a:extLst>
                <a:ext uri="{FF2B5EF4-FFF2-40B4-BE49-F238E27FC236}">
                  <a16:creationId xmlns:a16="http://schemas.microsoft.com/office/drawing/2014/main" id="{3322C7AC-D88A-5047-BCBF-300A5C2A2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0" y="1306"/>
              <a:ext cx="192" cy="336"/>
            </a:xfrm>
            <a:custGeom>
              <a:avLst/>
              <a:gdLst>
                <a:gd name="T0" fmla="*/ 192 w 192"/>
                <a:gd name="T1" fmla="*/ 336 h 336"/>
                <a:gd name="T2" fmla="*/ 192 w 192"/>
                <a:gd name="T3" fmla="*/ 0 h 336"/>
                <a:gd name="T4" fmla="*/ 0 w 192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336">
                  <a:moveTo>
                    <a:pt x="192" y="336"/>
                  </a:moveTo>
                  <a:lnTo>
                    <a:pt x="192" y="0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8000" name="Freeform 48">
              <a:extLst>
                <a:ext uri="{FF2B5EF4-FFF2-40B4-BE49-F238E27FC236}">
                  <a16:creationId xmlns:a16="http://schemas.microsoft.com/office/drawing/2014/main" id="{C0748FC4-91F3-004C-9480-3E6A60084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0" y="1306"/>
              <a:ext cx="816" cy="336"/>
            </a:xfrm>
            <a:custGeom>
              <a:avLst/>
              <a:gdLst>
                <a:gd name="T0" fmla="*/ 0 w 816"/>
                <a:gd name="T1" fmla="*/ 336 h 336"/>
                <a:gd name="T2" fmla="*/ 0 w 816"/>
                <a:gd name="T3" fmla="*/ 0 h 336"/>
                <a:gd name="T4" fmla="*/ 816 w 816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6" h="336">
                  <a:moveTo>
                    <a:pt x="0" y="336"/>
                  </a:moveTo>
                  <a:lnTo>
                    <a:pt x="0" y="0"/>
                  </a:lnTo>
                  <a:lnTo>
                    <a:pt x="816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38001" name="Rectangle 49">
            <a:extLst>
              <a:ext uri="{FF2B5EF4-FFF2-40B4-BE49-F238E27FC236}">
                <a16:creationId xmlns:a16="http://schemas.microsoft.com/office/drawing/2014/main" id="{F003FF60-BB4D-B94B-A844-312F750C9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447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10.2</a:t>
            </a:r>
          </a:p>
        </p:txBody>
      </p:sp>
      <p:sp>
        <p:nvSpPr>
          <p:cNvPr id="638002" name="Text Box 50">
            <a:extLst>
              <a:ext uri="{FF2B5EF4-FFF2-40B4-BE49-F238E27FC236}">
                <a16:creationId xmlns:a16="http://schemas.microsoft.com/office/drawing/2014/main" id="{C3AF671F-64E0-2041-881B-5F3FEDF84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25" y="2205038"/>
            <a:ext cx="2160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隐式编码</a:t>
            </a:r>
          </a:p>
        </p:txBody>
      </p:sp>
      <p:sp>
        <p:nvSpPr>
          <p:cNvPr id="638003" name="AutoShape 5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A70B2E3-DE20-9A4A-9C9A-AA5A792D9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632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37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8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8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3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37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37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6" grpId="0" autoUpdateAnimBg="0"/>
      <p:bldP spid="637957" grpId="0" autoUpdateAnimBg="0"/>
      <p:bldP spid="637958" grpId="0" autoUpdateAnimBg="0"/>
      <p:bldP spid="63800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>
            <a:extLst>
              <a:ext uri="{FF2B5EF4-FFF2-40B4-BE49-F238E27FC236}">
                <a16:creationId xmlns:a16="http://schemas.microsoft.com/office/drawing/2014/main" id="{32BDC3F2-0A76-0F45-81D7-95567B9088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</a:t>
            </a:r>
          </a:p>
        </p:txBody>
      </p:sp>
      <p:sp>
        <p:nvSpPr>
          <p:cNvPr id="611331" name="Text Box 3">
            <a:extLst>
              <a:ext uri="{FF2B5EF4-FFF2-40B4-BE49-F238E27FC236}">
                <a16:creationId xmlns:a16="http://schemas.microsoft.com/office/drawing/2014/main" id="{5FCDB50B-3DEC-664F-84EB-925E1DDC7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6" y="196850"/>
            <a:ext cx="3597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zh-CN" altLang="en-US" sz="32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.节拍信号</a:t>
            </a:r>
          </a:p>
        </p:txBody>
      </p:sp>
      <p:sp>
        <p:nvSpPr>
          <p:cNvPr id="611332" name="Freeform 4">
            <a:extLst>
              <a:ext uri="{FF2B5EF4-FFF2-40B4-BE49-F238E27FC236}">
                <a16:creationId xmlns:a16="http://schemas.microsoft.com/office/drawing/2014/main" id="{04363A86-A315-AB46-800F-12478DA36F29}"/>
              </a:ext>
            </a:extLst>
          </p:cNvPr>
          <p:cNvSpPr>
            <a:spLocks/>
          </p:cNvSpPr>
          <p:nvPr/>
        </p:nvSpPr>
        <p:spPr bwMode="auto">
          <a:xfrm>
            <a:off x="2286000" y="2438400"/>
            <a:ext cx="8077200" cy="457200"/>
          </a:xfrm>
          <a:custGeom>
            <a:avLst/>
            <a:gdLst>
              <a:gd name="T0" fmla="*/ 0 w 5088"/>
              <a:gd name="T1" fmla="*/ 288 h 288"/>
              <a:gd name="T2" fmla="*/ 240 w 5088"/>
              <a:gd name="T3" fmla="*/ 288 h 288"/>
              <a:gd name="T4" fmla="*/ 240 w 5088"/>
              <a:gd name="T5" fmla="*/ 0 h 288"/>
              <a:gd name="T6" fmla="*/ 816 w 5088"/>
              <a:gd name="T7" fmla="*/ 0 h 288"/>
              <a:gd name="T8" fmla="*/ 816 w 5088"/>
              <a:gd name="T9" fmla="*/ 288 h 288"/>
              <a:gd name="T10" fmla="*/ 2544 w 5088"/>
              <a:gd name="T11" fmla="*/ 288 h 288"/>
              <a:gd name="T12" fmla="*/ 2544 w 5088"/>
              <a:gd name="T13" fmla="*/ 0 h 288"/>
              <a:gd name="T14" fmla="*/ 3120 w 5088"/>
              <a:gd name="T15" fmla="*/ 0 h 288"/>
              <a:gd name="T16" fmla="*/ 3120 w 5088"/>
              <a:gd name="T17" fmla="*/ 288 h 288"/>
              <a:gd name="T18" fmla="*/ 4848 w 5088"/>
              <a:gd name="T19" fmla="*/ 288 h 288"/>
              <a:gd name="T20" fmla="*/ 4848 w 5088"/>
              <a:gd name="T21" fmla="*/ 0 h 288"/>
              <a:gd name="T22" fmla="*/ 5088 w 5088"/>
              <a:gd name="T23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088" h="288">
                <a:moveTo>
                  <a:pt x="0" y="288"/>
                </a:moveTo>
                <a:lnTo>
                  <a:pt x="240" y="288"/>
                </a:lnTo>
                <a:lnTo>
                  <a:pt x="240" y="0"/>
                </a:lnTo>
                <a:lnTo>
                  <a:pt x="816" y="0"/>
                </a:lnTo>
                <a:lnTo>
                  <a:pt x="816" y="288"/>
                </a:lnTo>
                <a:lnTo>
                  <a:pt x="2544" y="288"/>
                </a:lnTo>
                <a:lnTo>
                  <a:pt x="2544" y="0"/>
                </a:lnTo>
                <a:lnTo>
                  <a:pt x="3120" y="0"/>
                </a:lnTo>
                <a:lnTo>
                  <a:pt x="3120" y="288"/>
                </a:lnTo>
                <a:lnTo>
                  <a:pt x="4848" y="288"/>
                </a:lnTo>
                <a:lnTo>
                  <a:pt x="4848" y="0"/>
                </a:lnTo>
                <a:lnTo>
                  <a:pt x="5088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1333" name="Freeform 5">
            <a:extLst>
              <a:ext uri="{FF2B5EF4-FFF2-40B4-BE49-F238E27FC236}">
                <a16:creationId xmlns:a16="http://schemas.microsoft.com/office/drawing/2014/main" id="{415958D1-532F-7D45-BC2A-90E5656677F5}"/>
              </a:ext>
            </a:extLst>
          </p:cNvPr>
          <p:cNvSpPr>
            <a:spLocks/>
          </p:cNvSpPr>
          <p:nvPr/>
        </p:nvSpPr>
        <p:spPr bwMode="auto">
          <a:xfrm>
            <a:off x="2259014" y="3352800"/>
            <a:ext cx="8124825" cy="463550"/>
          </a:xfrm>
          <a:custGeom>
            <a:avLst/>
            <a:gdLst>
              <a:gd name="T0" fmla="*/ 0 w 5118"/>
              <a:gd name="T1" fmla="*/ 292 h 292"/>
              <a:gd name="T2" fmla="*/ 833 w 5118"/>
              <a:gd name="T3" fmla="*/ 288 h 292"/>
              <a:gd name="T4" fmla="*/ 833 w 5118"/>
              <a:gd name="T5" fmla="*/ 0 h 292"/>
              <a:gd name="T6" fmla="*/ 1409 w 5118"/>
              <a:gd name="T7" fmla="*/ 0 h 292"/>
              <a:gd name="T8" fmla="*/ 1409 w 5118"/>
              <a:gd name="T9" fmla="*/ 288 h 292"/>
              <a:gd name="T10" fmla="*/ 3137 w 5118"/>
              <a:gd name="T11" fmla="*/ 288 h 292"/>
              <a:gd name="T12" fmla="*/ 3137 w 5118"/>
              <a:gd name="T13" fmla="*/ 0 h 292"/>
              <a:gd name="T14" fmla="*/ 3713 w 5118"/>
              <a:gd name="T15" fmla="*/ 0 h 292"/>
              <a:gd name="T16" fmla="*/ 3713 w 5118"/>
              <a:gd name="T17" fmla="*/ 288 h 292"/>
              <a:gd name="T18" fmla="*/ 5118 w 5118"/>
              <a:gd name="T19" fmla="*/ 292 h 292"/>
              <a:gd name="T20" fmla="*/ 5105 w 5118"/>
              <a:gd name="T21" fmla="*/ 292 h 292"/>
              <a:gd name="T22" fmla="*/ 5092 w 5118"/>
              <a:gd name="T23" fmla="*/ 292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18" h="292">
                <a:moveTo>
                  <a:pt x="0" y="292"/>
                </a:moveTo>
                <a:lnTo>
                  <a:pt x="833" y="288"/>
                </a:lnTo>
                <a:lnTo>
                  <a:pt x="833" y="0"/>
                </a:lnTo>
                <a:lnTo>
                  <a:pt x="1409" y="0"/>
                </a:lnTo>
                <a:lnTo>
                  <a:pt x="1409" y="288"/>
                </a:lnTo>
                <a:lnTo>
                  <a:pt x="3137" y="288"/>
                </a:lnTo>
                <a:lnTo>
                  <a:pt x="3137" y="0"/>
                </a:lnTo>
                <a:lnTo>
                  <a:pt x="3713" y="0"/>
                </a:lnTo>
                <a:lnTo>
                  <a:pt x="3713" y="288"/>
                </a:lnTo>
                <a:lnTo>
                  <a:pt x="5118" y="292"/>
                </a:lnTo>
                <a:lnTo>
                  <a:pt x="5105" y="292"/>
                </a:lnTo>
                <a:lnTo>
                  <a:pt x="5092" y="29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1334" name="Freeform 6">
            <a:extLst>
              <a:ext uri="{FF2B5EF4-FFF2-40B4-BE49-F238E27FC236}">
                <a16:creationId xmlns:a16="http://schemas.microsoft.com/office/drawing/2014/main" id="{BD6149F8-50DA-6E43-A6F0-1146BDBAB3E7}"/>
              </a:ext>
            </a:extLst>
          </p:cNvPr>
          <p:cNvSpPr>
            <a:spLocks/>
          </p:cNvSpPr>
          <p:nvPr/>
        </p:nvSpPr>
        <p:spPr bwMode="auto">
          <a:xfrm>
            <a:off x="2300288" y="4267200"/>
            <a:ext cx="8208962" cy="477838"/>
          </a:xfrm>
          <a:custGeom>
            <a:avLst/>
            <a:gdLst>
              <a:gd name="T0" fmla="*/ 0 w 5171"/>
              <a:gd name="T1" fmla="*/ 288 h 301"/>
              <a:gd name="T2" fmla="*/ 1400 w 5171"/>
              <a:gd name="T3" fmla="*/ 288 h 301"/>
              <a:gd name="T4" fmla="*/ 1400 w 5171"/>
              <a:gd name="T5" fmla="*/ 0 h 301"/>
              <a:gd name="T6" fmla="*/ 1976 w 5171"/>
              <a:gd name="T7" fmla="*/ 0 h 301"/>
              <a:gd name="T8" fmla="*/ 1976 w 5171"/>
              <a:gd name="T9" fmla="*/ 288 h 301"/>
              <a:gd name="T10" fmla="*/ 3704 w 5171"/>
              <a:gd name="T11" fmla="*/ 288 h 301"/>
              <a:gd name="T12" fmla="*/ 3704 w 5171"/>
              <a:gd name="T13" fmla="*/ 0 h 301"/>
              <a:gd name="T14" fmla="*/ 4280 w 5171"/>
              <a:gd name="T15" fmla="*/ 0 h 301"/>
              <a:gd name="T16" fmla="*/ 4280 w 5171"/>
              <a:gd name="T17" fmla="*/ 288 h 301"/>
              <a:gd name="T18" fmla="*/ 5158 w 5171"/>
              <a:gd name="T19" fmla="*/ 288 h 301"/>
              <a:gd name="T20" fmla="*/ 5158 w 5171"/>
              <a:gd name="T21" fmla="*/ 288 h 301"/>
              <a:gd name="T22" fmla="*/ 5171 w 5171"/>
              <a:gd name="T23" fmla="*/ 301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71" h="301">
                <a:moveTo>
                  <a:pt x="0" y="288"/>
                </a:moveTo>
                <a:lnTo>
                  <a:pt x="1400" y="288"/>
                </a:lnTo>
                <a:lnTo>
                  <a:pt x="1400" y="0"/>
                </a:lnTo>
                <a:lnTo>
                  <a:pt x="1976" y="0"/>
                </a:lnTo>
                <a:lnTo>
                  <a:pt x="1976" y="288"/>
                </a:lnTo>
                <a:lnTo>
                  <a:pt x="3704" y="288"/>
                </a:lnTo>
                <a:lnTo>
                  <a:pt x="3704" y="0"/>
                </a:lnTo>
                <a:lnTo>
                  <a:pt x="4280" y="0"/>
                </a:lnTo>
                <a:lnTo>
                  <a:pt x="4280" y="288"/>
                </a:lnTo>
                <a:lnTo>
                  <a:pt x="5158" y="288"/>
                </a:lnTo>
                <a:lnTo>
                  <a:pt x="5158" y="288"/>
                </a:lnTo>
                <a:lnTo>
                  <a:pt x="5171" y="301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1335" name="Freeform 7">
            <a:extLst>
              <a:ext uri="{FF2B5EF4-FFF2-40B4-BE49-F238E27FC236}">
                <a16:creationId xmlns:a16="http://schemas.microsoft.com/office/drawing/2014/main" id="{308825FC-1291-C844-A278-A25FA45467B4}"/>
              </a:ext>
            </a:extLst>
          </p:cNvPr>
          <p:cNvSpPr>
            <a:spLocks/>
          </p:cNvSpPr>
          <p:nvPr/>
        </p:nvSpPr>
        <p:spPr bwMode="auto">
          <a:xfrm>
            <a:off x="2300288" y="5165725"/>
            <a:ext cx="8291512" cy="463550"/>
          </a:xfrm>
          <a:custGeom>
            <a:avLst/>
            <a:gdLst>
              <a:gd name="T0" fmla="*/ 0 w 5223"/>
              <a:gd name="T1" fmla="*/ 292 h 292"/>
              <a:gd name="T2" fmla="*/ 1967 w 5223"/>
              <a:gd name="T3" fmla="*/ 288 h 292"/>
              <a:gd name="T4" fmla="*/ 1967 w 5223"/>
              <a:gd name="T5" fmla="*/ 0 h 292"/>
              <a:gd name="T6" fmla="*/ 2543 w 5223"/>
              <a:gd name="T7" fmla="*/ 0 h 292"/>
              <a:gd name="T8" fmla="*/ 2543 w 5223"/>
              <a:gd name="T9" fmla="*/ 288 h 292"/>
              <a:gd name="T10" fmla="*/ 4271 w 5223"/>
              <a:gd name="T11" fmla="*/ 288 h 292"/>
              <a:gd name="T12" fmla="*/ 4271 w 5223"/>
              <a:gd name="T13" fmla="*/ 0 h 292"/>
              <a:gd name="T14" fmla="*/ 4847 w 5223"/>
              <a:gd name="T15" fmla="*/ 0 h 292"/>
              <a:gd name="T16" fmla="*/ 4847 w 5223"/>
              <a:gd name="T17" fmla="*/ 288 h 292"/>
              <a:gd name="T18" fmla="*/ 5210 w 5223"/>
              <a:gd name="T19" fmla="*/ 292 h 292"/>
              <a:gd name="T20" fmla="*/ 5210 w 5223"/>
              <a:gd name="T21" fmla="*/ 279 h 292"/>
              <a:gd name="T22" fmla="*/ 5223 w 5223"/>
              <a:gd name="T23" fmla="*/ 292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23" h="292">
                <a:moveTo>
                  <a:pt x="0" y="292"/>
                </a:moveTo>
                <a:lnTo>
                  <a:pt x="1967" y="288"/>
                </a:lnTo>
                <a:lnTo>
                  <a:pt x="1967" y="0"/>
                </a:lnTo>
                <a:lnTo>
                  <a:pt x="2543" y="0"/>
                </a:lnTo>
                <a:lnTo>
                  <a:pt x="2543" y="288"/>
                </a:lnTo>
                <a:lnTo>
                  <a:pt x="4271" y="288"/>
                </a:lnTo>
                <a:lnTo>
                  <a:pt x="4271" y="0"/>
                </a:lnTo>
                <a:lnTo>
                  <a:pt x="4847" y="0"/>
                </a:lnTo>
                <a:lnTo>
                  <a:pt x="4847" y="288"/>
                </a:lnTo>
                <a:lnTo>
                  <a:pt x="5210" y="292"/>
                </a:lnTo>
                <a:lnTo>
                  <a:pt x="5210" y="279"/>
                </a:lnTo>
                <a:lnTo>
                  <a:pt x="5223" y="29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1336" name="Text Box 8">
            <a:extLst>
              <a:ext uri="{FF2B5EF4-FFF2-40B4-BE49-F238E27FC236}">
                <a16:creationId xmlns:a16="http://schemas.microsoft.com/office/drawing/2014/main" id="{11E790F2-08FE-BF4A-B298-5BB39527A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1676400"/>
            <a:ext cx="7889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CLK</a:t>
            </a:r>
          </a:p>
        </p:txBody>
      </p:sp>
      <p:sp>
        <p:nvSpPr>
          <p:cNvPr id="611337" name="Text Box 9">
            <a:extLst>
              <a:ext uri="{FF2B5EF4-FFF2-40B4-BE49-F238E27FC236}">
                <a16:creationId xmlns:a16="http://schemas.microsoft.com/office/drawing/2014/main" id="{7D032DA4-CF26-5B40-9753-8EFA9FB25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590800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1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11338" name="Text Box 10">
            <a:extLst>
              <a:ext uri="{FF2B5EF4-FFF2-40B4-BE49-F238E27FC236}">
                <a16:creationId xmlns:a16="http://schemas.microsoft.com/office/drawing/2014/main" id="{AB89EC33-0CC6-D94C-9C70-559D032EE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505200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1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11339" name="Text Box 11">
            <a:extLst>
              <a:ext uri="{FF2B5EF4-FFF2-40B4-BE49-F238E27FC236}">
                <a16:creationId xmlns:a16="http://schemas.microsoft.com/office/drawing/2014/main" id="{7D540E8F-C2AB-D244-94DB-7C20625C3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419600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1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611340" name="Text Box 12">
            <a:extLst>
              <a:ext uri="{FF2B5EF4-FFF2-40B4-BE49-F238E27FC236}">
                <a16:creationId xmlns:a16="http://schemas.microsoft.com/office/drawing/2014/main" id="{D92F2226-6B46-9A49-A245-4FF39A55D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334000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1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grpSp>
        <p:nvGrpSpPr>
          <p:cNvPr id="611341" name="Group 13">
            <a:extLst>
              <a:ext uri="{FF2B5EF4-FFF2-40B4-BE49-F238E27FC236}">
                <a16:creationId xmlns:a16="http://schemas.microsoft.com/office/drawing/2014/main" id="{E6EC589C-3F8B-3040-A3A0-A760C02E3C1D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600200"/>
            <a:ext cx="8077200" cy="4114800"/>
            <a:chOff x="384" y="1008"/>
            <a:chExt cx="5088" cy="2592"/>
          </a:xfrm>
        </p:grpSpPr>
        <p:grpSp>
          <p:nvGrpSpPr>
            <p:cNvPr id="611342" name="Group 14">
              <a:extLst>
                <a:ext uri="{FF2B5EF4-FFF2-40B4-BE49-F238E27FC236}">
                  <a16:creationId xmlns:a16="http://schemas.microsoft.com/office/drawing/2014/main" id="{0D95C10C-51AF-144F-95D4-08B93039F6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1008"/>
              <a:ext cx="5088" cy="292"/>
              <a:chOff x="384" y="1964"/>
              <a:chExt cx="5088" cy="292"/>
            </a:xfrm>
          </p:grpSpPr>
          <p:sp>
            <p:nvSpPr>
              <p:cNvPr id="611343" name="Freeform 15">
                <a:extLst>
                  <a:ext uri="{FF2B5EF4-FFF2-40B4-BE49-F238E27FC236}">
                    <a16:creationId xmlns:a16="http://schemas.microsoft.com/office/drawing/2014/main" id="{1A4CF006-A247-E745-848D-807C09B57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" y="1964"/>
                <a:ext cx="480" cy="288"/>
              </a:xfrm>
              <a:custGeom>
                <a:avLst/>
                <a:gdLst>
                  <a:gd name="T0" fmla="*/ 0 w 480"/>
                  <a:gd name="T1" fmla="*/ 288 h 288"/>
                  <a:gd name="T2" fmla="*/ 240 w 480"/>
                  <a:gd name="T3" fmla="*/ 288 h 288"/>
                  <a:gd name="T4" fmla="*/ 240 w 480"/>
                  <a:gd name="T5" fmla="*/ 0 h 288"/>
                  <a:gd name="T6" fmla="*/ 480 w 480"/>
                  <a:gd name="T7" fmla="*/ 0 h 288"/>
                  <a:gd name="T8" fmla="*/ 480 w 480"/>
                  <a:gd name="T9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0" h="288">
                    <a:moveTo>
                      <a:pt x="0" y="288"/>
                    </a:moveTo>
                    <a:lnTo>
                      <a:pt x="240" y="288"/>
                    </a:lnTo>
                    <a:lnTo>
                      <a:pt x="240" y="0"/>
                    </a:lnTo>
                    <a:lnTo>
                      <a:pt x="480" y="0"/>
                    </a:lnTo>
                    <a:lnTo>
                      <a:pt x="4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1344" name="Freeform 16">
                <a:extLst>
                  <a:ext uri="{FF2B5EF4-FFF2-40B4-BE49-F238E27FC236}">
                    <a16:creationId xmlns:a16="http://schemas.microsoft.com/office/drawing/2014/main" id="{7044543D-4B34-9B4A-AB6E-11E2DCF07A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0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1345" name="Freeform 17">
                <a:extLst>
                  <a:ext uri="{FF2B5EF4-FFF2-40B4-BE49-F238E27FC236}">
                    <a16:creationId xmlns:a16="http://schemas.microsoft.com/office/drawing/2014/main" id="{C850F596-F2BF-A248-A3A4-10F3C66314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6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1346" name="Freeform 18">
                <a:extLst>
                  <a:ext uri="{FF2B5EF4-FFF2-40B4-BE49-F238E27FC236}">
                    <a16:creationId xmlns:a16="http://schemas.microsoft.com/office/drawing/2014/main" id="{616453A9-ADBB-6545-9C36-4FED82AF4B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2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1347" name="Freeform 19">
                <a:extLst>
                  <a:ext uri="{FF2B5EF4-FFF2-40B4-BE49-F238E27FC236}">
                    <a16:creationId xmlns:a16="http://schemas.microsoft.com/office/drawing/2014/main" id="{4F7950B4-4B4C-1142-A485-6522F8F64A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1348" name="Freeform 20">
                <a:extLst>
                  <a:ext uri="{FF2B5EF4-FFF2-40B4-BE49-F238E27FC236}">
                    <a16:creationId xmlns:a16="http://schemas.microsoft.com/office/drawing/2014/main" id="{E75F0EA5-124C-754B-86CD-EBC8190DD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4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1349" name="Freeform 21">
                <a:extLst>
                  <a:ext uri="{FF2B5EF4-FFF2-40B4-BE49-F238E27FC236}">
                    <a16:creationId xmlns:a16="http://schemas.microsoft.com/office/drawing/2014/main" id="{F70A1067-D5BE-D644-A5B2-995E1D8520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1350" name="Freeform 22">
                <a:extLst>
                  <a:ext uri="{FF2B5EF4-FFF2-40B4-BE49-F238E27FC236}">
                    <a16:creationId xmlns:a16="http://schemas.microsoft.com/office/drawing/2014/main" id="{7773327E-AB8B-1F41-9B48-1751FD234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1351" name="Freeform 23">
                <a:extLst>
                  <a:ext uri="{FF2B5EF4-FFF2-40B4-BE49-F238E27FC236}">
                    <a16:creationId xmlns:a16="http://schemas.microsoft.com/office/drawing/2014/main" id="{F922669B-1DDA-5646-9672-984967D36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2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4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4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11352" name="Group 24">
              <a:extLst>
                <a:ext uri="{FF2B5EF4-FFF2-40B4-BE49-F238E27FC236}">
                  <a16:creationId xmlns:a16="http://schemas.microsoft.com/office/drawing/2014/main" id="{DCA36363-D2F4-4E46-8EE9-800140BEC5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1132"/>
              <a:ext cx="4608" cy="2468"/>
              <a:chOff x="624" y="1132"/>
              <a:chExt cx="4608" cy="2720"/>
            </a:xfrm>
          </p:grpSpPr>
          <p:sp>
            <p:nvSpPr>
              <p:cNvPr id="611353" name="Line 25">
                <a:extLst>
                  <a:ext uri="{FF2B5EF4-FFF2-40B4-BE49-F238E27FC236}">
                    <a16:creationId xmlns:a16="http://schemas.microsoft.com/office/drawing/2014/main" id="{E3E54DE9-C866-0C48-9333-C3B1F11B50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1354" name="Line 26">
                <a:extLst>
                  <a:ext uri="{FF2B5EF4-FFF2-40B4-BE49-F238E27FC236}">
                    <a16:creationId xmlns:a16="http://schemas.microsoft.com/office/drawing/2014/main" id="{6D517298-6B75-6748-83D4-158E6E49E5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1355" name="Line 27">
                <a:extLst>
                  <a:ext uri="{FF2B5EF4-FFF2-40B4-BE49-F238E27FC236}">
                    <a16:creationId xmlns:a16="http://schemas.microsoft.com/office/drawing/2014/main" id="{5C6121D7-AE17-DB4C-8341-390FC15291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1356" name="Line 28">
                <a:extLst>
                  <a:ext uri="{FF2B5EF4-FFF2-40B4-BE49-F238E27FC236}">
                    <a16:creationId xmlns:a16="http://schemas.microsoft.com/office/drawing/2014/main" id="{62552D08-94BB-EA47-A1FA-45E35E653C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1357" name="Line 29">
                <a:extLst>
                  <a:ext uri="{FF2B5EF4-FFF2-40B4-BE49-F238E27FC236}">
                    <a16:creationId xmlns:a16="http://schemas.microsoft.com/office/drawing/2014/main" id="{034D6EEF-B97E-9247-9C3D-D989170957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1358" name="Line 30">
                <a:extLst>
                  <a:ext uri="{FF2B5EF4-FFF2-40B4-BE49-F238E27FC236}">
                    <a16:creationId xmlns:a16="http://schemas.microsoft.com/office/drawing/2014/main" id="{04440907-7BC6-F245-B369-6D491EC17F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1359" name="Line 31">
                <a:extLst>
                  <a:ext uri="{FF2B5EF4-FFF2-40B4-BE49-F238E27FC236}">
                    <a16:creationId xmlns:a16="http://schemas.microsoft.com/office/drawing/2014/main" id="{2124F664-C968-564B-9294-BFA929F79A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1360" name="Line 32">
                <a:extLst>
                  <a:ext uri="{FF2B5EF4-FFF2-40B4-BE49-F238E27FC236}">
                    <a16:creationId xmlns:a16="http://schemas.microsoft.com/office/drawing/2014/main" id="{FA1422AE-2B56-9F40-B063-7985F2FF5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6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1361" name="Line 33">
                <a:extLst>
                  <a:ext uri="{FF2B5EF4-FFF2-40B4-BE49-F238E27FC236}">
                    <a16:creationId xmlns:a16="http://schemas.microsoft.com/office/drawing/2014/main" id="{65736CDB-D83E-A647-BDDB-4DE38F0F3A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32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611362" name="Group 34">
            <a:extLst>
              <a:ext uri="{FF2B5EF4-FFF2-40B4-BE49-F238E27FC236}">
                <a16:creationId xmlns:a16="http://schemas.microsoft.com/office/drawing/2014/main" id="{77619BF2-D781-BE47-BAF3-764A8B9D18FE}"/>
              </a:ext>
            </a:extLst>
          </p:cNvPr>
          <p:cNvGrpSpPr>
            <a:grpSpLocks/>
          </p:cNvGrpSpPr>
          <p:nvPr/>
        </p:nvGrpSpPr>
        <p:grpSpPr bwMode="auto">
          <a:xfrm>
            <a:off x="2514601" y="990601"/>
            <a:ext cx="1217613" cy="625475"/>
            <a:chOff x="528" y="624"/>
            <a:chExt cx="767" cy="394"/>
          </a:xfrm>
        </p:grpSpPr>
        <p:sp>
          <p:nvSpPr>
            <p:cNvPr id="611363" name="Line 35">
              <a:extLst>
                <a:ext uri="{FF2B5EF4-FFF2-40B4-BE49-F238E27FC236}">
                  <a16:creationId xmlns:a16="http://schemas.microsoft.com/office/drawing/2014/main" id="{E6041F9D-D373-A74C-B387-ED2E891099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82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11364" name="Line 36">
              <a:extLst>
                <a:ext uri="{FF2B5EF4-FFF2-40B4-BE49-F238E27FC236}">
                  <a16:creationId xmlns:a16="http://schemas.microsoft.com/office/drawing/2014/main" id="{E1CE8859-772F-8B4F-B15E-977ADAFC42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82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11365" name="Line 37">
              <a:extLst>
                <a:ext uri="{FF2B5EF4-FFF2-40B4-BE49-F238E27FC236}">
                  <a16:creationId xmlns:a16="http://schemas.microsoft.com/office/drawing/2014/main" id="{91A1B8CD-85F1-A044-B5D5-C20A0AC2AC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" y="874"/>
              <a:ext cx="576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11366" name="Text Box 38">
              <a:extLst>
                <a:ext uri="{FF2B5EF4-FFF2-40B4-BE49-F238E27FC236}">
                  <a16:creationId xmlns:a16="http://schemas.microsoft.com/office/drawing/2014/main" id="{B7179FE0-0FEC-C540-BE1D-7593F9893B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624"/>
              <a:ext cx="76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时钟周期</a:t>
              </a:r>
            </a:p>
          </p:txBody>
        </p:sp>
      </p:grpSp>
      <p:grpSp>
        <p:nvGrpSpPr>
          <p:cNvPr id="611367" name="Group 39">
            <a:extLst>
              <a:ext uri="{FF2B5EF4-FFF2-40B4-BE49-F238E27FC236}">
                <a16:creationId xmlns:a16="http://schemas.microsoft.com/office/drawing/2014/main" id="{BCBF2449-0BFB-2144-B9F4-7FD4F1096EF6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5791201"/>
            <a:ext cx="7315200" cy="841375"/>
            <a:chOff x="624" y="3744"/>
            <a:chExt cx="4608" cy="530"/>
          </a:xfrm>
        </p:grpSpPr>
        <p:sp>
          <p:nvSpPr>
            <p:cNvPr id="611368" name="Line 40">
              <a:extLst>
                <a:ext uri="{FF2B5EF4-FFF2-40B4-BE49-F238E27FC236}">
                  <a16:creationId xmlns:a16="http://schemas.microsoft.com/office/drawing/2014/main" id="{3735FC4E-C7FE-9F4A-8D35-BF1168E770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984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11369" name="Line 41">
              <a:extLst>
                <a:ext uri="{FF2B5EF4-FFF2-40B4-BE49-F238E27FC236}">
                  <a16:creationId xmlns:a16="http://schemas.microsoft.com/office/drawing/2014/main" id="{4F66F136-E26A-8F47-9A41-A964EB24CC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792"/>
              <a:ext cx="0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11370" name="Line 42">
              <a:extLst>
                <a:ext uri="{FF2B5EF4-FFF2-40B4-BE49-F238E27FC236}">
                  <a16:creationId xmlns:a16="http://schemas.microsoft.com/office/drawing/2014/main" id="{58AF73A8-D055-0D44-BCE0-7DE449EE37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88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11371" name="Line 43">
              <a:extLst>
                <a:ext uri="{FF2B5EF4-FFF2-40B4-BE49-F238E27FC236}">
                  <a16:creationId xmlns:a16="http://schemas.microsoft.com/office/drawing/2014/main" id="{F0A108DE-96AC-9A47-A2D7-B9AE98EF5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88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11372" name="Line 44">
              <a:extLst>
                <a:ext uri="{FF2B5EF4-FFF2-40B4-BE49-F238E27FC236}">
                  <a16:creationId xmlns:a16="http://schemas.microsoft.com/office/drawing/2014/main" id="{101583F3-6CDB-3D49-AB6F-86095354E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88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11373" name="Line 45">
              <a:extLst>
                <a:ext uri="{FF2B5EF4-FFF2-40B4-BE49-F238E27FC236}">
                  <a16:creationId xmlns:a16="http://schemas.microsoft.com/office/drawing/2014/main" id="{280D7822-6D5E-824E-B887-B59A138E37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792"/>
              <a:ext cx="0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11374" name="Line 46">
              <a:extLst>
                <a:ext uri="{FF2B5EF4-FFF2-40B4-BE49-F238E27FC236}">
                  <a16:creationId xmlns:a16="http://schemas.microsoft.com/office/drawing/2014/main" id="{1F1D54B9-7B1A-0249-A2FB-7870CDD6EB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88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11375" name="Line 47">
              <a:extLst>
                <a:ext uri="{FF2B5EF4-FFF2-40B4-BE49-F238E27FC236}">
                  <a16:creationId xmlns:a16="http://schemas.microsoft.com/office/drawing/2014/main" id="{3EF5231E-F72A-E04B-B1F8-6EAE68EC4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88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11376" name="Line 48">
              <a:extLst>
                <a:ext uri="{FF2B5EF4-FFF2-40B4-BE49-F238E27FC236}">
                  <a16:creationId xmlns:a16="http://schemas.microsoft.com/office/drawing/2014/main" id="{694C83F3-4B53-C04F-AEF1-CF7F27353D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388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11377" name="Line 49">
              <a:extLst>
                <a:ext uri="{FF2B5EF4-FFF2-40B4-BE49-F238E27FC236}">
                  <a16:creationId xmlns:a16="http://schemas.microsoft.com/office/drawing/2014/main" id="{F1B438EF-81F3-FE4A-BE0F-99319B16B7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" y="3792"/>
              <a:ext cx="0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11378" name="Line 50">
              <a:extLst>
                <a:ext uri="{FF2B5EF4-FFF2-40B4-BE49-F238E27FC236}">
                  <a16:creationId xmlns:a16="http://schemas.microsoft.com/office/drawing/2014/main" id="{2263BC79-5167-D747-9A72-8F66AC23AD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4118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11379" name="Line 51">
              <a:extLst>
                <a:ext uri="{FF2B5EF4-FFF2-40B4-BE49-F238E27FC236}">
                  <a16:creationId xmlns:a16="http://schemas.microsoft.com/office/drawing/2014/main" id="{2801B1D3-4A26-D94A-89AB-60A6A100582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624" y="4118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11380" name="Text Box 52">
              <a:extLst>
                <a:ext uri="{FF2B5EF4-FFF2-40B4-BE49-F238E27FC236}">
                  <a16:creationId xmlns:a16="http://schemas.microsoft.com/office/drawing/2014/main" id="{7524F94A-B079-7F4C-9E6D-AEE676F295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0" y="4020"/>
              <a:ext cx="76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机器周期</a:t>
              </a:r>
            </a:p>
          </p:txBody>
        </p:sp>
        <p:sp>
          <p:nvSpPr>
            <p:cNvPr id="611381" name="Line 53">
              <a:extLst>
                <a:ext uri="{FF2B5EF4-FFF2-40B4-BE49-F238E27FC236}">
                  <a16:creationId xmlns:a16="http://schemas.microsoft.com/office/drawing/2014/main" id="{352FB39D-C0D1-3C4C-8414-8BA5C380F4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4120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11382" name="Line 54">
              <a:extLst>
                <a:ext uri="{FF2B5EF4-FFF2-40B4-BE49-F238E27FC236}">
                  <a16:creationId xmlns:a16="http://schemas.microsoft.com/office/drawing/2014/main" id="{96EA8086-2C65-1040-B68E-6A535685C27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2928" y="4120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11383" name="Text Box 55">
              <a:extLst>
                <a:ext uri="{FF2B5EF4-FFF2-40B4-BE49-F238E27FC236}">
                  <a16:creationId xmlns:a16="http://schemas.microsoft.com/office/drawing/2014/main" id="{E118B8F0-841E-AC4D-A8C6-42980CDE6A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" y="4022"/>
              <a:ext cx="76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机器周期</a:t>
              </a:r>
            </a:p>
          </p:txBody>
        </p:sp>
        <p:sp>
          <p:nvSpPr>
            <p:cNvPr id="611384" name="Text Box 56">
              <a:extLst>
                <a:ext uri="{FF2B5EF4-FFF2-40B4-BE49-F238E27FC236}">
                  <a16:creationId xmlns:a16="http://schemas.microsoft.com/office/drawing/2014/main" id="{C25AEB74-B6F8-6045-8C98-B1E6B61580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744"/>
              <a:ext cx="2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000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11385" name="Text Box 57">
              <a:extLst>
                <a:ext uri="{FF2B5EF4-FFF2-40B4-BE49-F238E27FC236}">
                  <a16:creationId xmlns:a16="http://schemas.microsoft.com/office/drawing/2014/main" id="{D2E29971-5A0B-FA44-B183-89B0B2A2F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7" y="3744"/>
              <a:ext cx="2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000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11386" name="Text Box 58">
              <a:extLst>
                <a:ext uri="{FF2B5EF4-FFF2-40B4-BE49-F238E27FC236}">
                  <a16:creationId xmlns:a16="http://schemas.microsoft.com/office/drawing/2014/main" id="{091F5B3D-E339-B646-9984-6F139BFF2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3" y="3744"/>
              <a:ext cx="2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000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611387" name="Text Box 59">
              <a:extLst>
                <a:ext uri="{FF2B5EF4-FFF2-40B4-BE49-F238E27FC236}">
                  <a16:creationId xmlns:a16="http://schemas.microsoft.com/office/drawing/2014/main" id="{F235ADE6-BCB1-6C4C-B6ED-AECC62EBF3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9" y="3744"/>
              <a:ext cx="2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000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611388" name="Text Box 60">
              <a:extLst>
                <a:ext uri="{FF2B5EF4-FFF2-40B4-BE49-F238E27FC236}">
                  <a16:creationId xmlns:a16="http://schemas.microsoft.com/office/drawing/2014/main" id="{77445F76-6F4B-664C-9E88-3BA7CDF38B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3744"/>
              <a:ext cx="2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000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11389" name="Text Box 61">
              <a:extLst>
                <a:ext uri="{FF2B5EF4-FFF2-40B4-BE49-F238E27FC236}">
                  <a16:creationId xmlns:a16="http://schemas.microsoft.com/office/drawing/2014/main" id="{9E78C09D-B86F-6947-95CE-771E88489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1" y="3744"/>
              <a:ext cx="2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000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11390" name="Text Box 62">
              <a:extLst>
                <a:ext uri="{FF2B5EF4-FFF2-40B4-BE49-F238E27FC236}">
                  <a16:creationId xmlns:a16="http://schemas.microsoft.com/office/drawing/2014/main" id="{D3544E33-5795-9448-BD6F-DF162C8D8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" y="3744"/>
              <a:ext cx="2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000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611391" name="Text Box 63">
              <a:extLst>
                <a:ext uri="{FF2B5EF4-FFF2-40B4-BE49-F238E27FC236}">
                  <a16:creationId xmlns:a16="http://schemas.microsoft.com/office/drawing/2014/main" id="{2F6E1B83-3611-D947-9694-086EBDF9C2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3" y="3744"/>
              <a:ext cx="2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000" b="1" baseline="-15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</p:grpSp>
      <p:sp>
        <p:nvSpPr>
          <p:cNvPr id="611392" name="Rectangle 64">
            <a:extLst>
              <a:ext uri="{FF2B5EF4-FFF2-40B4-BE49-F238E27FC236}">
                <a16:creationId xmlns:a16="http://schemas.microsoft.com/office/drawing/2014/main" id="{19D96235-A3A6-1840-9800-83221A8A5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447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10.1</a:t>
            </a:r>
          </a:p>
        </p:txBody>
      </p:sp>
      <p:sp>
        <p:nvSpPr>
          <p:cNvPr id="611393" name="AutoShape 6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1EF80AD-AB24-494E-8304-CDC8C5C9F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965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11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1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61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1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61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1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61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61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6" grpId="0" autoUpdateAnimBg="0"/>
      <p:bldP spid="611337" grpId="0" autoUpdateAnimBg="0"/>
      <p:bldP spid="611338" grpId="0" autoUpdateAnimBg="0"/>
      <p:bldP spid="611339" grpId="0" autoUpdateAnimBg="0"/>
      <p:bldP spid="611340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Text Box 2">
            <a:extLst>
              <a:ext uri="{FF2B5EF4-FFF2-40B4-BE49-F238E27FC236}">
                <a16:creationId xmlns:a16="http://schemas.microsoft.com/office/drawing/2014/main" id="{A3C22CCB-E17B-514B-B7EF-AD355E1C0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9" y="304800"/>
            <a:ext cx="8353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四、微指令序列地址的形成</a:t>
            </a:r>
          </a:p>
        </p:txBody>
      </p:sp>
      <p:sp>
        <p:nvSpPr>
          <p:cNvPr id="638979" name="Text Box 3">
            <a:extLst>
              <a:ext uri="{FF2B5EF4-FFF2-40B4-BE49-F238E27FC236}">
                <a16:creationId xmlns:a16="http://schemas.microsoft.com/office/drawing/2014/main" id="{8274615D-1D28-9148-B2E0-2D9E30827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133476"/>
            <a:ext cx="7704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zh-CN" altLang="en-US" sz="2800" b="1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微指令的 </a:t>
            </a:r>
            <a:r>
              <a:rPr lang="zh-CN" altLang="en-US" sz="2800" b="1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下地址字段 </a:t>
            </a:r>
            <a:r>
              <a:rPr lang="zh-CN" altLang="en-US" sz="2800" b="1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指出</a:t>
            </a:r>
          </a:p>
        </p:txBody>
      </p:sp>
      <p:sp>
        <p:nvSpPr>
          <p:cNvPr id="638980" name="Text Box 4">
            <a:extLst>
              <a:ext uri="{FF2B5EF4-FFF2-40B4-BE49-F238E27FC236}">
                <a16:creationId xmlns:a16="http://schemas.microsoft.com/office/drawing/2014/main" id="{E674B2BC-EA62-2541-A036-AFA8FECE3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893888"/>
            <a:ext cx="79200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zh-CN" altLang="en-US" sz="2800" b="1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根据机器指令的 </a:t>
            </a:r>
            <a:r>
              <a:rPr lang="zh-CN" altLang="en-US" sz="2800" b="1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操作码 </a:t>
            </a:r>
            <a:r>
              <a:rPr lang="zh-CN" altLang="en-US" sz="2800" b="1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形成</a:t>
            </a:r>
          </a:p>
        </p:txBody>
      </p:sp>
      <p:sp>
        <p:nvSpPr>
          <p:cNvPr id="638981" name="Text Box 5">
            <a:extLst>
              <a:ext uri="{FF2B5EF4-FFF2-40B4-BE49-F238E27FC236}">
                <a16:creationId xmlns:a16="http://schemas.microsoft.com/office/drawing/2014/main" id="{D294F73C-1A7F-E14E-8C60-A02F31F0D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1" y="2654301"/>
            <a:ext cx="6264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zh-CN" altLang="en-US" sz="2800" b="1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增量计数器</a:t>
            </a:r>
          </a:p>
        </p:txBody>
      </p:sp>
      <p:sp>
        <p:nvSpPr>
          <p:cNvPr id="638982" name="Text Box 6">
            <a:extLst>
              <a:ext uri="{FF2B5EF4-FFF2-40B4-BE49-F238E27FC236}">
                <a16:creationId xmlns:a16="http://schemas.microsoft.com/office/drawing/2014/main" id="{38E10E77-E2F3-A843-A816-8E5646954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14801"/>
            <a:ext cx="6624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zh-CN" altLang="en-US" sz="2800" b="1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分支转移</a:t>
            </a:r>
          </a:p>
        </p:txBody>
      </p:sp>
      <p:grpSp>
        <p:nvGrpSpPr>
          <p:cNvPr id="638983" name="Group 7">
            <a:extLst>
              <a:ext uri="{FF2B5EF4-FFF2-40B4-BE49-F238E27FC236}">
                <a16:creationId xmlns:a16="http://schemas.microsoft.com/office/drawing/2014/main" id="{ADAF32B3-ECBB-0F49-80DE-7EC789EB446E}"/>
              </a:ext>
            </a:extLst>
          </p:cNvPr>
          <p:cNvGrpSpPr>
            <a:grpSpLocks/>
          </p:cNvGrpSpPr>
          <p:nvPr/>
        </p:nvGrpSpPr>
        <p:grpSpPr bwMode="auto">
          <a:xfrm>
            <a:off x="4094164" y="3414713"/>
            <a:ext cx="3449637" cy="457200"/>
            <a:chOff x="2390" y="1610"/>
            <a:chExt cx="2173" cy="288"/>
          </a:xfrm>
        </p:grpSpPr>
        <p:sp>
          <p:nvSpPr>
            <p:cNvPr id="638984" name="Text Box 8">
              <a:extLst>
                <a:ext uri="{FF2B5EF4-FFF2-40B4-BE49-F238E27FC236}">
                  <a16:creationId xmlns:a16="http://schemas.microsoft.com/office/drawing/2014/main" id="{FC02AA33-46A1-8D44-B493-F1AD9EDDDD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0" y="1610"/>
              <a:ext cx="2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CMAR ) + 1       CMAR</a:t>
              </a:r>
            </a:p>
          </p:txBody>
        </p:sp>
        <p:sp>
          <p:nvSpPr>
            <p:cNvPr id="638985" name="Line 9">
              <a:extLst>
                <a:ext uri="{FF2B5EF4-FFF2-40B4-BE49-F238E27FC236}">
                  <a16:creationId xmlns:a16="http://schemas.microsoft.com/office/drawing/2014/main" id="{3058E4C9-A282-EB49-A3ED-03653A1DB2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75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38986" name="Group 10">
            <a:extLst>
              <a:ext uri="{FF2B5EF4-FFF2-40B4-BE49-F238E27FC236}">
                <a16:creationId xmlns:a16="http://schemas.microsoft.com/office/drawing/2014/main" id="{85B9E992-0E21-7842-97A2-591068D20CAD}"/>
              </a:ext>
            </a:extLst>
          </p:cNvPr>
          <p:cNvGrpSpPr>
            <a:grpSpLocks/>
          </p:cNvGrpSpPr>
          <p:nvPr/>
        </p:nvGrpSpPr>
        <p:grpSpPr bwMode="auto">
          <a:xfrm>
            <a:off x="3495676" y="4953000"/>
            <a:ext cx="5419725" cy="457200"/>
            <a:chOff x="1194" y="3360"/>
            <a:chExt cx="3414" cy="288"/>
          </a:xfrm>
        </p:grpSpPr>
        <p:sp>
          <p:nvSpPr>
            <p:cNvPr id="638987" name="Text Box 11">
              <a:extLst>
                <a:ext uri="{FF2B5EF4-FFF2-40B4-BE49-F238E27FC236}">
                  <a16:creationId xmlns:a16="http://schemas.microsoft.com/office/drawing/2014/main" id="{DCE0647B-A89B-F644-96D8-AD13D0DD7A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4" y="3360"/>
              <a:ext cx="101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200" b="1">
                  <a:solidFill>
                    <a:srgbClr val="FFFFFF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 转移地址</a:t>
              </a:r>
            </a:p>
          </p:txBody>
        </p:sp>
        <p:sp>
          <p:nvSpPr>
            <p:cNvPr id="638988" name="Text Box 12">
              <a:extLst>
                <a:ext uri="{FF2B5EF4-FFF2-40B4-BE49-F238E27FC236}">
                  <a16:creationId xmlns:a16="http://schemas.microsoft.com/office/drawing/2014/main" id="{4816666B-CD79-D240-9EDA-D6A88E2187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0" y="3360"/>
              <a:ext cx="139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200" b="1">
                  <a:solidFill>
                    <a:srgbClr val="FFFFFF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操作控制字段</a:t>
              </a:r>
            </a:p>
          </p:txBody>
        </p:sp>
        <p:sp>
          <p:nvSpPr>
            <p:cNvPr id="638989" name="Text Box 13">
              <a:extLst>
                <a:ext uri="{FF2B5EF4-FFF2-40B4-BE49-F238E27FC236}">
                  <a16:creationId xmlns:a16="http://schemas.microsoft.com/office/drawing/2014/main" id="{1A6451CD-9BCE-D344-BBBB-B20CA30D57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4" y="3360"/>
              <a:ext cx="123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1000" b="1">
                  <a:solidFill>
                    <a:srgbClr val="FFFFFF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 </a:t>
              </a:r>
              <a:r>
                <a:rPr lang="zh-CN" altLang="en-US" sz="2200" b="1">
                  <a:solidFill>
                    <a:srgbClr val="FFFFFF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转移方式</a:t>
              </a:r>
            </a:p>
          </p:txBody>
        </p:sp>
        <p:sp>
          <p:nvSpPr>
            <p:cNvPr id="638990" name="Rectangle 14">
              <a:extLst>
                <a:ext uri="{FF2B5EF4-FFF2-40B4-BE49-F238E27FC236}">
                  <a16:creationId xmlns:a16="http://schemas.microsoft.com/office/drawing/2014/main" id="{FE4EB687-2742-0B48-9169-FC864B6A9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" y="3360"/>
              <a:ext cx="1350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8991" name="Rectangle 15">
              <a:extLst>
                <a:ext uri="{FF2B5EF4-FFF2-40B4-BE49-F238E27FC236}">
                  <a16:creationId xmlns:a16="http://schemas.microsoft.com/office/drawing/2014/main" id="{AFBF773D-A357-5046-B07D-38940D4A9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360"/>
              <a:ext cx="100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8992" name="Rectangle 16">
              <a:extLst>
                <a:ext uri="{FF2B5EF4-FFF2-40B4-BE49-F238E27FC236}">
                  <a16:creationId xmlns:a16="http://schemas.microsoft.com/office/drawing/2014/main" id="{0ED9517B-ADEB-684F-BA6A-399F67C3E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360"/>
              <a:ext cx="100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38993" name="Text Box 17">
            <a:extLst>
              <a:ext uri="{FF2B5EF4-FFF2-40B4-BE49-F238E27FC236}">
                <a16:creationId xmlns:a16="http://schemas.microsoft.com/office/drawing/2014/main" id="{11E932E1-5594-8C4F-890F-468A4DC6E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9576" y="5562600"/>
            <a:ext cx="3705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转移方式      指明判别条件</a:t>
            </a:r>
          </a:p>
        </p:txBody>
      </p:sp>
      <p:sp>
        <p:nvSpPr>
          <p:cNvPr id="638994" name="Text Box 18">
            <a:extLst>
              <a:ext uri="{FF2B5EF4-FFF2-40B4-BE49-F238E27FC236}">
                <a16:creationId xmlns:a16="http://schemas.microsoft.com/office/drawing/2014/main" id="{48A54166-94AF-0C4F-B88B-3569934E3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9576" y="6102350"/>
            <a:ext cx="4930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转移地址      指明转移成功后的去向</a:t>
            </a:r>
          </a:p>
        </p:txBody>
      </p:sp>
      <p:sp>
        <p:nvSpPr>
          <p:cNvPr id="638995" name="Rectangle 19">
            <a:extLst>
              <a:ext uri="{FF2B5EF4-FFF2-40B4-BE49-F238E27FC236}">
                <a16:creationId xmlns:a16="http://schemas.microsoft.com/office/drawing/2014/main" id="{93D01A25-7F18-6746-AF2C-58540EC89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447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10.2</a:t>
            </a:r>
          </a:p>
        </p:txBody>
      </p:sp>
      <p:sp>
        <p:nvSpPr>
          <p:cNvPr id="638996" name="AutoShape 2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C0C6FEF-E5FE-7F4E-9FAE-27922095B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842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8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38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38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638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38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38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979" grpId="0" autoUpdateAnimBg="0"/>
      <p:bldP spid="638980" grpId="0" autoUpdateAnimBg="0"/>
      <p:bldP spid="638981" grpId="0" autoUpdateAnimBg="0"/>
      <p:bldP spid="638982" grpId="0" autoUpdateAnimBg="0"/>
      <p:bldP spid="638993" grpId="0" autoUpdateAnimBg="0"/>
      <p:bldP spid="638994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Text Box 2">
            <a:extLst>
              <a:ext uri="{FF2B5EF4-FFF2-40B4-BE49-F238E27FC236}">
                <a16:creationId xmlns:a16="http://schemas.microsoft.com/office/drawing/2014/main" id="{33BA087D-EED3-074A-93E1-4480090C9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9" y="381000"/>
            <a:ext cx="72723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5. </a:t>
            </a:r>
            <a:r>
              <a:rPr lang="zh-CN" altLang="en-US" sz="3200" b="1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通过测试网络</a:t>
            </a:r>
          </a:p>
        </p:txBody>
      </p:sp>
      <p:sp>
        <p:nvSpPr>
          <p:cNvPr id="640003" name="Text Box 3">
            <a:extLst>
              <a:ext uri="{FF2B5EF4-FFF2-40B4-BE49-F238E27FC236}">
                <a16:creationId xmlns:a16="http://schemas.microsoft.com/office/drawing/2014/main" id="{492AF199-B893-A14B-9822-78CF51B25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4" y="4572000"/>
            <a:ext cx="6389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6. </a:t>
            </a:r>
            <a:r>
              <a:rPr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由硬件产生</a:t>
            </a:r>
            <a:r>
              <a:rPr lang="zh-CN" altLang="en-US" sz="3200" b="1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微程序入口地址</a:t>
            </a:r>
          </a:p>
        </p:txBody>
      </p:sp>
      <p:sp>
        <p:nvSpPr>
          <p:cNvPr id="640004" name="Text Box 4">
            <a:extLst>
              <a:ext uri="{FF2B5EF4-FFF2-40B4-BE49-F238E27FC236}">
                <a16:creationId xmlns:a16="http://schemas.microsoft.com/office/drawing/2014/main" id="{299F27CD-A407-F648-AA8A-88C54BB05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5226" y="5259388"/>
            <a:ext cx="7775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第一条微指令地址</a:t>
            </a:r>
            <a:r>
              <a:rPr lang="zh-CN" altLang="en-US" sz="2800" b="1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由专门 </a:t>
            </a:r>
            <a:r>
              <a:rPr lang="zh-CN" altLang="en-US" sz="2800" b="1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硬件 </a:t>
            </a:r>
            <a:r>
              <a:rPr lang="zh-CN" altLang="en-US" sz="2800" b="1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产生</a:t>
            </a:r>
          </a:p>
        </p:txBody>
      </p:sp>
      <p:sp>
        <p:nvSpPr>
          <p:cNvPr id="640005" name="Text Box 5">
            <a:extLst>
              <a:ext uri="{FF2B5EF4-FFF2-40B4-BE49-F238E27FC236}">
                <a16:creationId xmlns:a16="http://schemas.microsoft.com/office/drawing/2014/main" id="{77DDDA3D-FAAB-F043-BFE9-60C832C4E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5225" y="5881688"/>
            <a:ext cx="79015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中断周期    由 </a:t>
            </a:r>
            <a:r>
              <a:rPr lang="zh-CN" altLang="en-US" sz="2800" b="1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硬件 </a:t>
            </a:r>
            <a:r>
              <a:rPr lang="zh-CN" altLang="en-US" sz="2800" b="1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产生 </a:t>
            </a:r>
            <a:r>
              <a:rPr lang="zh-CN" altLang="en-US" sz="2800" b="1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中断周期微程序首地址</a:t>
            </a:r>
          </a:p>
        </p:txBody>
      </p:sp>
      <p:grpSp>
        <p:nvGrpSpPr>
          <p:cNvPr id="640006" name="Group 6">
            <a:extLst>
              <a:ext uri="{FF2B5EF4-FFF2-40B4-BE49-F238E27FC236}">
                <a16:creationId xmlns:a16="http://schemas.microsoft.com/office/drawing/2014/main" id="{AB19E737-6EEE-7C4F-BD6A-498AA9B50987}"/>
              </a:ext>
            </a:extLst>
          </p:cNvPr>
          <p:cNvGrpSpPr>
            <a:grpSpLocks/>
          </p:cNvGrpSpPr>
          <p:nvPr/>
        </p:nvGrpSpPr>
        <p:grpSpPr bwMode="auto">
          <a:xfrm>
            <a:off x="2041526" y="1371600"/>
            <a:ext cx="7940675" cy="2755900"/>
            <a:chOff x="326" y="864"/>
            <a:chExt cx="5002" cy="1736"/>
          </a:xfrm>
        </p:grpSpPr>
        <p:grpSp>
          <p:nvGrpSpPr>
            <p:cNvPr id="640007" name="Group 7">
              <a:extLst>
                <a:ext uri="{FF2B5EF4-FFF2-40B4-BE49-F238E27FC236}">
                  <a16:creationId xmlns:a16="http://schemas.microsoft.com/office/drawing/2014/main" id="{33D5E994-BE32-274B-84F1-60D40F04FD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" y="864"/>
              <a:ext cx="5002" cy="1736"/>
              <a:chOff x="326" y="1008"/>
              <a:chExt cx="5002" cy="1736"/>
            </a:xfrm>
          </p:grpSpPr>
          <p:sp>
            <p:nvSpPr>
              <p:cNvPr id="640008" name="Text Box 8">
                <a:extLst>
                  <a:ext uri="{FF2B5EF4-FFF2-40B4-BE49-F238E27FC236}">
                    <a16:creationId xmlns:a16="http://schemas.microsoft.com/office/drawing/2014/main" id="{BF4A5476-5CB9-CE48-A8AF-81670538EA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27" y="1046"/>
                <a:ext cx="105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非测试地址 </a:t>
                </a: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h</a:t>
                </a:r>
              </a:p>
            </p:txBody>
          </p:sp>
          <p:sp>
            <p:nvSpPr>
              <p:cNvPr id="640009" name="Rectangle 9">
                <a:extLst>
                  <a:ext uri="{FF2B5EF4-FFF2-40B4-BE49-F238E27FC236}">
                    <a16:creationId xmlns:a16="http://schemas.microsoft.com/office/drawing/2014/main" id="{30460E9F-5A28-D146-AD12-B58853C6EB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9" y="1008"/>
                <a:ext cx="110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40010" name="Rectangle 10">
                <a:extLst>
                  <a:ext uri="{FF2B5EF4-FFF2-40B4-BE49-F238E27FC236}">
                    <a16:creationId xmlns:a16="http://schemas.microsoft.com/office/drawing/2014/main" id="{3BBC0E5B-2D6A-D841-86DE-083618A8C7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3" y="1008"/>
                <a:ext cx="110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40011" name="Text Box 11">
                <a:extLst>
                  <a:ext uri="{FF2B5EF4-FFF2-40B4-BE49-F238E27FC236}">
                    <a16:creationId xmlns:a16="http://schemas.microsoft.com/office/drawing/2014/main" id="{4C93297A-105A-6E4E-99D6-EAB6423C23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046"/>
                <a:ext cx="84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测试地址 </a:t>
                </a: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l</a:t>
                </a:r>
              </a:p>
            </p:txBody>
          </p:sp>
          <p:sp>
            <p:nvSpPr>
              <p:cNvPr id="640012" name="Rectangle 12">
                <a:extLst>
                  <a:ext uri="{FF2B5EF4-FFF2-40B4-BE49-F238E27FC236}">
                    <a16:creationId xmlns:a16="http://schemas.microsoft.com/office/drawing/2014/main" id="{C706D9A6-8E5A-B549-80E4-3D9959FC5E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9" y="2112"/>
                <a:ext cx="110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40013" name="Rectangle 13">
                <a:extLst>
                  <a:ext uri="{FF2B5EF4-FFF2-40B4-BE49-F238E27FC236}">
                    <a16:creationId xmlns:a16="http://schemas.microsoft.com/office/drawing/2014/main" id="{9C8F3937-A1D0-084E-A358-337A97A878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3" y="2112"/>
                <a:ext cx="110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40014" name="Rectangle 14">
                <a:extLst>
                  <a:ext uri="{FF2B5EF4-FFF2-40B4-BE49-F238E27FC236}">
                    <a16:creationId xmlns:a16="http://schemas.microsoft.com/office/drawing/2014/main" id="{7E642F1F-F143-8145-B76A-F0A0368AA7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" y="2112"/>
                <a:ext cx="110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40015" name="Text Box 15">
                <a:extLst>
                  <a:ext uri="{FF2B5EF4-FFF2-40B4-BE49-F238E27FC236}">
                    <a16:creationId xmlns:a16="http://schemas.microsoft.com/office/drawing/2014/main" id="{A77934C5-E44F-D442-84F5-09E1349338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75" y="1582"/>
                <a:ext cx="7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测试网络</a:t>
                </a:r>
              </a:p>
            </p:txBody>
          </p:sp>
          <p:sp>
            <p:nvSpPr>
              <p:cNvPr id="640016" name="Rectangle 16">
                <a:extLst>
                  <a:ext uri="{FF2B5EF4-FFF2-40B4-BE49-F238E27FC236}">
                    <a16:creationId xmlns:a16="http://schemas.microsoft.com/office/drawing/2014/main" id="{57B5D16B-F265-9C44-BB20-295F1EB94A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3" y="1488"/>
                <a:ext cx="1104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40017" name="Line 17">
                <a:extLst>
                  <a:ext uri="{FF2B5EF4-FFF2-40B4-BE49-F238E27FC236}">
                    <a16:creationId xmlns:a16="http://schemas.microsoft.com/office/drawing/2014/main" id="{F967080E-EA0A-A444-9D02-4FB3682045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41" y="192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40018" name="Line 18">
                <a:extLst>
                  <a:ext uri="{FF2B5EF4-FFF2-40B4-BE49-F238E27FC236}">
                    <a16:creationId xmlns:a16="http://schemas.microsoft.com/office/drawing/2014/main" id="{99500B69-9A5C-A641-BA67-FC660A5111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85" y="192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40019" name="Line 19">
                <a:extLst>
                  <a:ext uri="{FF2B5EF4-FFF2-40B4-BE49-F238E27FC236}">
                    <a16:creationId xmlns:a16="http://schemas.microsoft.com/office/drawing/2014/main" id="{3FF6396A-96DC-C946-BA62-410E083295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29" y="192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40020" name="Line 20">
                <a:extLst>
                  <a:ext uri="{FF2B5EF4-FFF2-40B4-BE49-F238E27FC236}">
                    <a16:creationId xmlns:a16="http://schemas.microsoft.com/office/drawing/2014/main" id="{A5A99990-C5D0-A24E-8428-F19505A916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01" y="192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40021" name="Line 21">
                <a:extLst>
                  <a:ext uri="{FF2B5EF4-FFF2-40B4-BE49-F238E27FC236}">
                    <a16:creationId xmlns:a16="http://schemas.microsoft.com/office/drawing/2014/main" id="{31F08E16-41E6-4B46-A746-FF8512CE7E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57" y="192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40022" name="Text Box 22">
                <a:extLst>
                  <a:ext uri="{FF2B5EF4-FFF2-40B4-BE49-F238E27FC236}">
                    <a16:creationId xmlns:a16="http://schemas.microsoft.com/office/drawing/2014/main" id="{24AFA115-67C9-0844-99DD-66A65506C1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15" y="1824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640023" name="Line 23">
                <a:extLst>
                  <a:ext uri="{FF2B5EF4-FFF2-40B4-BE49-F238E27FC236}">
                    <a16:creationId xmlns:a16="http://schemas.microsoft.com/office/drawing/2014/main" id="{2717ED9A-583C-D247-A173-E5F6E4DDA3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21" y="129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40024" name="Line 24">
                <a:extLst>
                  <a:ext uri="{FF2B5EF4-FFF2-40B4-BE49-F238E27FC236}">
                    <a16:creationId xmlns:a16="http://schemas.microsoft.com/office/drawing/2014/main" id="{BE531D1D-F9BE-5743-B3CC-07C3072F64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97" y="153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40025" name="Line 25">
                <a:extLst>
                  <a:ext uri="{FF2B5EF4-FFF2-40B4-BE49-F238E27FC236}">
                    <a16:creationId xmlns:a16="http://schemas.microsoft.com/office/drawing/2014/main" id="{05F10C2F-2B44-1945-A56F-9938657D23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97" y="163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40026" name="Line 26">
                <a:extLst>
                  <a:ext uri="{FF2B5EF4-FFF2-40B4-BE49-F238E27FC236}">
                    <a16:creationId xmlns:a16="http://schemas.microsoft.com/office/drawing/2014/main" id="{44D134BC-8950-B943-999C-D02B8C22E5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97" y="187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40027" name="Text Box 27">
                <a:extLst>
                  <a:ext uri="{FF2B5EF4-FFF2-40B4-BE49-F238E27FC236}">
                    <a16:creationId xmlns:a16="http://schemas.microsoft.com/office/drawing/2014/main" id="{00285F6F-1BDA-2D46-9668-E63CBBD8E4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2" y="1651"/>
                <a:ext cx="34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640028" name="AutoShape 28">
                <a:extLst>
                  <a:ext uri="{FF2B5EF4-FFF2-40B4-BE49-F238E27FC236}">
                    <a16:creationId xmlns:a16="http://schemas.microsoft.com/office/drawing/2014/main" id="{56877505-7AA7-B44A-872C-26C9F70B1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3" y="1536"/>
                <a:ext cx="48" cy="336"/>
              </a:xfrm>
              <a:prstGeom prst="rightBrace">
                <a:avLst>
                  <a:gd name="adj1" fmla="val 58333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40029" name="Text Box 29">
                <a:extLst>
                  <a:ext uri="{FF2B5EF4-FFF2-40B4-BE49-F238E27FC236}">
                    <a16:creationId xmlns:a16="http://schemas.microsoft.com/office/drawing/2014/main" id="{1A906C4E-E714-964F-B9D2-F3698714AC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9" y="1582"/>
                <a:ext cx="5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测试源</a:t>
                </a:r>
              </a:p>
            </p:txBody>
          </p:sp>
          <p:sp>
            <p:nvSpPr>
              <p:cNvPr id="640030" name="Text Box 30">
                <a:extLst>
                  <a:ext uri="{FF2B5EF4-FFF2-40B4-BE49-F238E27FC236}">
                    <a16:creationId xmlns:a16="http://schemas.microsoft.com/office/drawing/2014/main" id="{A485C67E-871E-384F-8F2F-EC19D0ABFD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7" y="1008"/>
                <a:ext cx="92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微指令地址</a:t>
                </a:r>
              </a:p>
            </p:txBody>
          </p:sp>
          <p:sp>
            <p:nvSpPr>
              <p:cNvPr id="640031" name="Text Box 31">
                <a:extLst>
                  <a:ext uri="{FF2B5EF4-FFF2-40B4-BE49-F238E27FC236}">
                    <a16:creationId xmlns:a16="http://schemas.microsoft.com/office/drawing/2014/main" id="{110B6850-92B9-CE43-93C0-C9869E4FEC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" y="2121"/>
                <a:ext cx="61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CMDR</a:t>
                </a:r>
              </a:p>
            </p:txBody>
          </p:sp>
          <p:sp>
            <p:nvSpPr>
              <p:cNvPr id="640032" name="Freeform 32">
                <a:extLst>
                  <a:ext uri="{FF2B5EF4-FFF2-40B4-BE49-F238E27FC236}">
                    <a16:creationId xmlns:a16="http://schemas.microsoft.com/office/drawing/2014/main" id="{5BCF297D-8207-D445-934A-87792316EF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0" y="2483"/>
                <a:ext cx="1" cy="245"/>
              </a:xfrm>
              <a:custGeom>
                <a:avLst/>
                <a:gdLst>
                  <a:gd name="T0" fmla="*/ 0 w 1"/>
                  <a:gd name="T1" fmla="*/ 0 h 245"/>
                  <a:gd name="T2" fmla="*/ 0 w 1"/>
                  <a:gd name="T3" fmla="*/ 245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245">
                    <a:moveTo>
                      <a:pt x="0" y="0"/>
                    </a:moveTo>
                    <a:lnTo>
                      <a:pt x="0" y="245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40033" name="Freeform 33">
                <a:extLst>
                  <a:ext uri="{FF2B5EF4-FFF2-40B4-BE49-F238E27FC236}">
                    <a16:creationId xmlns:a16="http://schemas.microsoft.com/office/drawing/2014/main" id="{DA7450C8-17F5-374C-B8E6-7C6940292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1" y="2488"/>
                <a:ext cx="1" cy="245"/>
              </a:xfrm>
              <a:custGeom>
                <a:avLst/>
                <a:gdLst>
                  <a:gd name="T0" fmla="*/ 0 w 1"/>
                  <a:gd name="T1" fmla="*/ 0 h 245"/>
                  <a:gd name="T2" fmla="*/ 0 w 1"/>
                  <a:gd name="T3" fmla="*/ 245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245">
                    <a:moveTo>
                      <a:pt x="0" y="0"/>
                    </a:moveTo>
                    <a:lnTo>
                      <a:pt x="0" y="245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40034" name="Freeform 34">
                <a:extLst>
                  <a:ext uri="{FF2B5EF4-FFF2-40B4-BE49-F238E27FC236}">
                    <a16:creationId xmlns:a16="http://schemas.microsoft.com/office/drawing/2014/main" id="{5CA8D793-C72D-D94E-84CA-E6C7F2A8BC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" y="2496"/>
                <a:ext cx="1" cy="245"/>
              </a:xfrm>
              <a:custGeom>
                <a:avLst/>
                <a:gdLst>
                  <a:gd name="T0" fmla="*/ 0 w 1"/>
                  <a:gd name="T1" fmla="*/ 0 h 245"/>
                  <a:gd name="T2" fmla="*/ 0 w 1"/>
                  <a:gd name="T3" fmla="*/ 245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245">
                    <a:moveTo>
                      <a:pt x="0" y="0"/>
                    </a:moveTo>
                    <a:lnTo>
                      <a:pt x="0" y="245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40035" name="Text Box 35">
                <a:extLst>
                  <a:ext uri="{FF2B5EF4-FFF2-40B4-BE49-F238E27FC236}">
                    <a16:creationId xmlns:a16="http://schemas.microsoft.com/office/drawing/2014/main" id="{9398AB26-3A5B-5240-9371-AE48B4F670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2486"/>
                <a:ext cx="7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操作控制</a:t>
                </a:r>
              </a:p>
            </p:txBody>
          </p:sp>
          <p:sp>
            <p:nvSpPr>
              <p:cNvPr id="640036" name="Text Box 36">
                <a:extLst>
                  <a:ext uri="{FF2B5EF4-FFF2-40B4-BE49-F238E27FC236}">
                    <a16:creationId xmlns:a16="http://schemas.microsoft.com/office/drawing/2014/main" id="{74CCD9FA-6FCA-E442-885E-FAF3547677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40" y="2494"/>
                <a:ext cx="7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顺序控制</a:t>
                </a:r>
              </a:p>
            </p:txBody>
          </p:sp>
          <p:sp>
            <p:nvSpPr>
              <p:cNvPr id="640037" name="Line 37">
                <a:extLst>
                  <a:ext uri="{FF2B5EF4-FFF2-40B4-BE49-F238E27FC236}">
                    <a16:creationId xmlns:a16="http://schemas.microsoft.com/office/drawing/2014/main" id="{54745E62-F032-A145-B407-43AE521583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59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40038" name="Line 38">
                <a:extLst>
                  <a:ext uri="{FF2B5EF4-FFF2-40B4-BE49-F238E27FC236}">
                    <a16:creationId xmlns:a16="http://schemas.microsoft.com/office/drawing/2014/main" id="{B0C3ED57-240F-5E40-B792-CBE94EC720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65" y="259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40039" name="Line 39">
                <a:extLst>
                  <a:ext uri="{FF2B5EF4-FFF2-40B4-BE49-F238E27FC236}">
                    <a16:creationId xmlns:a16="http://schemas.microsoft.com/office/drawing/2014/main" id="{251A3781-C6F2-9648-90F4-BE5B811BEA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2" y="2592"/>
                <a:ext cx="7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40040" name="Line 40">
                <a:extLst>
                  <a:ext uri="{FF2B5EF4-FFF2-40B4-BE49-F238E27FC236}">
                    <a16:creationId xmlns:a16="http://schemas.microsoft.com/office/drawing/2014/main" id="{DF3826F3-17AC-E744-80A6-88A797B34A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2132" y="2591"/>
                <a:ext cx="7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40041" name="Text Box 41">
                <a:extLst>
                  <a:ext uri="{FF2B5EF4-FFF2-40B4-BE49-F238E27FC236}">
                    <a16:creationId xmlns:a16="http://schemas.microsoft.com/office/drawing/2014/main" id="{A77594A1-861C-0642-8B37-E6B9F7606C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4" y="2146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H</a:t>
                </a:r>
              </a:p>
            </p:txBody>
          </p:sp>
          <p:sp>
            <p:nvSpPr>
              <p:cNvPr id="640042" name="Text Box 42">
                <a:extLst>
                  <a:ext uri="{FF2B5EF4-FFF2-40B4-BE49-F238E27FC236}">
                    <a16:creationId xmlns:a16="http://schemas.microsoft.com/office/drawing/2014/main" id="{452F24C8-95EC-2247-BA59-7B11428D41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0" y="2146"/>
                <a:ext cx="2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L</a:t>
                </a:r>
              </a:p>
            </p:txBody>
          </p:sp>
        </p:grpSp>
        <p:sp>
          <p:nvSpPr>
            <p:cNvPr id="640043" name="Line 43">
              <a:extLst>
                <a:ext uri="{FF2B5EF4-FFF2-40B4-BE49-F238E27FC236}">
                  <a16:creationId xmlns:a16="http://schemas.microsoft.com/office/drawing/2014/main" id="{2D4BF56A-AD9F-7A41-AEA9-6400F8ADAD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0" y="1152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40044" name="Rectangle 44">
            <a:extLst>
              <a:ext uri="{FF2B5EF4-FFF2-40B4-BE49-F238E27FC236}">
                <a16:creationId xmlns:a16="http://schemas.microsoft.com/office/drawing/2014/main" id="{4D2B53F0-567A-D743-8AC3-3410FD15F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447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10.2</a:t>
            </a:r>
          </a:p>
        </p:txBody>
      </p:sp>
      <p:sp>
        <p:nvSpPr>
          <p:cNvPr id="640045" name="AutoShape 4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E54B8F6F-E61B-C448-8892-B42C257BF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40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0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40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40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003" grpId="0" autoUpdateAnimBg="0"/>
      <p:bldP spid="640004" grpId="0" autoUpdateAnimBg="0"/>
      <p:bldP spid="640005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AutoShape 2">
            <a:extLst>
              <a:ext uri="{FF2B5EF4-FFF2-40B4-BE49-F238E27FC236}">
                <a16:creationId xmlns:a16="http://schemas.microsoft.com/office/drawing/2014/main" id="{E758F6DB-B88C-9A4D-856E-88F18DC47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9139" y="5102226"/>
            <a:ext cx="204787" cy="449263"/>
          </a:xfrm>
          <a:prstGeom prst="downArrow">
            <a:avLst>
              <a:gd name="adj1" fmla="val 50000"/>
              <a:gd name="adj2" fmla="val 54845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41027" name="Text Box 3">
            <a:extLst>
              <a:ext uri="{FF2B5EF4-FFF2-40B4-BE49-F238E27FC236}">
                <a16:creationId xmlns:a16="http://schemas.microsoft.com/office/drawing/2014/main" id="{7365B176-AB76-DA4C-9EC6-336EF3BCB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381000"/>
            <a:ext cx="77771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7. </a:t>
            </a:r>
            <a:r>
              <a:rPr lang="zh-CN" altLang="en-US" sz="3200" b="1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后续微指令地址形成方式原理图</a:t>
            </a:r>
          </a:p>
        </p:txBody>
      </p:sp>
      <p:sp>
        <p:nvSpPr>
          <p:cNvPr id="641028" name="Line 4">
            <a:extLst>
              <a:ext uri="{FF2B5EF4-FFF2-40B4-BE49-F238E27FC236}">
                <a16:creationId xmlns:a16="http://schemas.microsoft.com/office/drawing/2014/main" id="{08779893-E603-2A4D-A968-981F5440E1D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7213" y="3444875"/>
            <a:ext cx="7493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41029" name="Text Box 5">
            <a:extLst>
              <a:ext uri="{FF2B5EF4-FFF2-40B4-BE49-F238E27FC236}">
                <a16:creationId xmlns:a16="http://schemas.microsoft.com/office/drawing/2014/main" id="{F7AB04FA-2F33-E44F-9154-56F068AA1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5789" y="3460750"/>
            <a:ext cx="644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选择</a:t>
            </a:r>
          </a:p>
        </p:txBody>
      </p:sp>
      <p:sp>
        <p:nvSpPr>
          <p:cNvPr id="641030" name="Freeform 6">
            <a:extLst>
              <a:ext uri="{FF2B5EF4-FFF2-40B4-BE49-F238E27FC236}">
                <a16:creationId xmlns:a16="http://schemas.microsoft.com/office/drawing/2014/main" id="{5A95A430-21C1-3B48-9C51-E40B321C96D9}"/>
              </a:ext>
            </a:extLst>
          </p:cNvPr>
          <p:cNvSpPr>
            <a:spLocks/>
          </p:cNvSpPr>
          <p:nvPr/>
        </p:nvSpPr>
        <p:spPr bwMode="auto">
          <a:xfrm>
            <a:off x="5245100" y="3822701"/>
            <a:ext cx="1588" cy="847725"/>
          </a:xfrm>
          <a:custGeom>
            <a:avLst/>
            <a:gdLst>
              <a:gd name="T0" fmla="*/ 0 w 1"/>
              <a:gd name="T1" fmla="*/ 534 h 534"/>
              <a:gd name="T2" fmla="*/ 0 w 1"/>
              <a:gd name="T3" fmla="*/ 0 h 53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534">
                <a:moveTo>
                  <a:pt x="0" y="534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41031" name="AutoShape 7">
            <a:extLst>
              <a:ext uri="{FF2B5EF4-FFF2-40B4-BE49-F238E27FC236}">
                <a16:creationId xmlns:a16="http://schemas.microsoft.com/office/drawing/2014/main" id="{6C09DB02-447E-5546-A7BB-7E58ABCCA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059363"/>
            <a:ext cx="152400" cy="431800"/>
          </a:xfrm>
          <a:prstGeom prst="upArrow">
            <a:avLst>
              <a:gd name="adj1" fmla="val 50000"/>
              <a:gd name="adj2" fmla="val 70833"/>
            </a:avLst>
          </a:prstGeom>
          <a:solidFill>
            <a:schemeClr val="folHlink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41032" name="AutoShape 8">
            <a:extLst>
              <a:ext uri="{FF2B5EF4-FFF2-40B4-BE49-F238E27FC236}">
                <a16:creationId xmlns:a16="http://schemas.microsoft.com/office/drawing/2014/main" id="{7FE1225B-5D7A-A344-9CAD-2ACCDF9E6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0" y="2759075"/>
            <a:ext cx="152400" cy="457200"/>
          </a:xfrm>
          <a:prstGeom prst="downArrow">
            <a:avLst>
              <a:gd name="adj1" fmla="val 50000"/>
              <a:gd name="adj2" fmla="val 75000"/>
            </a:avLst>
          </a:prstGeom>
          <a:solidFill>
            <a:schemeClr val="folHlink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41033" name="AutoShape 9">
            <a:extLst>
              <a:ext uri="{FF2B5EF4-FFF2-40B4-BE49-F238E27FC236}">
                <a16:creationId xmlns:a16="http://schemas.microsoft.com/office/drawing/2014/main" id="{3881E918-9D75-4D40-833C-284A739FE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8913" y="1844675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chemeClr val="folHlink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41034" name="Group 10">
            <a:extLst>
              <a:ext uri="{FF2B5EF4-FFF2-40B4-BE49-F238E27FC236}">
                <a16:creationId xmlns:a16="http://schemas.microsoft.com/office/drawing/2014/main" id="{B5DD01AD-296D-2540-9485-A6158E1B9FD4}"/>
              </a:ext>
            </a:extLst>
          </p:cNvPr>
          <p:cNvGrpSpPr>
            <a:grpSpLocks/>
          </p:cNvGrpSpPr>
          <p:nvPr/>
        </p:nvGrpSpPr>
        <p:grpSpPr bwMode="auto">
          <a:xfrm>
            <a:off x="3643313" y="2917825"/>
            <a:ext cx="2971800" cy="304800"/>
            <a:chOff x="1335" y="1834"/>
            <a:chExt cx="1872" cy="192"/>
          </a:xfrm>
        </p:grpSpPr>
        <p:sp>
          <p:nvSpPr>
            <p:cNvPr id="641035" name="Rectangle 11">
              <a:extLst>
                <a:ext uri="{FF2B5EF4-FFF2-40B4-BE49-F238E27FC236}">
                  <a16:creationId xmlns:a16="http://schemas.microsoft.com/office/drawing/2014/main" id="{652BB36C-A819-4A41-B4BC-04CAA5037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" y="1834"/>
              <a:ext cx="1824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1036" name="AutoShape 12">
              <a:extLst>
                <a:ext uri="{FF2B5EF4-FFF2-40B4-BE49-F238E27FC236}">
                  <a16:creationId xmlns:a16="http://schemas.microsoft.com/office/drawing/2014/main" id="{5179192D-31C0-DA4C-8919-0A0609789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" y="1834"/>
              <a:ext cx="96" cy="19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41037" name="Rectangle 13">
            <a:extLst>
              <a:ext uri="{FF2B5EF4-FFF2-40B4-BE49-F238E27FC236}">
                <a16:creationId xmlns:a16="http://schemas.microsoft.com/office/drawing/2014/main" id="{A6433CDC-0A93-3E47-BDE2-C694B386F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925" y="5959475"/>
            <a:ext cx="115888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41038" name="Rectangle 14">
            <a:extLst>
              <a:ext uri="{FF2B5EF4-FFF2-40B4-BE49-F238E27FC236}">
                <a16:creationId xmlns:a16="http://schemas.microsoft.com/office/drawing/2014/main" id="{5BC36B54-C744-DF42-A43E-8EFBB6C05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4005263"/>
            <a:ext cx="588963" cy="36036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</a:t>
            </a:r>
          </a:p>
        </p:txBody>
      </p:sp>
      <p:sp>
        <p:nvSpPr>
          <p:cNvPr id="641039" name="AutoShape 15">
            <a:extLst>
              <a:ext uri="{FF2B5EF4-FFF2-40B4-BE49-F238E27FC236}">
                <a16:creationId xmlns:a16="http://schemas.microsoft.com/office/drawing/2014/main" id="{0C83024C-AB2F-8742-A56F-DE12F2C6E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5188" y="3644901"/>
            <a:ext cx="176212" cy="333375"/>
          </a:xfrm>
          <a:prstGeom prst="upArrow">
            <a:avLst>
              <a:gd name="adj1" fmla="val 50000"/>
              <a:gd name="adj2" fmla="val 47297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41040" name="Group 16">
            <a:extLst>
              <a:ext uri="{FF2B5EF4-FFF2-40B4-BE49-F238E27FC236}">
                <a16:creationId xmlns:a16="http://schemas.microsoft.com/office/drawing/2014/main" id="{171E19DA-E2F2-F149-958E-2712E28109F2}"/>
              </a:ext>
            </a:extLst>
          </p:cNvPr>
          <p:cNvGrpSpPr>
            <a:grpSpLocks/>
          </p:cNvGrpSpPr>
          <p:nvPr/>
        </p:nvGrpSpPr>
        <p:grpSpPr bwMode="auto">
          <a:xfrm>
            <a:off x="7248525" y="4365626"/>
            <a:ext cx="585788" cy="576263"/>
            <a:chOff x="3543" y="2746"/>
            <a:chExt cx="432" cy="336"/>
          </a:xfrm>
        </p:grpSpPr>
        <p:sp>
          <p:nvSpPr>
            <p:cNvPr id="641041" name="Rectangle 17">
              <a:extLst>
                <a:ext uri="{FF2B5EF4-FFF2-40B4-BE49-F238E27FC236}">
                  <a16:creationId xmlns:a16="http://schemas.microsoft.com/office/drawing/2014/main" id="{AD495B7D-F444-EF45-92A0-26A08543A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1" y="3034"/>
              <a:ext cx="384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1042" name="AutoShape 18">
              <a:extLst>
                <a:ext uri="{FF2B5EF4-FFF2-40B4-BE49-F238E27FC236}">
                  <a16:creationId xmlns:a16="http://schemas.microsoft.com/office/drawing/2014/main" id="{78FA898B-F709-DC49-BF7D-B36F382C6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3" y="2746"/>
              <a:ext cx="96" cy="336"/>
            </a:xfrm>
            <a:prstGeom prst="upArrow">
              <a:avLst>
                <a:gd name="adj1" fmla="val 50000"/>
                <a:gd name="adj2" fmla="val 8750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41043" name="Group 19">
            <a:extLst>
              <a:ext uri="{FF2B5EF4-FFF2-40B4-BE49-F238E27FC236}">
                <a16:creationId xmlns:a16="http://schemas.microsoft.com/office/drawing/2014/main" id="{B742F28F-0AA0-5643-8D60-C97E2A49E45D}"/>
              </a:ext>
            </a:extLst>
          </p:cNvPr>
          <p:cNvGrpSpPr>
            <a:grpSpLocks/>
          </p:cNvGrpSpPr>
          <p:nvPr/>
        </p:nvGrpSpPr>
        <p:grpSpPr bwMode="auto">
          <a:xfrm>
            <a:off x="2819401" y="4679951"/>
            <a:ext cx="6105525" cy="1431925"/>
            <a:chOff x="816" y="2948"/>
            <a:chExt cx="3846" cy="902"/>
          </a:xfrm>
        </p:grpSpPr>
        <p:sp>
          <p:nvSpPr>
            <p:cNvPr id="641044" name="Rectangle 20">
              <a:extLst>
                <a:ext uri="{FF2B5EF4-FFF2-40B4-BE49-F238E27FC236}">
                  <a16:creationId xmlns:a16="http://schemas.microsoft.com/office/drawing/2014/main" id="{84C62544-16AD-B342-AFBC-88613C381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5" y="2976"/>
              <a:ext cx="687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CMAR</a:t>
              </a:r>
            </a:p>
          </p:txBody>
        </p:sp>
        <p:sp>
          <p:nvSpPr>
            <p:cNvPr id="641045" name="Rectangle 21">
              <a:extLst>
                <a:ext uri="{FF2B5EF4-FFF2-40B4-BE49-F238E27FC236}">
                  <a16:creationId xmlns:a16="http://schemas.microsoft.com/office/drawing/2014/main" id="{15CC1DCC-EB39-AC4D-B326-6A3152E95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5" y="3514"/>
              <a:ext cx="687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180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地址译码</a:t>
              </a:r>
            </a:p>
          </p:txBody>
        </p:sp>
        <p:sp>
          <p:nvSpPr>
            <p:cNvPr id="641046" name="Rectangle 22">
              <a:extLst>
                <a:ext uri="{FF2B5EF4-FFF2-40B4-BE49-F238E27FC236}">
                  <a16:creationId xmlns:a16="http://schemas.microsoft.com/office/drawing/2014/main" id="{292446E8-BFF0-2245-B729-3DAF2AD29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0" y="2948"/>
              <a:ext cx="687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tIns="7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下地址</a:t>
              </a:r>
            </a:p>
          </p:txBody>
        </p:sp>
        <p:sp>
          <p:nvSpPr>
            <p:cNvPr id="641047" name="Rectangle 23">
              <a:extLst>
                <a:ext uri="{FF2B5EF4-FFF2-40B4-BE49-F238E27FC236}">
                  <a16:creationId xmlns:a16="http://schemas.microsoft.com/office/drawing/2014/main" id="{29B877B2-7326-CF41-A31C-7C10B5D68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7" y="2948"/>
              <a:ext cx="687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7600" tIns="7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转移方式</a:t>
              </a:r>
            </a:p>
          </p:txBody>
        </p:sp>
        <p:sp>
          <p:nvSpPr>
            <p:cNvPr id="641048" name="Rectangle 24">
              <a:extLst>
                <a:ext uri="{FF2B5EF4-FFF2-40B4-BE49-F238E27FC236}">
                  <a16:creationId xmlns:a16="http://schemas.microsoft.com/office/drawing/2014/main" id="{0BC4131C-0FA1-1D42-A499-389F0C7C3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" y="2948"/>
              <a:ext cx="687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1049" name="Text Box 25">
              <a:extLst>
                <a:ext uri="{FF2B5EF4-FFF2-40B4-BE49-F238E27FC236}">
                  <a16:creationId xmlns:a16="http://schemas.microsoft.com/office/drawing/2014/main" id="{C3BD5969-468A-364A-9536-852FC9A321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948"/>
              <a:ext cx="61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CMDR</a:t>
              </a:r>
            </a:p>
          </p:txBody>
        </p:sp>
        <p:grpSp>
          <p:nvGrpSpPr>
            <p:cNvPr id="641050" name="Group 26">
              <a:extLst>
                <a:ext uri="{FF2B5EF4-FFF2-40B4-BE49-F238E27FC236}">
                  <a16:creationId xmlns:a16="http://schemas.microsoft.com/office/drawing/2014/main" id="{817CACCD-73DC-6645-A38A-89CC620D22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3" y="3466"/>
              <a:ext cx="2064" cy="384"/>
              <a:chOff x="1584" y="3648"/>
              <a:chExt cx="2064" cy="384"/>
            </a:xfrm>
          </p:grpSpPr>
          <p:sp>
            <p:nvSpPr>
              <p:cNvPr id="641051" name="Text Box 27">
                <a:extLst>
                  <a:ext uri="{FF2B5EF4-FFF2-40B4-BE49-F238E27FC236}">
                    <a16:creationId xmlns:a16="http://schemas.microsoft.com/office/drawing/2014/main" id="{EC2A9B95-673F-384F-9316-6954666CDD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8" y="3696"/>
                <a:ext cx="92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控制存储器</a:t>
                </a:r>
              </a:p>
            </p:txBody>
          </p:sp>
          <p:sp>
            <p:nvSpPr>
              <p:cNvPr id="641052" name="Rectangle 28">
                <a:extLst>
                  <a:ext uri="{FF2B5EF4-FFF2-40B4-BE49-F238E27FC236}">
                    <a16:creationId xmlns:a16="http://schemas.microsoft.com/office/drawing/2014/main" id="{5B9D92D3-EF45-0243-9FE9-7A297FDB2C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3648"/>
                <a:ext cx="2064" cy="3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641053" name="Group 29">
            <a:extLst>
              <a:ext uri="{FF2B5EF4-FFF2-40B4-BE49-F238E27FC236}">
                <a16:creationId xmlns:a16="http://schemas.microsoft.com/office/drawing/2014/main" id="{46513B59-68BE-0740-B74A-E3D4F61FB177}"/>
              </a:ext>
            </a:extLst>
          </p:cNvPr>
          <p:cNvGrpSpPr>
            <a:grpSpLocks/>
          </p:cNvGrpSpPr>
          <p:nvPr/>
        </p:nvGrpSpPr>
        <p:grpSpPr bwMode="auto">
          <a:xfrm>
            <a:off x="3643315" y="3962400"/>
            <a:ext cx="1217613" cy="717550"/>
            <a:chOff x="1335" y="2496"/>
            <a:chExt cx="767" cy="452"/>
          </a:xfrm>
        </p:grpSpPr>
        <p:sp>
          <p:nvSpPr>
            <p:cNvPr id="641054" name="Line 30">
              <a:extLst>
                <a:ext uri="{FF2B5EF4-FFF2-40B4-BE49-F238E27FC236}">
                  <a16:creationId xmlns:a16="http://schemas.microsoft.com/office/drawing/2014/main" id="{904E56B4-9119-2F43-84FF-DDD1DA28A2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31" y="2708"/>
              <a:ext cx="0" cy="24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1055" name="Line 31">
              <a:extLst>
                <a:ext uri="{FF2B5EF4-FFF2-40B4-BE49-F238E27FC236}">
                  <a16:creationId xmlns:a16="http://schemas.microsoft.com/office/drawing/2014/main" id="{A7D80D2B-522F-D449-B77E-C664B48DCE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75" y="2708"/>
              <a:ext cx="0" cy="24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1056" name="Line 32">
              <a:extLst>
                <a:ext uri="{FF2B5EF4-FFF2-40B4-BE49-F238E27FC236}">
                  <a16:creationId xmlns:a16="http://schemas.microsoft.com/office/drawing/2014/main" id="{909367DE-5CF5-9B43-82E4-D979AB8952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07" y="2708"/>
              <a:ext cx="0" cy="24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1057" name="Text Box 33">
              <a:extLst>
                <a:ext uri="{FF2B5EF4-FFF2-40B4-BE49-F238E27FC236}">
                  <a16:creationId xmlns:a16="http://schemas.microsoft.com/office/drawing/2014/main" id="{83485B39-FB5D-C541-A735-869322930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1" y="2669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641058" name="Text Box 34">
              <a:extLst>
                <a:ext uri="{FF2B5EF4-FFF2-40B4-BE49-F238E27FC236}">
                  <a16:creationId xmlns:a16="http://schemas.microsoft.com/office/drawing/2014/main" id="{5C8CB2F4-F4F0-2F46-8E42-6EF3ACC03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5" y="2496"/>
              <a:ext cx="76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控制信号</a:t>
              </a:r>
            </a:p>
          </p:txBody>
        </p:sp>
      </p:grpSp>
      <p:grpSp>
        <p:nvGrpSpPr>
          <p:cNvPr id="641059" name="Group 35">
            <a:extLst>
              <a:ext uri="{FF2B5EF4-FFF2-40B4-BE49-F238E27FC236}">
                <a16:creationId xmlns:a16="http://schemas.microsoft.com/office/drawing/2014/main" id="{0D20A56E-822B-CC4C-BFC5-1366AE5ABF69}"/>
              </a:ext>
            </a:extLst>
          </p:cNvPr>
          <p:cNvGrpSpPr>
            <a:grpSpLocks/>
          </p:cNvGrpSpPr>
          <p:nvPr/>
        </p:nvGrpSpPr>
        <p:grpSpPr bwMode="auto">
          <a:xfrm>
            <a:off x="3938589" y="3143250"/>
            <a:ext cx="1698625" cy="685800"/>
            <a:chOff x="1521" y="1980"/>
            <a:chExt cx="1070" cy="432"/>
          </a:xfrm>
        </p:grpSpPr>
        <p:grpSp>
          <p:nvGrpSpPr>
            <p:cNvPr id="641060" name="Group 36">
              <a:extLst>
                <a:ext uri="{FF2B5EF4-FFF2-40B4-BE49-F238E27FC236}">
                  <a16:creationId xmlns:a16="http://schemas.microsoft.com/office/drawing/2014/main" id="{1459F6AC-BC8C-A74C-8165-A9433EA68F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9" y="1980"/>
              <a:ext cx="442" cy="432"/>
              <a:chOff x="2246" y="2544"/>
              <a:chExt cx="442" cy="432"/>
            </a:xfrm>
          </p:grpSpPr>
          <p:sp>
            <p:nvSpPr>
              <p:cNvPr id="641061" name="Text Box 37">
                <a:extLst>
                  <a:ext uri="{FF2B5EF4-FFF2-40B4-BE49-F238E27FC236}">
                    <a16:creationId xmlns:a16="http://schemas.microsoft.com/office/drawing/2014/main" id="{9F9E2EA2-2785-C04E-8C51-B8B9F0EE0B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46" y="2558"/>
                <a:ext cx="422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zh-CN" altLang="en-US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分支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zh-CN" altLang="en-US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逻辑</a:t>
                </a:r>
              </a:p>
            </p:txBody>
          </p:sp>
          <p:sp>
            <p:nvSpPr>
              <p:cNvPr id="641062" name="Rectangle 38">
                <a:extLst>
                  <a:ext uri="{FF2B5EF4-FFF2-40B4-BE49-F238E27FC236}">
                    <a16:creationId xmlns:a16="http://schemas.microsoft.com/office/drawing/2014/main" id="{0E52EC93-53B5-1D48-BD7B-3E7F5B1332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544"/>
                <a:ext cx="432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41063" name="Line 39">
              <a:extLst>
                <a:ext uri="{FF2B5EF4-FFF2-40B4-BE49-F238E27FC236}">
                  <a16:creationId xmlns:a16="http://schemas.microsoft.com/office/drawing/2014/main" id="{CF2AAD1D-C0E2-3441-9437-7B7255922F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1" y="203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1064" name="Line 40">
              <a:extLst>
                <a:ext uri="{FF2B5EF4-FFF2-40B4-BE49-F238E27FC236}">
                  <a16:creationId xmlns:a16="http://schemas.microsoft.com/office/drawing/2014/main" id="{0DF89A36-DB28-FB4C-ACC7-D2B931592B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1" y="232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1065" name="Text Box 41">
              <a:extLst>
                <a:ext uri="{FF2B5EF4-FFF2-40B4-BE49-F238E27FC236}">
                  <a16:creationId xmlns:a16="http://schemas.microsoft.com/office/drawing/2014/main" id="{1F5A4BE8-3E4E-D54D-9DF1-C2FBCEB5D9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9" y="2103"/>
              <a:ext cx="310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641066" name="Text Box 42">
              <a:extLst>
                <a:ext uri="{FF2B5EF4-FFF2-40B4-BE49-F238E27FC236}">
                  <a16:creationId xmlns:a16="http://schemas.microsoft.com/office/drawing/2014/main" id="{3B63826D-38FF-AA43-92D1-6A7E1E41E5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1" y="2026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标志</a:t>
              </a:r>
            </a:p>
          </p:txBody>
        </p:sp>
      </p:grpSp>
      <p:sp>
        <p:nvSpPr>
          <p:cNvPr id="641067" name="Text Box 43">
            <a:extLst>
              <a:ext uri="{FF2B5EF4-FFF2-40B4-BE49-F238E27FC236}">
                <a16:creationId xmlns:a16="http://schemas.microsoft.com/office/drawing/2014/main" id="{2EE80C27-8599-4249-87D5-5584D1841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6439" y="2527301"/>
            <a:ext cx="1462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微程序入口</a:t>
            </a:r>
          </a:p>
        </p:txBody>
      </p:sp>
      <p:grpSp>
        <p:nvGrpSpPr>
          <p:cNvPr id="641068" name="Group 44">
            <a:extLst>
              <a:ext uri="{FF2B5EF4-FFF2-40B4-BE49-F238E27FC236}">
                <a16:creationId xmlns:a16="http://schemas.microsoft.com/office/drawing/2014/main" id="{D702C351-B24D-1E41-A287-37EB69EA7F17}"/>
              </a:ext>
            </a:extLst>
          </p:cNvPr>
          <p:cNvGrpSpPr>
            <a:grpSpLocks/>
          </p:cNvGrpSpPr>
          <p:nvPr/>
        </p:nvGrpSpPr>
        <p:grpSpPr bwMode="auto">
          <a:xfrm>
            <a:off x="5334001" y="6102351"/>
            <a:ext cx="3121025" cy="315913"/>
            <a:chOff x="2400" y="3844"/>
            <a:chExt cx="1966" cy="199"/>
          </a:xfrm>
        </p:grpSpPr>
        <p:sp>
          <p:nvSpPr>
            <p:cNvPr id="641069" name="Rectangle 45">
              <a:extLst>
                <a:ext uri="{FF2B5EF4-FFF2-40B4-BE49-F238E27FC236}">
                  <a16:creationId xmlns:a16="http://schemas.microsoft.com/office/drawing/2014/main" id="{6C312730-259F-4C4E-B80D-786343CAE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9" y="3984"/>
              <a:ext cx="1927" cy="5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1070" name="AutoShape 46">
              <a:extLst>
                <a:ext uri="{FF2B5EF4-FFF2-40B4-BE49-F238E27FC236}">
                  <a16:creationId xmlns:a16="http://schemas.microsoft.com/office/drawing/2014/main" id="{D3A364B6-EE24-5B43-BDA1-70B4418A6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844"/>
              <a:ext cx="96" cy="195"/>
            </a:xfrm>
            <a:prstGeom prst="upArrow">
              <a:avLst>
                <a:gd name="adj1" fmla="val 50000"/>
                <a:gd name="adj2" fmla="val 50781"/>
              </a:avLst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41071" name="Rectangle 47">
            <a:extLst>
              <a:ext uri="{FF2B5EF4-FFF2-40B4-BE49-F238E27FC236}">
                <a16:creationId xmlns:a16="http://schemas.microsoft.com/office/drawing/2014/main" id="{1EBCF277-701E-874A-958A-3282F80A9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447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10.2</a:t>
            </a:r>
          </a:p>
        </p:txBody>
      </p:sp>
      <p:grpSp>
        <p:nvGrpSpPr>
          <p:cNvPr id="641072" name="Group 48">
            <a:extLst>
              <a:ext uri="{FF2B5EF4-FFF2-40B4-BE49-F238E27FC236}">
                <a16:creationId xmlns:a16="http://schemas.microsoft.com/office/drawing/2014/main" id="{7ED77D37-DE21-2845-80FF-6D966A0ECB85}"/>
              </a:ext>
            </a:extLst>
          </p:cNvPr>
          <p:cNvGrpSpPr>
            <a:grpSpLocks/>
          </p:cNvGrpSpPr>
          <p:nvPr/>
        </p:nvGrpSpPr>
        <p:grpSpPr bwMode="auto">
          <a:xfrm>
            <a:off x="6386514" y="1447801"/>
            <a:ext cx="2295525" cy="1311275"/>
            <a:chOff x="3063" y="912"/>
            <a:chExt cx="1446" cy="826"/>
          </a:xfrm>
        </p:grpSpPr>
        <p:grpSp>
          <p:nvGrpSpPr>
            <p:cNvPr id="641073" name="Group 49">
              <a:extLst>
                <a:ext uri="{FF2B5EF4-FFF2-40B4-BE49-F238E27FC236}">
                  <a16:creationId xmlns:a16="http://schemas.microsoft.com/office/drawing/2014/main" id="{816FAC47-C206-7A48-B2A6-981C9A5BF3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3" y="912"/>
              <a:ext cx="1446" cy="260"/>
              <a:chOff x="3063" y="912"/>
              <a:chExt cx="1446" cy="260"/>
            </a:xfrm>
          </p:grpSpPr>
          <p:sp>
            <p:nvSpPr>
              <p:cNvPr id="641074" name="Text Box 50">
                <a:extLst>
                  <a:ext uri="{FF2B5EF4-FFF2-40B4-BE49-F238E27FC236}">
                    <a16:creationId xmlns:a16="http://schemas.microsoft.com/office/drawing/2014/main" id="{CBCC3C32-CC6E-BD4F-A2BD-F2A5716548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3" y="922"/>
                <a:ext cx="3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OP</a:t>
                </a:r>
              </a:p>
            </p:txBody>
          </p:sp>
          <p:sp>
            <p:nvSpPr>
              <p:cNvPr id="641075" name="Rectangle 51">
                <a:extLst>
                  <a:ext uri="{FF2B5EF4-FFF2-40B4-BE49-F238E27FC236}">
                    <a16:creationId xmlns:a16="http://schemas.microsoft.com/office/drawing/2014/main" id="{15A73F9B-C45F-7942-9933-25D0C9946E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3" y="922"/>
                <a:ext cx="336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41076" name="Rectangle 52">
                <a:extLst>
                  <a:ext uri="{FF2B5EF4-FFF2-40B4-BE49-F238E27FC236}">
                    <a16:creationId xmlns:a16="http://schemas.microsoft.com/office/drawing/2014/main" id="{8B8E5B6E-726F-3F44-83D7-66BB8AA7B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9" y="922"/>
                <a:ext cx="816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41077" name="Text Box 53">
                <a:extLst>
                  <a:ext uri="{FF2B5EF4-FFF2-40B4-BE49-F238E27FC236}">
                    <a16:creationId xmlns:a16="http://schemas.microsoft.com/office/drawing/2014/main" id="{02BFA591-3B66-CA41-B6CA-8080FAFADC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5" y="912"/>
                <a:ext cx="2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IR</a:t>
                </a:r>
              </a:p>
            </p:txBody>
          </p:sp>
        </p:grpSp>
        <p:grpSp>
          <p:nvGrpSpPr>
            <p:cNvPr id="641078" name="Group 54">
              <a:extLst>
                <a:ext uri="{FF2B5EF4-FFF2-40B4-BE49-F238E27FC236}">
                  <a16:creationId xmlns:a16="http://schemas.microsoft.com/office/drawing/2014/main" id="{B9C22923-F136-7D4A-BB8D-A386806691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3" y="1296"/>
              <a:ext cx="778" cy="442"/>
              <a:chOff x="3367" y="1094"/>
              <a:chExt cx="778" cy="442"/>
            </a:xfrm>
          </p:grpSpPr>
          <p:sp>
            <p:nvSpPr>
              <p:cNvPr id="641079" name="Text Box 55">
                <a:extLst>
                  <a:ext uri="{FF2B5EF4-FFF2-40B4-BE49-F238E27FC236}">
                    <a16:creationId xmlns:a16="http://schemas.microsoft.com/office/drawing/2014/main" id="{DB2439AC-587F-D549-B7F6-FD8FB98BAC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7" y="1094"/>
                <a:ext cx="778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zh-CN" altLang="en-US" sz="1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</a:t>
                </a: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微地址</a:t>
                </a:r>
                <a:endPara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9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形成部件</a:t>
                </a:r>
              </a:p>
            </p:txBody>
          </p:sp>
          <p:sp>
            <p:nvSpPr>
              <p:cNvPr id="641080" name="Rectangle 56">
                <a:extLst>
                  <a:ext uri="{FF2B5EF4-FFF2-40B4-BE49-F238E27FC236}">
                    <a16:creationId xmlns:a16="http://schemas.microsoft.com/office/drawing/2014/main" id="{8ED8D3BA-7A41-EA4D-996F-A7ABCCEA8F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7" y="1104"/>
                <a:ext cx="768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641081" name="Group 57">
            <a:extLst>
              <a:ext uri="{FF2B5EF4-FFF2-40B4-BE49-F238E27FC236}">
                <a16:creationId xmlns:a16="http://schemas.microsoft.com/office/drawing/2014/main" id="{AEDB1B05-9B87-9948-B0CB-A0E73861E8AB}"/>
              </a:ext>
            </a:extLst>
          </p:cNvPr>
          <p:cNvGrpSpPr>
            <a:grpSpLocks/>
          </p:cNvGrpSpPr>
          <p:nvPr/>
        </p:nvGrpSpPr>
        <p:grpSpPr bwMode="auto">
          <a:xfrm>
            <a:off x="6386514" y="3232150"/>
            <a:ext cx="1235075" cy="412750"/>
            <a:chOff x="3367" y="1083"/>
            <a:chExt cx="778" cy="453"/>
          </a:xfrm>
        </p:grpSpPr>
        <p:sp>
          <p:nvSpPr>
            <p:cNvPr id="641082" name="Text Box 58">
              <a:extLst>
                <a:ext uri="{FF2B5EF4-FFF2-40B4-BE49-F238E27FC236}">
                  <a16:creationId xmlns:a16="http://schemas.microsoft.com/office/drawing/2014/main" id="{882D117C-1E20-8B43-BAAA-FF64DF04E4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7" y="1083"/>
              <a:ext cx="776" cy="4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多路选择</a:t>
              </a:r>
            </a:p>
          </p:txBody>
        </p:sp>
        <p:sp>
          <p:nvSpPr>
            <p:cNvPr id="641083" name="Rectangle 59">
              <a:extLst>
                <a:ext uri="{FF2B5EF4-FFF2-40B4-BE49-F238E27FC236}">
                  <a16:creationId xmlns:a16="http://schemas.microsoft.com/office/drawing/2014/main" id="{67CBFE76-EC12-5340-9128-62A808007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7" y="1104"/>
              <a:ext cx="768" cy="4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41084" name="Freeform 60">
            <a:extLst>
              <a:ext uri="{FF2B5EF4-FFF2-40B4-BE49-F238E27FC236}">
                <a16:creationId xmlns:a16="http://schemas.microsoft.com/office/drawing/2014/main" id="{8E975B7E-1B7D-9D44-9241-75677E7D26BF}"/>
              </a:ext>
            </a:extLst>
          </p:cNvPr>
          <p:cNvSpPr>
            <a:spLocks/>
          </p:cNvSpPr>
          <p:nvPr/>
        </p:nvSpPr>
        <p:spPr bwMode="auto">
          <a:xfrm>
            <a:off x="7608888" y="3429000"/>
            <a:ext cx="863600" cy="1295400"/>
          </a:xfrm>
          <a:custGeom>
            <a:avLst/>
            <a:gdLst>
              <a:gd name="T0" fmla="*/ 0 w 544"/>
              <a:gd name="T1" fmla="*/ 0 h 861"/>
              <a:gd name="T2" fmla="*/ 544 w 544"/>
              <a:gd name="T3" fmla="*/ 0 h 861"/>
              <a:gd name="T4" fmla="*/ 544 w 544"/>
              <a:gd name="T5" fmla="*/ 861 h 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4" h="861">
                <a:moveTo>
                  <a:pt x="0" y="0"/>
                </a:moveTo>
                <a:lnTo>
                  <a:pt x="544" y="0"/>
                </a:lnTo>
                <a:lnTo>
                  <a:pt x="544" y="861"/>
                </a:lnTo>
              </a:path>
            </a:pathLst>
          </a:custGeom>
          <a:noFill/>
          <a:ln w="107950" cmpd="sng">
            <a:solidFill>
              <a:schemeClr val="folHlink"/>
            </a:solidFill>
            <a:round/>
            <a:headEnd type="none" w="med" len="med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41085" name="Line 61">
            <a:extLst>
              <a:ext uri="{FF2B5EF4-FFF2-40B4-BE49-F238E27FC236}">
                <a16:creationId xmlns:a16="http://schemas.microsoft.com/office/drawing/2014/main" id="{13BC0EE4-6D5F-CC4F-BFB2-37A3B98C21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00825" y="3644901"/>
            <a:ext cx="0" cy="1008063"/>
          </a:xfrm>
          <a:prstGeom prst="line">
            <a:avLst/>
          </a:prstGeom>
          <a:noFill/>
          <a:ln w="107950">
            <a:solidFill>
              <a:schemeClr val="folHlink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41086" name="AutoShape 62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9CF930C-D083-1F4C-A233-59486CEC9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886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4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4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4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64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64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64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7" dur="500"/>
                                        <p:tgtEl>
                                          <p:spTgt spid="64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64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6" dur="500"/>
                                        <p:tgtEl>
                                          <p:spTgt spid="64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64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4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0" dur="500"/>
                                        <p:tgtEl>
                                          <p:spTgt spid="64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64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0" dur="500"/>
                                        <p:tgtEl>
                                          <p:spTgt spid="64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64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9" dur="500"/>
                                        <p:tgtEl>
                                          <p:spTgt spid="64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4" dur="500"/>
                                        <p:tgtEl>
                                          <p:spTgt spid="64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9" dur="500"/>
                                        <p:tgtEl>
                                          <p:spTgt spid="64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3" dur="500"/>
                                        <p:tgtEl>
                                          <p:spTgt spid="64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8" dur="500"/>
                                        <p:tgtEl>
                                          <p:spTgt spid="64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03" dur="500"/>
                                        <p:tgtEl>
                                          <p:spTgt spid="64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29" grpId="0" autoUpdateAnimBg="0"/>
      <p:bldP spid="641038" grpId="0" animBg="1" autoUpdateAnimBg="0"/>
      <p:bldP spid="641067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Text Box 2">
            <a:extLst>
              <a:ext uri="{FF2B5EF4-FFF2-40B4-BE49-F238E27FC236}">
                <a16:creationId xmlns:a16="http://schemas.microsoft.com/office/drawing/2014/main" id="{2699CE1B-7437-6741-B104-08DD99F88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333375"/>
            <a:ext cx="7848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600" b="1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五、微指令格式</a:t>
            </a:r>
          </a:p>
        </p:txBody>
      </p:sp>
      <p:sp>
        <p:nvSpPr>
          <p:cNvPr id="642051" name="Text Box 3">
            <a:extLst>
              <a:ext uri="{FF2B5EF4-FFF2-40B4-BE49-F238E27FC236}">
                <a16:creationId xmlns:a16="http://schemas.microsoft.com/office/drawing/2014/main" id="{BB703322-7FB5-6F46-9B58-236BE6D8D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0301" y="1143001"/>
            <a:ext cx="6264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zh-CN" altLang="en-US" sz="2800" b="1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水平型微指令</a:t>
            </a:r>
          </a:p>
        </p:txBody>
      </p:sp>
      <p:sp>
        <p:nvSpPr>
          <p:cNvPr id="642052" name="Text Box 4">
            <a:extLst>
              <a:ext uri="{FF2B5EF4-FFF2-40B4-BE49-F238E27FC236}">
                <a16:creationId xmlns:a16="http://schemas.microsoft.com/office/drawing/2014/main" id="{0AAB3E71-1312-D141-890D-A10305718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4738" y="2719389"/>
            <a:ext cx="786606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如   直接编码、字段直接编码、字段间接编码、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直接和字段混合编码</a:t>
            </a:r>
          </a:p>
        </p:txBody>
      </p:sp>
      <p:sp>
        <p:nvSpPr>
          <p:cNvPr id="642053" name="Text Box 5">
            <a:extLst>
              <a:ext uri="{FF2B5EF4-FFF2-40B4-BE49-F238E27FC236}">
                <a16:creationId xmlns:a16="http://schemas.microsoft.com/office/drawing/2014/main" id="{1A4DD0A3-E2A4-1F4A-BE2C-FFBA69DA3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0300" y="4213226"/>
            <a:ext cx="7200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zh-CN" altLang="en-US" sz="2800" b="1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垂直型微指令</a:t>
            </a:r>
          </a:p>
        </p:txBody>
      </p:sp>
      <p:sp>
        <p:nvSpPr>
          <p:cNvPr id="642054" name="Text Box 6">
            <a:extLst>
              <a:ext uri="{FF2B5EF4-FFF2-40B4-BE49-F238E27FC236}">
                <a16:creationId xmlns:a16="http://schemas.microsoft.com/office/drawing/2014/main" id="{75153BA9-512A-7E4D-88D4-1E170BE11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0200" y="5032375"/>
            <a:ext cx="741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类似机器指令操作码 </a:t>
            </a:r>
            <a:r>
              <a:rPr lang="zh-CN" altLang="en-US" sz="2400" b="1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的方式</a:t>
            </a:r>
          </a:p>
        </p:txBody>
      </p:sp>
      <p:sp>
        <p:nvSpPr>
          <p:cNvPr id="642055" name="Text Box 7">
            <a:extLst>
              <a:ext uri="{FF2B5EF4-FFF2-40B4-BE49-F238E27FC236}">
                <a16:creationId xmlns:a16="http://schemas.microsoft.com/office/drawing/2014/main" id="{8ED762B4-475A-0B4B-A3B6-E9BE619A7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226" y="1962150"/>
            <a:ext cx="4473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一次能定义并执行多个并行操作</a:t>
            </a:r>
            <a:endParaRPr kumimoji="1" lang="zh-CN" altLang="en-US" sz="24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2056" name="Text Box 8">
            <a:extLst>
              <a:ext uri="{FF2B5EF4-FFF2-40B4-BE49-F238E27FC236}">
                <a16:creationId xmlns:a16="http://schemas.microsoft.com/office/drawing/2014/main" id="{9ADA6870-AB81-4444-9239-6AD326256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0201" y="5791200"/>
            <a:ext cx="4779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由微操作码字段规定微指令的功能</a:t>
            </a:r>
            <a:endParaRPr kumimoji="1" lang="zh-CN" altLang="en-US" sz="24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2057" name="Rectangle 9">
            <a:extLst>
              <a:ext uri="{FF2B5EF4-FFF2-40B4-BE49-F238E27FC236}">
                <a16:creationId xmlns:a16="http://schemas.microsoft.com/office/drawing/2014/main" id="{38AED023-64AE-F449-95D7-32ED190BA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447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10.2</a:t>
            </a:r>
          </a:p>
        </p:txBody>
      </p:sp>
      <p:sp>
        <p:nvSpPr>
          <p:cNvPr id="642058" name="AutoShape 1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DF26D3F1-490F-1949-9859-909C4565A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637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4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4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4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4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1" grpId="0" autoUpdateAnimBg="0"/>
      <p:bldP spid="642052" grpId="0" autoUpdateAnimBg="0"/>
      <p:bldP spid="642053" grpId="0" autoUpdateAnimBg="0"/>
      <p:bldP spid="642054" grpId="0" autoUpdateAnimBg="0"/>
      <p:bldP spid="642055" grpId="0" autoUpdateAnimBg="0"/>
      <p:bldP spid="642056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Text Box 2">
            <a:extLst>
              <a:ext uri="{FF2B5EF4-FFF2-40B4-BE49-F238E27FC236}">
                <a16:creationId xmlns:a16="http://schemas.microsoft.com/office/drawing/2014/main" id="{48218D89-E574-D444-B241-A815273B1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404814"/>
            <a:ext cx="77771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zh-CN" altLang="en-US" sz="3200" b="1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两种微指令格式的比较</a:t>
            </a:r>
          </a:p>
        </p:txBody>
      </p:sp>
      <p:sp>
        <p:nvSpPr>
          <p:cNvPr id="643075" name="Text Box 3">
            <a:extLst>
              <a:ext uri="{FF2B5EF4-FFF2-40B4-BE49-F238E27FC236}">
                <a16:creationId xmlns:a16="http://schemas.microsoft.com/office/drawing/2014/main" id="{1E6C5034-0883-6641-93A6-F09F18050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100" y="1268413"/>
            <a:ext cx="8597900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lang="zh-CN" altLang="en-US" sz="2800" b="1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水平型微指令比垂直型微指令 </a:t>
            </a:r>
            <a:r>
              <a:rPr lang="zh-CN" altLang="en-US" sz="2800" b="1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并行操作能力强</a:t>
            </a:r>
            <a:r>
              <a:rPr lang="zh-CN" altLang="en-US" sz="900" b="1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</a:t>
            </a:r>
            <a:r>
              <a:rPr lang="zh-CN" altLang="en-US" sz="2800" b="1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，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</a:t>
            </a:r>
            <a:r>
              <a:rPr lang="zh-CN" altLang="en-US" sz="2800" b="1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灵活性强</a:t>
            </a:r>
          </a:p>
        </p:txBody>
      </p:sp>
      <p:sp>
        <p:nvSpPr>
          <p:cNvPr id="643076" name="Text Box 4">
            <a:extLst>
              <a:ext uri="{FF2B5EF4-FFF2-40B4-BE49-F238E27FC236}">
                <a16:creationId xmlns:a16="http://schemas.microsoft.com/office/drawing/2014/main" id="{00684B01-9A7C-A04B-97F4-CA5E2819F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101" y="2754313"/>
            <a:ext cx="7993063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lang="en-US" altLang="zh-CN" sz="2800" b="1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800" b="1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水平型微指令执行一条机器指令所要的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微指令 </a:t>
            </a:r>
            <a:r>
              <a:rPr lang="zh-CN" altLang="en-US" sz="2800" b="1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数目少，速度快</a:t>
            </a:r>
          </a:p>
        </p:txBody>
      </p:sp>
      <p:sp>
        <p:nvSpPr>
          <p:cNvPr id="643077" name="Text Box 5">
            <a:extLst>
              <a:ext uri="{FF2B5EF4-FFF2-40B4-BE49-F238E27FC236}">
                <a16:creationId xmlns:a16="http://schemas.microsoft.com/office/drawing/2014/main" id="{5C95886D-DEE3-8545-B5AC-F5380B7EB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100" y="4241801"/>
            <a:ext cx="82931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</a:t>
            </a:r>
            <a:r>
              <a:rPr lang="en-US" altLang="zh-CN" sz="2800" b="1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800" b="1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水平型微指令 </a:t>
            </a:r>
            <a:r>
              <a:rPr lang="zh-CN" altLang="en-US" sz="2800" b="1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用较短的微程序结构换取较长的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微指令结构</a:t>
            </a:r>
          </a:p>
        </p:txBody>
      </p:sp>
      <p:sp>
        <p:nvSpPr>
          <p:cNvPr id="643078" name="Text Box 6">
            <a:extLst>
              <a:ext uri="{FF2B5EF4-FFF2-40B4-BE49-F238E27FC236}">
                <a16:creationId xmlns:a16="http://schemas.microsoft.com/office/drawing/2014/main" id="{516D2F57-7F47-4C41-884B-7AF0ED37E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100" y="5729288"/>
            <a:ext cx="79200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(4)</a:t>
            </a:r>
            <a:r>
              <a:rPr lang="en-US" altLang="zh-CN" sz="2800" b="1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800" b="1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水平型微指令与机器指令 </a:t>
            </a:r>
            <a:r>
              <a:rPr lang="zh-CN" altLang="en-US" sz="2800" b="1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差别大</a:t>
            </a:r>
          </a:p>
        </p:txBody>
      </p:sp>
      <p:sp>
        <p:nvSpPr>
          <p:cNvPr id="643079" name="Rectangle 7">
            <a:extLst>
              <a:ext uri="{FF2B5EF4-FFF2-40B4-BE49-F238E27FC236}">
                <a16:creationId xmlns:a16="http://schemas.microsoft.com/office/drawing/2014/main" id="{922EE540-024B-DC47-B376-E222E4744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447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10.2</a:t>
            </a:r>
          </a:p>
        </p:txBody>
      </p:sp>
      <p:sp>
        <p:nvSpPr>
          <p:cNvPr id="643080" name="AutoShape 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814D3AA-247A-824F-AD62-6BD0F9F3A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848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4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4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075" grpId="0" autoUpdateAnimBg="0"/>
      <p:bldP spid="643076" grpId="0" autoUpdateAnimBg="0"/>
      <p:bldP spid="643077" grpId="0" autoUpdateAnimBg="0"/>
      <p:bldP spid="643078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Text Box 2">
            <a:extLst>
              <a:ext uri="{FF2B5EF4-FFF2-40B4-BE49-F238E27FC236}">
                <a16:creationId xmlns:a16="http://schemas.microsoft.com/office/drawing/2014/main" id="{21303F2C-15A8-ED41-92D4-304D0D6AA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57200"/>
            <a:ext cx="7848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六、静态微程序设计和动态微程序设计</a:t>
            </a:r>
          </a:p>
        </p:txBody>
      </p:sp>
      <p:sp>
        <p:nvSpPr>
          <p:cNvPr id="644099" name="Text Box 3">
            <a:extLst>
              <a:ext uri="{FF2B5EF4-FFF2-40B4-BE49-F238E27FC236}">
                <a16:creationId xmlns:a16="http://schemas.microsoft.com/office/drawing/2014/main" id="{767C765A-36FC-C649-A0E6-5CDDC7DAA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9" y="1219200"/>
            <a:ext cx="648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静态</a:t>
            </a:r>
            <a:r>
              <a:rPr lang="zh-CN" altLang="en-US" sz="2400" b="1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微程序无须改变，采用 </a:t>
            </a:r>
            <a:r>
              <a:rPr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ROM</a:t>
            </a:r>
          </a:p>
        </p:txBody>
      </p:sp>
      <p:sp>
        <p:nvSpPr>
          <p:cNvPr id="644100" name="Text Box 4">
            <a:extLst>
              <a:ext uri="{FF2B5EF4-FFF2-40B4-BE49-F238E27FC236}">
                <a16:creationId xmlns:a16="http://schemas.microsoft.com/office/drawing/2014/main" id="{09611891-3BD4-7D4F-AD49-3A96659BA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1830389"/>
            <a:ext cx="7416800" cy="89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动态</a:t>
            </a:r>
            <a:r>
              <a:rPr lang="zh-CN" altLang="en-US" sz="2400" b="1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通过 </a:t>
            </a:r>
            <a:r>
              <a:rPr lang="zh-CN" altLang="en-US" sz="2400" b="1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改变微指令 </a:t>
            </a:r>
            <a:r>
              <a:rPr lang="zh-CN" altLang="en-US" sz="2400" b="1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和 </a:t>
            </a:r>
            <a:r>
              <a:rPr lang="zh-CN" altLang="en-US" sz="2400" b="1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微程序 </a:t>
            </a:r>
            <a:r>
              <a:rPr lang="zh-CN" altLang="en-US" sz="2400" b="1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改变机器指令，</a:t>
            </a:r>
          </a:p>
          <a:p>
            <a:pPr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 有利于仿真，采用</a:t>
            </a:r>
            <a:r>
              <a:rPr lang="zh-CN" altLang="en-US" sz="2400" b="1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EPROM</a:t>
            </a:r>
            <a:endParaRPr lang="zh-CN" altLang="en-US" sz="24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4101" name="Text Box 5">
            <a:extLst>
              <a:ext uri="{FF2B5EF4-FFF2-40B4-BE49-F238E27FC236}">
                <a16:creationId xmlns:a16="http://schemas.microsoft.com/office/drawing/2014/main" id="{3DF0F788-0431-284E-9C6D-DDD9EDE52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1" y="3048000"/>
            <a:ext cx="7561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七、毫微程序设计</a:t>
            </a:r>
          </a:p>
        </p:txBody>
      </p:sp>
      <p:sp>
        <p:nvSpPr>
          <p:cNvPr id="644102" name="Text Box 6">
            <a:extLst>
              <a:ext uri="{FF2B5EF4-FFF2-40B4-BE49-F238E27FC236}">
                <a16:creationId xmlns:a16="http://schemas.microsoft.com/office/drawing/2014/main" id="{6CC22E85-6161-9F48-B4B3-9CBEC54E1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4864" y="3786188"/>
            <a:ext cx="68405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sz="2800" b="1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毫微程序设计的基本概念</a:t>
            </a:r>
          </a:p>
        </p:txBody>
      </p:sp>
      <p:sp>
        <p:nvSpPr>
          <p:cNvPr id="644103" name="Text Box 7">
            <a:extLst>
              <a:ext uri="{FF2B5EF4-FFF2-40B4-BE49-F238E27FC236}">
                <a16:creationId xmlns:a16="http://schemas.microsoft.com/office/drawing/2014/main" id="{A7C3DBB1-5122-6E46-AFF5-44C42FD34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76" y="4419600"/>
            <a:ext cx="6913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微程序设计     </a:t>
            </a:r>
            <a:r>
              <a:rPr lang="zh-CN" altLang="en-US" sz="2400" b="1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用 </a:t>
            </a:r>
            <a:r>
              <a:rPr lang="zh-CN" altLang="en-US" sz="2400" b="1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微程序解释机器指令</a:t>
            </a:r>
          </a:p>
        </p:txBody>
      </p:sp>
      <p:sp>
        <p:nvSpPr>
          <p:cNvPr id="644104" name="Text Box 8">
            <a:extLst>
              <a:ext uri="{FF2B5EF4-FFF2-40B4-BE49-F238E27FC236}">
                <a16:creationId xmlns:a16="http://schemas.microsoft.com/office/drawing/2014/main" id="{A8B71679-7A85-354E-B65A-A101B6B26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75" y="5029200"/>
            <a:ext cx="698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毫微程序设计  </a:t>
            </a:r>
            <a:r>
              <a:rPr lang="zh-CN" altLang="en-US" sz="2400" b="1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用 </a:t>
            </a:r>
            <a:r>
              <a:rPr lang="zh-CN" altLang="en-US" sz="2400" b="1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毫微程序解释微程序</a:t>
            </a:r>
          </a:p>
        </p:txBody>
      </p:sp>
      <p:sp>
        <p:nvSpPr>
          <p:cNvPr id="644105" name="Text Box 9">
            <a:extLst>
              <a:ext uri="{FF2B5EF4-FFF2-40B4-BE49-F238E27FC236}">
                <a16:creationId xmlns:a16="http://schemas.microsoft.com/office/drawing/2014/main" id="{EB4CA84A-6806-8844-95D1-6FA562D1C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75" y="5659439"/>
            <a:ext cx="78406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毫微指令与微指令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的关系好比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微指令与机器指令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的关系</a:t>
            </a:r>
          </a:p>
        </p:txBody>
      </p:sp>
      <p:sp>
        <p:nvSpPr>
          <p:cNvPr id="644106" name="Rectangle 10">
            <a:extLst>
              <a:ext uri="{FF2B5EF4-FFF2-40B4-BE49-F238E27FC236}">
                <a16:creationId xmlns:a16="http://schemas.microsoft.com/office/drawing/2014/main" id="{E1A19F37-42FD-6F49-B630-759476849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447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10.2</a:t>
            </a:r>
          </a:p>
        </p:txBody>
      </p:sp>
      <p:sp>
        <p:nvSpPr>
          <p:cNvPr id="644107" name="AutoShape 1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BDA2F69-D225-B246-8BBD-CD0305A46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733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4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4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4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4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4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9" grpId="0" autoUpdateAnimBg="0"/>
      <p:bldP spid="644100" grpId="0" autoUpdateAnimBg="0"/>
      <p:bldP spid="644101" grpId="0" autoUpdateAnimBg="0"/>
      <p:bldP spid="644102" grpId="0" autoUpdateAnimBg="0"/>
      <p:bldP spid="644103" grpId="0" autoUpdateAnimBg="0"/>
      <p:bldP spid="644104" grpId="0" autoUpdateAnimBg="0"/>
      <p:bldP spid="644105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Text Box 2">
            <a:extLst>
              <a:ext uri="{FF2B5EF4-FFF2-40B4-BE49-F238E27FC236}">
                <a16:creationId xmlns:a16="http://schemas.microsoft.com/office/drawing/2014/main" id="{B6F63B76-7E47-CD41-923E-28875F855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8638" y="381000"/>
            <a:ext cx="73453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r>
              <a:rPr lang="zh-CN" altLang="en-US" sz="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zh-CN" altLang="en-US" sz="3200" b="1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毫微程序控制存储器的基本组成</a:t>
            </a:r>
          </a:p>
        </p:txBody>
      </p:sp>
      <p:sp>
        <p:nvSpPr>
          <p:cNvPr id="645123" name="AutoShape 3">
            <a:extLst>
              <a:ext uri="{FF2B5EF4-FFF2-40B4-BE49-F238E27FC236}">
                <a16:creationId xmlns:a16="http://schemas.microsoft.com/office/drawing/2014/main" id="{FA303A1B-F44F-8149-B700-E70A2E416B15}"/>
              </a:ext>
            </a:extLst>
          </p:cNvPr>
          <p:cNvSpPr>
            <a:spLocks/>
          </p:cNvSpPr>
          <p:nvPr/>
        </p:nvSpPr>
        <p:spPr bwMode="auto">
          <a:xfrm rot="16200000">
            <a:off x="4686300" y="4762500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45124" name="Rectangle 4">
            <a:extLst>
              <a:ext uri="{FF2B5EF4-FFF2-40B4-BE49-F238E27FC236}">
                <a16:creationId xmlns:a16="http://schemas.microsoft.com/office/drawing/2014/main" id="{37AD31F9-A66F-C744-9994-1BE8829F5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334000"/>
            <a:ext cx="762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45125" name="Group 5">
            <a:extLst>
              <a:ext uri="{FF2B5EF4-FFF2-40B4-BE49-F238E27FC236}">
                <a16:creationId xmlns:a16="http://schemas.microsoft.com/office/drawing/2014/main" id="{0B69C5E8-5310-FB4B-8BE9-EF277298C3A0}"/>
              </a:ext>
            </a:extLst>
          </p:cNvPr>
          <p:cNvGrpSpPr>
            <a:grpSpLocks/>
          </p:cNvGrpSpPr>
          <p:nvPr/>
        </p:nvGrpSpPr>
        <p:grpSpPr bwMode="auto">
          <a:xfrm>
            <a:off x="4724401" y="5105400"/>
            <a:ext cx="2595563" cy="457200"/>
            <a:chOff x="1824" y="3216"/>
            <a:chExt cx="1635" cy="288"/>
          </a:xfrm>
        </p:grpSpPr>
        <p:sp>
          <p:nvSpPr>
            <p:cNvPr id="645126" name="Rectangle 6">
              <a:extLst>
                <a:ext uri="{FF2B5EF4-FFF2-40B4-BE49-F238E27FC236}">
                  <a16:creationId xmlns:a16="http://schemas.microsoft.com/office/drawing/2014/main" id="{5628C3E6-2158-614A-ABD1-800B06FBB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456"/>
              <a:ext cx="1584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5127" name="AutoShape 7">
              <a:extLst>
                <a:ext uri="{FF2B5EF4-FFF2-40B4-BE49-F238E27FC236}">
                  <a16:creationId xmlns:a16="http://schemas.microsoft.com/office/drawing/2014/main" id="{4586526D-D1E3-F04D-9E2A-A993676D8A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363" y="3216"/>
              <a:ext cx="96" cy="288"/>
            </a:xfrm>
            <a:prstGeom prst="downArrow">
              <a:avLst>
                <a:gd name="adj1" fmla="val 50000"/>
                <a:gd name="adj2" fmla="val 7500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45128" name="Group 8">
            <a:extLst>
              <a:ext uri="{FF2B5EF4-FFF2-40B4-BE49-F238E27FC236}">
                <a16:creationId xmlns:a16="http://schemas.microsoft.com/office/drawing/2014/main" id="{71BD748E-5965-084E-9141-280B0966CFEF}"/>
              </a:ext>
            </a:extLst>
          </p:cNvPr>
          <p:cNvGrpSpPr>
            <a:grpSpLocks/>
          </p:cNvGrpSpPr>
          <p:nvPr/>
        </p:nvGrpSpPr>
        <p:grpSpPr bwMode="auto">
          <a:xfrm>
            <a:off x="2674938" y="1889126"/>
            <a:ext cx="3611562" cy="3292475"/>
            <a:chOff x="533" y="1190"/>
            <a:chExt cx="2275" cy="2074"/>
          </a:xfrm>
        </p:grpSpPr>
        <p:sp>
          <p:nvSpPr>
            <p:cNvPr id="645129" name="Text Box 9">
              <a:extLst>
                <a:ext uri="{FF2B5EF4-FFF2-40B4-BE49-F238E27FC236}">
                  <a16:creationId xmlns:a16="http://schemas.microsoft.com/office/drawing/2014/main" id="{8FD63D04-4B38-CF4B-A390-DAC344B89A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" y="2248"/>
              <a:ext cx="921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控制存储器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（微程序）</a:t>
              </a:r>
            </a:p>
          </p:txBody>
        </p:sp>
        <p:sp>
          <p:nvSpPr>
            <p:cNvPr id="645130" name="Rectangle 10">
              <a:extLst>
                <a:ext uri="{FF2B5EF4-FFF2-40B4-BE49-F238E27FC236}">
                  <a16:creationId xmlns:a16="http://schemas.microsoft.com/office/drawing/2014/main" id="{26764683-AD73-CC44-8AFC-B0CEDB02C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217"/>
              <a:ext cx="960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5131" name="Rectangle 11">
              <a:extLst>
                <a:ext uri="{FF2B5EF4-FFF2-40B4-BE49-F238E27FC236}">
                  <a16:creationId xmlns:a16="http://schemas.microsoft.com/office/drawing/2014/main" id="{076EAD7E-B43E-5444-83B3-8029EC434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708"/>
              <a:ext cx="96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CMAR</a:t>
              </a:r>
              <a:r>
                <a:rPr kumimoji="1" lang="en-US" altLang="zh-CN" sz="20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45132" name="Rectangle 12">
              <a:extLst>
                <a:ext uri="{FF2B5EF4-FFF2-40B4-BE49-F238E27FC236}">
                  <a16:creationId xmlns:a16="http://schemas.microsoft.com/office/drawing/2014/main" id="{98AE8E2F-8ECA-1D49-92DF-25ABE240F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966"/>
              <a:ext cx="96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5133" name="Text Box 13">
              <a:extLst>
                <a:ext uri="{FF2B5EF4-FFF2-40B4-BE49-F238E27FC236}">
                  <a16:creationId xmlns:a16="http://schemas.microsoft.com/office/drawing/2014/main" id="{7485E71B-FBBA-D743-B157-99A11B04B5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" y="2966"/>
              <a:ext cx="4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MOP</a:t>
              </a:r>
            </a:p>
          </p:txBody>
        </p:sp>
        <p:sp>
          <p:nvSpPr>
            <p:cNvPr id="645134" name="Line 14">
              <a:extLst>
                <a:ext uri="{FF2B5EF4-FFF2-40B4-BE49-F238E27FC236}">
                  <a16:creationId xmlns:a16="http://schemas.microsoft.com/office/drawing/2014/main" id="{B2C1CD63-810A-0745-B2E6-68F6B6C92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96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5135" name="Rectangle 15">
              <a:extLst>
                <a:ext uri="{FF2B5EF4-FFF2-40B4-BE49-F238E27FC236}">
                  <a16:creationId xmlns:a16="http://schemas.microsoft.com/office/drawing/2014/main" id="{50A86A68-6F77-AD46-B758-014A458D0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200"/>
              <a:ext cx="1248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5136" name="Line 16">
              <a:extLst>
                <a:ext uri="{FF2B5EF4-FFF2-40B4-BE49-F238E27FC236}">
                  <a16:creationId xmlns:a16="http://schemas.microsoft.com/office/drawing/2014/main" id="{5A8E0544-AEE3-0F41-A7C3-9437042DC3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20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5137" name="Text Box 17">
              <a:extLst>
                <a:ext uri="{FF2B5EF4-FFF2-40B4-BE49-F238E27FC236}">
                  <a16:creationId xmlns:a16="http://schemas.microsoft.com/office/drawing/2014/main" id="{2F953115-0275-0C4E-98FE-4C13337921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200"/>
              <a:ext cx="3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OP</a:t>
              </a:r>
            </a:p>
          </p:txBody>
        </p:sp>
        <p:sp>
          <p:nvSpPr>
            <p:cNvPr id="645138" name="AutoShape 18">
              <a:extLst>
                <a:ext uri="{FF2B5EF4-FFF2-40B4-BE49-F238E27FC236}">
                  <a16:creationId xmlns:a16="http://schemas.microsoft.com/office/drawing/2014/main" id="{AE6AEC72-77D4-8645-9B62-32B5ADD81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440"/>
              <a:ext cx="96" cy="265"/>
            </a:xfrm>
            <a:prstGeom prst="downArrow">
              <a:avLst>
                <a:gd name="adj1" fmla="val 50000"/>
                <a:gd name="adj2" fmla="val 6901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5139" name="AutoShape 19">
              <a:extLst>
                <a:ext uri="{FF2B5EF4-FFF2-40B4-BE49-F238E27FC236}">
                  <a16:creationId xmlns:a16="http://schemas.microsoft.com/office/drawing/2014/main" id="{572E79A0-7425-2345-A285-D8938CECF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956"/>
              <a:ext cx="96" cy="263"/>
            </a:xfrm>
            <a:prstGeom prst="downArrow">
              <a:avLst>
                <a:gd name="adj1" fmla="val 50000"/>
                <a:gd name="adj2" fmla="val 6849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5140" name="AutoShape 20">
              <a:extLst>
                <a:ext uri="{FF2B5EF4-FFF2-40B4-BE49-F238E27FC236}">
                  <a16:creationId xmlns:a16="http://schemas.microsoft.com/office/drawing/2014/main" id="{768CFB9F-21B2-EC4A-8BD6-F53F18775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688"/>
              <a:ext cx="96" cy="263"/>
            </a:xfrm>
            <a:prstGeom prst="downArrow">
              <a:avLst>
                <a:gd name="adj1" fmla="val 50000"/>
                <a:gd name="adj2" fmla="val 6849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5141" name="AutoShape 21">
              <a:extLst>
                <a:ext uri="{FF2B5EF4-FFF2-40B4-BE49-F238E27FC236}">
                  <a16:creationId xmlns:a16="http://schemas.microsoft.com/office/drawing/2014/main" id="{CC0278AF-E668-6C48-9828-A1188BEB1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536"/>
              <a:ext cx="122" cy="167"/>
            </a:xfrm>
            <a:prstGeom prst="downArrow">
              <a:avLst>
                <a:gd name="adj1" fmla="val 50000"/>
                <a:gd name="adj2" fmla="val 34221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5142" name="Rectangle 22">
              <a:extLst>
                <a:ext uri="{FF2B5EF4-FFF2-40B4-BE49-F238E27FC236}">
                  <a16:creationId xmlns:a16="http://schemas.microsoft.com/office/drawing/2014/main" id="{3990297E-AE58-3948-B2E5-2F22FA29B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536"/>
              <a:ext cx="864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5143" name="Text Box 23">
              <a:extLst>
                <a:ext uri="{FF2B5EF4-FFF2-40B4-BE49-F238E27FC236}">
                  <a16:creationId xmlns:a16="http://schemas.microsoft.com/office/drawing/2014/main" id="{1CB601CD-9009-0942-AE14-E646FC61D6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584"/>
              <a:ext cx="6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转移地址</a:t>
              </a:r>
            </a:p>
          </p:txBody>
        </p:sp>
        <p:sp>
          <p:nvSpPr>
            <p:cNvPr id="645144" name="Text Box 24">
              <a:extLst>
                <a:ext uri="{FF2B5EF4-FFF2-40B4-BE49-F238E27FC236}">
                  <a16:creationId xmlns:a16="http://schemas.microsoft.com/office/drawing/2014/main" id="{5143CA3F-52DD-8247-A8CF-A0DE2DDC03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0" y="2860"/>
              <a:ext cx="55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垂直型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微指令</a:t>
              </a:r>
            </a:p>
          </p:txBody>
        </p:sp>
        <p:sp>
          <p:nvSpPr>
            <p:cNvPr id="645145" name="Freeform 25">
              <a:extLst>
                <a:ext uri="{FF2B5EF4-FFF2-40B4-BE49-F238E27FC236}">
                  <a16:creationId xmlns:a16="http://schemas.microsoft.com/office/drawing/2014/main" id="{A08F0EE9-0460-0B4D-8223-3AA53001C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" y="1584"/>
              <a:ext cx="432" cy="96"/>
            </a:xfrm>
            <a:custGeom>
              <a:avLst/>
              <a:gdLst>
                <a:gd name="T0" fmla="*/ 0 w 432"/>
                <a:gd name="T1" fmla="*/ 0 h 96"/>
                <a:gd name="T2" fmla="*/ 432 w 432"/>
                <a:gd name="T3" fmla="*/ 0 h 96"/>
                <a:gd name="T4" fmla="*/ 432 w 432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96">
                  <a:moveTo>
                    <a:pt x="0" y="0"/>
                  </a:moveTo>
                  <a:lnTo>
                    <a:pt x="432" y="0"/>
                  </a:lnTo>
                  <a:lnTo>
                    <a:pt x="432" y="9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5146" name="Text Box 26">
              <a:extLst>
                <a:ext uri="{FF2B5EF4-FFF2-40B4-BE49-F238E27FC236}">
                  <a16:creationId xmlns:a16="http://schemas.microsoft.com/office/drawing/2014/main" id="{119D057E-59DD-F84D-A9BE-4F44C61E17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8" y="1190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IR</a:t>
              </a:r>
            </a:p>
          </p:txBody>
        </p:sp>
        <p:sp>
          <p:nvSpPr>
            <p:cNvPr id="645147" name="Text Box 27">
              <a:extLst>
                <a:ext uri="{FF2B5EF4-FFF2-40B4-BE49-F238E27FC236}">
                  <a16:creationId xmlns:a16="http://schemas.microsoft.com/office/drawing/2014/main" id="{DA977B72-ED10-2B44-8726-4B9BA2FE36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" y="1574"/>
              <a:ext cx="3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+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1</a:t>
              </a:r>
            </a:p>
          </p:txBody>
        </p:sp>
        <p:sp>
          <p:nvSpPr>
            <p:cNvPr id="645148" name="Text Box 28">
              <a:extLst>
                <a:ext uri="{FF2B5EF4-FFF2-40B4-BE49-F238E27FC236}">
                  <a16:creationId xmlns:a16="http://schemas.microsoft.com/office/drawing/2014/main" id="{482BA291-2133-1242-A2DA-83D2AFE06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" y="2966"/>
              <a:ext cx="67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CMDR</a:t>
              </a:r>
              <a:r>
                <a:rPr kumimoji="1" lang="en-US" altLang="zh-CN" sz="20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645149" name="Group 29">
            <a:extLst>
              <a:ext uri="{FF2B5EF4-FFF2-40B4-BE49-F238E27FC236}">
                <a16:creationId xmlns:a16="http://schemas.microsoft.com/office/drawing/2014/main" id="{B7547F47-E2DE-444E-95D8-D098934BB9B1}"/>
              </a:ext>
            </a:extLst>
          </p:cNvPr>
          <p:cNvGrpSpPr>
            <a:grpSpLocks/>
          </p:cNvGrpSpPr>
          <p:nvPr/>
        </p:nvGrpSpPr>
        <p:grpSpPr bwMode="auto">
          <a:xfrm>
            <a:off x="6461126" y="1981200"/>
            <a:ext cx="2617788" cy="3124200"/>
            <a:chOff x="2918" y="1248"/>
            <a:chExt cx="1649" cy="1968"/>
          </a:xfrm>
        </p:grpSpPr>
        <p:sp>
          <p:nvSpPr>
            <p:cNvPr id="645150" name="Rectangle 30">
              <a:extLst>
                <a:ext uri="{FF2B5EF4-FFF2-40B4-BE49-F238E27FC236}">
                  <a16:creationId xmlns:a16="http://schemas.microsoft.com/office/drawing/2014/main" id="{8F44D918-8BFB-E949-87E2-0CB19062D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8" y="2976"/>
              <a:ext cx="96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CMAR</a:t>
              </a:r>
              <a:r>
                <a:rPr kumimoji="1" lang="en-US" altLang="zh-CN" sz="20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645151" name="Text Box 31">
              <a:extLst>
                <a:ext uri="{FF2B5EF4-FFF2-40B4-BE49-F238E27FC236}">
                  <a16:creationId xmlns:a16="http://schemas.microsoft.com/office/drawing/2014/main" id="{479E05B3-211B-814A-AC3C-F44FB68161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8" y="2248"/>
              <a:ext cx="986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控制存储器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（毫微程序）</a:t>
              </a:r>
            </a:p>
          </p:txBody>
        </p:sp>
        <p:sp>
          <p:nvSpPr>
            <p:cNvPr id="645152" name="Rectangle 32">
              <a:extLst>
                <a:ext uri="{FF2B5EF4-FFF2-40B4-BE49-F238E27FC236}">
                  <a16:creationId xmlns:a16="http://schemas.microsoft.com/office/drawing/2014/main" id="{0B609281-5F4A-AF49-AC36-81C3539D0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217"/>
              <a:ext cx="960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5153" name="Rectangle 33">
              <a:extLst>
                <a:ext uri="{FF2B5EF4-FFF2-40B4-BE49-F238E27FC236}">
                  <a16:creationId xmlns:a16="http://schemas.microsoft.com/office/drawing/2014/main" id="{299F95D1-6BE9-A642-BE22-635922EA4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8" y="1708"/>
              <a:ext cx="96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水平型微指令</a:t>
              </a:r>
              <a:endParaRPr kumimoji="1" lang="zh-CN" altLang="en-US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154" name="AutoShape 34">
              <a:extLst>
                <a:ext uri="{FF2B5EF4-FFF2-40B4-BE49-F238E27FC236}">
                  <a16:creationId xmlns:a16="http://schemas.microsoft.com/office/drawing/2014/main" id="{32B384D9-ED1B-A64A-B68D-B328E4ADF4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363" y="1956"/>
              <a:ext cx="96" cy="263"/>
            </a:xfrm>
            <a:prstGeom prst="downArrow">
              <a:avLst>
                <a:gd name="adj1" fmla="val 50000"/>
                <a:gd name="adj2" fmla="val 6849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155" name="AutoShape 35">
              <a:extLst>
                <a:ext uri="{FF2B5EF4-FFF2-40B4-BE49-F238E27FC236}">
                  <a16:creationId xmlns:a16="http://schemas.microsoft.com/office/drawing/2014/main" id="{464ED2CE-F9E4-0B4C-B850-DAD2A789AD0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363" y="2700"/>
              <a:ext cx="96" cy="263"/>
            </a:xfrm>
            <a:prstGeom prst="downArrow">
              <a:avLst>
                <a:gd name="adj1" fmla="val 50000"/>
                <a:gd name="adj2" fmla="val 6849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5156" name="Line 36">
              <a:extLst>
                <a:ext uri="{FF2B5EF4-FFF2-40B4-BE49-F238E27FC236}">
                  <a16:creationId xmlns:a16="http://schemas.microsoft.com/office/drawing/2014/main" id="{46FD911F-BAA2-1945-82B1-3816C7FDBC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" y="1464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5157" name="Line 37">
              <a:extLst>
                <a:ext uri="{FF2B5EF4-FFF2-40B4-BE49-F238E27FC236}">
                  <a16:creationId xmlns:a16="http://schemas.microsoft.com/office/drawing/2014/main" id="{4C7E5EBC-8865-2E4F-AB06-DE5DD88BFD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1464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5158" name="Line 38">
              <a:extLst>
                <a:ext uri="{FF2B5EF4-FFF2-40B4-BE49-F238E27FC236}">
                  <a16:creationId xmlns:a16="http://schemas.microsoft.com/office/drawing/2014/main" id="{7A641279-FA27-7043-9E1A-E7DC2D12DD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1464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5159" name="Text Box 39">
              <a:extLst>
                <a:ext uri="{FF2B5EF4-FFF2-40B4-BE49-F238E27FC236}">
                  <a16:creationId xmlns:a16="http://schemas.microsoft.com/office/drawing/2014/main" id="{FE95DB87-99F0-1F49-83F8-A352FA680B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4" y="1440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645160" name="Text Box 40">
              <a:extLst>
                <a:ext uri="{FF2B5EF4-FFF2-40B4-BE49-F238E27FC236}">
                  <a16:creationId xmlns:a16="http://schemas.microsoft.com/office/drawing/2014/main" id="{0C9207DD-F6D4-3349-A787-4E2259A279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4" y="1248"/>
              <a:ext cx="6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控制信号</a:t>
              </a:r>
            </a:p>
          </p:txBody>
        </p:sp>
        <p:sp>
          <p:nvSpPr>
            <p:cNvPr id="645161" name="Text Box 41">
              <a:extLst>
                <a:ext uri="{FF2B5EF4-FFF2-40B4-BE49-F238E27FC236}">
                  <a16:creationId xmlns:a16="http://schemas.microsoft.com/office/drawing/2014/main" id="{50AEBED3-2D43-A94D-9B27-106C2E9C92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3" y="1680"/>
              <a:ext cx="67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CMDR</a:t>
              </a:r>
              <a:r>
                <a:rPr kumimoji="1" lang="en-US" altLang="zh-CN" sz="20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</p:grpSp>
      <p:sp>
        <p:nvSpPr>
          <p:cNvPr id="645162" name="Rectangle 42">
            <a:extLst>
              <a:ext uri="{FF2B5EF4-FFF2-40B4-BE49-F238E27FC236}">
                <a16:creationId xmlns:a16="http://schemas.microsoft.com/office/drawing/2014/main" id="{D08CA2A9-BEB9-A94F-B43E-342A857E9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447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10.2</a:t>
            </a:r>
          </a:p>
        </p:txBody>
      </p:sp>
      <p:sp>
        <p:nvSpPr>
          <p:cNvPr id="645163" name="AutoShape 4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1080438D-5B63-2F47-A600-D37BE08EC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819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4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4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64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64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64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Text Box 2">
            <a:extLst>
              <a:ext uri="{FF2B5EF4-FFF2-40B4-BE49-F238E27FC236}">
                <a16:creationId xmlns:a16="http://schemas.microsoft.com/office/drawing/2014/main" id="{F8A8EBCE-B40C-7548-90AD-55C61E193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1" y="381000"/>
            <a:ext cx="7343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八、串行微程序控制和并行微程序控制</a:t>
            </a:r>
          </a:p>
        </p:txBody>
      </p:sp>
      <p:grpSp>
        <p:nvGrpSpPr>
          <p:cNvPr id="646147" name="Group 3">
            <a:extLst>
              <a:ext uri="{FF2B5EF4-FFF2-40B4-BE49-F238E27FC236}">
                <a16:creationId xmlns:a16="http://schemas.microsoft.com/office/drawing/2014/main" id="{25E3C1CF-C3E1-8A45-BBE1-B3C724BC725A}"/>
              </a:ext>
            </a:extLst>
          </p:cNvPr>
          <p:cNvGrpSpPr>
            <a:grpSpLocks/>
          </p:cNvGrpSpPr>
          <p:nvPr/>
        </p:nvGrpSpPr>
        <p:grpSpPr bwMode="auto">
          <a:xfrm>
            <a:off x="2032000" y="2311400"/>
            <a:ext cx="8383588" cy="457200"/>
            <a:chOff x="320" y="1456"/>
            <a:chExt cx="5281" cy="288"/>
          </a:xfrm>
        </p:grpSpPr>
        <p:sp>
          <p:nvSpPr>
            <p:cNvPr id="646148" name="Text Box 4">
              <a:extLst>
                <a:ext uri="{FF2B5EF4-FFF2-40B4-BE49-F238E27FC236}">
                  <a16:creationId xmlns:a16="http://schemas.microsoft.com/office/drawing/2014/main" id="{B85B9015-52FA-2F4F-9C90-BCE85C0657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2" y="1480"/>
              <a:ext cx="126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取第 </a:t>
              </a:r>
              <a:r>
                <a:rPr kumimoji="1" lang="en-US" altLang="zh-CN" b="1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+1 </a:t>
              </a: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条微指令</a:t>
              </a:r>
            </a:p>
          </p:txBody>
        </p:sp>
        <p:sp>
          <p:nvSpPr>
            <p:cNvPr id="646149" name="Rectangle 5">
              <a:extLst>
                <a:ext uri="{FF2B5EF4-FFF2-40B4-BE49-F238E27FC236}">
                  <a16:creationId xmlns:a16="http://schemas.microsoft.com/office/drawing/2014/main" id="{46AF8CA3-B6D9-8047-8C18-1C1A71381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0" y="1456"/>
              <a:ext cx="130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6150" name="Text Box 6">
              <a:extLst>
                <a:ext uri="{FF2B5EF4-FFF2-40B4-BE49-F238E27FC236}">
                  <a16:creationId xmlns:a16="http://schemas.microsoft.com/office/drawing/2014/main" id="{AA97C0E8-EEA5-D44D-8C51-3E18D9DFFB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7" y="1480"/>
              <a:ext cx="125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执行第</a:t>
              </a:r>
              <a:r>
                <a:rPr kumimoji="1" lang="zh-CN" altLang="en-US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b="1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条微指令</a:t>
              </a:r>
              <a:endParaRPr kumimoji="1"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6151" name="Rectangle 7">
              <a:extLst>
                <a:ext uri="{FF2B5EF4-FFF2-40B4-BE49-F238E27FC236}">
                  <a16:creationId xmlns:a16="http://schemas.microsoft.com/office/drawing/2014/main" id="{899EF684-31BA-4F43-B376-B0D645C72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" y="1456"/>
              <a:ext cx="130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6152" name="Rectangle 8">
              <a:extLst>
                <a:ext uri="{FF2B5EF4-FFF2-40B4-BE49-F238E27FC236}">
                  <a16:creationId xmlns:a16="http://schemas.microsoft.com/office/drawing/2014/main" id="{D59C8F8F-92DD-124F-929D-014F5B006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" y="1456"/>
              <a:ext cx="130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6153" name="Text Box 9">
              <a:extLst>
                <a:ext uri="{FF2B5EF4-FFF2-40B4-BE49-F238E27FC236}">
                  <a16:creationId xmlns:a16="http://schemas.microsoft.com/office/drawing/2014/main" id="{ED62A32E-AA7B-B44C-9AE1-A33C4169CF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" y="1480"/>
              <a:ext cx="110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取第</a:t>
              </a:r>
              <a:r>
                <a:rPr kumimoji="1" lang="zh-CN" altLang="en-US" b="1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b="1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条微指令</a:t>
              </a:r>
              <a:endParaRPr kumimoji="1"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6154" name="Rectangle 10">
              <a:extLst>
                <a:ext uri="{FF2B5EF4-FFF2-40B4-BE49-F238E27FC236}">
                  <a16:creationId xmlns:a16="http://schemas.microsoft.com/office/drawing/2014/main" id="{358AB23C-1559-B94C-B8FE-5766A1E25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456"/>
              <a:ext cx="130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6155" name="Text Box 11">
              <a:extLst>
                <a:ext uri="{FF2B5EF4-FFF2-40B4-BE49-F238E27FC236}">
                  <a16:creationId xmlns:a16="http://schemas.microsoft.com/office/drawing/2014/main" id="{1E588D1D-7F24-3F4A-8D5B-5C94BE8EC2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7" y="1480"/>
              <a:ext cx="139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执行第 </a:t>
              </a:r>
              <a:r>
                <a:rPr kumimoji="1" lang="en-US" altLang="zh-CN" b="1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+1</a:t>
              </a:r>
              <a:r>
                <a:rPr kumimoji="1" lang="en-US" altLang="zh-CN" sz="1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条微指令</a:t>
              </a:r>
            </a:p>
          </p:txBody>
        </p:sp>
      </p:grpSp>
      <p:grpSp>
        <p:nvGrpSpPr>
          <p:cNvPr id="646156" name="Group 12">
            <a:extLst>
              <a:ext uri="{FF2B5EF4-FFF2-40B4-BE49-F238E27FC236}">
                <a16:creationId xmlns:a16="http://schemas.microsoft.com/office/drawing/2014/main" id="{9ABFF7D1-AE36-5843-B9A6-513F24B758CB}"/>
              </a:ext>
            </a:extLst>
          </p:cNvPr>
          <p:cNvGrpSpPr>
            <a:grpSpLocks/>
          </p:cNvGrpSpPr>
          <p:nvPr/>
        </p:nvGrpSpPr>
        <p:grpSpPr bwMode="auto">
          <a:xfrm>
            <a:off x="2044700" y="4343400"/>
            <a:ext cx="8370888" cy="1371600"/>
            <a:chOff x="328" y="2736"/>
            <a:chExt cx="5273" cy="864"/>
          </a:xfrm>
        </p:grpSpPr>
        <p:grpSp>
          <p:nvGrpSpPr>
            <p:cNvPr id="646157" name="Group 13">
              <a:extLst>
                <a:ext uri="{FF2B5EF4-FFF2-40B4-BE49-F238E27FC236}">
                  <a16:creationId xmlns:a16="http://schemas.microsoft.com/office/drawing/2014/main" id="{F0DCDCC8-7EDE-9D4C-BBF8-46FBECB992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2736"/>
              <a:ext cx="1307" cy="288"/>
              <a:chOff x="1584" y="1392"/>
              <a:chExt cx="1307" cy="288"/>
            </a:xfrm>
          </p:grpSpPr>
          <p:sp>
            <p:nvSpPr>
              <p:cNvPr id="646158" name="Text Box 14">
                <a:extLst>
                  <a:ext uri="{FF2B5EF4-FFF2-40B4-BE49-F238E27FC236}">
                    <a16:creationId xmlns:a16="http://schemas.microsoft.com/office/drawing/2014/main" id="{311DFB4A-B8A7-0141-B691-77ED2E0404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7" y="1416"/>
                <a:ext cx="125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执行第 </a:t>
                </a:r>
                <a:r>
                  <a:rPr kumimoji="1" lang="en-US" altLang="zh-CN" b="1" i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kumimoji="1" lang="en-US" altLang="zh-CN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zh-CN" altLang="en-US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条微指令</a:t>
                </a:r>
                <a:endPara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6159" name="Rectangle 15">
                <a:extLst>
                  <a:ext uri="{FF2B5EF4-FFF2-40B4-BE49-F238E27FC236}">
                    <a16:creationId xmlns:a16="http://schemas.microsoft.com/office/drawing/2014/main" id="{DEB16B0C-3507-D741-9308-B6DEC0ACC8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1392"/>
                <a:ext cx="130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46160" name="Group 16">
              <a:extLst>
                <a:ext uri="{FF2B5EF4-FFF2-40B4-BE49-F238E27FC236}">
                  <a16:creationId xmlns:a16="http://schemas.microsoft.com/office/drawing/2014/main" id="{EA114C2E-186A-0942-9365-3F428B2014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" y="2736"/>
              <a:ext cx="1304" cy="288"/>
              <a:chOff x="280" y="1392"/>
              <a:chExt cx="1304" cy="288"/>
            </a:xfrm>
          </p:grpSpPr>
          <p:sp>
            <p:nvSpPr>
              <p:cNvPr id="646161" name="Rectangle 17">
                <a:extLst>
                  <a:ext uri="{FF2B5EF4-FFF2-40B4-BE49-F238E27FC236}">
                    <a16:creationId xmlns:a16="http://schemas.microsoft.com/office/drawing/2014/main" id="{8BE94222-47CE-9B4D-9BE5-09D56B0FEC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" y="1392"/>
                <a:ext cx="130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46162" name="Text Box 18">
                <a:extLst>
                  <a:ext uri="{FF2B5EF4-FFF2-40B4-BE49-F238E27FC236}">
                    <a16:creationId xmlns:a16="http://schemas.microsoft.com/office/drawing/2014/main" id="{FD5DEF5E-5F5E-A549-A067-CF29CD2C57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" y="1416"/>
                <a:ext cx="110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取第 </a:t>
                </a:r>
                <a:r>
                  <a:rPr kumimoji="1" lang="en-US" altLang="zh-CN" b="1" i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kumimoji="1" lang="en-US" altLang="zh-CN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zh-CN" altLang="en-US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条微指令</a:t>
                </a:r>
                <a:endPara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46163" name="Group 19">
              <a:extLst>
                <a:ext uri="{FF2B5EF4-FFF2-40B4-BE49-F238E27FC236}">
                  <a16:creationId xmlns:a16="http://schemas.microsoft.com/office/drawing/2014/main" id="{8E0DAF2B-3D6A-B949-8589-AA650C78A4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3024"/>
              <a:ext cx="1331" cy="288"/>
              <a:chOff x="2880" y="1392"/>
              <a:chExt cx="1331" cy="288"/>
            </a:xfrm>
          </p:grpSpPr>
          <p:sp>
            <p:nvSpPr>
              <p:cNvPr id="646164" name="Text Box 20">
                <a:extLst>
                  <a:ext uri="{FF2B5EF4-FFF2-40B4-BE49-F238E27FC236}">
                    <a16:creationId xmlns:a16="http://schemas.microsoft.com/office/drawing/2014/main" id="{332DBC07-6730-1646-88E8-855F25563B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8" y="1416"/>
                <a:ext cx="126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取第 </a:t>
                </a:r>
                <a:r>
                  <a:rPr kumimoji="1" lang="en-US" altLang="zh-CN" b="1" i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kumimoji="1" lang="en-US" altLang="zh-CN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+1</a:t>
                </a:r>
                <a:r>
                  <a:rPr kumimoji="1" lang="en-US" altLang="zh-CN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zh-CN" altLang="en-US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条微指令</a:t>
                </a:r>
              </a:p>
            </p:txBody>
          </p:sp>
          <p:sp>
            <p:nvSpPr>
              <p:cNvPr id="646165" name="Rectangle 21">
                <a:extLst>
                  <a:ext uri="{FF2B5EF4-FFF2-40B4-BE49-F238E27FC236}">
                    <a16:creationId xmlns:a16="http://schemas.microsoft.com/office/drawing/2014/main" id="{1D268E67-EEF3-7845-AE83-59DE1667E6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1392"/>
                <a:ext cx="130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46166" name="Rectangle 22">
              <a:extLst>
                <a:ext uri="{FF2B5EF4-FFF2-40B4-BE49-F238E27FC236}">
                  <a16:creationId xmlns:a16="http://schemas.microsoft.com/office/drawing/2014/main" id="{953BE967-70A8-7440-9957-B0479DD56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024"/>
              <a:ext cx="130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6167" name="Text Box 23">
              <a:extLst>
                <a:ext uri="{FF2B5EF4-FFF2-40B4-BE49-F238E27FC236}">
                  <a16:creationId xmlns:a16="http://schemas.microsoft.com/office/drawing/2014/main" id="{54CE322E-E3FC-1644-8CB1-E18330544B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1" y="3048"/>
              <a:ext cx="139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执行第 </a:t>
              </a:r>
              <a:r>
                <a:rPr kumimoji="1" lang="en-US" altLang="zh-CN" b="1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+1</a:t>
              </a:r>
              <a:r>
                <a:rPr kumimoji="1" lang="en-US" altLang="zh-CN" sz="1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条微指令</a:t>
              </a:r>
            </a:p>
          </p:txBody>
        </p:sp>
        <p:sp>
          <p:nvSpPr>
            <p:cNvPr id="646168" name="Text Box 24">
              <a:extLst>
                <a:ext uri="{FF2B5EF4-FFF2-40B4-BE49-F238E27FC236}">
                  <a16:creationId xmlns:a16="http://schemas.microsoft.com/office/drawing/2014/main" id="{8441A7D8-D7EA-2A44-A873-7143D9ABF9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2" y="3336"/>
              <a:ext cx="126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取第 </a:t>
              </a:r>
              <a:r>
                <a:rPr kumimoji="1" lang="en-US" altLang="zh-CN" b="1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+2</a:t>
              </a: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条微指令</a:t>
              </a:r>
            </a:p>
          </p:txBody>
        </p:sp>
        <p:sp>
          <p:nvSpPr>
            <p:cNvPr id="646169" name="Rectangle 25">
              <a:extLst>
                <a:ext uri="{FF2B5EF4-FFF2-40B4-BE49-F238E27FC236}">
                  <a16:creationId xmlns:a16="http://schemas.microsoft.com/office/drawing/2014/main" id="{B0DCA2A9-4A8A-E94F-8F76-888E265F4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312"/>
              <a:ext cx="130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6170" name="Rectangle 26">
              <a:extLst>
                <a:ext uri="{FF2B5EF4-FFF2-40B4-BE49-F238E27FC236}">
                  <a16:creationId xmlns:a16="http://schemas.microsoft.com/office/drawing/2014/main" id="{B778F556-5A5D-3F45-9EC1-6CE767D82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312"/>
              <a:ext cx="130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6171" name="Text Box 27">
              <a:extLst>
                <a:ext uri="{FF2B5EF4-FFF2-40B4-BE49-F238E27FC236}">
                  <a16:creationId xmlns:a16="http://schemas.microsoft.com/office/drawing/2014/main" id="{5841DC28-684E-3C47-A5A0-8514CBF7C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7" y="3336"/>
              <a:ext cx="139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执行第 </a:t>
              </a:r>
              <a:r>
                <a:rPr kumimoji="1" lang="en-US" altLang="zh-CN" b="1" i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+2</a:t>
              </a:r>
              <a:r>
                <a:rPr kumimoji="1" lang="en-US" altLang="zh-CN" sz="1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条微指令</a:t>
              </a:r>
            </a:p>
          </p:txBody>
        </p:sp>
      </p:grpSp>
      <p:sp>
        <p:nvSpPr>
          <p:cNvPr id="646172" name="Text Box 28">
            <a:extLst>
              <a:ext uri="{FF2B5EF4-FFF2-40B4-BE49-F238E27FC236}">
                <a16:creationId xmlns:a16="http://schemas.microsoft.com/office/drawing/2014/main" id="{3E4E492D-F0F0-0A48-8DD3-7EE8E8E8F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8826" y="1620838"/>
            <a:ext cx="2405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串行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微程序控制</a:t>
            </a:r>
          </a:p>
        </p:txBody>
      </p:sp>
      <p:sp>
        <p:nvSpPr>
          <p:cNvPr id="646173" name="Text Box 29">
            <a:extLst>
              <a:ext uri="{FF2B5EF4-FFF2-40B4-BE49-F238E27FC236}">
                <a16:creationId xmlns:a16="http://schemas.microsoft.com/office/drawing/2014/main" id="{BDBAED1E-4D22-8A48-861B-3922ADDA0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501" y="3657600"/>
            <a:ext cx="2405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并行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微程序控制</a:t>
            </a:r>
          </a:p>
        </p:txBody>
      </p:sp>
      <p:sp>
        <p:nvSpPr>
          <p:cNvPr id="646174" name="Rectangle 30">
            <a:extLst>
              <a:ext uri="{FF2B5EF4-FFF2-40B4-BE49-F238E27FC236}">
                <a16:creationId xmlns:a16="http://schemas.microsoft.com/office/drawing/2014/main" id="{4FC83CEC-0C6E-B34D-B95D-B2C134F24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447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10.2</a:t>
            </a:r>
          </a:p>
        </p:txBody>
      </p:sp>
      <p:sp>
        <p:nvSpPr>
          <p:cNvPr id="646175" name="AutoShape 3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08B6BFE-AFDD-924C-81D0-3F453ED3F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65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4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4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64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72" grpId="0" autoUpdateAnimBg="0"/>
      <p:bldP spid="646173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206" name="Text Box 38">
            <a:extLst>
              <a:ext uri="{FF2B5EF4-FFF2-40B4-BE49-F238E27FC236}">
                <a16:creationId xmlns:a16="http://schemas.microsoft.com/office/drawing/2014/main" id="{71D1D36B-E2F9-FD4C-97D7-67A2877F1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0514" y="4473575"/>
            <a:ext cx="49037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还需考虑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如何读出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这 3 条微指令 </a:t>
            </a:r>
            <a:r>
              <a:rPr kumimoji="1" lang="zh-CN" altLang="en-US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</a:p>
        </p:txBody>
      </p:sp>
      <p:sp>
        <p:nvSpPr>
          <p:cNvPr id="647170" name="Text Box 2">
            <a:extLst>
              <a:ext uri="{FF2B5EF4-FFF2-40B4-BE49-F238E27FC236}">
                <a16:creationId xmlns:a16="http://schemas.microsoft.com/office/drawing/2014/main" id="{52C91891-A4F0-0047-97F6-C50B8D8EA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077913"/>
            <a:ext cx="7777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sz="2800" b="1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写出对应机器指令的微操作及节拍安排</a:t>
            </a:r>
          </a:p>
        </p:txBody>
      </p:sp>
      <p:sp>
        <p:nvSpPr>
          <p:cNvPr id="647171" name="Text Box 3">
            <a:extLst>
              <a:ext uri="{FF2B5EF4-FFF2-40B4-BE49-F238E27FC236}">
                <a16:creationId xmlns:a16="http://schemas.microsoft.com/office/drawing/2014/main" id="{889B2308-EDFC-E142-B24A-4C945CA9D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464" y="1690688"/>
            <a:ext cx="57229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假设 </a:t>
            </a:r>
            <a:r>
              <a:rPr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en-US" altLang="zh-CN" sz="2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结构与组合逻辑相同</a:t>
            </a:r>
          </a:p>
        </p:txBody>
      </p:sp>
      <p:sp>
        <p:nvSpPr>
          <p:cNvPr id="647172" name="Text Box 4">
            <a:extLst>
              <a:ext uri="{FF2B5EF4-FFF2-40B4-BE49-F238E27FC236}">
                <a16:creationId xmlns:a16="http://schemas.microsoft.com/office/drawing/2014/main" id="{EF37CC59-9A68-474C-926C-7384738D9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0426" y="2286001"/>
            <a:ext cx="4956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lang="zh-CN" altLang="en-US" sz="2800" b="1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取指阶段微操作分析</a:t>
            </a:r>
          </a:p>
        </p:txBody>
      </p:sp>
      <p:sp>
        <p:nvSpPr>
          <p:cNvPr id="647173" name="Text Box 5">
            <a:extLst>
              <a:ext uri="{FF2B5EF4-FFF2-40B4-BE49-F238E27FC236}">
                <a16:creationId xmlns:a16="http://schemas.microsoft.com/office/drawing/2014/main" id="{F1A4B785-C249-4944-A2E2-8C3D7F331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3039" y="2971800"/>
            <a:ext cx="471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47174" name="Text Box 6">
            <a:extLst>
              <a:ext uri="{FF2B5EF4-FFF2-40B4-BE49-F238E27FC236}">
                <a16:creationId xmlns:a16="http://schemas.microsoft.com/office/drawing/2014/main" id="{4B71F410-0E57-B04B-811A-C039431FE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3039" y="3457575"/>
            <a:ext cx="471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47175" name="Text Box 7">
            <a:extLst>
              <a:ext uri="{FF2B5EF4-FFF2-40B4-BE49-F238E27FC236}">
                <a16:creationId xmlns:a16="http://schemas.microsoft.com/office/drawing/2014/main" id="{8EFD980B-06E0-8340-A0A2-06E758A12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3039" y="3944938"/>
            <a:ext cx="471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grpSp>
        <p:nvGrpSpPr>
          <p:cNvPr id="647176" name="Group 8">
            <a:extLst>
              <a:ext uri="{FF2B5EF4-FFF2-40B4-BE49-F238E27FC236}">
                <a16:creationId xmlns:a16="http://schemas.microsoft.com/office/drawing/2014/main" id="{A81DAE8D-7F4F-264F-BD65-982F893C6BD6}"/>
              </a:ext>
            </a:extLst>
          </p:cNvPr>
          <p:cNvGrpSpPr>
            <a:grpSpLocks/>
          </p:cNvGrpSpPr>
          <p:nvPr/>
        </p:nvGrpSpPr>
        <p:grpSpPr bwMode="auto">
          <a:xfrm>
            <a:off x="3398838" y="2971800"/>
            <a:ext cx="1852612" cy="457200"/>
            <a:chOff x="1094" y="1887"/>
            <a:chExt cx="1167" cy="288"/>
          </a:xfrm>
        </p:grpSpPr>
        <p:sp>
          <p:nvSpPr>
            <p:cNvPr id="647177" name="Text Box 9">
              <a:extLst>
                <a:ext uri="{FF2B5EF4-FFF2-40B4-BE49-F238E27FC236}">
                  <a16:creationId xmlns:a16="http://schemas.microsoft.com/office/drawing/2014/main" id="{3B6DA18E-984C-474C-8A3F-BD6311A57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887"/>
              <a:ext cx="11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       MAR</a:t>
              </a:r>
            </a:p>
          </p:txBody>
        </p:sp>
        <p:sp>
          <p:nvSpPr>
            <p:cNvPr id="647178" name="Line 10">
              <a:extLst>
                <a:ext uri="{FF2B5EF4-FFF2-40B4-BE49-F238E27FC236}">
                  <a16:creationId xmlns:a16="http://schemas.microsoft.com/office/drawing/2014/main" id="{DB2AC858-BC5C-B440-8FAE-F8BB7148BD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4" y="2031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47179" name="Group 11">
            <a:extLst>
              <a:ext uri="{FF2B5EF4-FFF2-40B4-BE49-F238E27FC236}">
                <a16:creationId xmlns:a16="http://schemas.microsoft.com/office/drawing/2014/main" id="{6D0B8FA1-0D8C-324B-863B-96B2DABAE392}"/>
              </a:ext>
            </a:extLst>
          </p:cNvPr>
          <p:cNvGrpSpPr>
            <a:grpSpLocks/>
          </p:cNvGrpSpPr>
          <p:nvPr/>
        </p:nvGrpSpPr>
        <p:grpSpPr bwMode="auto">
          <a:xfrm>
            <a:off x="3398838" y="3503613"/>
            <a:ext cx="2894012" cy="457200"/>
            <a:chOff x="1094" y="2149"/>
            <a:chExt cx="1823" cy="288"/>
          </a:xfrm>
        </p:grpSpPr>
        <p:sp>
          <p:nvSpPr>
            <p:cNvPr id="647180" name="Text Box 12">
              <a:extLst>
                <a:ext uri="{FF2B5EF4-FFF2-40B4-BE49-F238E27FC236}">
                  <a16:creationId xmlns:a16="http://schemas.microsoft.com/office/drawing/2014/main" id="{8F19A16D-90D9-294B-9FB0-EA60F7E807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2149"/>
              <a:ext cx="18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 ( MAR )       MDR</a:t>
              </a:r>
            </a:p>
          </p:txBody>
        </p:sp>
        <p:sp>
          <p:nvSpPr>
            <p:cNvPr id="647181" name="Line 13">
              <a:extLst>
                <a:ext uri="{FF2B5EF4-FFF2-40B4-BE49-F238E27FC236}">
                  <a16:creationId xmlns:a16="http://schemas.microsoft.com/office/drawing/2014/main" id="{D718D73B-61D5-314E-B99C-831CD06C72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293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47182" name="Group 14">
            <a:extLst>
              <a:ext uri="{FF2B5EF4-FFF2-40B4-BE49-F238E27FC236}">
                <a16:creationId xmlns:a16="http://schemas.microsoft.com/office/drawing/2014/main" id="{2B68EBF5-A350-5445-8ED2-46C6A875F3EB}"/>
              </a:ext>
            </a:extLst>
          </p:cNvPr>
          <p:cNvGrpSpPr>
            <a:grpSpLocks/>
          </p:cNvGrpSpPr>
          <p:nvPr/>
        </p:nvGrpSpPr>
        <p:grpSpPr bwMode="auto">
          <a:xfrm>
            <a:off x="6523039" y="3503613"/>
            <a:ext cx="2516187" cy="457200"/>
            <a:chOff x="3062" y="2149"/>
            <a:chExt cx="1585" cy="288"/>
          </a:xfrm>
        </p:grpSpPr>
        <p:sp>
          <p:nvSpPr>
            <p:cNvPr id="647183" name="Text Box 15">
              <a:extLst>
                <a:ext uri="{FF2B5EF4-FFF2-40B4-BE49-F238E27FC236}">
                  <a16:creationId xmlns:a16="http://schemas.microsoft.com/office/drawing/2014/main" id="{30753856-B6D0-EC4C-8147-604CE37223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2" y="2149"/>
              <a:ext cx="15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 ) + 1         PC</a:t>
              </a:r>
            </a:p>
          </p:txBody>
        </p:sp>
        <p:sp>
          <p:nvSpPr>
            <p:cNvPr id="647184" name="Line 16">
              <a:extLst>
                <a:ext uri="{FF2B5EF4-FFF2-40B4-BE49-F238E27FC236}">
                  <a16:creationId xmlns:a16="http://schemas.microsoft.com/office/drawing/2014/main" id="{784921F5-540E-3148-9E1D-70EBE30F60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293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47185" name="Group 17">
            <a:extLst>
              <a:ext uri="{FF2B5EF4-FFF2-40B4-BE49-F238E27FC236}">
                <a16:creationId xmlns:a16="http://schemas.microsoft.com/office/drawing/2014/main" id="{58F9F036-AD9F-4944-9BDB-FC9F8C5876B4}"/>
              </a:ext>
            </a:extLst>
          </p:cNvPr>
          <p:cNvGrpSpPr>
            <a:grpSpLocks/>
          </p:cNvGrpSpPr>
          <p:nvPr/>
        </p:nvGrpSpPr>
        <p:grpSpPr bwMode="auto">
          <a:xfrm>
            <a:off x="3398839" y="4011613"/>
            <a:ext cx="1785937" cy="457200"/>
            <a:chOff x="1142" y="2511"/>
            <a:chExt cx="1125" cy="288"/>
          </a:xfrm>
        </p:grpSpPr>
        <p:sp>
          <p:nvSpPr>
            <p:cNvPr id="647186" name="Text Box 18">
              <a:extLst>
                <a:ext uri="{FF2B5EF4-FFF2-40B4-BE49-F238E27FC236}">
                  <a16:creationId xmlns:a16="http://schemas.microsoft.com/office/drawing/2014/main" id="{CF5BEFA8-B85E-6F4C-BA93-D5B53D3ED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" y="2511"/>
              <a:ext cx="11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MDR       IR</a:t>
              </a:r>
            </a:p>
          </p:txBody>
        </p:sp>
        <p:sp>
          <p:nvSpPr>
            <p:cNvPr id="647187" name="Line 19">
              <a:extLst>
                <a:ext uri="{FF2B5EF4-FFF2-40B4-BE49-F238E27FC236}">
                  <a16:creationId xmlns:a16="http://schemas.microsoft.com/office/drawing/2014/main" id="{0DAFD9C5-FDB5-E94A-A1E4-60CB96F474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6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47188" name="Group 20">
            <a:extLst>
              <a:ext uri="{FF2B5EF4-FFF2-40B4-BE49-F238E27FC236}">
                <a16:creationId xmlns:a16="http://schemas.microsoft.com/office/drawing/2014/main" id="{52D3269D-FB79-3646-8001-4EB5E1DD93D3}"/>
              </a:ext>
            </a:extLst>
          </p:cNvPr>
          <p:cNvGrpSpPr>
            <a:grpSpLocks/>
          </p:cNvGrpSpPr>
          <p:nvPr/>
        </p:nvGrpSpPr>
        <p:grpSpPr bwMode="auto">
          <a:xfrm>
            <a:off x="6230938" y="4011613"/>
            <a:ext cx="4056062" cy="457200"/>
            <a:chOff x="1142" y="2847"/>
            <a:chExt cx="2555" cy="288"/>
          </a:xfrm>
        </p:grpSpPr>
        <p:sp>
          <p:nvSpPr>
            <p:cNvPr id="647189" name="Text Box 21">
              <a:extLst>
                <a:ext uri="{FF2B5EF4-FFF2-40B4-BE49-F238E27FC236}">
                  <a16:creationId xmlns:a16="http://schemas.microsoft.com/office/drawing/2014/main" id="{B45A7694-E2D6-BA4C-9D09-6DE13B01D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" y="2847"/>
              <a:ext cx="25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OP ( IR )       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微地址形成部件</a:t>
              </a:r>
            </a:p>
          </p:txBody>
        </p:sp>
        <p:sp>
          <p:nvSpPr>
            <p:cNvPr id="647190" name="Line 22">
              <a:extLst>
                <a:ext uri="{FF2B5EF4-FFF2-40B4-BE49-F238E27FC236}">
                  <a16:creationId xmlns:a16="http://schemas.microsoft.com/office/drawing/2014/main" id="{AFD354B0-5389-774D-B94C-BCBB85080C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999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47191" name="Text Box 23">
            <a:extLst>
              <a:ext uri="{FF2B5EF4-FFF2-40B4-BE49-F238E27FC236}">
                <a16:creationId xmlns:a16="http://schemas.microsoft.com/office/drawing/2014/main" id="{07B2C4C5-ED1E-494B-AED7-EF15B9220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33375"/>
            <a:ext cx="7416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600" b="1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九、微程序设计举例</a:t>
            </a:r>
          </a:p>
        </p:txBody>
      </p:sp>
      <p:grpSp>
        <p:nvGrpSpPr>
          <p:cNvPr id="647192" name="Group 24">
            <a:extLst>
              <a:ext uri="{FF2B5EF4-FFF2-40B4-BE49-F238E27FC236}">
                <a16:creationId xmlns:a16="http://schemas.microsoft.com/office/drawing/2014/main" id="{396FCDA7-0EB3-574E-B76B-E66CB05B1114}"/>
              </a:ext>
            </a:extLst>
          </p:cNvPr>
          <p:cNvGrpSpPr>
            <a:grpSpLocks/>
          </p:cNvGrpSpPr>
          <p:nvPr/>
        </p:nvGrpSpPr>
        <p:grpSpPr bwMode="auto">
          <a:xfrm>
            <a:off x="6605588" y="2971800"/>
            <a:ext cx="1090612" cy="457200"/>
            <a:chOff x="2630" y="1850"/>
            <a:chExt cx="687" cy="288"/>
          </a:xfrm>
        </p:grpSpPr>
        <p:sp>
          <p:nvSpPr>
            <p:cNvPr id="647193" name="Text Box 25">
              <a:extLst>
                <a:ext uri="{FF2B5EF4-FFF2-40B4-BE49-F238E27FC236}">
                  <a16:creationId xmlns:a16="http://schemas.microsoft.com/office/drawing/2014/main" id="{DECD7465-C024-2F44-B557-9A915E816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0" y="1850"/>
              <a:ext cx="6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 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647194" name="Line 26">
              <a:extLst>
                <a:ext uri="{FF2B5EF4-FFF2-40B4-BE49-F238E27FC236}">
                  <a16:creationId xmlns:a16="http://schemas.microsoft.com/office/drawing/2014/main" id="{B8693280-825D-B544-ADD6-CBE9A3D49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0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47195" name="Group 27">
            <a:extLst>
              <a:ext uri="{FF2B5EF4-FFF2-40B4-BE49-F238E27FC236}">
                <a16:creationId xmlns:a16="http://schemas.microsoft.com/office/drawing/2014/main" id="{08576106-ABAC-D544-B1FC-56B2471123E6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4510088"/>
            <a:ext cx="4584700" cy="1052512"/>
            <a:chOff x="823" y="3157"/>
            <a:chExt cx="2888" cy="663"/>
          </a:xfrm>
        </p:grpSpPr>
        <p:sp>
          <p:nvSpPr>
            <p:cNvPr id="647196" name="Text Box 28">
              <a:extLst>
                <a:ext uri="{FF2B5EF4-FFF2-40B4-BE49-F238E27FC236}">
                  <a16:creationId xmlns:a16="http://schemas.microsoft.com/office/drawing/2014/main" id="{CEBF3580-7779-924A-931A-961CAB3243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3" y="3157"/>
              <a:ext cx="288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FFFFFF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若一个 </a:t>
              </a:r>
              <a:r>
                <a:rPr lang="en-US" altLang="zh-CN" sz="2800" b="1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b="1">
                  <a:solidFill>
                    <a:srgbClr val="FFFFFF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内安排一条微指令</a:t>
              </a:r>
            </a:p>
          </p:txBody>
        </p:sp>
        <p:sp>
          <p:nvSpPr>
            <p:cNvPr id="647197" name="Text Box 29">
              <a:extLst>
                <a:ext uri="{FF2B5EF4-FFF2-40B4-BE49-F238E27FC236}">
                  <a16:creationId xmlns:a16="http://schemas.microsoft.com/office/drawing/2014/main" id="{2E996B13-E3A2-B242-B174-610215E9CD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3" y="3493"/>
              <a:ext cx="26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FFFFFF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则取指操作需 </a:t>
              </a:r>
              <a:r>
                <a:rPr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zh-CN" altLang="en-US" sz="2800" b="1">
                  <a:solidFill>
                    <a:srgbClr val="FFFF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 条微指令</a:t>
              </a:r>
            </a:p>
          </p:txBody>
        </p:sp>
      </p:grpSp>
      <p:sp>
        <p:nvSpPr>
          <p:cNvPr id="647198" name="Text Box 30">
            <a:extLst>
              <a:ext uri="{FF2B5EF4-FFF2-40B4-BE49-F238E27FC236}">
                <a16:creationId xmlns:a16="http://schemas.microsoft.com/office/drawing/2014/main" id="{093FCC2E-31E9-FE44-8F04-489B20224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362200"/>
            <a:ext cx="163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条微指令</a:t>
            </a:r>
          </a:p>
        </p:txBody>
      </p:sp>
      <p:grpSp>
        <p:nvGrpSpPr>
          <p:cNvPr id="647199" name="Group 31">
            <a:extLst>
              <a:ext uri="{FF2B5EF4-FFF2-40B4-BE49-F238E27FC236}">
                <a16:creationId xmlns:a16="http://schemas.microsoft.com/office/drawing/2014/main" id="{75309455-916A-CE4A-BF50-B36930C77B82}"/>
              </a:ext>
            </a:extLst>
          </p:cNvPr>
          <p:cNvGrpSpPr>
            <a:grpSpLocks/>
          </p:cNvGrpSpPr>
          <p:nvPr/>
        </p:nvGrpSpPr>
        <p:grpSpPr bwMode="auto">
          <a:xfrm>
            <a:off x="2830514" y="5268913"/>
            <a:ext cx="3438525" cy="457200"/>
            <a:chOff x="950" y="3530"/>
            <a:chExt cx="2166" cy="288"/>
          </a:xfrm>
        </p:grpSpPr>
        <p:sp>
          <p:nvSpPr>
            <p:cNvPr id="647200" name="Text Box 32">
              <a:extLst>
                <a:ext uri="{FF2B5EF4-FFF2-40B4-BE49-F238E27FC236}">
                  <a16:creationId xmlns:a16="http://schemas.microsoft.com/office/drawing/2014/main" id="{04517886-1810-6446-A580-A4BA66E031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0" y="3530"/>
              <a:ext cx="21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Ad ( CMDR )       CMAR</a:t>
              </a:r>
            </a:p>
          </p:txBody>
        </p:sp>
        <p:sp>
          <p:nvSpPr>
            <p:cNvPr id="647201" name="Line 33">
              <a:extLst>
                <a:ext uri="{FF2B5EF4-FFF2-40B4-BE49-F238E27FC236}">
                  <a16:creationId xmlns:a16="http://schemas.microsoft.com/office/drawing/2014/main" id="{8366CD9B-8607-8E42-A382-7D8D85C199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69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47209" name="Group 41">
            <a:extLst>
              <a:ext uri="{FF2B5EF4-FFF2-40B4-BE49-F238E27FC236}">
                <a16:creationId xmlns:a16="http://schemas.microsoft.com/office/drawing/2014/main" id="{3189E194-3D2B-8040-A225-E5BDEB77E061}"/>
              </a:ext>
            </a:extLst>
          </p:cNvPr>
          <p:cNvGrpSpPr>
            <a:grpSpLocks/>
          </p:cNvGrpSpPr>
          <p:nvPr/>
        </p:nvGrpSpPr>
        <p:grpSpPr bwMode="auto">
          <a:xfrm>
            <a:off x="2830514" y="5943600"/>
            <a:ext cx="5614987" cy="457200"/>
            <a:chOff x="823" y="3744"/>
            <a:chExt cx="3537" cy="288"/>
          </a:xfrm>
        </p:grpSpPr>
        <p:sp>
          <p:nvSpPr>
            <p:cNvPr id="647203" name="Text Box 35">
              <a:extLst>
                <a:ext uri="{FF2B5EF4-FFF2-40B4-BE49-F238E27FC236}">
                  <a16:creationId xmlns:a16="http://schemas.microsoft.com/office/drawing/2014/main" id="{A1EDB521-EA54-6E4A-A252-DDA84B5829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3" y="3744"/>
              <a:ext cx="35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OP ( IR )       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微地址形成部件       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CMAR</a:t>
              </a:r>
            </a:p>
          </p:txBody>
        </p:sp>
        <p:sp>
          <p:nvSpPr>
            <p:cNvPr id="647204" name="Line 36">
              <a:extLst>
                <a:ext uri="{FF2B5EF4-FFF2-40B4-BE49-F238E27FC236}">
                  <a16:creationId xmlns:a16="http://schemas.microsoft.com/office/drawing/2014/main" id="{F4E7B3D3-E637-754F-9142-B55D2952BC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9" y="3901"/>
              <a:ext cx="3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7205" name="Line 37">
              <a:extLst>
                <a:ext uri="{FF2B5EF4-FFF2-40B4-BE49-F238E27FC236}">
                  <a16:creationId xmlns:a16="http://schemas.microsoft.com/office/drawing/2014/main" id="{DF5F28E5-6B5D-BB4C-9FED-9FA6667446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" y="3901"/>
              <a:ext cx="3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47207" name="Rectangle 39">
            <a:extLst>
              <a:ext uri="{FF2B5EF4-FFF2-40B4-BE49-F238E27FC236}">
                <a16:creationId xmlns:a16="http://schemas.microsoft.com/office/drawing/2014/main" id="{F1A28BD0-17F1-0843-8B97-B59A7A9DE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447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10.2</a:t>
            </a:r>
          </a:p>
        </p:txBody>
      </p:sp>
      <p:sp>
        <p:nvSpPr>
          <p:cNvPr id="647208" name="AutoShape 4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1374D09-4F8D-CF4D-AE5B-139CC3E95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678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4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4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4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4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4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4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4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4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4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4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471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47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47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64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64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64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206" grpId="0" autoUpdateAnimBg="0"/>
      <p:bldP spid="647170" grpId="0" autoUpdateAnimBg="0"/>
      <p:bldP spid="647171" grpId="0" autoUpdateAnimBg="0"/>
      <p:bldP spid="647172" grpId="0" autoUpdateAnimBg="0"/>
      <p:bldP spid="647173" grpId="0" autoUpdateAnimBg="0"/>
      <p:bldP spid="647174" grpId="0" autoUpdateAnimBg="0"/>
      <p:bldP spid="647175" grpId="0" autoUpdateAnimBg="0"/>
      <p:bldP spid="647198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Text Box 2">
            <a:extLst>
              <a:ext uri="{FF2B5EF4-FFF2-40B4-BE49-F238E27FC236}">
                <a16:creationId xmlns:a16="http://schemas.microsoft.com/office/drawing/2014/main" id="{607AAC3F-EEC1-2343-8F7C-76D752448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409575"/>
            <a:ext cx="6164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 取指阶段的微操作及节拍安排</a:t>
            </a:r>
          </a:p>
        </p:txBody>
      </p:sp>
      <p:sp>
        <p:nvSpPr>
          <p:cNvPr id="648195" name="Text Box 3">
            <a:extLst>
              <a:ext uri="{FF2B5EF4-FFF2-40B4-BE49-F238E27FC236}">
                <a16:creationId xmlns:a16="http://schemas.microsoft.com/office/drawing/2014/main" id="{297F6F0F-171F-B845-9B64-FDAED6266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316039"/>
            <a:ext cx="49023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考虑到需要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形成后续微指令的地址</a:t>
            </a:r>
          </a:p>
        </p:txBody>
      </p:sp>
      <p:sp>
        <p:nvSpPr>
          <p:cNvPr id="648196" name="Text Box 4">
            <a:extLst>
              <a:ext uri="{FF2B5EF4-FFF2-40B4-BE49-F238E27FC236}">
                <a16:creationId xmlns:a16="http://schemas.microsoft.com/office/drawing/2014/main" id="{96255BF6-AD5C-F443-B1BC-3A19B0B79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133600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en-US" altLang="zh-CN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8197" name="Text Box 5">
            <a:extLst>
              <a:ext uri="{FF2B5EF4-FFF2-40B4-BE49-F238E27FC236}">
                <a16:creationId xmlns:a16="http://schemas.microsoft.com/office/drawing/2014/main" id="{946E0768-EE31-A743-9890-8C20ED82D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787650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8198" name="Text Box 6">
            <a:extLst>
              <a:ext uri="{FF2B5EF4-FFF2-40B4-BE49-F238E27FC236}">
                <a16:creationId xmlns:a16="http://schemas.microsoft.com/office/drawing/2014/main" id="{AC11E670-7DC7-564A-8532-419B89E67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443288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kumimoji="1" lang="en-US" altLang="zh-CN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8199" name="Text Box 7">
            <a:extLst>
              <a:ext uri="{FF2B5EF4-FFF2-40B4-BE49-F238E27FC236}">
                <a16:creationId xmlns:a16="http://schemas.microsoft.com/office/drawing/2014/main" id="{DAD2820E-0A78-F148-911B-A2C10CA35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098925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kumimoji="1" lang="en-US" altLang="zh-CN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8200" name="Text Box 8">
            <a:extLst>
              <a:ext uri="{FF2B5EF4-FFF2-40B4-BE49-F238E27FC236}">
                <a16:creationId xmlns:a16="http://schemas.microsoft.com/office/drawing/2014/main" id="{411A954C-9911-B04F-9698-942C07F8F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754563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kumimoji="1" lang="en-US" altLang="zh-CN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8201" name="Text Box 9">
            <a:extLst>
              <a:ext uri="{FF2B5EF4-FFF2-40B4-BE49-F238E27FC236}">
                <a16:creationId xmlns:a16="http://schemas.microsoft.com/office/drawing/2014/main" id="{0853E6F7-B63A-A648-B49D-53C4194E0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410200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kumimoji="1" lang="en-US" altLang="zh-CN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48202" name="Group 10">
            <a:extLst>
              <a:ext uri="{FF2B5EF4-FFF2-40B4-BE49-F238E27FC236}">
                <a16:creationId xmlns:a16="http://schemas.microsoft.com/office/drawing/2014/main" id="{31AB34AD-22CB-2F4A-A0B7-35C592E228CC}"/>
              </a:ext>
            </a:extLst>
          </p:cNvPr>
          <p:cNvGrpSpPr>
            <a:grpSpLocks/>
          </p:cNvGrpSpPr>
          <p:nvPr/>
        </p:nvGrpSpPr>
        <p:grpSpPr bwMode="auto">
          <a:xfrm>
            <a:off x="6308725" y="2133600"/>
            <a:ext cx="1308100" cy="457200"/>
            <a:chOff x="2503" y="1722"/>
            <a:chExt cx="824" cy="288"/>
          </a:xfrm>
        </p:grpSpPr>
        <p:sp>
          <p:nvSpPr>
            <p:cNvPr id="648203" name="Text Box 11">
              <a:extLst>
                <a:ext uri="{FF2B5EF4-FFF2-40B4-BE49-F238E27FC236}">
                  <a16:creationId xmlns:a16="http://schemas.microsoft.com/office/drawing/2014/main" id="{CE0C002D-75C6-2B43-AFC5-C964D34DB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3" y="172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48204" name="Text Box 12">
              <a:extLst>
                <a:ext uri="{FF2B5EF4-FFF2-40B4-BE49-F238E27FC236}">
                  <a16:creationId xmlns:a16="http://schemas.microsoft.com/office/drawing/2014/main" id="{CA230684-E8BF-8447-BA7F-711D8F529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722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648205" name="Line 13">
              <a:extLst>
                <a:ext uri="{FF2B5EF4-FFF2-40B4-BE49-F238E27FC236}">
                  <a16:creationId xmlns:a16="http://schemas.microsoft.com/office/drawing/2014/main" id="{791BB3FF-6978-D84F-BF8E-BE60359461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868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48206" name="Group 14">
            <a:extLst>
              <a:ext uri="{FF2B5EF4-FFF2-40B4-BE49-F238E27FC236}">
                <a16:creationId xmlns:a16="http://schemas.microsoft.com/office/drawing/2014/main" id="{3AE002C5-F21F-7143-BD1B-AD9F295FF41B}"/>
              </a:ext>
            </a:extLst>
          </p:cNvPr>
          <p:cNvGrpSpPr>
            <a:grpSpLocks/>
          </p:cNvGrpSpPr>
          <p:nvPr/>
        </p:nvGrpSpPr>
        <p:grpSpPr bwMode="auto">
          <a:xfrm>
            <a:off x="6308725" y="3443288"/>
            <a:ext cx="2286000" cy="457200"/>
            <a:chOff x="2928" y="2352"/>
            <a:chExt cx="1440" cy="288"/>
          </a:xfrm>
        </p:grpSpPr>
        <p:sp>
          <p:nvSpPr>
            <p:cNvPr id="648207" name="Text Box 15">
              <a:extLst>
                <a:ext uri="{FF2B5EF4-FFF2-40B4-BE49-F238E27FC236}">
                  <a16:creationId xmlns:a16="http://schemas.microsoft.com/office/drawing/2014/main" id="{3052700F-6C89-024D-8CBB-45C0032198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352"/>
              <a:ext cx="8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 )+1</a:t>
              </a:r>
            </a:p>
          </p:txBody>
        </p:sp>
        <p:sp>
          <p:nvSpPr>
            <p:cNvPr id="648208" name="Text Box 16">
              <a:extLst>
                <a:ext uri="{FF2B5EF4-FFF2-40B4-BE49-F238E27FC236}">
                  <a16:creationId xmlns:a16="http://schemas.microsoft.com/office/drawing/2014/main" id="{0393BDC8-C03D-BB4E-BEA3-FBF2664A58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6" y="2352"/>
              <a:ext cx="3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</a:t>
              </a:r>
            </a:p>
          </p:txBody>
        </p:sp>
        <p:sp>
          <p:nvSpPr>
            <p:cNvPr id="648209" name="Line 17">
              <a:extLst>
                <a:ext uri="{FF2B5EF4-FFF2-40B4-BE49-F238E27FC236}">
                  <a16:creationId xmlns:a16="http://schemas.microsoft.com/office/drawing/2014/main" id="{BDAA472D-2302-E34E-AD7C-748480633B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9" y="2496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48210" name="Group 18">
            <a:extLst>
              <a:ext uri="{FF2B5EF4-FFF2-40B4-BE49-F238E27FC236}">
                <a16:creationId xmlns:a16="http://schemas.microsoft.com/office/drawing/2014/main" id="{F36F0302-9180-FA4F-B2DB-99E1A2ADA163}"/>
              </a:ext>
            </a:extLst>
          </p:cNvPr>
          <p:cNvGrpSpPr>
            <a:grpSpLocks/>
          </p:cNvGrpSpPr>
          <p:nvPr/>
        </p:nvGrpSpPr>
        <p:grpSpPr bwMode="auto">
          <a:xfrm>
            <a:off x="6308726" y="4754563"/>
            <a:ext cx="3775075" cy="457200"/>
            <a:chOff x="2534" y="3050"/>
            <a:chExt cx="2378" cy="288"/>
          </a:xfrm>
        </p:grpSpPr>
        <p:sp>
          <p:nvSpPr>
            <p:cNvPr id="648211" name="Text Box 19">
              <a:extLst>
                <a:ext uri="{FF2B5EF4-FFF2-40B4-BE49-F238E27FC236}">
                  <a16:creationId xmlns:a16="http://schemas.microsoft.com/office/drawing/2014/main" id="{022C69F6-3A4B-DF41-BA50-02907CEEFE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4" y="3050"/>
              <a:ext cx="8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OP ( IR )</a:t>
              </a:r>
            </a:p>
          </p:txBody>
        </p:sp>
        <p:sp>
          <p:nvSpPr>
            <p:cNvPr id="648212" name="Text Box 20">
              <a:extLst>
                <a:ext uri="{FF2B5EF4-FFF2-40B4-BE49-F238E27FC236}">
                  <a16:creationId xmlns:a16="http://schemas.microsoft.com/office/drawing/2014/main" id="{4E7809A3-8984-7D4E-B227-D0F392F079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9" y="3083"/>
              <a:ext cx="124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微地址形成部件</a:t>
              </a:r>
            </a:p>
          </p:txBody>
        </p:sp>
        <p:sp>
          <p:nvSpPr>
            <p:cNvPr id="648213" name="Line 21">
              <a:extLst>
                <a:ext uri="{FF2B5EF4-FFF2-40B4-BE49-F238E27FC236}">
                  <a16:creationId xmlns:a16="http://schemas.microsoft.com/office/drawing/2014/main" id="{28182BE7-FC53-0741-8335-403C54B0CD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4" y="3216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48214" name="Group 22">
            <a:extLst>
              <a:ext uri="{FF2B5EF4-FFF2-40B4-BE49-F238E27FC236}">
                <a16:creationId xmlns:a16="http://schemas.microsoft.com/office/drawing/2014/main" id="{C7D86211-97AD-284A-AB6E-B0712A5BD8EB}"/>
              </a:ext>
            </a:extLst>
          </p:cNvPr>
          <p:cNvGrpSpPr>
            <a:grpSpLocks/>
          </p:cNvGrpSpPr>
          <p:nvPr/>
        </p:nvGrpSpPr>
        <p:grpSpPr bwMode="auto">
          <a:xfrm>
            <a:off x="3184525" y="2133600"/>
            <a:ext cx="2071688" cy="457200"/>
            <a:chOff x="1046" y="1722"/>
            <a:chExt cx="1305" cy="288"/>
          </a:xfrm>
        </p:grpSpPr>
        <p:sp>
          <p:nvSpPr>
            <p:cNvPr id="648215" name="Text Box 23">
              <a:extLst>
                <a:ext uri="{FF2B5EF4-FFF2-40B4-BE49-F238E27FC236}">
                  <a16:creationId xmlns:a16="http://schemas.microsoft.com/office/drawing/2014/main" id="{8ECD32C0-F711-144A-BDAC-55C967F06F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722"/>
              <a:ext cx="5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MAR</a:t>
              </a:r>
            </a:p>
          </p:txBody>
        </p:sp>
        <p:sp>
          <p:nvSpPr>
            <p:cNvPr id="648216" name="Line 24">
              <a:extLst>
                <a:ext uri="{FF2B5EF4-FFF2-40B4-BE49-F238E27FC236}">
                  <a16:creationId xmlns:a16="http://schemas.microsoft.com/office/drawing/2014/main" id="{791E223F-2101-0340-8ACF-5EAB730CD5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868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8217" name="Text Box 25">
              <a:extLst>
                <a:ext uri="{FF2B5EF4-FFF2-40B4-BE49-F238E27FC236}">
                  <a16:creationId xmlns:a16="http://schemas.microsoft.com/office/drawing/2014/main" id="{6D90DB3E-A1EE-214F-9F59-B93D4E6B5E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6" y="1722"/>
              <a:ext cx="3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</a:t>
              </a:r>
              <a:endPara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48218" name="Group 26">
            <a:extLst>
              <a:ext uri="{FF2B5EF4-FFF2-40B4-BE49-F238E27FC236}">
                <a16:creationId xmlns:a16="http://schemas.microsoft.com/office/drawing/2014/main" id="{08025E01-54FB-A44A-A2FB-728E4777B2C1}"/>
              </a:ext>
            </a:extLst>
          </p:cNvPr>
          <p:cNvGrpSpPr>
            <a:grpSpLocks/>
          </p:cNvGrpSpPr>
          <p:nvPr/>
        </p:nvGrpSpPr>
        <p:grpSpPr bwMode="auto">
          <a:xfrm>
            <a:off x="3184526" y="2787651"/>
            <a:ext cx="3597275" cy="492125"/>
            <a:chOff x="1046" y="1756"/>
            <a:chExt cx="2266" cy="310"/>
          </a:xfrm>
        </p:grpSpPr>
        <p:sp>
          <p:nvSpPr>
            <p:cNvPr id="648219" name="Text Box 27">
              <a:extLst>
                <a:ext uri="{FF2B5EF4-FFF2-40B4-BE49-F238E27FC236}">
                  <a16:creationId xmlns:a16="http://schemas.microsoft.com/office/drawing/2014/main" id="{6F62900A-2D25-F449-9D3E-BB96DD0744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8" y="1778"/>
              <a:ext cx="7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CMAR</a:t>
              </a:r>
            </a:p>
          </p:txBody>
        </p:sp>
        <p:sp>
          <p:nvSpPr>
            <p:cNvPr id="648220" name="Line 28">
              <a:extLst>
                <a:ext uri="{FF2B5EF4-FFF2-40B4-BE49-F238E27FC236}">
                  <a16:creationId xmlns:a16="http://schemas.microsoft.com/office/drawing/2014/main" id="{1F07E3E4-DEC4-2C4B-9CD8-CB6ADF655E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7" y="1922"/>
              <a:ext cx="295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8221" name="Text Box 29">
              <a:extLst>
                <a:ext uri="{FF2B5EF4-FFF2-40B4-BE49-F238E27FC236}">
                  <a16:creationId xmlns:a16="http://schemas.microsoft.com/office/drawing/2014/main" id="{3D2191A8-EB3C-D742-BCC7-DA8AB22E19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6" y="1756"/>
              <a:ext cx="1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Ad ( CMDR )</a:t>
              </a:r>
              <a:endParaRPr kumimoji="1" lang="zh-CN" altLang="en-US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48222" name="Group 30">
            <a:extLst>
              <a:ext uri="{FF2B5EF4-FFF2-40B4-BE49-F238E27FC236}">
                <a16:creationId xmlns:a16="http://schemas.microsoft.com/office/drawing/2014/main" id="{39273D38-C90B-A041-804A-B8CDD5925187}"/>
              </a:ext>
            </a:extLst>
          </p:cNvPr>
          <p:cNvGrpSpPr>
            <a:grpSpLocks/>
          </p:cNvGrpSpPr>
          <p:nvPr/>
        </p:nvGrpSpPr>
        <p:grpSpPr bwMode="auto">
          <a:xfrm>
            <a:off x="3184526" y="3443288"/>
            <a:ext cx="2987675" cy="457200"/>
            <a:chOff x="1046" y="2352"/>
            <a:chExt cx="1882" cy="288"/>
          </a:xfrm>
        </p:grpSpPr>
        <p:sp>
          <p:nvSpPr>
            <p:cNvPr id="648223" name="Text Box 31">
              <a:extLst>
                <a:ext uri="{FF2B5EF4-FFF2-40B4-BE49-F238E27FC236}">
                  <a16:creationId xmlns:a16="http://schemas.microsoft.com/office/drawing/2014/main" id="{E78D4AFA-2557-9B49-886F-BF9D49A5F9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" y="2352"/>
              <a:ext cx="5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MDR</a:t>
              </a:r>
            </a:p>
          </p:txBody>
        </p:sp>
        <p:sp>
          <p:nvSpPr>
            <p:cNvPr id="648224" name="Line 32">
              <a:extLst>
                <a:ext uri="{FF2B5EF4-FFF2-40B4-BE49-F238E27FC236}">
                  <a16:creationId xmlns:a16="http://schemas.microsoft.com/office/drawing/2014/main" id="{D1966B09-18CB-D94A-A7E1-F735F52709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7" y="2518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8225" name="Text Box 33">
              <a:extLst>
                <a:ext uri="{FF2B5EF4-FFF2-40B4-BE49-F238E27FC236}">
                  <a16:creationId xmlns:a16="http://schemas.microsoft.com/office/drawing/2014/main" id="{A3814B54-F92E-CF4A-A608-638184306E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6" y="2352"/>
              <a:ext cx="10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 ( MAR )</a:t>
              </a:r>
              <a:endPara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48226" name="Group 34">
            <a:extLst>
              <a:ext uri="{FF2B5EF4-FFF2-40B4-BE49-F238E27FC236}">
                <a16:creationId xmlns:a16="http://schemas.microsoft.com/office/drawing/2014/main" id="{C54879EA-E203-334D-BE3D-706A2EC2CFB4}"/>
              </a:ext>
            </a:extLst>
          </p:cNvPr>
          <p:cNvGrpSpPr>
            <a:grpSpLocks/>
          </p:cNvGrpSpPr>
          <p:nvPr/>
        </p:nvGrpSpPr>
        <p:grpSpPr bwMode="auto">
          <a:xfrm>
            <a:off x="3184526" y="4098925"/>
            <a:ext cx="3597275" cy="457200"/>
            <a:chOff x="1046" y="2582"/>
            <a:chExt cx="2266" cy="288"/>
          </a:xfrm>
        </p:grpSpPr>
        <p:sp>
          <p:nvSpPr>
            <p:cNvPr id="648227" name="Text Box 35">
              <a:extLst>
                <a:ext uri="{FF2B5EF4-FFF2-40B4-BE49-F238E27FC236}">
                  <a16:creationId xmlns:a16="http://schemas.microsoft.com/office/drawing/2014/main" id="{7CAEDDB9-FE55-2348-A3BA-186D113456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8" y="2582"/>
              <a:ext cx="7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CMAR</a:t>
              </a:r>
            </a:p>
          </p:txBody>
        </p:sp>
        <p:sp>
          <p:nvSpPr>
            <p:cNvPr id="648228" name="Line 36">
              <a:extLst>
                <a:ext uri="{FF2B5EF4-FFF2-40B4-BE49-F238E27FC236}">
                  <a16:creationId xmlns:a16="http://schemas.microsoft.com/office/drawing/2014/main" id="{7776C9DD-7FC5-D649-A3C6-38FBCF241C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7" y="2748"/>
              <a:ext cx="295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8229" name="Text Box 37">
              <a:extLst>
                <a:ext uri="{FF2B5EF4-FFF2-40B4-BE49-F238E27FC236}">
                  <a16:creationId xmlns:a16="http://schemas.microsoft.com/office/drawing/2014/main" id="{6C49C4AA-F645-0F43-A440-49191606FC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6" y="2582"/>
              <a:ext cx="1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Ad ( CMDR )</a:t>
              </a:r>
              <a:endParaRPr kumimoji="1" lang="zh-CN" altLang="en-US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48230" name="Group 38">
            <a:extLst>
              <a:ext uri="{FF2B5EF4-FFF2-40B4-BE49-F238E27FC236}">
                <a16:creationId xmlns:a16="http://schemas.microsoft.com/office/drawing/2014/main" id="{D3027C49-B0D6-D349-BF1B-3A5F4959E2EC}"/>
              </a:ext>
            </a:extLst>
          </p:cNvPr>
          <p:cNvGrpSpPr>
            <a:grpSpLocks/>
          </p:cNvGrpSpPr>
          <p:nvPr/>
        </p:nvGrpSpPr>
        <p:grpSpPr bwMode="auto">
          <a:xfrm>
            <a:off x="3184525" y="4754563"/>
            <a:ext cx="1911350" cy="457200"/>
            <a:chOff x="1046" y="3050"/>
            <a:chExt cx="1204" cy="288"/>
          </a:xfrm>
        </p:grpSpPr>
        <p:sp>
          <p:nvSpPr>
            <p:cNvPr id="648231" name="Text Box 39">
              <a:extLst>
                <a:ext uri="{FF2B5EF4-FFF2-40B4-BE49-F238E27FC236}">
                  <a16:creationId xmlns:a16="http://schemas.microsoft.com/office/drawing/2014/main" id="{A71BAE0F-5581-2F47-AA41-8E23B4923A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3050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IR</a:t>
              </a:r>
            </a:p>
          </p:txBody>
        </p:sp>
        <p:sp>
          <p:nvSpPr>
            <p:cNvPr id="648232" name="Line 40">
              <a:extLst>
                <a:ext uri="{FF2B5EF4-FFF2-40B4-BE49-F238E27FC236}">
                  <a16:creationId xmlns:a16="http://schemas.microsoft.com/office/drawing/2014/main" id="{40304F70-3EEB-B74C-BE38-4D31832770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216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8233" name="Text Box 41">
              <a:extLst>
                <a:ext uri="{FF2B5EF4-FFF2-40B4-BE49-F238E27FC236}">
                  <a16:creationId xmlns:a16="http://schemas.microsoft.com/office/drawing/2014/main" id="{204B7C09-CA18-D445-9184-05E184903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6" y="3050"/>
              <a:ext cx="5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MDR</a:t>
              </a:r>
              <a:endPara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48234" name="Rectangle 42">
            <a:extLst>
              <a:ext uri="{FF2B5EF4-FFF2-40B4-BE49-F238E27FC236}">
                <a16:creationId xmlns:a16="http://schemas.microsoft.com/office/drawing/2014/main" id="{7A696A33-3F30-E248-8693-BF0CC5E67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447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10.2</a:t>
            </a:r>
          </a:p>
        </p:txBody>
      </p:sp>
      <p:grpSp>
        <p:nvGrpSpPr>
          <p:cNvPr id="648235" name="Group 43">
            <a:extLst>
              <a:ext uri="{FF2B5EF4-FFF2-40B4-BE49-F238E27FC236}">
                <a16:creationId xmlns:a16="http://schemas.microsoft.com/office/drawing/2014/main" id="{D15D6D88-9207-AE4C-81C0-4D02D9FCA14A}"/>
              </a:ext>
            </a:extLst>
          </p:cNvPr>
          <p:cNvGrpSpPr>
            <a:grpSpLocks/>
          </p:cNvGrpSpPr>
          <p:nvPr/>
        </p:nvGrpSpPr>
        <p:grpSpPr bwMode="auto">
          <a:xfrm>
            <a:off x="3184525" y="5451475"/>
            <a:ext cx="5340350" cy="457200"/>
            <a:chOff x="1046" y="3434"/>
            <a:chExt cx="3364" cy="288"/>
          </a:xfrm>
        </p:grpSpPr>
        <p:sp>
          <p:nvSpPr>
            <p:cNvPr id="648236" name="Text Box 44">
              <a:extLst>
                <a:ext uri="{FF2B5EF4-FFF2-40B4-BE49-F238E27FC236}">
                  <a16:creationId xmlns:a16="http://schemas.microsoft.com/office/drawing/2014/main" id="{5ED80B18-6B8B-144E-8A3F-F6227F2BC9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3434"/>
              <a:ext cx="7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CMAR</a:t>
              </a:r>
            </a:p>
          </p:txBody>
        </p:sp>
        <p:sp>
          <p:nvSpPr>
            <p:cNvPr id="648237" name="Line 45">
              <a:extLst>
                <a:ext uri="{FF2B5EF4-FFF2-40B4-BE49-F238E27FC236}">
                  <a16:creationId xmlns:a16="http://schemas.microsoft.com/office/drawing/2014/main" id="{B3D67FC1-BE94-D342-908B-6795961C72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3587"/>
              <a:ext cx="295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648238" name="Group 46">
              <a:extLst>
                <a:ext uri="{FF2B5EF4-FFF2-40B4-BE49-F238E27FC236}">
                  <a16:creationId xmlns:a16="http://schemas.microsoft.com/office/drawing/2014/main" id="{01B6507C-4DFE-6C48-91AE-DFCD0E5729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6" y="3434"/>
              <a:ext cx="2408" cy="288"/>
              <a:chOff x="1046" y="3434"/>
              <a:chExt cx="2408" cy="288"/>
            </a:xfrm>
          </p:grpSpPr>
          <p:sp>
            <p:nvSpPr>
              <p:cNvPr id="648239" name="Line 47">
                <a:extLst>
                  <a:ext uri="{FF2B5EF4-FFF2-40B4-BE49-F238E27FC236}">
                    <a16:creationId xmlns:a16="http://schemas.microsoft.com/office/drawing/2014/main" id="{A5E62E79-A20E-C747-95C2-9390463A98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5" y="3587"/>
                <a:ext cx="295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48240" name="Text Box 48">
                <a:extLst>
                  <a:ext uri="{FF2B5EF4-FFF2-40B4-BE49-F238E27FC236}">
                    <a16:creationId xmlns:a16="http://schemas.microsoft.com/office/drawing/2014/main" id="{656395DD-B35D-CC40-8FFA-80460D3981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6" y="3434"/>
                <a:ext cx="8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OP ( IR )</a:t>
                </a:r>
                <a:endPara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8241" name="Text Box 49">
                <a:extLst>
                  <a:ext uri="{FF2B5EF4-FFF2-40B4-BE49-F238E27FC236}">
                    <a16:creationId xmlns:a16="http://schemas.microsoft.com/office/drawing/2014/main" id="{4EE900D2-E5A8-D34C-88EB-6B112D42BD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0" y="3454"/>
                <a:ext cx="125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微地址形成部件</a:t>
                </a:r>
              </a:p>
            </p:txBody>
          </p:sp>
        </p:grpSp>
      </p:grpSp>
      <p:sp>
        <p:nvSpPr>
          <p:cNvPr id="648242" name="AutoShape 5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A92FA3E-7223-C044-8B3C-9C3AAE8C8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303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4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4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4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4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4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4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4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4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4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4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48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4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4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48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195" grpId="0" autoUpdateAnimBg="0"/>
      <p:bldP spid="648196" grpId="0" autoUpdateAnimBg="0"/>
      <p:bldP spid="648197" grpId="0" autoUpdateAnimBg="0"/>
      <p:bldP spid="648198" grpId="0" autoUpdateAnimBg="0"/>
      <p:bldP spid="648199" grpId="0" autoUpdateAnimBg="0"/>
      <p:bldP spid="648200" grpId="0" autoUpdateAnimBg="0"/>
      <p:bldP spid="64820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>
            <a:extLst>
              <a:ext uri="{FF2B5EF4-FFF2-40B4-BE49-F238E27FC236}">
                <a16:creationId xmlns:a16="http://schemas.microsoft.com/office/drawing/2014/main" id="{507A4CE7-61A9-4A48-8279-901DADBD6D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</a:t>
            </a:r>
          </a:p>
        </p:txBody>
      </p:sp>
      <p:sp>
        <p:nvSpPr>
          <p:cNvPr id="612355" name="Text Box 3">
            <a:extLst>
              <a:ext uri="{FF2B5EF4-FFF2-40B4-BE49-F238E27FC236}">
                <a16:creationId xmlns:a16="http://schemas.microsoft.com/office/drawing/2014/main" id="{024BC593-2AC7-4E42-9D1F-DF35BC906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44475"/>
            <a:ext cx="5130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二、微操作的节拍安排</a:t>
            </a:r>
          </a:p>
        </p:txBody>
      </p:sp>
      <p:sp>
        <p:nvSpPr>
          <p:cNvPr id="612356" name="Text Box 4">
            <a:extLst>
              <a:ext uri="{FF2B5EF4-FFF2-40B4-BE49-F238E27FC236}">
                <a16:creationId xmlns:a16="http://schemas.microsoft.com/office/drawing/2014/main" id="{FE71CDEF-6D77-F445-B614-D16DA0C3F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966788"/>
            <a:ext cx="510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kumimoji="1" lang="zh-CN" altLang="en-US" sz="24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采用</a:t>
            </a:r>
            <a:r>
              <a: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同步控制方式</a:t>
            </a:r>
          </a:p>
        </p:txBody>
      </p:sp>
      <p:sp>
        <p:nvSpPr>
          <p:cNvPr id="612357" name="Text Box 5">
            <a:extLst>
              <a:ext uri="{FF2B5EF4-FFF2-40B4-BE49-F238E27FC236}">
                <a16:creationId xmlns:a16="http://schemas.microsoft.com/office/drawing/2014/main" id="{4FC5B00C-D19D-7C44-B020-C4741CD16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965325"/>
            <a:ext cx="571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kumimoji="1" lang="en-US" altLang="zh-CN" sz="24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24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内部结构采用非总线方式</a:t>
            </a:r>
            <a:endParaRPr kumimoji="1" lang="zh-CN" altLang="en-US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2358" name="Text Box 6">
            <a:extLst>
              <a:ext uri="{FF2B5EF4-FFF2-40B4-BE49-F238E27FC236}">
                <a16:creationId xmlns:a16="http://schemas.microsoft.com/office/drawing/2014/main" id="{40B8029E-B374-FE46-A383-39EE6BAE8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1" y="1425576"/>
            <a:ext cx="5800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</a:t>
            </a:r>
            <a:r>
              <a: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机器周期</a:t>
            </a:r>
            <a:r>
              <a:rPr kumimoji="1" lang="zh-CN" altLang="en-US" sz="8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24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内有</a:t>
            </a:r>
            <a:r>
              <a: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zh-CN" altLang="en-US" sz="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个节拍（时钟周期）</a:t>
            </a:r>
          </a:p>
        </p:txBody>
      </p:sp>
      <p:sp>
        <p:nvSpPr>
          <p:cNvPr id="612453" name="Rectangle 101">
            <a:extLst>
              <a:ext uri="{FF2B5EF4-FFF2-40B4-BE49-F238E27FC236}">
                <a16:creationId xmlns:a16="http://schemas.microsoft.com/office/drawing/2014/main" id="{B0A7708A-7B30-654A-955E-D3E08150D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447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10.1</a:t>
            </a:r>
          </a:p>
        </p:txBody>
      </p:sp>
      <p:sp>
        <p:nvSpPr>
          <p:cNvPr id="612454" name="AutoShape 102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BE8F92A-A69E-E74B-89EF-60803FA0F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12458" name="Group 106">
            <a:extLst>
              <a:ext uri="{FF2B5EF4-FFF2-40B4-BE49-F238E27FC236}">
                <a16:creationId xmlns:a16="http://schemas.microsoft.com/office/drawing/2014/main" id="{84235A57-E176-1943-A4B2-E2CDA3D2D182}"/>
              </a:ext>
            </a:extLst>
          </p:cNvPr>
          <p:cNvGrpSpPr>
            <a:grpSpLocks/>
          </p:cNvGrpSpPr>
          <p:nvPr/>
        </p:nvGrpSpPr>
        <p:grpSpPr bwMode="auto">
          <a:xfrm>
            <a:off x="2809876" y="2286000"/>
            <a:ext cx="7324725" cy="4572000"/>
            <a:chOff x="810" y="1440"/>
            <a:chExt cx="4614" cy="2880"/>
          </a:xfrm>
        </p:grpSpPr>
        <p:grpSp>
          <p:nvGrpSpPr>
            <p:cNvPr id="612457" name="Group 105">
              <a:extLst>
                <a:ext uri="{FF2B5EF4-FFF2-40B4-BE49-F238E27FC236}">
                  <a16:creationId xmlns:a16="http://schemas.microsoft.com/office/drawing/2014/main" id="{05CA1A93-4DDD-2F44-B140-E1E6E09731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0" y="1440"/>
              <a:ext cx="4614" cy="2880"/>
              <a:chOff x="810" y="1440"/>
              <a:chExt cx="4614" cy="2880"/>
            </a:xfrm>
          </p:grpSpPr>
          <p:sp>
            <p:nvSpPr>
              <p:cNvPr id="612362" name="Rectangle 10">
                <a:extLst>
                  <a:ext uri="{FF2B5EF4-FFF2-40B4-BE49-F238E27FC236}">
                    <a16:creationId xmlns:a16="http://schemas.microsoft.com/office/drawing/2014/main" id="{65B462A9-5C7F-4A48-BC0E-EAC71CB82D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058" y="2448"/>
                <a:ext cx="288" cy="6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PC</a:t>
                </a:r>
              </a:p>
            </p:txBody>
          </p:sp>
          <p:sp>
            <p:nvSpPr>
              <p:cNvPr id="612365" name="Rectangle 13">
                <a:extLst>
                  <a:ext uri="{FF2B5EF4-FFF2-40B4-BE49-F238E27FC236}">
                    <a16:creationId xmlns:a16="http://schemas.microsoft.com/office/drawing/2014/main" id="{2C8901ED-A2CA-C44B-9FDD-E9B67F27EF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066" y="2448"/>
                <a:ext cx="288" cy="6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IR</a:t>
                </a:r>
              </a:p>
            </p:txBody>
          </p:sp>
          <p:sp>
            <p:nvSpPr>
              <p:cNvPr id="612366" name="Rectangle 14">
                <a:extLst>
                  <a:ext uri="{FF2B5EF4-FFF2-40B4-BE49-F238E27FC236}">
                    <a16:creationId xmlns:a16="http://schemas.microsoft.com/office/drawing/2014/main" id="{A17B6D01-6F7D-7641-88AD-28262DA572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4314" y="2112"/>
                <a:ext cx="288" cy="6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AC</a:t>
                </a:r>
              </a:p>
            </p:txBody>
          </p:sp>
          <p:sp>
            <p:nvSpPr>
              <p:cNvPr id="612367" name="Oval 15">
                <a:extLst>
                  <a:ext uri="{FF2B5EF4-FFF2-40B4-BE49-F238E27FC236}">
                    <a16:creationId xmlns:a16="http://schemas.microsoft.com/office/drawing/2014/main" id="{2387590F-8AA5-D14A-8F65-3D1FB711D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7" y="2496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2368" name="Freeform 16">
                <a:extLst>
                  <a:ext uri="{FF2B5EF4-FFF2-40B4-BE49-F238E27FC236}">
                    <a16:creationId xmlns:a16="http://schemas.microsoft.com/office/drawing/2014/main" id="{185A39E9-31E3-F746-8C37-E2E093C337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0" y="1917"/>
                <a:ext cx="2880" cy="4"/>
              </a:xfrm>
              <a:custGeom>
                <a:avLst/>
                <a:gdLst>
                  <a:gd name="T0" fmla="*/ 2880 w 2880"/>
                  <a:gd name="T1" fmla="*/ 0 h 4"/>
                  <a:gd name="T2" fmla="*/ 0 w 2880"/>
                  <a:gd name="T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880" h="4">
                    <a:moveTo>
                      <a:pt x="2880" y="0"/>
                    </a:moveTo>
                    <a:lnTo>
                      <a:pt x="0" y="4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2369" name="Line 17">
                <a:extLst>
                  <a:ext uri="{FF2B5EF4-FFF2-40B4-BE49-F238E27FC236}">
                    <a16:creationId xmlns:a16="http://schemas.microsoft.com/office/drawing/2014/main" id="{E8CD24A2-437A-D64E-BF6E-90CA1A4D16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0" y="2208"/>
                <a:ext cx="21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2370" name="Freeform 18">
                <a:extLst>
                  <a:ext uri="{FF2B5EF4-FFF2-40B4-BE49-F238E27FC236}">
                    <a16:creationId xmlns:a16="http://schemas.microsoft.com/office/drawing/2014/main" id="{93FFF252-CD76-734A-B949-A68D0D95FC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2" y="2208"/>
                <a:ext cx="1" cy="294"/>
              </a:xfrm>
              <a:custGeom>
                <a:avLst/>
                <a:gdLst>
                  <a:gd name="T0" fmla="*/ 0 w 1"/>
                  <a:gd name="T1" fmla="*/ 0 h 294"/>
                  <a:gd name="T2" fmla="*/ 0 w 1"/>
                  <a:gd name="T3" fmla="*/ 294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294">
                    <a:moveTo>
                      <a:pt x="0" y="0"/>
                    </a:moveTo>
                    <a:lnTo>
                      <a:pt x="0" y="294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oval" w="sm" len="sm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2371" name="Freeform 19">
                <a:extLst>
                  <a:ext uri="{FF2B5EF4-FFF2-40B4-BE49-F238E27FC236}">
                    <a16:creationId xmlns:a16="http://schemas.microsoft.com/office/drawing/2014/main" id="{2F6CEDCF-2C73-2742-9A14-3A53027628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0" y="2544"/>
                <a:ext cx="192" cy="1008"/>
              </a:xfrm>
              <a:custGeom>
                <a:avLst/>
                <a:gdLst>
                  <a:gd name="T0" fmla="*/ 192 w 192"/>
                  <a:gd name="T1" fmla="*/ 0 h 1008"/>
                  <a:gd name="T2" fmla="*/ 192 w 192"/>
                  <a:gd name="T3" fmla="*/ 1008 h 1008"/>
                  <a:gd name="T4" fmla="*/ 0 w 192"/>
                  <a:gd name="T5" fmla="*/ 1008 h 1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2" h="1008">
                    <a:moveTo>
                      <a:pt x="192" y="0"/>
                    </a:moveTo>
                    <a:lnTo>
                      <a:pt x="192" y="1008"/>
                    </a:lnTo>
                    <a:lnTo>
                      <a:pt x="0" y="100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2372" name="Line 20">
                <a:extLst>
                  <a:ext uri="{FF2B5EF4-FFF2-40B4-BE49-F238E27FC236}">
                    <a16:creationId xmlns:a16="http://schemas.microsoft.com/office/drawing/2014/main" id="{0DCB7C60-74DF-4D47-AB3C-EF1487ED59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58" y="2400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2373" name="Freeform 21">
                <a:extLst>
                  <a:ext uri="{FF2B5EF4-FFF2-40B4-BE49-F238E27FC236}">
                    <a16:creationId xmlns:a16="http://schemas.microsoft.com/office/drawing/2014/main" id="{1764AF39-CDC8-534A-9EE7-921AF1C1E0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8" y="1920"/>
                <a:ext cx="1" cy="435"/>
              </a:xfrm>
              <a:custGeom>
                <a:avLst/>
                <a:gdLst>
                  <a:gd name="T0" fmla="*/ 0 w 1"/>
                  <a:gd name="T1" fmla="*/ 435 h 435"/>
                  <a:gd name="T2" fmla="*/ 1 w 1"/>
                  <a:gd name="T3" fmla="*/ 0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435">
                    <a:moveTo>
                      <a:pt x="0" y="435"/>
                    </a:moveTo>
                    <a:lnTo>
                      <a:pt x="1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2374" name="Oval 22">
                <a:extLst>
                  <a:ext uri="{FF2B5EF4-FFF2-40B4-BE49-F238E27FC236}">
                    <a16:creationId xmlns:a16="http://schemas.microsoft.com/office/drawing/2014/main" id="{62C31C04-1A47-594B-A758-48FCA82D58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3" y="2352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2375" name="Oval 23">
                <a:extLst>
                  <a:ext uri="{FF2B5EF4-FFF2-40B4-BE49-F238E27FC236}">
                    <a16:creationId xmlns:a16="http://schemas.microsoft.com/office/drawing/2014/main" id="{654852E6-C8AC-CB4E-894D-64707A55EE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3" y="2448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2376" name="Line 24">
                <a:extLst>
                  <a:ext uri="{FF2B5EF4-FFF2-40B4-BE49-F238E27FC236}">
                    <a16:creationId xmlns:a16="http://schemas.microsoft.com/office/drawing/2014/main" id="{EE0ABCEF-C047-2145-8276-C6711DABA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98" y="2208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2377" name="Line 25">
                <a:extLst>
                  <a:ext uri="{FF2B5EF4-FFF2-40B4-BE49-F238E27FC236}">
                    <a16:creationId xmlns:a16="http://schemas.microsoft.com/office/drawing/2014/main" id="{10C0D0E4-2120-0141-ABB8-223910D963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98" y="249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2378" name="Line 26">
                <a:extLst>
                  <a:ext uri="{FF2B5EF4-FFF2-40B4-BE49-F238E27FC236}">
                    <a16:creationId xmlns:a16="http://schemas.microsoft.com/office/drawing/2014/main" id="{451E5D7A-16D5-E04D-B6BB-91B7F5D069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2" y="2928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2379" name="Freeform 27">
                <a:extLst>
                  <a:ext uri="{FF2B5EF4-FFF2-40B4-BE49-F238E27FC236}">
                    <a16:creationId xmlns:a16="http://schemas.microsoft.com/office/drawing/2014/main" id="{F59A3E21-0D4D-F34B-A6EF-EFA71572ED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0" y="3312"/>
                <a:ext cx="672" cy="576"/>
              </a:xfrm>
              <a:custGeom>
                <a:avLst/>
                <a:gdLst>
                  <a:gd name="T0" fmla="*/ 672 w 672"/>
                  <a:gd name="T1" fmla="*/ 0 h 576"/>
                  <a:gd name="T2" fmla="*/ 672 w 672"/>
                  <a:gd name="T3" fmla="*/ 576 h 576"/>
                  <a:gd name="T4" fmla="*/ 0 w 672"/>
                  <a:gd name="T5" fmla="*/ 576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72" h="576">
                    <a:moveTo>
                      <a:pt x="672" y="0"/>
                    </a:moveTo>
                    <a:lnTo>
                      <a:pt x="672" y="576"/>
                    </a:lnTo>
                    <a:lnTo>
                      <a:pt x="0" y="576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2380" name="Oval 28">
                <a:extLst>
                  <a:ext uri="{FF2B5EF4-FFF2-40B4-BE49-F238E27FC236}">
                    <a16:creationId xmlns:a16="http://schemas.microsoft.com/office/drawing/2014/main" id="{49828CD9-0872-104B-8DFB-62EFC971E5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0" y="3264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2381" name="Oval 29">
                <a:extLst>
                  <a:ext uri="{FF2B5EF4-FFF2-40B4-BE49-F238E27FC236}">
                    <a16:creationId xmlns:a16="http://schemas.microsoft.com/office/drawing/2014/main" id="{DF613306-DEF2-2344-B6CB-9B072363E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7" y="2448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2382" name="Line 30">
                <a:extLst>
                  <a:ext uri="{FF2B5EF4-FFF2-40B4-BE49-F238E27FC236}">
                    <a16:creationId xmlns:a16="http://schemas.microsoft.com/office/drawing/2014/main" id="{EF6996B4-68AA-0844-BA33-6E418C5CBA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2" y="2208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2383" name="Line 31">
                <a:extLst>
                  <a:ext uri="{FF2B5EF4-FFF2-40B4-BE49-F238E27FC236}">
                    <a16:creationId xmlns:a16="http://schemas.microsoft.com/office/drawing/2014/main" id="{6F4EE329-3239-7843-8220-03188E3C2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2" y="249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2384" name="Line 32">
                <a:extLst>
                  <a:ext uri="{FF2B5EF4-FFF2-40B4-BE49-F238E27FC236}">
                    <a16:creationId xmlns:a16="http://schemas.microsoft.com/office/drawing/2014/main" id="{F7FF0388-EC83-9147-9E3F-89A8697680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0" y="2928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2385" name="Oval 33">
                <a:extLst>
                  <a:ext uri="{FF2B5EF4-FFF2-40B4-BE49-F238E27FC236}">
                    <a16:creationId xmlns:a16="http://schemas.microsoft.com/office/drawing/2014/main" id="{A3B883E0-4093-1743-A6F9-0367BE2A16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6" y="3264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2386" name="Line 34">
                <a:extLst>
                  <a:ext uri="{FF2B5EF4-FFF2-40B4-BE49-F238E27FC236}">
                    <a16:creationId xmlns:a16="http://schemas.microsoft.com/office/drawing/2014/main" id="{7D2C8544-2134-9C48-8293-7F52FC77D1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0" y="331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2387" name="Rectangle 35">
                <a:extLst>
                  <a:ext uri="{FF2B5EF4-FFF2-40B4-BE49-F238E27FC236}">
                    <a16:creationId xmlns:a16="http://schemas.microsoft.com/office/drawing/2014/main" id="{1A8639F5-0913-384E-81B6-4068DEFAF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2" y="3552"/>
                <a:ext cx="576" cy="33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CU</a:t>
                </a:r>
              </a:p>
            </p:txBody>
          </p:sp>
          <p:sp>
            <p:nvSpPr>
              <p:cNvPr id="612388" name="Rectangle 36">
                <a:extLst>
                  <a:ext uri="{FF2B5EF4-FFF2-40B4-BE49-F238E27FC236}">
                    <a16:creationId xmlns:a16="http://schemas.microsoft.com/office/drawing/2014/main" id="{C1605504-949C-F240-B43F-35E03F106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418" y="3864"/>
                <a:ext cx="240" cy="57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时钟</a:t>
                </a:r>
              </a:p>
            </p:txBody>
          </p:sp>
          <p:sp>
            <p:nvSpPr>
              <p:cNvPr id="612389" name="Freeform 37">
                <a:extLst>
                  <a:ext uri="{FF2B5EF4-FFF2-40B4-BE49-F238E27FC236}">
                    <a16:creationId xmlns:a16="http://schemas.microsoft.com/office/drawing/2014/main" id="{4B3FF033-3E13-044B-8D97-D767F398CD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8" y="3696"/>
                <a:ext cx="384" cy="336"/>
              </a:xfrm>
              <a:custGeom>
                <a:avLst/>
                <a:gdLst>
                  <a:gd name="T0" fmla="*/ 0 w 384"/>
                  <a:gd name="T1" fmla="*/ 240 h 240"/>
                  <a:gd name="T2" fmla="*/ 0 w 384"/>
                  <a:gd name="T3" fmla="*/ 0 h 240"/>
                  <a:gd name="T4" fmla="*/ 384 w 384"/>
                  <a:gd name="T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4" h="240">
                    <a:moveTo>
                      <a:pt x="0" y="240"/>
                    </a:moveTo>
                    <a:lnTo>
                      <a:pt x="0" y="0"/>
                    </a:lnTo>
                    <a:lnTo>
                      <a:pt x="384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2390" name="Freeform 38">
                <a:extLst>
                  <a:ext uri="{FF2B5EF4-FFF2-40B4-BE49-F238E27FC236}">
                    <a16:creationId xmlns:a16="http://schemas.microsoft.com/office/drawing/2014/main" id="{F7674C62-CCAA-434F-BB33-3B0383BC7E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0" y="2208"/>
                <a:ext cx="1" cy="819"/>
              </a:xfrm>
              <a:custGeom>
                <a:avLst/>
                <a:gdLst>
                  <a:gd name="T0" fmla="*/ 0 w 1"/>
                  <a:gd name="T1" fmla="*/ 0 h 819"/>
                  <a:gd name="T2" fmla="*/ 0 w 1"/>
                  <a:gd name="T3" fmla="*/ 819 h 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819">
                    <a:moveTo>
                      <a:pt x="0" y="0"/>
                    </a:moveTo>
                    <a:lnTo>
                      <a:pt x="0" y="819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2391" name="Oval 39">
                <a:extLst>
                  <a:ext uri="{FF2B5EF4-FFF2-40B4-BE49-F238E27FC236}">
                    <a16:creationId xmlns:a16="http://schemas.microsoft.com/office/drawing/2014/main" id="{D86C2364-B914-3C4A-93A8-298102F6C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5" y="3024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2392" name="Freeform 40">
                <a:extLst>
                  <a:ext uri="{FF2B5EF4-FFF2-40B4-BE49-F238E27FC236}">
                    <a16:creationId xmlns:a16="http://schemas.microsoft.com/office/drawing/2014/main" id="{333F50D2-B8A0-064E-B515-CC736227E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0" y="3072"/>
                <a:ext cx="507" cy="192"/>
              </a:xfrm>
              <a:custGeom>
                <a:avLst/>
                <a:gdLst>
                  <a:gd name="T0" fmla="*/ 0 w 507"/>
                  <a:gd name="T1" fmla="*/ 0 h 192"/>
                  <a:gd name="T2" fmla="*/ 0 w 507"/>
                  <a:gd name="T3" fmla="*/ 192 h 192"/>
                  <a:gd name="T4" fmla="*/ 507 w 507"/>
                  <a:gd name="T5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07" h="192">
                    <a:moveTo>
                      <a:pt x="0" y="0"/>
                    </a:moveTo>
                    <a:lnTo>
                      <a:pt x="0" y="192"/>
                    </a:lnTo>
                    <a:lnTo>
                      <a:pt x="507" y="192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2393" name="Rectangle 41">
                <a:extLst>
                  <a:ext uri="{FF2B5EF4-FFF2-40B4-BE49-F238E27FC236}">
                    <a16:creationId xmlns:a16="http://schemas.microsoft.com/office/drawing/2014/main" id="{8D6BB612-C808-4548-AFA0-8C43C30FC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8" y="3168"/>
                <a:ext cx="576" cy="33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ALU</a:t>
                </a:r>
              </a:p>
            </p:txBody>
          </p:sp>
          <p:sp>
            <p:nvSpPr>
              <p:cNvPr id="612394" name="Line 42">
                <a:extLst>
                  <a:ext uri="{FF2B5EF4-FFF2-40B4-BE49-F238E27FC236}">
                    <a16:creationId xmlns:a16="http://schemas.microsoft.com/office/drawing/2014/main" id="{4A08FB61-4672-CA48-8987-52631AFD2D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98" y="360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2395" name="Line 43">
                <a:extLst>
                  <a:ext uri="{FF2B5EF4-FFF2-40B4-BE49-F238E27FC236}">
                    <a16:creationId xmlns:a16="http://schemas.microsoft.com/office/drawing/2014/main" id="{37A2C998-FADB-4F44-96F7-EE1AD0B184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98" y="384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2396" name="Line 44">
                <a:extLst>
                  <a:ext uri="{FF2B5EF4-FFF2-40B4-BE49-F238E27FC236}">
                    <a16:creationId xmlns:a16="http://schemas.microsoft.com/office/drawing/2014/main" id="{83D22442-3DC1-7641-9848-36958C8F39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2970" y="398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2397" name="Line 45">
                <a:extLst>
                  <a:ext uri="{FF2B5EF4-FFF2-40B4-BE49-F238E27FC236}">
                    <a16:creationId xmlns:a16="http://schemas.microsoft.com/office/drawing/2014/main" id="{FFB82EBB-E00E-5042-BA56-6045ADCEB5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3306" y="398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2398" name="Text Box 46">
                <a:extLst>
                  <a:ext uri="{FF2B5EF4-FFF2-40B4-BE49-F238E27FC236}">
                    <a16:creationId xmlns:a16="http://schemas.microsoft.com/office/drawing/2014/main" id="{F8CB7032-3246-174A-923F-459AF871FE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98" y="3830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612399" name="Text Box 47">
                <a:extLst>
                  <a:ext uri="{FF2B5EF4-FFF2-40B4-BE49-F238E27FC236}">
                    <a16:creationId xmlns:a16="http://schemas.microsoft.com/office/drawing/2014/main" id="{FC0E5F57-3FB4-834A-A223-2AB6CBDED5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9" y="3619"/>
                <a:ext cx="310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612400" name="Line 48">
                <a:extLst>
                  <a:ext uri="{FF2B5EF4-FFF2-40B4-BE49-F238E27FC236}">
                    <a16:creationId xmlns:a16="http://schemas.microsoft.com/office/drawing/2014/main" id="{213FED0B-1013-4A42-B610-E781D18F9B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74" y="321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2401" name="Line 49">
                <a:extLst>
                  <a:ext uri="{FF2B5EF4-FFF2-40B4-BE49-F238E27FC236}">
                    <a16:creationId xmlns:a16="http://schemas.microsoft.com/office/drawing/2014/main" id="{9F0DE58B-FB6C-1745-90E0-57A13791DF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74" y="345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2402" name="Text Box 50">
                <a:extLst>
                  <a:ext uri="{FF2B5EF4-FFF2-40B4-BE49-F238E27FC236}">
                    <a16:creationId xmlns:a16="http://schemas.microsoft.com/office/drawing/2014/main" id="{5799C3B0-BC92-7847-877A-13CFADC467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99" y="3235"/>
                <a:ext cx="310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612403" name="Oval 51">
                <a:extLst>
                  <a:ext uri="{FF2B5EF4-FFF2-40B4-BE49-F238E27FC236}">
                    <a16:creationId xmlns:a16="http://schemas.microsoft.com/office/drawing/2014/main" id="{A2E5F963-93C9-9E49-9D69-3BB1D9AD20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930" y="2424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2404" name="Freeform 52">
                <a:extLst>
                  <a:ext uri="{FF2B5EF4-FFF2-40B4-BE49-F238E27FC236}">
                    <a16:creationId xmlns:a16="http://schemas.microsoft.com/office/drawing/2014/main" id="{75DE6F96-040B-4949-BB11-0B95AB6C9F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7" y="2451"/>
                <a:ext cx="243" cy="3"/>
              </a:xfrm>
              <a:custGeom>
                <a:avLst/>
                <a:gdLst>
                  <a:gd name="T0" fmla="*/ 243 w 243"/>
                  <a:gd name="T1" fmla="*/ 0 h 3"/>
                  <a:gd name="T2" fmla="*/ 0 w 243"/>
                  <a:gd name="T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43" h="3">
                    <a:moveTo>
                      <a:pt x="243" y="0"/>
                    </a:moveTo>
                    <a:lnTo>
                      <a:pt x="0" y="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sm" len="sm"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2405" name="Line 53">
                <a:extLst>
                  <a:ext uri="{FF2B5EF4-FFF2-40B4-BE49-F238E27FC236}">
                    <a16:creationId xmlns:a16="http://schemas.microsoft.com/office/drawing/2014/main" id="{DBF3BFB8-CD15-6447-BDA9-3F7BF145B0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4050" y="237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2406" name="Oval 54">
                <a:extLst>
                  <a:ext uri="{FF2B5EF4-FFF2-40B4-BE49-F238E27FC236}">
                    <a16:creationId xmlns:a16="http://schemas.microsoft.com/office/drawing/2014/main" id="{3A4852B4-2E30-054D-B7FC-073F62ECB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8" y="2832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2407" name="Line 55">
                <a:extLst>
                  <a:ext uri="{FF2B5EF4-FFF2-40B4-BE49-F238E27FC236}">
                    <a16:creationId xmlns:a16="http://schemas.microsoft.com/office/drawing/2014/main" id="{57499940-327F-1246-AEBF-5B65DDEAF7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4" y="259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2408" name="Freeform 56">
                <a:extLst>
                  <a:ext uri="{FF2B5EF4-FFF2-40B4-BE49-F238E27FC236}">
                    <a16:creationId xmlns:a16="http://schemas.microsoft.com/office/drawing/2014/main" id="{5E914143-A7D4-384C-AE01-C5219BC8DF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1" y="2886"/>
                <a:ext cx="3" cy="282"/>
              </a:xfrm>
              <a:custGeom>
                <a:avLst/>
                <a:gdLst>
                  <a:gd name="T0" fmla="*/ 3 w 3"/>
                  <a:gd name="T1" fmla="*/ 0 h 282"/>
                  <a:gd name="T2" fmla="*/ 0 w 3"/>
                  <a:gd name="T3" fmla="*/ 28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282">
                    <a:moveTo>
                      <a:pt x="3" y="0"/>
                    </a:moveTo>
                    <a:lnTo>
                      <a:pt x="0" y="282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2409" name="Oval 57">
                <a:extLst>
                  <a:ext uri="{FF2B5EF4-FFF2-40B4-BE49-F238E27FC236}">
                    <a16:creationId xmlns:a16="http://schemas.microsoft.com/office/drawing/2014/main" id="{4E62A362-BF20-464C-AB52-D7EF80F07D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8" y="2832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2410" name="Line 58">
                <a:extLst>
                  <a:ext uri="{FF2B5EF4-FFF2-40B4-BE49-F238E27FC236}">
                    <a16:creationId xmlns:a16="http://schemas.microsoft.com/office/drawing/2014/main" id="{BC1CE5A6-81A3-2A49-A8A1-9F0E575902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4" y="259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2411" name="Freeform 59">
                <a:extLst>
                  <a:ext uri="{FF2B5EF4-FFF2-40B4-BE49-F238E27FC236}">
                    <a16:creationId xmlns:a16="http://schemas.microsoft.com/office/drawing/2014/main" id="{9519E9CA-824B-C34E-81EF-12675CF245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1" y="2886"/>
                <a:ext cx="3" cy="279"/>
              </a:xfrm>
              <a:custGeom>
                <a:avLst/>
                <a:gdLst>
                  <a:gd name="T0" fmla="*/ 3 w 3"/>
                  <a:gd name="T1" fmla="*/ 0 h 279"/>
                  <a:gd name="T2" fmla="*/ 0 w 3"/>
                  <a:gd name="T3" fmla="*/ 27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279">
                    <a:moveTo>
                      <a:pt x="3" y="0"/>
                    </a:moveTo>
                    <a:lnTo>
                      <a:pt x="0" y="279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2412" name="Oval 60">
                <a:extLst>
                  <a:ext uri="{FF2B5EF4-FFF2-40B4-BE49-F238E27FC236}">
                    <a16:creationId xmlns:a16="http://schemas.microsoft.com/office/drawing/2014/main" id="{4029EA8A-9FC5-9549-AE37-B8AFD38016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4410" y="1894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2413" name="Freeform 61">
                <a:extLst>
                  <a:ext uri="{FF2B5EF4-FFF2-40B4-BE49-F238E27FC236}">
                    <a16:creationId xmlns:a16="http://schemas.microsoft.com/office/drawing/2014/main" id="{6F936711-CA1D-114C-AED7-B4C5F5268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3" y="1941"/>
                <a:ext cx="1" cy="351"/>
              </a:xfrm>
              <a:custGeom>
                <a:avLst/>
                <a:gdLst>
                  <a:gd name="T0" fmla="*/ 0 w 1"/>
                  <a:gd name="T1" fmla="*/ 0 h 351"/>
                  <a:gd name="T2" fmla="*/ 0 w 1"/>
                  <a:gd name="T3" fmla="*/ 351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351">
                    <a:moveTo>
                      <a:pt x="0" y="0"/>
                    </a:moveTo>
                    <a:lnTo>
                      <a:pt x="0" y="351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2414" name="Oval 62">
                <a:extLst>
                  <a:ext uri="{FF2B5EF4-FFF2-40B4-BE49-F238E27FC236}">
                    <a16:creationId xmlns:a16="http://schemas.microsoft.com/office/drawing/2014/main" id="{763D1494-E632-8843-94E0-9538DEC64E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1053" y="1872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2415" name="Freeform 63">
                <a:extLst>
                  <a:ext uri="{FF2B5EF4-FFF2-40B4-BE49-F238E27FC236}">
                    <a16:creationId xmlns:a16="http://schemas.microsoft.com/office/drawing/2014/main" id="{CD62237E-0A3E-454D-9A66-3BB81A7D0E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" y="1899"/>
                <a:ext cx="243" cy="1"/>
              </a:xfrm>
              <a:custGeom>
                <a:avLst/>
                <a:gdLst>
                  <a:gd name="T0" fmla="*/ 243 w 243"/>
                  <a:gd name="T1" fmla="*/ 0 h 1"/>
                  <a:gd name="T2" fmla="*/ 0 w 243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43" h="1">
                    <a:moveTo>
                      <a:pt x="243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sm" len="sm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2416" name="Line 64">
                <a:extLst>
                  <a:ext uri="{FF2B5EF4-FFF2-40B4-BE49-F238E27FC236}">
                    <a16:creationId xmlns:a16="http://schemas.microsoft.com/office/drawing/2014/main" id="{9E871F41-798B-5947-BF8C-F51DD2F90B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173" y="182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2417" name="Oval 65">
                <a:extLst>
                  <a:ext uri="{FF2B5EF4-FFF2-40B4-BE49-F238E27FC236}">
                    <a16:creationId xmlns:a16="http://schemas.microsoft.com/office/drawing/2014/main" id="{DD351347-38AD-D54C-B08E-57B85280B5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1053" y="2208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2418" name="Freeform 66">
                <a:extLst>
                  <a:ext uri="{FF2B5EF4-FFF2-40B4-BE49-F238E27FC236}">
                    <a16:creationId xmlns:a16="http://schemas.microsoft.com/office/drawing/2014/main" id="{724CB554-7852-7F45-B195-DCE3ED4867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" y="2235"/>
                <a:ext cx="243" cy="3"/>
              </a:xfrm>
              <a:custGeom>
                <a:avLst/>
                <a:gdLst>
                  <a:gd name="T0" fmla="*/ 243 w 243"/>
                  <a:gd name="T1" fmla="*/ 0 h 3"/>
                  <a:gd name="T2" fmla="*/ 0 w 243"/>
                  <a:gd name="T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43" h="3">
                    <a:moveTo>
                      <a:pt x="243" y="0"/>
                    </a:moveTo>
                    <a:lnTo>
                      <a:pt x="0" y="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2419" name="Line 67">
                <a:extLst>
                  <a:ext uri="{FF2B5EF4-FFF2-40B4-BE49-F238E27FC236}">
                    <a16:creationId xmlns:a16="http://schemas.microsoft.com/office/drawing/2014/main" id="{AEE11F65-63A8-0A4C-A524-E2D2577C5A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173" y="2160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2420" name="Oval 68">
                <a:extLst>
                  <a:ext uri="{FF2B5EF4-FFF2-40B4-BE49-F238E27FC236}">
                    <a16:creationId xmlns:a16="http://schemas.microsoft.com/office/drawing/2014/main" id="{0D4823B9-93B2-3941-8376-601A615E77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1053" y="3696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2421" name="Freeform 69">
                <a:extLst>
                  <a:ext uri="{FF2B5EF4-FFF2-40B4-BE49-F238E27FC236}">
                    <a16:creationId xmlns:a16="http://schemas.microsoft.com/office/drawing/2014/main" id="{6F58D44F-47EF-A343-901B-EA9B323AAA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" y="3723"/>
                <a:ext cx="243" cy="3"/>
              </a:xfrm>
              <a:custGeom>
                <a:avLst/>
                <a:gdLst>
                  <a:gd name="T0" fmla="*/ 243 w 243"/>
                  <a:gd name="T1" fmla="*/ 0 h 3"/>
                  <a:gd name="T2" fmla="*/ 0 w 243"/>
                  <a:gd name="T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43" h="3">
                    <a:moveTo>
                      <a:pt x="243" y="0"/>
                    </a:moveTo>
                    <a:lnTo>
                      <a:pt x="0" y="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2422" name="Line 70">
                <a:extLst>
                  <a:ext uri="{FF2B5EF4-FFF2-40B4-BE49-F238E27FC236}">
                    <a16:creationId xmlns:a16="http://schemas.microsoft.com/office/drawing/2014/main" id="{FE49906B-ADD2-8D41-8702-B297A5B59F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173" y="364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2423" name="Freeform 71">
                <a:extLst>
                  <a:ext uri="{FF2B5EF4-FFF2-40B4-BE49-F238E27FC236}">
                    <a16:creationId xmlns:a16="http://schemas.microsoft.com/office/drawing/2014/main" id="{9DE4635B-023C-7142-A485-CE0B708880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7" y="3498"/>
                <a:ext cx="1" cy="195"/>
              </a:xfrm>
              <a:custGeom>
                <a:avLst/>
                <a:gdLst>
                  <a:gd name="T0" fmla="*/ 0 w 1"/>
                  <a:gd name="T1" fmla="*/ 0 h 195"/>
                  <a:gd name="T2" fmla="*/ 0 w 1"/>
                  <a:gd name="T3" fmla="*/ 195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95">
                    <a:moveTo>
                      <a:pt x="0" y="0"/>
                    </a:moveTo>
                    <a:lnTo>
                      <a:pt x="0" y="195"/>
                    </a:lnTo>
                  </a:path>
                </a:pathLst>
              </a:custGeom>
              <a:noFill/>
              <a:ln w="28575" cmpd="sng">
                <a:solidFill>
                  <a:schemeClr val="folHlink"/>
                </a:solidFill>
                <a:round/>
                <a:headEnd type="none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2424" name="Freeform 72">
                <a:extLst>
                  <a:ext uri="{FF2B5EF4-FFF2-40B4-BE49-F238E27FC236}">
                    <a16:creationId xmlns:a16="http://schemas.microsoft.com/office/drawing/2014/main" id="{A6B5760E-C037-344A-A994-4761B27F22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7" y="1674"/>
                <a:ext cx="1" cy="198"/>
              </a:xfrm>
              <a:custGeom>
                <a:avLst/>
                <a:gdLst>
                  <a:gd name="T0" fmla="*/ 0 w 1"/>
                  <a:gd name="T1" fmla="*/ 0 h 198"/>
                  <a:gd name="T2" fmla="*/ 0 w 1"/>
                  <a:gd name="T3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98">
                    <a:moveTo>
                      <a:pt x="0" y="0"/>
                    </a:moveTo>
                    <a:lnTo>
                      <a:pt x="0" y="198"/>
                    </a:lnTo>
                  </a:path>
                </a:pathLst>
              </a:custGeom>
              <a:noFill/>
              <a:ln w="28575" cmpd="sng">
                <a:solidFill>
                  <a:schemeClr val="folHlink"/>
                </a:solidFill>
                <a:round/>
                <a:headEnd type="none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2425" name="Freeform 73">
                <a:extLst>
                  <a:ext uri="{FF2B5EF4-FFF2-40B4-BE49-F238E27FC236}">
                    <a16:creationId xmlns:a16="http://schemas.microsoft.com/office/drawing/2014/main" id="{DAC3236B-2A5F-444E-9D3E-FCD27C80CB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4" y="2523"/>
                <a:ext cx="177" cy="1"/>
              </a:xfrm>
              <a:custGeom>
                <a:avLst/>
                <a:gdLst>
                  <a:gd name="T0" fmla="*/ 0 w 177"/>
                  <a:gd name="T1" fmla="*/ 0 h 1"/>
                  <a:gd name="T2" fmla="*/ 177 w 177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77" h="1">
                    <a:moveTo>
                      <a:pt x="0" y="0"/>
                    </a:moveTo>
                    <a:lnTo>
                      <a:pt x="177" y="0"/>
                    </a:lnTo>
                  </a:path>
                </a:pathLst>
              </a:custGeom>
              <a:noFill/>
              <a:ln w="28575" cmpd="sng">
                <a:solidFill>
                  <a:schemeClr val="folHlink"/>
                </a:solidFill>
                <a:round/>
                <a:headEnd type="none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2426" name="Freeform 74">
                <a:extLst>
                  <a:ext uri="{FF2B5EF4-FFF2-40B4-BE49-F238E27FC236}">
                    <a16:creationId xmlns:a16="http://schemas.microsoft.com/office/drawing/2014/main" id="{251AC844-5862-1346-90C4-0F0A93963D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0" y="2379"/>
                <a:ext cx="168" cy="6"/>
              </a:xfrm>
              <a:custGeom>
                <a:avLst/>
                <a:gdLst>
                  <a:gd name="T0" fmla="*/ 0 w 168"/>
                  <a:gd name="T1" fmla="*/ 6 h 6"/>
                  <a:gd name="T2" fmla="*/ 168 w 168"/>
                  <a:gd name="T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68" h="6">
                    <a:moveTo>
                      <a:pt x="0" y="6"/>
                    </a:moveTo>
                    <a:lnTo>
                      <a:pt x="168" y="0"/>
                    </a:lnTo>
                  </a:path>
                </a:pathLst>
              </a:custGeom>
              <a:noFill/>
              <a:ln w="28575" cmpd="sng">
                <a:solidFill>
                  <a:schemeClr val="folHlink"/>
                </a:solidFill>
                <a:round/>
                <a:headEnd type="none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2427" name="Freeform 75">
                <a:extLst>
                  <a:ext uri="{FF2B5EF4-FFF2-40B4-BE49-F238E27FC236}">
                    <a16:creationId xmlns:a16="http://schemas.microsoft.com/office/drawing/2014/main" id="{FED4AE07-926E-6D42-AD7B-BD01028A25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2" y="2478"/>
                <a:ext cx="204" cy="1"/>
              </a:xfrm>
              <a:custGeom>
                <a:avLst/>
                <a:gdLst>
                  <a:gd name="T0" fmla="*/ 204 w 204"/>
                  <a:gd name="T1" fmla="*/ 0 h 1"/>
                  <a:gd name="T2" fmla="*/ 0 w 204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04" h="1">
                    <a:moveTo>
                      <a:pt x="20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 cmpd="sng">
                <a:solidFill>
                  <a:schemeClr val="folHlink"/>
                </a:solidFill>
                <a:round/>
                <a:headEnd type="none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2428" name="Freeform 76">
                <a:extLst>
                  <a:ext uri="{FF2B5EF4-FFF2-40B4-BE49-F238E27FC236}">
                    <a16:creationId xmlns:a16="http://schemas.microsoft.com/office/drawing/2014/main" id="{C39E2E65-C661-EE44-B097-6F4BFBAB49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2" y="3288"/>
                <a:ext cx="201" cy="3"/>
              </a:xfrm>
              <a:custGeom>
                <a:avLst/>
                <a:gdLst>
                  <a:gd name="T0" fmla="*/ 201 w 201"/>
                  <a:gd name="T1" fmla="*/ 3 h 3"/>
                  <a:gd name="T2" fmla="*/ 0 w 201"/>
                  <a:gd name="T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01" h="3">
                    <a:moveTo>
                      <a:pt x="201" y="3"/>
                    </a:moveTo>
                    <a:lnTo>
                      <a:pt x="0" y="0"/>
                    </a:lnTo>
                  </a:path>
                </a:pathLst>
              </a:custGeom>
              <a:noFill/>
              <a:ln w="28575" cmpd="sng">
                <a:solidFill>
                  <a:schemeClr val="folHlink"/>
                </a:solidFill>
                <a:round/>
                <a:headEnd type="none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2429" name="Freeform 77">
                <a:extLst>
                  <a:ext uri="{FF2B5EF4-FFF2-40B4-BE49-F238E27FC236}">
                    <a16:creationId xmlns:a16="http://schemas.microsoft.com/office/drawing/2014/main" id="{F3C48A81-E73B-BB42-A9EC-397FEFC66A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0" y="3294"/>
                <a:ext cx="198" cy="1"/>
              </a:xfrm>
              <a:custGeom>
                <a:avLst/>
                <a:gdLst>
                  <a:gd name="T0" fmla="*/ 198 w 198"/>
                  <a:gd name="T1" fmla="*/ 0 h 1"/>
                  <a:gd name="T2" fmla="*/ 0 w 198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98" h="1">
                    <a:moveTo>
                      <a:pt x="198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 cmpd="sng">
                <a:solidFill>
                  <a:schemeClr val="folHlink"/>
                </a:solidFill>
                <a:round/>
                <a:headEnd type="none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2430" name="Freeform 78">
                <a:extLst>
                  <a:ext uri="{FF2B5EF4-FFF2-40B4-BE49-F238E27FC236}">
                    <a16:creationId xmlns:a16="http://schemas.microsoft.com/office/drawing/2014/main" id="{9CA022CF-B98F-A644-94D9-7C0A80859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6" y="2475"/>
                <a:ext cx="195" cy="1"/>
              </a:xfrm>
              <a:custGeom>
                <a:avLst/>
                <a:gdLst>
                  <a:gd name="T0" fmla="*/ 195 w 195"/>
                  <a:gd name="T1" fmla="*/ 0 h 1"/>
                  <a:gd name="T2" fmla="*/ 0 w 195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95" h="1">
                    <a:moveTo>
                      <a:pt x="195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 cmpd="sng">
                <a:solidFill>
                  <a:schemeClr val="folHlink"/>
                </a:solidFill>
                <a:round/>
                <a:headEnd type="none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2431" name="Freeform 79">
                <a:extLst>
                  <a:ext uri="{FF2B5EF4-FFF2-40B4-BE49-F238E27FC236}">
                    <a16:creationId xmlns:a16="http://schemas.microsoft.com/office/drawing/2014/main" id="{33F0A9EC-EB36-3442-B58B-7CE5D36646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5" y="2859"/>
                <a:ext cx="198" cy="6"/>
              </a:xfrm>
              <a:custGeom>
                <a:avLst/>
                <a:gdLst>
                  <a:gd name="T0" fmla="*/ 198 w 198"/>
                  <a:gd name="T1" fmla="*/ 6 h 6"/>
                  <a:gd name="T2" fmla="*/ 0 w 198"/>
                  <a:gd name="T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98" h="6">
                    <a:moveTo>
                      <a:pt x="198" y="6"/>
                    </a:moveTo>
                    <a:lnTo>
                      <a:pt x="0" y="0"/>
                    </a:lnTo>
                  </a:path>
                </a:pathLst>
              </a:custGeom>
              <a:noFill/>
              <a:ln w="28575" cmpd="sng">
                <a:solidFill>
                  <a:schemeClr val="folHlink"/>
                </a:solidFill>
                <a:round/>
                <a:headEnd type="none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2432" name="Freeform 80">
                <a:extLst>
                  <a:ext uri="{FF2B5EF4-FFF2-40B4-BE49-F238E27FC236}">
                    <a16:creationId xmlns:a16="http://schemas.microsoft.com/office/drawing/2014/main" id="{8874A372-2D4A-E145-87BC-2477EF27A8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3" y="2859"/>
                <a:ext cx="174" cy="1"/>
              </a:xfrm>
              <a:custGeom>
                <a:avLst/>
                <a:gdLst>
                  <a:gd name="T0" fmla="*/ 0 w 174"/>
                  <a:gd name="T1" fmla="*/ 0 h 1"/>
                  <a:gd name="T2" fmla="*/ 174 w 174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74" h="1">
                    <a:moveTo>
                      <a:pt x="0" y="0"/>
                    </a:moveTo>
                    <a:lnTo>
                      <a:pt x="174" y="0"/>
                    </a:lnTo>
                  </a:path>
                </a:pathLst>
              </a:custGeom>
              <a:noFill/>
              <a:ln w="28575" cmpd="sng">
                <a:solidFill>
                  <a:schemeClr val="folHlink"/>
                </a:solidFill>
                <a:round/>
                <a:headEnd type="none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2433" name="Freeform 81">
                <a:extLst>
                  <a:ext uri="{FF2B5EF4-FFF2-40B4-BE49-F238E27FC236}">
                    <a16:creationId xmlns:a16="http://schemas.microsoft.com/office/drawing/2014/main" id="{F4F553E0-1216-934E-87CE-A8C4CD38EF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0" y="3054"/>
                <a:ext cx="186" cy="3"/>
              </a:xfrm>
              <a:custGeom>
                <a:avLst/>
                <a:gdLst>
                  <a:gd name="T0" fmla="*/ 0 w 186"/>
                  <a:gd name="T1" fmla="*/ 3 h 3"/>
                  <a:gd name="T2" fmla="*/ 186 w 186"/>
                  <a:gd name="T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86" h="3">
                    <a:moveTo>
                      <a:pt x="0" y="3"/>
                    </a:moveTo>
                    <a:lnTo>
                      <a:pt x="186" y="0"/>
                    </a:lnTo>
                  </a:path>
                </a:pathLst>
              </a:custGeom>
              <a:noFill/>
              <a:ln w="28575" cmpd="sng">
                <a:solidFill>
                  <a:schemeClr val="folHlink"/>
                </a:solidFill>
                <a:round/>
                <a:headEnd type="none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2434" name="Freeform 82">
                <a:extLst>
                  <a:ext uri="{FF2B5EF4-FFF2-40B4-BE49-F238E27FC236}">
                    <a16:creationId xmlns:a16="http://schemas.microsoft.com/office/drawing/2014/main" id="{0763A1E1-56AD-9749-9B19-124F1DF7A5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7" y="2238"/>
                <a:ext cx="1" cy="186"/>
              </a:xfrm>
              <a:custGeom>
                <a:avLst/>
                <a:gdLst>
                  <a:gd name="T0" fmla="*/ 0 w 1"/>
                  <a:gd name="T1" fmla="*/ 0 h 186"/>
                  <a:gd name="T2" fmla="*/ 0 w 1"/>
                  <a:gd name="T3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86">
                    <a:moveTo>
                      <a:pt x="0" y="0"/>
                    </a:moveTo>
                    <a:lnTo>
                      <a:pt x="0" y="186"/>
                    </a:lnTo>
                  </a:path>
                </a:pathLst>
              </a:custGeom>
              <a:noFill/>
              <a:ln w="28575" cmpd="sng">
                <a:solidFill>
                  <a:schemeClr val="folHlink"/>
                </a:solidFill>
                <a:round/>
                <a:headEnd type="none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2435" name="Line 83">
                <a:extLst>
                  <a:ext uri="{FF2B5EF4-FFF2-40B4-BE49-F238E27FC236}">
                    <a16:creationId xmlns:a16="http://schemas.microsoft.com/office/drawing/2014/main" id="{705C2A24-860F-3F48-B866-EBD9F57F91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58" y="192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2436" name="Text Box 84">
                <a:extLst>
                  <a:ext uri="{FF2B5EF4-FFF2-40B4-BE49-F238E27FC236}">
                    <a16:creationId xmlns:a16="http://schemas.microsoft.com/office/drawing/2014/main" id="{AB325D54-6210-3642-A1C6-5EE3559848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2" y="3264"/>
                <a:ext cx="2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kumimoji="1" lang="en-US" altLang="zh-CN" b="1" baseline="-1500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612437" name="Text Box 85">
                <a:extLst>
                  <a:ext uri="{FF2B5EF4-FFF2-40B4-BE49-F238E27FC236}">
                    <a16:creationId xmlns:a16="http://schemas.microsoft.com/office/drawing/2014/main" id="{D707ADFA-F4C9-9F48-B7D7-A610A1F18A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4" y="1440"/>
                <a:ext cx="2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kumimoji="1" lang="en-US" altLang="zh-CN" b="1" baseline="-1500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612438" name="Freeform 86">
                <a:extLst>
                  <a:ext uri="{FF2B5EF4-FFF2-40B4-BE49-F238E27FC236}">
                    <a16:creationId xmlns:a16="http://schemas.microsoft.com/office/drawing/2014/main" id="{82E705C5-D650-974C-88ED-81582AEFC8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7" y="2259"/>
                <a:ext cx="3" cy="195"/>
              </a:xfrm>
              <a:custGeom>
                <a:avLst/>
                <a:gdLst>
                  <a:gd name="T0" fmla="*/ 3 w 3"/>
                  <a:gd name="T1" fmla="*/ 195 h 195"/>
                  <a:gd name="T2" fmla="*/ 0 w 3"/>
                  <a:gd name="T3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195">
                    <a:moveTo>
                      <a:pt x="3" y="195"/>
                    </a:moveTo>
                    <a:lnTo>
                      <a:pt x="0" y="0"/>
                    </a:lnTo>
                  </a:path>
                </a:pathLst>
              </a:custGeom>
              <a:noFill/>
              <a:ln w="28575" cmpd="sng">
                <a:solidFill>
                  <a:schemeClr val="folHlink"/>
                </a:solidFill>
                <a:round/>
                <a:headEnd type="none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2439" name="Text Box 87">
                <a:extLst>
                  <a:ext uri="{FF2B5EF4-FFF2-40B4-BE49-F238E27FC236}">
                    <a16:creationId xmlns:a16="http://schemas.microsoft.com/office/drawing/2014/main" id="{F1AB31CF-3740-5A4A-A2CA-54615198F0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8" y="2438"/>
                <a:ext cx="2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kumimoji="1" lang="en-US" altLang="zh-CN" b="1" baseline="-1500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612440" name="Text Box 88">
                <a:extLst>
                  <a:ext uri="{FF2B5EF4-FFF2-40B4-BE49-F238E27FC236}">
                    <a16:creationId xmlns:a16="http://schemas.microsoft.com/office/drawing/2014/main" id="{3A8DB5F7-AFA8-3447-B343-C7E5A77DFF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2" y="2294"/>
                <a:ext cx="2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kumimoji="1" lang="en-US" altLang="zh-CN" b="1" baseline="-1500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9</a:t>
                </a:r>
              </a:p>
            </p:txBody>
          </p:sp>
          <p:sp>
            <p:nvSpPr>
              <p:cNvPr id="612441" name="Text Box 89">
                <a:extLst>
                  <a:ext uri="{FF2B5EF4-FFF2-40B4-BE49-F238E27FC236}">
                    <a16:creationId xmlns:a16="http://schemas.microsoft.com/office/drawing/2014/main" id="{D5BDA9C7-E5E6-E048-879A-0F8A67FDD8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2" y="3206"/>
                <a:ext cx="2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kumimoji="1" lang="en-US" altLang="zh-CN" b="1" baseline="-1500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612442" name="Text Box 90">
                <a:extLst>
                  <a:ext uri="{FF2B5EF4-FFF2-40B4-BE49-F238E27FC236}">
                    <a16:creationId xmlns:a16="http://schemas.microsoft.com/office/drawing/2014/main" id="{BD58853D-30FE-E44A-9732-57FB34802D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8" y="2390"/>
                <a:ext cx="32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kumimoji="1" lang="en-US" altLang="zh-CN" b="1" baseline="-1500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10</a:t>
                </a:r>
              </a:p>
            </p:txBody>
          </p:sp>
          <p:sp>
            <p:nvSpPr>
              <p:cNvPr id="612443" name="Text Box 91">
                <a:extLst>
                  <a:ext uri="{FF2B5EF4-FFF2-40B4-BE49-F238E27FC236}">
                    <a16:creationId xmlns:a16="http://schemas.microsoft.com/office/drawing/2014/main" id="{6C999D82-EC56-B142-B6D8-459EE525B1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4" y="2352"/>
                <a:ext cx="2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kumimoji="1" lang="en-US" altLang="zh-CN" b="1" baseline="-1500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612444" name="Text Box 92">
                <a:extLst>
                  <a:ext uri="{FF2B5EF4-FFF2-40B4-BE49-F238E27FC236}">
                    <a16:creationId xmlns:a16="http://schemas.microsoft.com/office/drawing/2014/main" id="{55B6C4B9-9EC5-3541-9A7A-022C10530E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58" y="2966"/>
                <a:ext cx="2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kumimoji="1" lang="en-US" altLang="zh-CN" b="1" baseline="-1500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7</a:t>
                </a:r>
              </a:p>
            </p:txBody>
          </p:sp>
          <p:sp>
            <p:nvSpPr>
              <p:cNvPr id="612445" name="Text Box 93">
                <a:extLst>
                  <a:ext uri="{FF2B5EF4-FFF2-40B4-BE49-F238E27FC236}">
                    <a16:creationId xmlns:a16="http://schemas.microsoft.com/office/drawing/2014/main" id="{E15F874A-1100-C644-9EA5-65993053B6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10" y="3206"/>
                <a:ext cx="2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kumimoji="1" lang="en-US" altLang="zh-CN" b="1" baseline="-1500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612446" name="Text Box 94">
                <a:extLst>
                  <a:ext uri="{FF2B5EF4-FFF2-40B4-BE49-F238E27FC236}">
                    <a16:creationId xmlns:a16="http://schemas.microsoft.com/office/drawing/2014/main" id="{D5B203E7-16F6-AD47-8293-CA06F075AB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0" y="2736"/>
                <a:ext cx="2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kumimoji="1" lang="en-US" altLang="zh-CN" b="1" baseline="-1500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612447" name="Text Box 95">
                <a:extLst>
                  <a:ext uri="{FF2B5EF4-FFF2-40B4-BE49-F238E27FC236}">
                    <a16:creationId xmlns:a16="http://schemas.microsoft.com/office/drawing/2014/main" id="{ABA15519-6657-E949-A0DA-61A31C38CD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4" y="2016"/>
                <a:ext cx="32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kumimoji="1" lang="en-US" altLang="zh-CN" b="1" baseline="-1500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12</a:t>
                </a:r>
              </a:p>
            </p:txBody>
          </p:sp>
          <p:sp>
            <p:nvSpPr>
              <p:cNvPr id="612448" name="Text Box 96">
                <a:extLst>
                  <a:ext uri="{FF2B5EF4-FFF2-40B4-BE49-F238E27FC236}">
                    <a16:creationId xmlns:a16="http://schemas.microsoft.com/office/drawing/2014/main" id="{0C644A78-FF25-364E-91EC-C2A711A831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10" y="1824"/>
                <a:ext cx="32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kumimoji="1" lang="en-US" altLang="zh-CN" b="1" baseline="-1500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11</a:t>
                </a:r>
              </a:p>
            </p:txBody>
          </p:sp>
          <p:sp>
            <p:nvSpPr>
              <p:cNvPr id="612449" name="Text Box 97">
                <a:extLst>
                  <a:ext uri="{FF2B5EF4-FFF2-40B4-BE49-F238E27FC236}">
                    <a16:creationId xmlns:a16="http://schemas.microsoft.com/office/drawing/2014/main" id="{4DEB6B33-9D78-BF44-AF24-0CEA43A815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4" y="2774"/>
                <a:ext cx="2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kumimoji="1" lang="en-US" altLang="zh-CN" b="1" baseline="-1500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8</a:t>
                </a:r>
              </a:p>
            </p:txBody>
          </p:sp>
          <p:sp>
            <p:nvSpPr>
              <p:cNvPr id="612450" name="Text Box 98">
                <a:extLst>
                  <a:ext uri="{FF2B5EF4-FFF2-40B4-BE49-F238E27FC236}">
                    <a16:creationId xmlns:a16="http://schemas.microsoft.com/office/drawing/2014/main" id="{055F25B3-EFBF-E846-A57B-4D0C7D5D10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4" y="4070"/>
                <a:ext cx="7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控制信号</a:t>
                </a:r>
              </a:p>
            </p:txBody>
          </p:sp>
          <p:sp>
            <p:nvSpPr>
              <p:cNvPr id="612451" name="Text Box 99">
                <a:extLst>
                  <a:ext uri="{FF2B5EF4-FFF2-40B4-BE49-F238E27FC236}">
                    <a16:creationId xmlns:a16="http://schemas.microsoft.com/office/drawing/2014/main" id="{67F16521-A235-CA40-9412-7BEC29A4C1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2" y="3598"/>
                <a:ext cx="10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标志</a:t>
                </a:r>
              </a:p>
            </p:txBody>
          </p:sp>
          <p:sp>
            <p:nvSpPr>
              <p:cNvPr id="612452" name="Text Box 100">
                <a:extLst>
                  <a:ext uri="{FF2B5EF4-FFF2-40B4-BE49-F238E27FC236}">
                    <a16:creationId xmlns:a16="http://schemas.microsoft.com/office/drawing/2014/main" id="{A5E1D71D-8F73-E640-8B79-CF31037BA9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86" y="3118"/>
                <a:ext cx="438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控制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信号</a:t>
                </a:r>
              </a:p>
            </p:txBody>
          </p:sp>
        </p:grpSp>
        <p:sp>
          <p:nvSpPr>
            <p:cNvPr id="612455" name="Text Box 103">
              <a:extLst>
                <a:ext uri="{FF2B5EF4-FFF2-40B4-BE49-F238E27FC236}">
                  <a16:creationId xmlns:a16="http://schemas.microsoft.com/office/drawing/2014/main" id="{DBC04418-A84A-9648-A348-3001656B18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0" y="1743"/>
              <a:ext cx="297" cy="6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lIns="414000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 D R</a:t>
              </a:r>
            </a:p>
          </p:txBody>
        </p:sp>
        <p:sp>
          <p:nvSpPr>
            <p:cNvPr id="612456" name="Text Box 104">
              <a:extLst>
                <a:ext uri="{FF2B5EF4-FFF2-40B4-BE49-F238E27FC236}">
                  <a16:creationId xmlns:a16="http://schemas.microsoft.com/office/drawing/2014/main" id="{E4DF7720-CE2F-654D-BF75-EE2D38CF82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8" y="3375"/>
              <a:ext cx="297" cy="6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lIns="414000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 A 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743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2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2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1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56" grpId="0" autoUpdateAnimBg="0"/>
      <p:bldP spid="612357" grpId="0" autoUpdateAnimBg="0"/>
      <p:bldP spid="612358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Text Box 2">
            <a:extLst>
              <a:ext uri="{FF2B5EF4-FFF2-40B4-BE49-F238E27FC236}">
                <a16:creationId xmlns:a16="http://schemas.microsoft.com/office/drawing/2014/main" id="{4DE15916-C858-C54B-B394-921427176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206375"/>
            <a:ext cx="6164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  执行阶段的微操作及节拍安排</a:t>
            </a:r>
          </a:p>
        </p:txBody>
      </p:sp>
      <p:sp>
        <p:nvSpPr>
          <p:cNvPr id="649219" name="Text Box 3">
            <a:extLst>
              <a:ext uri="{FF2B5EF4-FFF2-40B4-BE49-F238E27FC236}">
                <a16:creationId xmlns:a16="http://schemas.microsoft.com/office/drawing/2014/main" id="{3B9C8660-952B-7546-A280-66062C755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1" y="1004888"/>
            <a:ext cx="52341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考虑到需形成后续微指令的地址</a:t>
            </a:r>
          </a:p>
        </p:txBody>
      </p:sp>
      <p:sp>
        <p:nvSpPr>
          <p:cNvPr id="649220" name="AutoShape 4">
            <a:extLst>
              <a:ext uri="{FF2B5EF4-FFF2-40B4-BE49-F238E27FC236}">
                <a16:creationId xmlns:a16="http://schemas.microsoft.com/office/drawing/2014/main" id="{B1C7E120-7F67-8E47-AF6C-4FCC35E37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5589" y="1993901"/>
            <a:ext cx="3423575" cy="851297"/>
          </a:xfrm>
          <a:prstGeom prst="wedgeRoundRectCallout">
            <a:avLst>
              <a:gd name="adj1" fmla="val -50968"/>
              <a:gd name="adj2" fmla="val -115074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取指微程序的入口地址 </a:t>
            </a:r>
            <a:r>
              <a:rPr kumimoji="1" lang="en-US" altLang="zh-CN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由微指令下地址字段指出</a:t>
            </a:r>
          </a:p>
        </p:txBody>
      </p:sp>
      <p:sp>
        <p:nvSpPr>
          <p:cNvPr id="649221" name="Text Box 5">
            <a:extLst>
              <a:ext uri="{FF2B5EF4-FFF2-40B4-BE49-F238E27FC236}">
                <a16:creationId xmlns:a16="http://schemas.microsoft.com/office/drawing/2014/main" id="{75BE34AE-3BCB-AD43-BD78-CA3D541A9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2376488"/>
            <a:ext cx="22926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• 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非访存指令</a:t>
            </a:r>
          </a:p>
        </p:txBody>
      </p:sp>
      <p:sp>
        <p:nvSpPr>
          <p:cNvPr id="649222" name="Text Box 6">
            <a:extLst>
              <a:ext uri="{FF2B5EF4-FFF2-40B4-BE49-F238E27FC236}">
                <a16:creationId xmlns:a16="http://schemas.microsoft.com/office/drawing/2014/main" id="{6DE5BB3D-8448-1242-93CC-26C8F0E3A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3025775"/>
            <a:ext cx="2874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95300" indent="-495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52500" indent="-495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09700" indent="-495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66900" indent="-495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324100" indent="-495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81300" indent="-4953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38500" indent="-4953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95700" indent="-4953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52900" indent="-4953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b="1">
                <a:solidFill>
                  <a:srgbClr val="FFFFFF"/>
                </a:solidFill>
              </a:rPr>
              <a:t>①  CLA </a:t>
            </a:r>
            <a:r>
              <a:rPr lang="zh-CN" altLang="en-US" b="1">
                <a:solidFill>
                  <a:srgbClr val="FFFFFF"/>
                </a:solidFill>
              </a:rPr>
              <a:t>指令</a:t>
            </a:r>
          </a:p>
        </p:txBody>
      </p:sp>
      <p:sp>
        <p:nvSpPr>
          <p:cNvPr id="649223" name="Text Box 7">
            <a:extLst>
              <a:ext uri="{FF2B5EF4-FFF2-40B4-BE49-F238E27FC236}">
                <a16:creationId xmlns:a16="http://schemas.microsoft.com/office/drawing/2014/main" id="{F7284DC0-5E73-D341-B745-89F01D258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525" y="3494088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en-US" altLang="zh-CN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9224" name="Text Box 8">
            <a:extLst>
              <a:ext uri="{FF2B5EF4-FFF2-40B4-BE49-F238E27FC236}">
                <a16:creationId xmlns:a16="http://schemas.microsoft.com/office/drawing/2014/main" id="{E651F7BF-4671-9D47-8349-1C859B5BE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525" y="3962400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9225" name="Text Box 9">
            <a:extLst>
              <a:ext uri="{FF2B5EF4-FFF2-40B4-BE49-F238E27FC236}">
                <a16:creationId xmlns:a16="http://schemas.microsoft.com/office/drawing/2014/main" id="{6536F46D-E764-9B4D-8811-9F33C9427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4779963"/>
            <a:ext cx="2951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95300" indent="-495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52500" indent="-495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09700" indent="-495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66900" indent="-495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324100" indent="-495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81300" indent="-4953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38500" indent="-4953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95700" indent="-4953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52900" indent="-4953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b="1">
                <a:solidFill>
                  <a:srgbClr val="FFFFFF"/>
                </a:solidFill>
              </a:rPr>
              <a:t>②  COM </a:t>
            </a:r>
            <a:r>
              <a:rPr lang="zh-CN" altLang="en-US" b="1">
                <a:solidFill>
                  <a:srgbClr val="FFFFFF"/>
                </a:solidFill>
              </a:rPr>
              <a:t>指令</a:t>
            </a:r>
          </a:p>
        </p:txBody>
      </p:sp>
      <p:sp>
        <p:nvSpPr>
          <p:cNvPr id="649226" name="Text Box 10">
            <a:extLst>
              <a:ext uri="{FF2B5EF4-FFF2-40B4-BE49-F238E27FC236}">
                <a16:creationId xmlns:a16="http://schemas.microsoft.com/office/drawing/2014/main" id="{8531DFB4-40ED-AE41-BCBE-8F0A43523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525" y="5246688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en-US" altLang="zh-CN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9227" name="Text Box 11">
            <a:extLst>
              <a:ext uri="{FF2B5EF4-FFF2-40B4-BE49-F238E27FC236}">
                <a16:creationId xmlns:a16="http://schemas.microsoft.com/office/drawing/2014/main" id="{BE701B09-AE8C-F94F-9446-D6D36C991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525" y="5715000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49247" name="Group 31">
            <a:extLst>
              <a:ext uri="{FF2B5EF4-FFF2-40B4-BE49-F238E27FC236}">
                <a16:creationId xmlns:a16="http://schemas.microsoft.com/office/drawing/2014/main" id="{90DF4FED-D7A2-8A4C-86CB-61AD290D7346}"/>
              </a:ext>
            </a:extLst>
          </p:cNvPr>
          <p:cNvGrpSpPr>
            <a:grpSpLocks/>
          </p:cNvGrpSpPr>
          <p:nvPr/>
        </p:nvGrpSpPr>
        <p:grpSpPr bwMode="auto">
          <a:xfrm>
            <a:off x="4514851" y="5715000"/>
            <a:ext cx="3521075" cy="457200"/>
            <a:chOff x="1884" y="3600"/>
            <a:chExt cx="2218" cy="288"/>
          </a:xfrm>
        </p:grpSpPr>
        <p:sp>
          <p:nvSpPr>
            <p:cNvPr id="649229" name="Text Box 13">
              <a:extLst>
                <a:ext uri="{FF2B5EF4-FFF2-40B4-BE49-F238E27FC236}">
                  <a16:creationId xmlns:a16="http://schemas.microsoft.com/office/drawing/2014/main" id="{C7A400F3-D66A-FA43-BB6B-D0DFF591CA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4" y="3600"/>
              <a:ext cx="1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Ad ( CMDR )</a:t>
              </a:r>
            </a:p>
          </p:txBody>
        </p:sp>
        <p:sp>
          <p:nvSpPr>
            <p:cNvPr id="649230" name="Text Box 14">
              <a:extLst>
                <a:ext uri="{FF2B5EF4-FFF2-40B4-BE49-F238E27FC236}">
                  <a16:creationId xmlns:a16="http://schemas.microsoft.com/office/drawing/2014/main" id="{FB736ED6-DF31-E44C-8CE9-3BFAEC867E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8" y="3600"/>
              <a:ext cx="7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CMAR</a:t>
              </a:r>
            </a:p>
          </p:txBody>
        </p:sp>
        <p:sp>
          <p:nvSpPr>
            <p:cNvPr id="649231" name="Line 15">
              <a:extLst>
                <a:ext uri="{FF2B5EF4-FFF2-40B4-BE49-F238E27FC236}">
                  <a16:creationId xmlns:a16="http://schemas.microsoft.com/office/drawing/2014/main" id="{C7814C2B-6899-5E4F-846E-AC568935F1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7" y="3747"/>
              <a:ext cx="295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49232" name="Group 16">
            <a:extLst>
              <a:ext uri="{FF2B5EF4-FFF2-40B4-BE49-F238E27FC236}">
                <a16:creationId xmlns:a16="http://schemas.microsoft.com/office/drawing/2014/main" id="{980CBF4F-1242-6F4F-97D3-AC0A0A5351C5}"/>
              </a:ext>
            </a:extLst>
          </p:cNvPr>
          <p:cNvGrpSpPr>
            <a:grpSpLocks/>
          </p:cNvGrpSpPr>
          <p:nvPr/>
        </p:nvGrpSpPr>
        <p:grpSpPr bwMode="auto">
          <a:xfrm>
            <a:off x="4514850" y="5246688"/>
            <a:ext cx="1784350" cy="457200"/>
            <a:chOff x="1884" y="3305"/>
            <a:chExt cx="1124" cy="288"/>
          </a:xfrm>
        </p:grpSpPr>
        <p:sp>
          <p:nvSpPr>
            <p:cNvPr id="649233" name="Text Box 17">
              <a:extLst>
                <a:ext uri="{FF2B5EF4-FFF2-40B4-BE49-F238E27FC236}">
                  <a16:creationId xmlns:a16="http://schemas.microsoft.com/office/drawing/2014/main" id="{94F6C5E0-A14F-8E4C-B7CD-95A5D3E4D3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4" y="3305"/>
              <a:ext cx="3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AC</a:t>
              </a:r>
              <a:endPara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9234" name="Line 18">
              <a:extLst>
                <a:ext uri="{FF2B5EF4-FFF2-40B4-BE49-F238E27FC236}">
                  <a16:creationId xmlns:a16="http://schemas.microsoft.com/office/drawing/2014/main" id="{1E0C9206-D83E-3A4B-9C82-37301807B7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8" y="3453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9235" name="Text Box 19">
              <a:extLst>
                <a:ext uri="{FF2B5EF4-FFF2-40B4-BE49-F238E27FC236}">
                  <a16:creationId xmlns:a16="http://schemas.microsoft.com/office/drawing/2014/main" id="{E8E1A854-322B-4A43-AE0B-CB1AB4F4D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4" y="3305"/>
              <a:ext cx="3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AC</a:t>
              </a:r>
            </a:p>
          </p:txBody>
        </p:sp>
        <p:sp>
          <p:nvSpPr>
            <p:cNvPr id="649236" name="Line 20">
              <a:extLst>
                <a:ext uri="{FF2B5EF4-FFF2-40B4-BE49-F238E27FC236}">
                  <a16:creationId xmlns:a16="http://schemas.microsoft.com/office/drawing/2014/main" id="{6D961D1E-B045-044A-8925-403F6678EF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0" y="3333"/>
              <a:ext cx="24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49237" name="Group 21">
            <a:extLst>
              <a:ext uri="{FF2B5EF4-FFF2-40B4-BE49-F238E27FC236}">
                <a16:creationId xmlns:a16="http://schemas.microsoft.com/office/drawing/2014/main" id="{CC145719-FD63-7548-9B2E-D6BE50D48A24}"/>
              </a:ext>
            </a:extLst>
          </p:cNvPr>
          <p:cNvGrpSpPr>
            <a:grpSpLocks/>
          </p:cNvGrpSpPr>
          <p:nvPr/>
        </p:nvGrpSpPr>
        <p:grpSpPr bwMode="auto">
          <a:xfrm>
            <a:off x="4514850" y="3962400"/>
            <a:ext cx="3581400" cy="457200"/>
            <a:chOff x="1884" y="1982"/>
            <a:chExt cx="2256" cy="288"/>
          </a:xfrm>
        </p:grpSpPr>
        <p:sp>
          <p:nvSpPr>
            <p:cNvPr id="649238" name="Text Box 22">
              <a:extLst>
                <a:ext uri="{FF2B5EF4-FFF2-40B4-BE49-F238E27FC236}">
                  <a16:creationId xmlns:a16="http://schemas.microsoft.com/office/drawing/2014/main" id="{BEE943EE-08E6-0147-A085-AFA020BE7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6" y="1982"/>
              <a:ext cx="7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CMAR</a:t>
              </a:r>
            </a:p>
          </p:txBody>
        </p:sp>
        <p:sp>
          <p:nvSpPr>
            <p:cNvPr id="649239" name="Line 23">
              <a:extLst>
                <a:ext uri="{FF2B5EF4-FFF2-40B4-BE49-F238E27FC236}">
                  <a16:creationId xmlns:a16="http://schemas.microsoft.com/office/drawing/2014/main" id="{141D8F28-4EB0-E342-B371-FA9A6CA5A8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5" y="2142"/>
              <a:ext cx="295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9240" name="Text Box 24">
              <a:extLst>
                <a:ext uri="{FF2B5EF4-FFF2-40B4-BE49-F238E27FC236}">
                  <a16:creationId xmlns:a16="http://schemas.microsoft.com/office/drawing/2014/main" id="{D07D3F5E-3B33-E745-BCF2-3D87D05144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4" y="1982"/>
              <a:ext cx="1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Ad ( CMDR )</a:t>
              </a:r>
              <a:endParaRPr kumimoji="1" lang="zh-CN" altLang="en-US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49241" name="Group 25">
            <a:extLst>
              <a:ext uri="{FF2B5EF4-FFF2-40B4-BE49-F238E27FC236}">
                <a16:creationId xmlns:a16="http://schemas.microsoft.com/office/drawing/2014/main" id="{F97756D2-B8D4-B64E-9100-96B94FD1B26D}"/>
              </a:ext>
            </a:extLst>
          </p:cNvPr>
          <p:cNvGrpSpPr>
            <a:grpSpLocks/>
          </p:cNvGrpSpPr>
          <p:nvPr/>
        </p:nvGrpSpPr>
        <p:grpSpPr bwMode="auto">
          <a:xfrm>
            <a:off x="4514850" y="3494088"/>
            <a:ext cx="1403350" cy="457200"/>
            <a:chOff x="1670" y="1728"/>
            <a:chExt cx="884" cy="288"/>
          </a:xfrm>
        </p:grpSpPr>
        <p:sp>
          <p:nvSpPr>
            <p:cNvPr id="649242" name="Text Box 26">
              <a:extLst>
                <a:ext uri="{FF2B5EF4-FFF2-40B4-BE49-F238E27FC236}">
                  <a16:creationId xmlns:a16="http://schemas.microsoft.com/office/drawing/2014/main" id="{084DF28D-BDC9-0B4D-AE59-2AAEE6D4C1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728"/>
              <a:ext cx="3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AC</a:t>
              </a:r>
            </a:p>
          </p:txBody>
        </p:sp>
        <p:sp>
          <p:nvSpPr>
            <p:cNvPr id="649243" name="Line 27">
              <a:extLst>
                <a:ext uri="{FF2B5EF4-FFF2-40B4-BE49-F238E27FC236}">
                  <a16:creationId xmlns:a16="http://schemas.microsoft.com/office/drawing/2014/main" id="{4274E6A2-542E-814A-9A0A-A48862112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2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9244" name="Text Box 28">
              <a:extLst>
                <a:ext uri="{FF2B5EF4-FFF2-40B4-BE49-F238E27FC236}">
                  <a16:creationId xmlns:a16="http://schemas.microsoft.com/office/drawing/2014/main" id="{202197D5-0D18-B040-BB97-B4149C0DA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0" y="17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49245" name="Rectangle 29">
            <a:extLst>
              <a:ext uri="{FF2B5EF4-FFF2-40B4-BE49-F238E27FC236}">
                <a16:creationId xmlns:a16="http://schemas.microsoft.com/office/drawing/2014/main" id="{6C0685D5-C677-7F4C-AD61-D77A2A864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447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10.2</a:t>
            </a:r>
          </a:p>
        </p:txBody>
      </p:sp>
      <p:sp>
        <p:nvSpPr>
          <p:cNvPr id="649246" name="AutoShape 3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338B207-EABE-3E40-B0CF-2633D03A2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399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4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4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4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4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4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4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4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4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4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4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4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9219" grpId="0" autoUpdateAnimBg="0"/>
      <p:bldP spid="649220" grpId="0" animBg="1" autoUpdateAnimBg="0"/>
      <p:bldP spid="649221" grpId="0" autoUpdateAnimBg="0"/>
      <p:bldP spid="649222" grpId="0" autoUpdateAnimBg="0"/>
      <p:bldP spid="649223" grpId="0" autoUpdateAnimBg="0"/>
      <p:bldP spid="649224" grpId="0" autoUpdateAnimBg="0"/>
      <p:bldP spid="649225" grpId="0" autoUpdateAnimBg="0"/>
      <p:bldP spid="649226" grpId="0" autoUpdateAnimBg="0"/>
      <p:bldP spid="649227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Text Box 2">
            <a:extLst>
              <a:ext uri="{FF2B5EF4-FFF2-40B4-BE49-F238E27FC236}">
                <a16:creationId xmlns:a16="http://schemas.microsoft.com/office/drawing/2014/main" id="{F7991EC3-4F3F-AC4C-AF01-C4F3D0DE7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430463"/>
            <a:ext cx="289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95300" indent="-495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52500" indent="-495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09700" indent="-495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66900" indent="-495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324100" indent="-495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81300" indent="-4953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38500" indent="-4953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95700" indent="-4953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52900" indent="-4953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2800" b="1">
                <a:solidFill>
                  <a:srgbClr val="FFFFFF"/>
                </a:solidFill>
              </a:rPr>
              <a:t>④  CSL </a:t>
            </a:r>
            <a:r>
              <a:rPr lang="zh-CN" altLang="en-US" sz="2800" b="1">
                <a:solidFill>
                  <a:srgbClr val="FFFFFF"/>
                </a:solidFill>
              </a:rPr>
              <a:t>指令</a:t>
            </a:r>
          </a:p>
        </p:txBody>
      </p:sp>
      <p:sp>
        <p:nvSpPr>
          <p:cNvPr id="650243" name="Text Box 3">
            <a:extLst>
              <a:ext uri="{FF2B5EF4-FFF2-40B4-BE49-F238E27FC236}">
                <a16:creationId xmlns:a16="http://schemas.microsoft.com/office/drawing/2014/main" id="{ECAF7AC4-48BA-C346-BADA-A1346712A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078163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en-US" altLang="zh-CN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0244" name="Text Box 4">
            <a:extLst>
              <a:ext uri="{FF2B5EF4-FFF2-40B4-BE49-F238E27FC236}">
                <a16:creationId xmlns:a16="http://schemas.microsoft.com/office/drawing/2014/main" id="{207FC773-B910-6A40-BA67-68F4FC3E0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663950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0245" name="Text Box 5">
            <a:extLst>
              <a:ext uri="{FF2B5EF4-FFF2-40B4-BE49-F238E27FC236}">
                <a16:creationId xmlns:a16="http://schemas.microsoft.com/office/drawing/2014/main" id="{8C742498-8FD6-CC47-B8C0-6C6DFBCC0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403726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95300" indent="-495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52500" indent="-495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09700" indent="-495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66900" indent="-495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324100" indent="-495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81300" indent="-4953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38500" indent="-4953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95700" indent="-4953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52900" indent="-4953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2800" b="1">
                <a:solidFill>
                  <a:srgbClr val="FFFFFF"/>
                </a:solidFill>
              </a:rPr>
              <a:t>⑤  STP </a:t>
            </a:r>
            <a:r>
              <a:rPr lang="zh-CN" altLang="en-US" sz="2800" b="1">
                <a:solidFill>
                  <a:srgbClr val="FFFFFF"/>
                </a:solidFill>
              </a:rPr>
              <a:t>指令</a:t>
            </a:r>
          </a:p>
        </p:txBody>
      </p:sp>
      <p:sp>
        <p:nvSpPr>
          <p:cNvPr id="650246" name="Text Box 6">
            <a:extLst>
              <a:ext uri="{FF2B5EF4-FFF2-40B4-BE49-F238E27FC236}">
                <a16:creationId xmlns:a16="http://schemas.microsoft.com/office/drawing/2014/main" id="{FADC3BCB-F7EF-B144-8647-ECA44B069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638800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50247" name="Group 7">
            <a:extLst>
              <a:ext uri="{FF2B5EF4-FFF2-40B4-BE49-F238E27FC236}">
                <a16:creationId xmlns:a16="http://schemas.microsoft.com/office/drawing/2014/main" id="{0A558C7A-9678-B444-87F8-719E985FE604}"/>
              </a:ext>
            </a:extLst>
          </p:cNvPr>
          <p:cNvGrpSpPr>
            <a:grpSpLocks/>
          </p:cNvGrpSpPr>
          <p:nvPr/>
        </p:nvGrpSpPr>
        <p:grpSpPr bwMode="auto">
          <a:xfrm>
            <a:off x="4098926" y="3663950"/>
            <a:ext cx="3597275" cy="457200"/>
            <a:chOff x="1622" y="2308"/>
            <a:chExt cx="2266" cy="288"/>
          </a:xfrm>
        </p:grpSpPr>
        <p:sp>
          <p:nvSpPr>
            <p:cNvPr id="650248" name="Text Box 8">
              <a:extLst>
                <a:ext uri="{FF2B5EF4-FFF2-40B4-BE49-F238E27FC236}">
                  <a16:creationId xmlns:a16="http://schemas.microsoft.com/office/drawing/2014/main" id="{B315EF84-825C-C245-80ED-841B6B56B7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2" y="2308"/>
              <a:ext cx="1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Ad ( CMDR )</a:t>
              </a:r>
            </a:p>
          </p:txBody>
        </p:sp>
        <p:sp>
          <p:nvSpPr>
            <p:cNvPr id="650249" name="Text Box 9">
              <a:extLst>
                <a:ext uri="{FF2B5EF4-FFF2-40B4-BE49-F238E27FC236}">
                  <a16:creationId xmlns:a16="http://schemas.microsoft.com/office/drawing/2014/main" id="{4AD12B7E-C770-374A-812E-CA6569049F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4" y="2308"/>
              <a:ext cx="7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CMAR</a:t>
              </a:r>
            </a:p>
          </p:txBody>
        </p:sp>
        <p:sp>
          <p:nvSpPr>
            <p:cNvPr id="650250" name="Line 10">
              <a:extLst>
                <a:ext uri="{FF2B5EF4-FFF2-40B4-BE49-F238E27FC236}">
                  <a16:creationId xmlns:a16="http://schemas.microsoft.com/office/drawing/2014/main" id="{04833355-5B6B-9A49-A602-C362CA79FF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3" y="2474"/>
              <a:ext cx="295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50251" name="Group 11">
            <a:extLst>
              <a:ext uri="{FF2B5EF4-FFF2-40B4-BE49-F238E27FC236}">
                <a16:creationId xmlns:a16="http://schemas.microsoft.com/office/drawing/2014/main" id="{8AAE2E73-D264-2849-B4CA-348E1F65BF0E}"/>
              </a:ext>
            </a:extLst>
          </p:cNvPr>
          <p:cNvGrpSpPr>
            <a:grpSpLocks/>
          </p:cNvGrpSpPr>
          <p:nvPr/>
        </p:nvGrpSpPr>
        <p:grpSpPr bwMode="auto">
          <a:xfrm>
            <a:off x="7350126" y="3078163"/>
            <a:ext cx="1946275" cy="457200"/>
            <a:chOff x="3670" y="1939"/>
            <a:chExt cx="1226" cy="288"/>
          </a:xfrm>
        </p:grpSpPr>
        <p:sp>
          <p:nvSpPr>
            <p:cNvPr id="650252" name="Text Box 12">
              <a:extLst>
                <a:ext uri="{FF2B5EF4-FFF2-40B4-BE49-F238E27FC236}">
                  <a16:creationId xmlns:a16="http://schemas.microsoft.com/office/drawing/2014/main" id="{44FC085B-6693-8540-97AE-0D7DF1E354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0" y="1939"/>
              <a:ext cx="4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AC</a:t>
              </a:r>
              <a:r>
                <a:rPr kumimoji="1" lang="en-US" altLang="zh-CN" sz="24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0253" name="Text Box 13">
              <a:extLst>
                <a:ext uri="{FF2B5EF4-FFF2-40B4-BE49-F238E27FC236}">
                  <a16:creationId xmlns:a16="http://schemas.microsoft.com/office/drawing/2014/main" id="{D1A5875E-BC52-114F-884A-24C97B2A3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1" y="1939"/>
              <a:ext cx="4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AC</a:t>
              </a:r>
              <a:r>
                <a:rPr kumimoji="1" lang="en-US" altLang="zh-CN" sz="2400" b="1" i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0254" name="Line 14">
              <a:extLst>
                <a:ext uri="{FF2B5EF4-FFF2-40B4-BE49-F238E27FC236}">
                  <a16:creationId xmlns:a16="http://schemas.microsoft.com/office/drawing/2014/main" id="{E78D97C9-883F-A846-9A5B-F6C1B5C7C7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1" y="2083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50255" name="Text Box 15">
            <a:extLst>
              <a:ext uri="{FF2B5EF4-FFF2-40B4-BE49-F238E27FC236}">
                <a16:creationId xmlns:a16="http://schemas.microsoft.com/office/drawing/2014/main" id="{B5A15A3C-A445-004C-9D3B-9CA36AC95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051425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en-US" altLang="zh-CN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50256" name="Group 16">
            <a:extLst>
              <a:ext uri="{FF2B5EF4-FFF2-40B4-BE49-F238E27FC236}">
                <a16:creationId xmlns:a16="http://schemas.microsoft.com/office/drawing/2014/main" id="{527533B1-9399-BF4B-8F21-B9656BA04434}"/>
              </a:ext>
            </a:extLst>
          </p:cNvPr>
          <p:cNvGrpSpPr>
            <a:grpSpLocks/>
          </p:cNvGrpSpPr>
          <p:nvPr/>
        </p:nvGrpSpPr>
        <p:grpSpPr bwMode="auto">
          <a:xfrm>
            <a:off x="4098925" y="5638800"/>
            <a:ext cx="3587750" cy="457200"/>
            <a:chOff x="1622" y="3552"/>
            <a:chExt cx="2260" cy="288"/>
          </a:xfrm>
        </p:grpSpPr>
        <p:sp>
          <p:nvSpPr>
            <p:cNvPr id="650257" name="Text Box 17">
              <a:extLst>
                <a:ext uri="{FF2B5EF4-FFF2-40B4-BE49-F238E27FC236}">
                  <a16:creationId xmlns:a16="http://schemas.microsoft.com/office/drawing/2014/main" id="{532EEAFA-D0F1-FD43-8BA3-CC6AB6B588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3552"/>
              <a:ext cx="7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CMAR</a:t>
              </a:r>
            </a:p>
          </p:txBody>
        </p:sp>
        <p:sp>
          <p:nvSpPr>
            <p:cNvPr id="650258" name="Line 18">
              <a:extLst>
                <a:ext uri="{FF2B5EF4-FFF2-40B4-BE49-F238E27FC236}">
                  <a16:creationId xmlns:a16="http://schemas.microsoft.com/office/drawing/2014/main" id="{6ADC0607-1C26-6F48-A8B0-7B65A81C48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3" y="3718"/>
              <a:ext cx="295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0259" name="Text Box 19">
              <a:extLst>
                <a:ext uri="{FF2B5EF4-FFF2-40B4-BE49-F238E27FC236}">
                  <a16:creationId xmlns:a16="http://schemas.microsoft.com/office/drawing/2014/main" id="{3E3E33BC-E5A4-0743-BEFF-544B63D2CD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2" y="3552"/>
              <a:ext cx="1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Ad ( CMDR )</a:t>
              </a:r>
              <a:endParaRPr kumimoji="1" lang="zh-CN" altLang="en-US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50260" name="Group 20">
            <a:extLst>
              <a:ext uri="{FF2B5EF4-FFF2-40B4-BE49-F238E27FC236}">
                <a16:creationId xmlns:a16="http://schemas.microsoft.com/office/drawing/2014/main" id="{7976BB2D-7C78-E14C-ABCE-EB8CD96F402D}"/>
              </a:ext>
            </a:extLst>
          </p:cNvPr>
          <p:cNvGrpSpPr>
            <a:grpSpLocks/>
          </p:cNvGrpSpPr>
          <p:nvPr/>
        </p:nvGrpSpPr>
        <p:grpSpPr bwMode="auto">
          <a:xfrm>
            <a:off x="4098926" y="5051425"/>
            <a:ext cx="1158875" cy="457200"/>
            <a:chOff x="1622" y="1488"/>
            <a:chExt cx="730" cy="288"/>
          </a:xfrm>
        </p:grpSpPr>
        <p:sp>
          <p:nvSpPr>
            <p:cNvPr id="650261" name="Text Box 21">
              <a:extLst>
                <a:ext uri="{FF2B5EF4-FFF2-40B4-BE49-F238E27FC236}">
                  <a16:creationId xmlns:a16="http://schemas.microsoft.com/office/drawing/2014/main" id="{72979F3D-049A-A546-BE1E-CBB25E187D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7" y="1488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650262" name="Line 22">
              <a:extLst>
                <a:ext uri="{FF2B5EF4-FFF2-40B4-BE49-F238E27FC236}">
                  <a16:creationId xmlns:a16="http://schemas.microsoft.com/office/drawing/2014/main" id="{270863E1-7D24-444B-B91E-53FB5E5872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7" y="1632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0263" name="Text Box 23">
              <a:extLst>
                <a:ext uri="{FF2B5EF4-FFF2-40B4-BE49-F238E27FC236}">
                  <a16:creationId xmlns:a16="http://schemas.microsoft.com/office/drawing/2014/main" id="{A14B6530-5625-1A46-960E-C186ECC39D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2" y="14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50264" name="Group 24">
            <a:extLst>
              <a:ext uri="{FF2B5EF4-FFF2-40B4-BE49-F238E27FC236}">
                <a16:creationId xmlns:a16="http://schemas.microsoft.com/office/drawing/2014/main" id="{53A17D8D-69A7-CC48-B956-238AE4E349F7}"/>
              </a:ext>
            </a:extLst>
          </p:cNvPr>
          <p:cNvGrpSpPr>
            <a:grpSpLocks/>
          </p:cNvGrpSpPr>
          <p:nvPr/>
        </p:nvGrpSpPr>
        <p:grpSpPr bwMode="auto">
          <a:xfrm>
            <a:off x="4098926" y="3078163"/>
            <a:ext cx="3013075" cy="457200"/>
            <a:chOff x="1680" y="672"/>
            <a:chExt cx="1898" cy="288"/>
          </a:xfrm>
        </p:grpSpPr>
        <p:sp>
          <p:nvSpPr>
            <p:cNvPr id="650265" name="Line 25">
              <a:extLst>
                <a:ext uri="{FF2B5EF4-FFF2-40B4-BE49-F238E27FC236}">
                  <a16:creationId xmlns:a16="http://schemas.microsoft.com/office/drawing/2014/main" id="{1EA9C281-CCAA-9D49-AAA4-20A95E9396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9" y="816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0266" name="Text Box 26">
              <a:extLst>
                <a:ext uri="{FF2B5EF4-FFF2-40B4-BE49-F238E27FC236}">
                  <a16:creationId xmlns:a16="http://schemas.microsoft.com/office/drawing/2014/main" id="{7D8DA372-3AFA-4242-A78A-66EAD043C3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672"/>
              <a:ext cx="7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 ( AC )</a:t>
              </a:r>
            </a:p>
          </p:txBody>
        </p:sp>
        <p:sp>
          <p:nvSpPr>
            <p:cNvPr id="650267" name="Text Box 27">
              <a:extLst>
                <a:ext uri="{FF2B5EF4-FFF2-40B4-BE49-F238E27FC236}">
                  <a16:creationId xmlns:a16="http://schemas.microsoft.com/office/drawing/2014/main" id="{5DB54DD4-1B0B-C74C-A316-8B4C430A6D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672"/>
              <a:ext cx="8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 ( AC )</a:t>
              </a:r>
              <a:endPara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50268" name="Text Box 28">
            <a:extLst>
              <a:ext uri="{FF2B5EF4-FFF2-40B4-BE49-F238E27FC236}">
                <a16:creationId xmlns:a16="http://schemas.microsoft.com/office/drawing/2014/main" id="{0C2F00B7-9708-B043-BECD-9D5700C6E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1438" y="457201"/>
            <a:ext cx="2874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95300" indent="-495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52500" indent="-495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09700" indent="-495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66900" indent="-495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324100" indent="-495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81300" indent="-4953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38500" indent="-4953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95700" indent="-4953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52900" indent="-4953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2800" b="1">
                <a:solidFill>
                  <a:srgbClr val="FFFFFF"/>
                </a:solidFill>
              </a:rPr>
              <a:t>③  SHR </a:t>
            </a:r>
            <a:r>
              <a:rPr lang="zh-CN" altLang="en-US" sz="2800" b="1">
                <a:solidFill>
                  <a:srgbClr val="FFFFFF"/>
                </a:solidFill>
              </a:rPr>
              <a:t>指令</a:t>
            </a:r>
          </a:p>
        </p:txBody>
      </p:sp>
      <p:sp>
        <p:nvSpPr>
          <p:cNvPr id="650269" name="Text Box 29">
            <a:extLst>
              <a:ext uri="{FF2B5EF4-FFF2-40B4-BE49-F238E27FC236}">
                <a16:creationId xmlns:a16="http://schemas.microsoft.com/office/drawing/2014/main" id="{0F734297-3701-FB41-B780-B22EE6F6E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104900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en-US" altLang="zh-CN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0270" name="Text Box 30">
            <a:extLst>
              <a:ext uri="{FF2B5EF4-FFF2-40B4-BE49-F238E27FC236}">
                <a16:creationId xmlns:a16="http://schemas.microsoft.com/office/drawing/2014/main" id="{A3F6A25C-7F90-EB4B-A62B-D756456D1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690688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50271" name="Group 31">
            <a:extLst>
              <a:ext uri="{FF2B5EF4-FFF2-40B4-BE49-F238E27FC236}">
                <a16:creationId xmlns:a16="http://schemas.microsoft.com/office/drawing/2014/main" id="{CE92DD3B-5464-E640-AF72-B48231C197BB}"/>
              </a:ext>
            </a:extLst>
          </p:cNvPr>
          <p:cNvGrpSpPr>
            <a:grpSpLocks/>
          </p:cNvGrpSpPr>
          <p:nvPr/>
        </p:nvGrpSpPr>
        <p:grpSpPr bwMode="auto">
          <a:xfrm>
            <a:off x="7350126" y="1104900"/>
            <a:ext cx="1946275" cy="457200"/>
            <a:chOff x="3670" y="696"/>
            <a:chExt cx="1226" cy="288"/>
          </a:xfrm>
        </p:grpSpPr>
        <p:sp>
          <p:nvSpPr>
            <p:cNvPr id="650272" name="Text Box 32">
              <a:extLst>
                <a:ext uri="{FF2B5EF4-FFF2-40B4-BE49-F238E27FC236}">
                  <a16:creationId xmlns:a16="http://schemas.microsoft.com/office/drawing/2014/main" id="{33580042-6084-1D43-9DD4-B87426E8C0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0" y="696"/>
              <a:ext cx="4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AC</a:t>
              </a:r>
              <a:r>
                <a:rPr kumimoji="1" lang="en-US" altLang="zh-CN" sz="24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0273" name="Text Box 33">
              <a:extLst>
                <a:ext uri="{FF2B5EF4-FFF2-40B4-BE49-F238E27FC236}">
                  <a16:creationId xmlns:a16="http://schemas.microsoft.com/office/drawing/2014/main" id="{C77465A3-D258-1844-A2DD-FE6B5D3FC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8" y="696"/>
              <a:ext cx="4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AC</a:t>
              </a:r>
              <a:r>
                <a:rPr kumimoji="1" lang="en-US" altLang="zh-CN" sz="24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0274" name="Line 34">
              <a:extLst>
                <a:ext uri="{FF2B5EF4-FFF2-40B4-BE49-F238E27FC236}">
                  <a16:creationId xmlns:a16="http://schemas.microsoft.com/office/drawing/2014/main" id="{46ECD9F9-3FF6-5844-9A15-463D07B0E7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1" y="840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50275" name="Group 35">
            <a:extLst>
              <a:ext uri="{FF2B5EF4-FFF2-40B4-BE49-F238E27FC236}">
                <a16:creationId xmlns:a16="http://schemas.microsoft.com/office/drawing/2014/main" id="{4CD74FAC-01B2-0E4F-A72B-1E67AC017CA5}"/>
              </a:ext>
            </a:extLst>
          </p:cNvPr>
          <p:cNvGrpSpPr>
            <a:grpSpLocks/>
          </p:cNvGrpSpPr>
          <p:nvPr/>
        </p:nvGrpSpPr>
        <p:grpSpPr bwMode="auto">
          <a:xfrm>
            <a:off x="4098926" y="1104900"/>
            <a:ext cx="2987675" cy="457200"/>
            <a:chOff x="1622" y="696"/>
            <a:chExt cx="1882" cy="288"/>
          </a:xfrm>
        </p:grpSpPr>
        <p:sp>
          <p:nvSpPr>
            <p:cNvPr id="650276" name="Text Box 36">
              <a:extLst>
                <a:ext uri="{FF2B5EF4-FFF2-40B4-BE49-F238E27FC236}">
                  <a16:creationId xmlns:a16="http://schemas.microsoft.com/office/drawing/2014/main" id="{0BE70551-64FE-DB44-8746-F8E26F5DC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" y="696"/>
              <a:ext cx="8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 ( AC )</a:t>
              </a:r>
            </a:p>
          </p:txBody>
        </p:sp>
        <p:sp>
          <p:nvSpPr>
            <p:cNvPr id="650277" name="Line 37">
              <a:extLst>
                <a:ext uri="{FF2B5EF4-FFF2-40B4-BE49-F238E27FC236}">
                  <a16:creationId xmlns:a16="http://schemas.microsoft.com/office/drawing/2014/main" id="{07B9EFFC-B5B3-2C47-824C-13FF7DF41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7" y="840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0278" name="Text Box 38">
              <a:extLst>
                <a:ext uri="{FF2B5EF4-FFF2-40B4-BE49-F238E27FC236}">
                  <a16:creationId xmlns:a16="http://schemas.microsoft.com/office/drawing/2014/main" id="{0DFA9D05-7D0C-8547-89DA-3E5D11FAD5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2" y="696"/>
              <a:ext cx="7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 ( AC )</a:t>
              </a:r>
              <a:endPara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50279" name="Group 39">
            <a:extLst>
              <a:ext uri="{FF2B5EF4-FFF2-40B4-BE49-F238E27FC236}">
                <a16:creationId xmlns:a16="http://schemas.microsoft.com/office/drawing/2014/main" id="{A2BDD1A2-018C-C043-8DE7-037AADC6240C}"/>
              </a:ext>
            </a:extLst>
          </p:cNvPr>
          <p:cNvGrpSpPr>
            <a:grpSpLocks/>
          </p:cNvGrpSpPr>
          <p:nvPr/>
        </p:nvGrpSpPr>
        <p:grpSpPr bwMode="auto">
          <a:xfrm>
            <a:off x="4098926" y="1690688"/>
            <a:ext cx="3597275" cy="457200"/>
            <a:chOff x="1884" y="3936"/>
            <a:chExt cx="2266" cy="288"/>
          </a:xfrm>
        </p:grpSpPr>
        <p:sp>
          <p:nvSpPr>
            <p:cNvPr id="650280" name="Text Box 40">
              <a:extLst>
                <a:ext uri="{FF2B5EF4-FFF2-40B4-BE49-F238E27FC236}">
                  <a16:creationId xmlns:a16="http://schemas.microsoft.com/office/drawing/2014/main" id="{0565FC58-1A52-7E47-9ACD-B885E9C4F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6" y="3936"/>
              <a:ext cx="7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CMAR</a:t>
              </a:r>
            </a:p>
          </p:txBody>
        </p:sp>
        <p:sp>
          <p:nvSpPr>
            <p:cNvPr id="650281" name="Line 41">
              <a:extLst>
                <a:ext uri="{FF2B5EF4-FFF2-40B4-BE49-F238E27FC236}">
                  <a16:creationId xmlns:a16="http://schemas.microsoft.com/office/drawing/2014/main" id="{EDD7E251-CB25-5E4F-A7DE-85BBE5B13F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5" y="4102"/>
              <a:ext cx="295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0282" name="Text Box 42">
              <a:extLst>
                <a:ext uri="{FF2B5EF4-FFF2-40B4-BE49-F238E27FC236}">
                  <a16:creationId xmlns:a16="http://schemas.microsoft.com/office/drawing/2014/main" id="{9B9C01D5-05A9-874F-B997-246335A71F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4" y="3936"/>
              <a:ext cx="1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Ad ( CMDR )</a:t>
              </a:r>
              <a:endPara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50283" name="Rectangle 43">
            <a:extLst>
              <a:ext uri="{FF2B5EF4-FFF2-40B4-BE49-F238E27FC236}">
                <a16:creationId xmlns:a16="http://schemas.microsoft.com/office/drawing/2014/main" id="{D0D26E8B-36A1-374A-A7B0-7A588068E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447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10.2</a:t>
            </a:r>
          </a:p>
        </p:txBody>
      </p:sp>
      <p:sp>
        <p:nvSpPr>
          <p:cNvPr id="650284" name="AutoShape 4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C0F52BD-93A5-9F45-9799-4AECB1864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493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5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5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5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5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5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5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5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5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5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5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5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5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5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0242" grpId="0" autoUpdateAnimBg="0"/>
      <p:bldP spid="650243" grpId="0" autoUpdateAnimBg="0"/>
      <p:bldP spid="650244" grpId="0" autoUpdateAnimBg="0"/>
      <p:bldP spid="650245" grpId="0" autoUpdateAnimBg="0"/>
      <p:bldP spid="650246" grpId="0" autoUpdateAnimBg="0"/>
      <p:bldP spid="650255" grpId="0" autoUpdateAnimBg="0"/>
      <p:bldP spid="650269" grpId="0" autoUpdateAnimBg="0"/>
      <p:bldP spid="650270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Text Box 2">
            <a:extLst>
              <a:ext uri="{FF2B5EF4-FFF2-40B4-BE49-F238E27FC236}">
                <a16:creationId xmlns:a16="http://schemas.microsoft.com/office/drawing/2014/main" id="{ED3400D9-6316-E74A-9EE5-EF98EB59A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58764"/>
            <a:ext cx="218200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•  </a:t>
            </a: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访存指令</a:t>
            </a:r>
          </a:p>
        </p:txBody>
      </p:sp>
      <p:sp>
        <p:nvSpPr>
          <p:cNvPr id="651267" name="Text Box 3">
            <a:extLst>
              <a:ext uri="{FF2B5EF4-FFF2-40B4-BE49-F238E27FC236}">
                <a16:creationId xmlns:a16="http://schemas.microsoft.com/office/drawing/2014/main" id="{135A36DB-8165-D844-953B-877608724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9850" y="835025"/>
            <a:ext cx="287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95300" indent="-495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52500" indent="-495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09700" indent="-495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66900" indent="-495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324100" indent="-495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81300" indent="-4953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38500" indent="-4953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95700" indent="-4953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52900" indent="-4953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b="1">
                <a:solidFill>
                  <a:srgbClr val="FFFFFF"/>
                </a:solidFill>
              </a:rPr>
              <a:t>⑥  ADD </a:t>
            </a:r>
            <a:r>
              <a:rPr lang="zh-CN" altLang="en-US" b="1">
                <a:solidFill>
                  <a:srgbClr val="FFFFFF"/>
                </a:solidFill>
              </a:rPr>
              <a:t>指令</a:t>
            </a:r>
          </a:p>
        </p:txBody>
      </p:sp>
      <p:sp>
        <p:nvSpPr>
          <p:cNvPr id="651268" name="Text Box 4">
            <a:extLst>
              <a:ext uri="{FF2B5EF4-FFF2-40B4-BE49-F238E27FC236}">
                <a16:creationId xmlns:a16="http://schemas.microsoft.com/office/drawing/2014/main" id="{8E0323EB-F8E3-794D-B56D-C093C78EF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0" y="1228725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en-US" altLang="zh-CN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1269" name="Text Box 5">
            <a:extLst>
              <a:ext uri="{FF2B5EF4-FFF2-40B4-BE49-F238E27FC236}">
                <a16:creationId xmlns:a16="http://schemas.microsoft.com/office/drawing/2014/main" id="{196DDC21-1C41-7B44-8E60-DEF032551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0" y="1622425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1270" name="Text Box 6">
            <a:extLst>
              <a:ext uri="{FF2B5EF4-FFF2-40B4-BE49-F238E27FC236}">
                <a16:creationId xmlns:a16="http://schemas.microsoft.com/office/drawing/2014/main" id="{40DFAB03-2972-834D-8F63-A61E1FC87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0" y="2014538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kumimoji="1" lang="en-US" altLang="zh-CN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1271" name="Text Box 7">
            <a:extLst>
              <a:ext uri="{FF2B5EF4-FFF2-40B4-BE49-F238E27FC236}">
                <a16:creationId xmlns:a16="http://schemas.microsoft.com/office/drawing/2014/main" id="{42E274DC-9FBB-F74B-83BD-B8A76BE4B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0" y="2408238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kumimoji="1" lang="en-US" altLang="zh-CN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1272" name="Text Box 8">
            <a:extLst>
              <a:ext uri="{FF2B5EF4-FFF2-40B4-BE49-F238E27FC236}">
                <a16:creationId xmlns:a16="http://schemas.microsoft.com/office/drawing/2014/main" id="{8EDB348D-B64A-1947-991B-31C3CA1E4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0" y="2800350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kumimoji="1" lang="en-US" altLang="zh-CN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1273" name="Text Box 9">
            <a:extLst>
              <a:ext uri="{FF2B5EF4-FFF2-40B4-BE49-F238E27FC236}">
                <a16:creationId xmlns:a16="http://schemas.microsoft.com/office/drawing/2014/main" id="{6E405A9B-0E9F-D740-81A1-FC95FABD6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0" y="3194050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kumimoji="1" lang="en-US" altLang="zh-CN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51274" name="Group 10">
            <a:extLst>
              <a:ext uri="{FF2B5EF4-FFF2-40B4-BE49-F238E27FC236}">
                <a16:creationId xmlns:a16="http://schemas.microsoft.com/office/drawing/2014/main" id="{D90789B0-7DF0-AB4A-A41A-C50F49313E8E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219200"/>
            <a:ext cx="2743200" cy="457200"/>
            <a:chOff x="1200" y="768"/>
            <a:chExt cx="1728" cy="288"/>
          </a:xfrm>
        </p:grpSpPr>
        <p:sp>
          <p:nvSpPr>
            <p:cNvPr id="651275" name="Text Box 11">
              <a:extLst>
                <a:ext uri="{FF2B5EF4-FFF2-40B4-BE49-F238E27FC236}">
                  <a16:creationId xmlns:a16="http://schemas.microsoft.com/office/drawing/2014/main" id="{9FEB6BF3-F17A-C046-9924-36AB00E666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768"/>
              <a:ext cx="8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Ad ( IR )</a:t>
              </a:r>
            </a:p>
          </p:txBody>
        </p:sp>
        <p:sp>
          <p:nvSpPr>
            <p:cNvPr id="651276" name="Line 12">
              <a:extLst>
                <a:ext uri="{FF2B5EF4-FFF2-40B4-BE49-F238E27FC236}">
                  <a16:creationId xmlns:a16="http://schemas.microsoft.com/office/drawing/2014/main" id="{3449D072-5304-BE46-96CA-646F720FB5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7" y="912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1277" name="Text Box 13">
              <a:extLst>
                <a:ext uri="{FF2B5EF4-FFF2-40B4-BE49-F238E27FC236}">
                  <a16:creationId xmlns:a16="http://schemas.microsoft.com/office/drawing/2014/main" id="{A8FD6C98-1505-424B-AC0C-D6795F4657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" y="768"/>
              <a:ext cx="5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MAR</a:t>
              </a:r>
            </a:p>
          </p:txBody>
        </p:sp>
      </p:grpSp>
      <p:grpSp>
        <p:nvGrpSpPr>
          <p:cNvPr id="651278" name="Group 14">
            <a:extLst>
              <a:ext uri="{FF2B5EF4-FFF2-40B4-BE49-F238E27FC236}">
                <a16:creationId xmlns:a16="http://schemas.microsoft.com/office/drawing/2014/main" id="{DCA05E69-BB73-AE4C-B9BD-72F682478CD8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622425"/>
            <a:ext cx="3581400" cy="457200"/>
            <a:chOff x="1248" y="1022"/>
            <a:chExt cx="2256" cy="288"/>
          </a:xfrm>
        </p:grpSpPr>
        <p:sp>
          <p:nvSpPr>
            <p:cNvPr id="651279" name="Text Box 15">
              <a:extLst>
                <a:ext uri="{FF2B5EF4-FFF2-40B4-BE49-F238E27FC236}">
                  <a16:creationId xmlns:a16="http://schemas.microsoft.com/office/drawing/2014/main" id="{6BBB379A-6AE0-824F-95C7-56A512B9D2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022"/>
              <a:ext cx="1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Ad ( CMDR )</a:t>
              </a:r>
            </a:p>
          </p:txBody>
        </p:sp>
        <p:sp>
          <p:nvSpPr>
            <p:cNvPr id="651280" name="Line 16">
              <a:extLst>
                <a:ext uri="{FF2B5EF4-FFF2-40B4-BE49-F238E27FC236}">
                  <a16:creationId xmlns:a16="http://schemas.microsoft.com/office/drawing/2014/main" id="{758FE8B0-80A8-FC4D-BEF9-626AB599BA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9" y="1168"/>
              <a:ext cx="295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1281" name="Text Box 17">
              <a:extLst>
                <a:ext uri="{FF2B5EF4-FFF2-40B4-BE49-F238E27FC236}">
                  <a16:creationId xmlns:a16="http://schemas.microsoft.com/office/drawing/2014/main" id="{83BD3EE6-D646-1E4A-ACEC-6423D902E6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0" y="1022"/>
              <a:ext cx="7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CMAR</a:t>
              </a:r>
            </a:p>
          </p:txBody>
        </p:sp>
      </p:grpSp>
      <p:grpSp>
        <p:nvGrpSpPr>
          <p:cNvPr id="651282" name="Group 18">
            <a:extLst>
              <a:ext uri="{FF2B5EF4-FFF2-40B4-BE49-F238E27FC236}">
                <a16:creationId xmlns:a16="http://schemas.microsoft.com/office/drawing/2014/main" id="{32B38A6D-277D-C642-89DF-E713A1575508}"/>
              </a:ext>
            </a:extLst>
          </p:cNvPr>
          <p:cNvGrpSpPr>
            <a:grpSpLocks/>
          </p:cNvGrpSpPr>
          <p:nvPr/>
        </p:nvGrpSpPr>
        <p:grpSpPr bwMode="auto">
          <a:xfrm>
            <a:off x="4114801" y="2014538"/>
            <a:ext cx="3046413" cy="457200"/>
            <a:chOff x="1296" y="1246"/>
            <a:chExt cx="1919" cy="288"/>
          </a:xfrm>
        </p:grpSpPr>
        <p:sp>
          <p:nvSpPr>
            <p:cNvPr id="651283" name="Text Box 19">
              <a:extLst>
                <a:ext uri="{FF2B5EF4-FFF2-40B4-BE49-F238E27FC236}">
                  <a16:creationId xmlns:a16="http://schemas.microsoft.com/office/drawing/2014/main" id="{659F5A94-EE6A-1B43-BBEB-E8207BA44C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246"/>
              <a:ext cx="10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 ( MAR )</a:t>
              </a:r>
            </a:p>
          </p:txBody>
        </p:sp>
        <p:sp>
          <p:nvSpPr>
            <p:cNvPr id="651284" name="Line 20">
              <a:extLst>
                <a:ext uri="{FF2B5EF4-FFF2-40B4-BE49-F238E27FC236}">
                  <a16:creationId xmlns:a16="http://schemas.microsoft.com/office/drawing/2014/main" id="{690CB19D-13A5-BD4B-B5CC-F435D48F4B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5" y="1392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1285" name="Text Box 21">
              <a:extLst>
                <a:ext uri="{FF2B5EF4-FFF2-40B4-BE49-F238E27FC236}">
                  <a16:creationId xmlns:a16="http://schemas.microsoft.com/office/drawing/2014/main" id="{317BCBAE-B3A4-2345-B50D-53BD2CF68F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246"/>
              <a:ext cx="5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MDR</a:t>
              </a:r>
            </a:p>
          </p:txBody>
        </p:sp>
      </p:grpSp>
      <p:grpSp>
        <p:nvGrpSpPr>
          <p:cNvPr id="651286" name="Group 22">
            <a:extLst>
              <a:ext uri="{FF2B5EF4-FFF2-40B4-BE49-F238E27FC236}">
                <a16:creationId xmlns:a16="http://schemas.microsoft.com/office/drawing/2014/main" id="{F256A111-66B6-6642-AC4F-22C9D7C6730D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2405064"/>
            <a:ext cx="3556000" cy="460375"/>
            <a:chOff x="1248" y="1515"/>
            <a:chExt cx="2240" cy="290"/>
          </a:xfrm>
        </p:grpSpPr>
        <p:sp>
          <p:nvSpPr>
            <p:cNvPr id="651287" name="Text Box 23">
              <a:extLst>
                <a:ext uri="{FF2B5EF4-FFF2-40B4-BE49-F238E27FC236}">
                  <a16:creationId xmlns:a16="http://schemas.microsoft.com/office/drawing/2014/main" id="{4ACA4E30-D33D-FE49-8412-C3EB80CB23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515"/>
              <a:ext cx="1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Ad ( CMDR )</a:t>
              </a:r>
            </a:p>
          </p:txBody>
        </p:sp>
        <p:sp>
          <p:nvSpPr>
            <p:cNvPr id="651288" name="Line 24">
              <a:extLst>
                <a:ext uri="{FF2B5EF4-FFF2-40B4-BE49-F238E27FC236}">
                  <a16:creationId xmlns:a16="http://schemas.microsoft.com/office/drawing/2014/main" id="{E2BF765D-DF8E-9D4E-9281-A91A987DC2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6" y="1682"/>
              <a:ext cx="295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1289" name="Text Box 25">
              <a:extLst>
                <a:ext uri="{FF2B5EF4-FFF2-40B4-BE49-F238E27FC236}">
                  <a16:creationId xmlns:a16="http://schemas.microsoft.com/office/drawing/2014/main" id="{61843D01-81EE-974A-8C8A-B5B54C138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4" y="1517"/>
              <a:ext cx="7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CMAR</a:t>
              </a:r>
            </a:p>
          </p:txBody>
        </p:sp>
      </p:grpSp>
      <p:grpSp>
        <p:nvGrpSpPr>
          <p:cNvPr id="651290" name="Group 26">
            <a:extLst>
              <a:ext uri="{FF2B5EF4-FFF2-40B4-BE49-F238E27FC236}">
                <a16:creationId xmlns:a16="http://schemas.microsoft.com/office/drawing/2014/main" id="{EBD6EEDD-42D5-3140-8D5C-A78B5E83CBCA}"/>
              </a:ext>
            </a:extLst>
          </p:cNvPr>
          <p:cNvGrpSpPr>
            <a:grpSpLocks/>
          </p:cNvGrpSpPr>
          <p:nvPr/>
        </p:nvGrpSpPr>
        <p:grpSpPr bwMode="auto">
          <a:xfrm>
            <a:off x="4114801" y="2800350"/>
            <a:ext cx="3521075" cy="457200"/>
            <a:chOff x="1632" y="1764"/>
            <a:chExt cx="2218" cy="288"/>
          </a:xfrm>
        </p:grpSpPr>
        <p:sp>
          <p:nvSpPr>
            <p:cNvPr id="651291" name="Text Box 27">
              <a:extLst>
                <a:ext uri="{FF2B5EF4-FFF2-40B4-BE49-F238E27FC236}">
                  <a16:creationId xmlns:a16="http://schemas.microsoft.com/office/drawing/2014/main" id="{B61B2845-3B2B-6643-9615-94AF4BD72A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764"/>
              <a:ext cx="15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AC ) + ( MDR )</a:t>
              </a:r>
            </a:p>
          </p:txBody>
        </p:sp>
        <p:sp>
          <p:nvSpPr>
            <p:cNvPr id="651292" name="Line 28">
              <a:extLst>
                <a:ext uri="{FF2B5EF4-FFF2-40B4-BE49-F238E27FC236}">
                  <a16:creationId xmlns:a16="http://schemas.microsoft.com/office/drawing/2014/main" id="{C4781112-4144-7F47-B8D3-F686C4091A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1" y="1936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1293" name="Text Box 29">
              <a:extLst>
                <a:ext uri="{FF2B5EF4-FFF2-40B4-BE49-F238E27FC236}">
                  <a16:creationId xmlns:a16="http://schemas.microsoft.com/office/drawing/2014/main" id="{4F9C6E64-2373-7F4B-9F54-DC45B5530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764"/>
              <a:ext cx="3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AC</a:t>
              </a:r>
            </a:p>
          </p:txBody>
        </p:sp>
      </p:grpSp>
      <p:grpSp>
        <p:nvGrpSpPr>
          <p:cNvPr id="651294" name="Group 30">
            <a:extLst>
              <a:ext uri="{FF2B5EF4-FFF2-40B4-BE49-F238E27FC236}">
                <a16:creationId xmlns:a16="http://schemas.microsoft.com/office/drawing/2014/main" id="{A8D06E8A-BB01-4E48-B15D-95B55FE9F90F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3194050"/>
            <a:ext cx="3581400" cy="457200"/>
            <a:chOff x="1248" y="2012"/>
            <a:chExt cx="2256" cy="288"/>
          </a:xfrm>
        </p:grpSpPr>
        <p:sp>
          <p:nvSpPr>
            <p:cNvPr id="651295" name="Text Box 31">
              <a:extLst>
                <a:ext uri="{FF2B5EF4-FFF2-40B4-BE49-F238E27FC236}">
                  <a16:creationId xmlns:a16="http://schemas.microsoft.com/office/drawing/2014/main" id="{917221D4-202D-F340-9EB6-BADA63A97D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012"/>
              <a:ext cx="1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Ad ( CMDR )</a:t>
              </a:r>
            </a:p>
          </p:txBody>
        </p:sp>
        <p:sp>
          <p:nvSpPr>
            <p:cNvPr id="651296" name="Line 32">
              <a:extLst>
                <a:ext uri="{FF2B5EF4-FFF2-40B4-BE49-F238E27FC236}">
                  <a16:creationId xmlns:a16="http://schemas.microsoft.com/office/drawing/2014/main" id="{6CC3B719-5774-D146-93E5-979C187067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9" y="2184"/>
              <a:ext cx="295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1297" name="Text Box 33">
              <a:extLst>
                <a:ext uri="{FF2B5EF4-FFF2-40B4-BE49-F238E27FC236}">
                  <a16:creationId xmlns:a16="http://schemas.microsoft.com/office/drawing/2014/main" id="{449CA8F2-3014-7248-AB09-89FE21B725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0" y="2012"/>
              <a:ext cx="7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CMAR</a:t>
              </a:r>
            </a:p>
          </p:txBody>
        </p:sp>
      </p:grpSp>
      <p:grpSp>
        <p:nvGrpSpPr>
          <p:cNvPr id="651298" name="Group 34">
            <a:extLst>
              <a:ext uri="{FF2B5EF4-FFF2-40B4-BE49-F238E27FC236}">
                <a16:creationId xmlns:a16="http://schemas.microsoft.com/office/drawing/2014/main" id="{C7B5C2A0-F6E2-3E41-B44D-B7392AB9F3E5}"/>
              </a:ext>
            </a:extLst>
          </p:cNvPr>
          <p:cNvGrpSpPr>
            <a:grpSpLocks/>
          </p:cNvGrpSpPr>
          <p:nvPr/>
        </p:nvGrpSpPr>
        <p:grpSpPr bwMode="auto">
          <a:xfrm>
            <a:off x="7359651" y="1219200"/>
            <a:ext cx="1166813" cy="457200"/>
            <a:chOff x="2928" y="768"/>
            <a:chExt cx="735" cy="288"/>
          </a:xfrm>
        </p:grpSpPr>
        <p:sp>
          <p:nvSpPr>
            <p:cNvPr id="651299" name="Text Box 35">
              <a:extLst>
                <a:ext uri="{FF2B5EF4-FFF2-40B4-BE49-F238E27FC236}">
                  <a16:creationId xmlns:a16="http://schemas.microsoft.com/office/drawing/2014/main" id="{A107098E-EDCA-3B48-A394-571B6ACD95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7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51300" name="Text Box 36">
              <a:extLst>
                <a:ext uri="{FF2B5EF4-FFF2-40B4-BE49-F238E27FC236}">
                  <a16:creationId xmlns:a16="http://schemas.microsoft.com/office/drawing/2014/main" id="{CFEC114A-D80E-1643-8AFD-42D26A84F9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768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651301" name="Line 37">
              <a:extLst>
                <a:ext uri="{FF2B5EF4-FFF2-40B4-BE49-F238E27FC236}">
                  <a16:creationId xmlns:a16="http://schemas.microsoft.com/office/drawing/2014/main" id="{A4C63AC3-064C-3D45-95A2-DCDED98F2F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3" y="912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51302" name="Text Box 38">
            <a:extLst>
              <a:ext uri="{FF2B5EF4-FFF2-40B4-BE49-F238E27FC236}">
                <a16:creationId xmlns:a16="http://schemas.microsoft.com/office/drawing/2014/main" id="{9000F467-C4BF-8C49-8466-A611A708C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6050" y="3814763"/>
            <a:ext cx="280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95300" indent="-495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52500" indent="-495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09700" indent="-495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66900" indent="-495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324100" indent="-495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81300" indent="-4953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38500" indent="-4953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95700" indent="-4953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52900" indent="-4953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b="1">
                <a:solidFill>
                  <a:srgbClr val="FFFFFF"/>
                </a:solidFill>
              </a:rPr>
              <a:t>⑦  STA </a:t>
            </a:r>
            <a:r>
              <a:rPr lang="zh-CN" altLang="en-US" b="1">
                <a:solidFill>
                  <a:srgbClr val="FFFFFF"/>
                </a:solidFill>
              </a:rPr>
              <a:t>指令</a:t>
            </a:r>
          </a:p>
        </p:txBody>
      </p:sp>
      <p:sp>
        <p:nvSpPr>
          <p:cNvPr id="651303" name="Text Box 39">
            <a:extLst>
              <a:ext uri="{FF2B5EF4-FFF2-40B4-BE49-F238E27FC236}">
                <a16:creationId xmlns:a16="http://schemas.microsoft.com/office/drawing/2014/main" id="{863C52B1-5CB4-014B-A3B7-9A750AE79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0" y="4208463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en-US" altLang="zh-CN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1304" name="Text Box 40">
            <a:extLst>
              <a:ext uri="{FF2B5EF4-FFF2-40B4-BE49-F238E27FC236}">
                <a16:creationId xmlns:a16="http://schemas.microsoft.com/office/drawing/2014/main" id="{E26B4176-0424-DE49-86C6-FB576DC15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0" y="4600575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1305" name="Text Box 41">
            <a:extLst>
              <a:ext uri="{FF2B5EF4-FFF2-40B4-BE49-F238E27FC236}">
                <a16:creationId xmlns:a16="http://schemas.microsoft.com/office/drawing/2014/main" id="{57246483-CDBC-5E47-B5DA-05A385E0D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0" y="4994275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kumimoji="1" lang="en-US" altLang="zh-CN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1306" name="Text Box 42">
            <a:extLst>
              <a:ext uri="{FF2B5EF4-FFF2-40B4-BE49-F238E27FC236}">
                <a16:creationId xmlns:a16="http://schemas.microsoft.com/office/drawing/2014/main" id="{612D34E6-834B-4A40-B4E0-AF2106948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0" y="5386388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kumimoji="1" lang="en-US" altLang="zh-CN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1307" name="Text Box 43">
            <a:extLst>
              <a:ext uri="{FF2B5EF4-FFF2-40B4-BE49-F238E27FC236}">
                <a16:creationId xmlns:a16="http://schemas.microsoft.com/office/drawing/2014/main" id="{27C9659D-115A-5645-8501-D8E32D7C5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0" y="5780088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kumimoji="1" lang="en-US" altLang="zh-CN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1308" name="Text Box 44">
            <a:extLst>
              <a:ext uri="{FF2B5EF4-FFF2-40B4-BE49-F238E27FC236}">
                <a16:creationId xmlns:a16="http://schemas.microsoft.com/office/drawing/2014/main" id="{48735D81-1F71-1648-97E1-5059E7E4A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0" y="6172200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kumimoji="1" lang="en-US" altLang="zh-CN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51309" name="Group 45">
            <a:extLst>
              <a:ext uri="{FF2B5EF4-FFF2-40B4-BE49-F238E27FC236}">
                <a16:creationId xmlns:a16="http://schemas.microsoft.com/office/drawing/2014/main" id="{56A1EA86-49FC-CF4C-82F2-D43F35F0CDA9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4208463"/>
            <a:ext cx="2590800" cy="457200"/>
            <a:chOff x="1632" y="2651"/>
            <a:chExt cx="1632" cy="288"/>
          </a:xfrm>
        </p:grpSpPr>
        <p:sp>
          <p:nvSpPr>
            <p:cNvPr id="651310" name="Text Box 46">
              <a:extLst>
                <a:ext uri="{FF2B5EF4-FFF2-40B4-BE49-F238E27FC236}">
                  <a16:creationId xmlns:a16="http://schemas.microsoft.com/office/drawing/2014/main" id="{4BF69E94-6428-564A-ABC2-E237F70258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651"/>
              <a:ext cx="7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Ad (IR)</a:t>
              </a:r>
            </a:p>
          </p:txBody>
        </p:sp>
        <p:sp>
          <p:nvSpPr>
            <p:cNvPr id="651311" name="Line 47">
              <a:extLst>
                <a:ext uri="{FF2B5EF4-FFF2-40B4-BE49-F238E27FC236}">
                  <a16:creationId xmlns:a16="http://schemas.microsoft.com/office/drawing/2014/main" id="{7F0173B6-D96A-E64E-9784-8057048CFF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3" y="2795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1312" name="Text Box 48">
              <a:extLst>
                <a:ext uri="{FF2B5EF4-FFF2-40B4-BE49-F238E27FC236}">
                  <a16:creationId xmlns:a16="http://schemas.microsoft.com/office/drawing/2014/main" id="{6E51BEC7-7B98-7E48-81C5-BA61F0874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9" y="2651"/>
              <a:ext cx="5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MAR</a:t>
              </a:r>
            </a:p>
          </p:txBody>
        </p:sp>
      </p:grpSp>
      <p:grpSp>
        <p:nvGrpSpPr>
          <p:cNvPr id="651313" name="Group 49">
            <a:extLst>
              <a:ext uri="{FF2B5EF4-FFF2-40B4-BE49-F238E27FC236}">
                <a16:creationId xmlns:a16="http://schemas.microsoft.com/office/drawing/2014/main" id="{3B8342E5-3DCC-A84E-9BB2-4419268524BD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4600575"/>
            <a:ext cx="3581400" cy="457200"/>
            <a:chOff x="1248" y="2898"/>
            <a:chExt cx="2256" cy="288"/>
          </a:xfrm>
        </p:grpSpPr>
        <p:sp>
          <p:nvSpPr>
            <p:cNvPr id="651314" name="Text Box 50">
              <a:extLst>
                <a:ext uri="{FF2B5EF4-FFF2-40B4-BE49-F238E27FC236}">
                  <a16:creationId xmlns:a16="http://schemas.microsoft.com/office/drawing/2014/main" id="{EF2253A5-EA0C-9648-822E-97607FFE87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898"/>
              <a:ext cx="1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Ad ( CMDR )</a:t>
              </a:r>
            </a:p>
          </p:txBody>
        </p:sp>
        <p:sp>
          <p:nvSpPr>
            <p:cNvPr id="651315" name="Line 51">
              <a:extLst>
                <a:ext uri="{FF2B5EF4-FFF2-40B4-BE49-F238E27FC236}">
                  <a16:creationId xmlns:a16="http://schemas.microsoft.com/office/drawing/2014/main" id="{96FA3FE9-39D9-0440-81A0-D96D8E30FF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9" y="3064"/>
              <a:ext cx="295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1316" name="Text Box 52">
              <a:extLst>
                <a:ext uri="{FF2B5EF4-FFF2-40B4-BE49-F238E27FC236}">
                  <a16:creationId xmlns:a16="http://schemas.microsoft.com/office/drawing/2014/main" id="{32413C06-5A8A-F149-A023-0A0680F724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0" y="2898"/>
              <a:ext cx="7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CMAR</a:t>
              </a:r>
            </a:p>
          </p:txBody>
        </p:sp>
      </p:grpSp>
      <p:grpSp>
        <p:nvGrpSpPr>
          <p:cNvPr id="651317" name="Group 53">
            <a:extLst>
              <a:ext uri="{FF2B5EF4-FFF2-40B4-BE49-F238E27FC236}">
                <a16:creationId xmlns:a16="http://schemas.microsoft.com/office/drawing/2014/main" id="{79C0E6B5-BE5F-5D4A-B68B-1E06A9147AA8}"/>
              </a:ext>
            </a:extLst>
          </p:cNvPr>
          <p:cNvGrpSpPr>
            <a:grpSpLocks/>
          </p:cNvGrpSpPr>
          <p:nvPr/>
        </p:nvGrpSpPr>
        <p:grpSpPr bwMode="auto">
          <a:xfrm>
            <a:off x="4114801" y="4994275"/>
            <a:ext cx="1979613" cy="457200"/>
            <a:chOff x="1344" y="2880"/>
            <a:chExt cx="1247" cy="288"/>
          </a:xfrm>
        </p:grpSpPr>
        <p:sp>
          <p:nvSpPr>
            <p:cNvPr id="651318" name="Text Box 54">
              <a:extLst>
                <a:ext uri="{FF2B5EF4-FFF2-40B4-BE49-F238E27FC236}">
                  <a16:creationId xmlns:a16="http://schemas.microsoft.com/office/drawing/2014/main" id="{57E7523E-70CD-8C42-B5CB-63F0D8675C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880"/>
              <a:ext cx="3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AC</a:t>
              </a:r>
            </a:p>
          </p:txBody>
        </p:sp>
        <p:sp>
          <p:nvSpPr>
            <p:cNvPr id="651319" name="Line 55">
              <a:extLst>
                <a:ext uri="{FF2B5EF4-FFF2-40B4-BE49-F238E27FC236}">
                  <a16:creationId xmlns:a16="http://schemas.microsoft.com/office/drawing/2014/main" id="{6BB2B4EF-80C0-F440-A712-0E56FF94E8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3024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1320" name="Text Box 56">
              <a:extLst>
                <a:ext uri="{FF2B5EF4-FFF2-40B4-BE49-F238E27FC236}">
                  <a16:creationId xmlns:a16="http://schemas.microsoft.com/office/drawing/2014/main" id="{EAFBA0F6-A002-BA4B-99E7-1C1E0EB5FC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880"/>
              <a:ext cx="5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MDR</a:t>
              </a:r>
            </a:p>
          </p:txBody>
        </p:sp>
      </p:grpSp>
      <p:grpSp>
        <p:nvGrpSpPr>
          <p:cNvPr id="651321" name="Group 57">
            <a:extLst>
              <a:ext uri="{FF2B5EF4-FFF2-40B4-BE49-F238E27FC236}">
                <a16:creationId xmlns:a16="http://schemas.microsoft.com/office/drawing/2014/main" id="{C4004B0C-D620-B647-BE00-72DE68D857EE}"/>
              </a:ext>
            </a:extLst>
          </p:cNvPr>
          <p:cNvGrpSpPr>
            <a:grpSpLocks/>
          </p:cNvGrpSpPr>
          <p:nvPr/>
        </p:nvGrpSpPr>
        <p:grpSpPr bwMode="auto">
          <a:xfrm>
            <a:off x="4114801" y="5386388"/>
            <a:ext cx="3565525" cy="457200"/>
            <a:chOff x="1248" y="3393"/>
            <a:chExt cx="2246" cy="288"/>
          </a:xfrm>
        </p:grpSpPr>
        <p:sp>
          <p:nvSpPr>
            <p:cNvPr id="651322" name="Text Box 58">
              <a:extLst>
                <a:ext uri="{FF2B5EF4-FFF2-40B4-BE49-F238E27FC236}">
                  <a16:creationId xmlns:a16="http://schemas.microsoft.com/office/drawing/2014/main" id="{B1664961-430A-A24B-8AD0-C2B343F1AC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393"/>
              <a:ext cx="1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Ad ( CMDR )</a:t>
              </a:r>
            </a:p>
          </p:txBody>
        </p:sp>
        <p:sp>
          <p:nvSpPr>
            <p:cNvPr id="651323" name="Line 59">
              <a:extLst>
                <a:ext uri="{FF2B5EF4-FFF2-40B4-BE49-F238E27FC236}">
                  <a16:creationId xmlns:a16="http://schemas.microsoft.com/office/drawing/2014/main" id="{34E81ED3-E989-B945-81BF-51B3F570FE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9" y="3560"/>
              <a:ext cx="295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1324" name="Text Box 60">
              <a:extLst>
                <a:ext uri="{FF2B5EF4-FFF2-40B4-BE49-F238E27FC236}">
                  <a16:creationId xmlns:a16="http://schemas.microsoft.com/office/drawing/2014/main" id="{08E24B1C-B50F-B244-BDCA-E5CE1373ED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0" y="3393"/>
              <a:ext cx="7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CMAR</a:t>
              </a:r>
            </a:p>
          </p:txBody>
        </p:sp>
      </p:grpSp>
      <p:grpSp>
        <p:nvGrpSpPr>
          <p:cNvPr id="651325" name="Group 61">
            <a:extLst>
              <a:ext uri="{FF2B5EF4-FFF2-40B4-BE49-F238E27FC236}">
                <a16:creationId xmlns:a16="http://schemas.microsoft.com/office/drawing/2014/main" id="{E4F72712-40A6-E849-A51C-8EFEE6140061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780088"/>
            <a:ext cx="2895600" cy="457200"/>
            <a:chOff x="1344" y="3334"/>
            <a:chExt cx="1824" cy="288"/>
          </a:xfrm>
        </p:grpSpPr>
        <p:sp>
          <p:nvSpPr>
            <p:cNvPr id="651326" name="Text Box 62">
              <a:extLst>
                <a:ext uri="{FF2B5EF4-FFF2-40B4-BE49-F238E27FC236}">
                  <a16:creationId xmlns:a16="http://schemas.microsoft.com/office/drawing/2014/main" id="{AA0B5BBC-9C8B-7440-A2F9-2EFE7B9A3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3334"/>
              <a:ext cx="5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MDR</a:t>
              </a:r>
            </a:p>
          </p:txBody>
        </p:sp>
        <p:sp>
          <p:nvSpPr>
            <p:cNvPr id="651327" name="Line 63">
              <a:extLst>
                <a:ext uri="{FF2B5EF4-FFF2-40B4-BE49-F238E27FC236}">
                  <a16:creationId xmlns:a16="http://schemas.microsoft.com/office/drawing/2014/main" id="{38537859-2096-4C48-AE0D-C85F1D955B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3" y="3478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1328" name="Text Box 64">
              <a:extLst>
                <a:ext uri="{FF2B5EF4-FFF2-40B4-BE49-F238E27FC236}">
                  <a16:creationId xmlns:a16="http://schemas.microsoft.com/office/drawing/2014/main" id="{15E8D269-F02E-8249-9B2D-F4F423A88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6" y="3334"/>
              <a:ext cx="9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 (MAR)</a:t>
              </a:r>
            </a:p>
          </p:txBody>
        </p:sp>
      </p:grpSp>
      <p:grpSp>
        <p:nvGrpSpPr>
          <p:cNvPr id="651329" name="Group 65">
            <a:extLst>
              <a:ext uri="{FF2B5EF4-FFF2-40B4-BE49-F238E27FC236}">
                <a16:creationId xmlns:a16="http://schemas.microsoft.com/office/drawing/2014/main" id="{8A430E6B-58E9-4846-BDD2-5B8D55792388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6172200"/>
            <a:ext cx="3581400" cy="457200"/>
            <a:chOff x="1248" y="3888"/>
            <a:chExt cx="2256" cy="288"/>
          </a:xfrm>
        </p:grpSpPr>
        <p:sp>
          <p:nvSpPr>
            <p:cNvPr id="651330" name="Text Box 66">
              <a:extLst>
                <a:ext uri="{FF2B5EF4-FFF2-40B4-BE49-F238E27FC236}">
                  <a16:creationId xmlns:a16="http://schemas.microsoft.com/office/drawing/2014/main" id="{4AFE951C-B774-F94B-816D-CA5569DE1D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888"/>
              <a:ext cx="1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Ad ( CMDR )</a:t>
              </a:r>
            </a:p>
          </p:txBody>
        </p:sp>
        <p:sp>
          <p:nvSpPr>
            <p:cNvPr id="651331" name="Line 67">
              <a:extLst>
                <a:ext uri="{FF2B5EF4-FFF2-40B4-BE49-F238E27FC236}">
                  <a16:creationId xmlns:a16="http://schemas.microsoft.com/office/drawing/2014/main" id="{0676AE5A-D651-1240-9CD0-3934EDA3E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9" y="4054"/>
              <a:ext cx="295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1332" name="Text Box 68">
              <a:extLst>
                <a:ext uri="{FF2B5EF4-FFF2-40B4-BE49-F238E27FC236}">
                  <a16:creationId xmlns:a16="http://schemas.microsoft.com/office/drawing/2014/main" id="{C4CF0E72-1DBD-CC4E-A020-7B876223E3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0" y="3888"/>
              <a:ext cx="7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CMAR</a:t>
              </a:r>
            </a:p>
          </p:txBody>
        </p:sp>
      </p:grpSp>
      <p:grpSp>
        <p:nvGrpSpPr>
          <p:cNvPr id="651333" name="Group 69">
            <a:extLst>
              <a:ext uri="{FF2B5EF4-FFF2-40B4-BE49-F238E27FC236}">
                <a16:creationId xmlns:a16="http://schemas.microsoft.com/office/drawing/2014/main" id="{A0BF3193-97BD-FE49-91B4-B51DBF2CAF51}"/>
              </a:ext>
            </a:extLst>
          </p:cNvPr>
          <p:cNvGrpSpPr>
            <a:grpSpLocks/>
          </p:cNvGrpSpPr>
          <p:nvPr/>
        </p:nvGrpSpPr>
        <p:grpSpPr bwMode="auto">
          <a:xfrm>
            <a:off x="7359650" y="4208463"/>
            <a:ext cx="1250950" cy="457200"/>
            <a:chOff x="2976" y="2400"/>
            <a:chExt cx="788" cy="288"/>
          </a:xfrm>
        </p:grpSpPr>
        <p:sp>
          <p:nvSpPr>
            <p:cNvPr id="651334" name="Text Box 70">
              <a:extLst>
                <a:ext uri="{FF2B5EF4-FFF2-40B4-BE49-F238E27FC236}">
                  <a16:creationId xmlns:a16="http://schemas.microsoft.com/office/drawing/2014/main" id="{68383CD3-C146-E045-B462-4B0FBF350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4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51335" name="Text Box 71">
              <a:extLst>
                <a:ext uri="{FF2B5EF4-FFF2-40B4-BE49-F238E27FC236}">
                  <a16:creationId xmlns:a16="http://schemas.microsoft.com/office/drawing/2014/main" id="{6ADCD014-0D6D-B440-84B2-56E4E9606A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40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</a:t>
              </a:r>
            </a:p>
          </p:txBody>
        </p:sp>
        <p:sp>
          <p:nvSpPr>
            <p:cNvPr id="651336" name="Line 72">
              <a:extLst>
                <a:ext uri="{FF2B5EF4-FFF2-40B4-BE49-F238E27FC236}">
                  <a16:creationId xmlns:a16="http://schemas.microsoft.com/office/drawing/2014/main" id="{DFE32107-FD4A-6F44-AC17-4EB2D20118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1" y="2544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51337" name="Rectangle 73">
            <a:extLst>
              <a:ext uri="{FF2B5EF4-FFF2-40B4-BE49-F238E27FC236}">
                <a16:creationId xmlns:a16="http://schemas.microsoft.com/office/drawing/2014/main" id="{3A4DA3DF-AD10-2F46-8D48-F309EC05A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447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10.2</a:t>
            </a:r>
          </a:p>
        </p:txBody>
      </p:sp>
      <p:sp>
        <p:nvSpPr>
          <p:cNvPr id="651338" name="AutoShape 7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EA1B6664-0935-C442-ACCA-D4887F88E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382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5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5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5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5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5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5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5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5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5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5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5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5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5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5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5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5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65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65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65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65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65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65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65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65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65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67" grpId="0" autoUpdateAnimBg="0"/>
      <p:bldP spid="651268" grpId="0" autoUpdateAnimBg="0"/>
      <p:bldP spid="651269" grpId="0" autoUpdateAnimBg="0"/>
      <p:bldP spid="651270" grpId="0" autoUpdateAnimBg="0"/>
      <p:bldP spid="651271" grpId="0" autoUpdateAnimBg="0"/>
      <p:bldP spid="651272" grpId="0" autoUpdateAnimBg="0"/>
      <p:bldP spid="651273" grpId="0" autoUpdateAnimBg="0"/>
      <p:bldP spid="651302" grpId="0" autoUpdateAnimBg="0"/>
      <p:bldP spid="651303" grpId="0" autoUpdateAnimBg="0"/>
      <p:bldP spid="651304" grpId="0" autoUpdateAnimBg="0"/>
      <p:bldP spid="651305" grpId="0" autoUpdateAnimBg="0"/>
      <p:bldP spid="651306" grpId="0" autoUpdateAnimBg="0"/>
      <p:bldP spid="651307" grpId="0" autoUpdateAnimBg="0"/>
      <p:bldP spid="651308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Text Box 2">
            <a:extLst>
              <a:ext uri="{FF2B5EF4-FFF2-40B4-BE49-F238E27FC236}">
                <a16:creationId xmlns:a16="http://schemas.microsoft.com/office/drawing/2014/main" id="{11EAB868-C452-5540-95F6-B61B6D226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34964"/>
            <a:ext cx="3581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95300" indent="-495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52500" indent="-495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09700" indent="-495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66900" indent="-495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324100" indent="-495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81300" indent="-4953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38500" indent="-4953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95700" indent="-4953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52900" indent="-4953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3200" b="1">
                <a:solidFill>
                  <a:srgbClr val="FFFFFF"/>
                </a:solidFill>
              </a:rPr>
              <a:t>⑧  LDA </a:t>
            </a:r>
            <a:r>
              <a:rPr lang="zh-CN" altLang="en-US" sz="3200" b="1">
                <a:solidFill>
                  <a:srgbClr val="FFFFFF"/>
                </a:solidFill>
              </a:rPr>
              <a:t>指令</a:t>
            </a:r>
          </a:p>
        </p:txBody>
      </p:sp>
      <p:sp>
        <p:nvSpPr>
          <p:cNvPr id="652291" name="Text Box 3">
            <a:extLst>
              <a:ext uri="{FF2B5EF4-FFF2-40B4-BE49-F238E27FC236}">
                <a16:creationId xmlns:a16="http://schemas.microsoft.com/office/drawing/2014/main" id="{B44B0869-E1B4-5C43-A02E-AF17B6F72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1524000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en-US" altLang="zh-CN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2292" name="Text Box 4">
            <a:extLst>
              <a:ext uri="{FF2B5EF4-FFF2-40B4-BE49-F238E27FC236}">
                <a16:creationId xmlns:a16="http://schemas.microsoft.com/office/drawing/2014/main" id="{64128C99-5A5D-1043-8851-E00F638B4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300288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2293" name="Text Box 5">
            <a:extLst>
              <a:ext uri="{FF2B5EF4-FFF2-40B4-BE49-F238E27FC236}">
                <a16:creationId xmlns:a16="http://schemas.microsoft.com/office/drawing/2014/main" id="{856EDEE9-10E8-EE4A-9B4F-1A06DF9CE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078163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kumimoji="1" lang="en-US" altLang="zh-CN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2294" name="Text Box 6">
            <a:extLst>
              <a:ext uri="{FF2B5EF4-FFF2-40B4-BE49-F238E27FC236}">
                <a16:creationId xmlns:a16="http://schemas.microsoft.com/office/drawing/2014/main" id="{F6BFE9C2-CF04-2543-8BC8-006E3094E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854450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kumimoji="1" lang="en-US" altLang="zh-CN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2295" name="Text Box 7">
            <a:extLst>
              <a:ext uri="{FF2B5EF4-FFF2-40B4-BE49-F238E27FC236}">
                <a16:creationId xmlns:a16="http://schemas.microsoft.com/office/drawing/2014/main" id="{C9C8A7BE-D955-B04F-A54F-9513ED35D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632325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kumimoji="1" lang="en-US" altLang="zh-CN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2296" name="Text Box 8">
            <a:extLst>
              <a:ext uri="{FF2B5EF4-FFF2-40B4-BE49-F238E27FC236}">
                <a16:creationId xmlns:a16="http://schemas.microsoft.com/office/drawing/2014/main" id="{F40F1A3C-06F8-F446-A7C8-27502E73C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10200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kumimoji="1" lang="en-US" altLang="zh-CN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52329" name="Group 41">
            <a:extLst>
              <a:ext uri="{FF2B5EF4-FFF2-40B4-BE49-F238E27FC236}">
                <a16:creationId xmlns:a16="http://schemas.microsoft.com/office/drawing/2014/main" id="{BB4FA297-4D69-FA40-8743-E6C9C52CB0C8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524000"/>
            <a:ext cx="2743200" cy="457200"/>
            <a:chOff x="1632" y="960"/>
            <a:chExt cx="1728" cy="288"/>
          </a:xfrm>
        </p:grpSpPr>
        <p:sp>
          <p:nvSpPr>
            <p:cNvPr id="652298" name="Text Box 10">
              <a:extLst>
                <a:ext uri="{FF2B5EF4-FFF2-40B4-BE49-F238E27FC236}">
                  <a16:creationId xmlns:a16="http://schemas.microsoft.com/office/drawing/2014/main" id="{2EB20B29-9401-F642-8465-710277D71C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960"/>
              <a:ext cx="8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Ad ( IR )</a:t>
              </a:r>
            </a:p>
          </p:txBody>
        </p:sp>
        <p:sp>
          <p:nvSpPr>
            <p:cNvPr id="652299" name="Line 11">
              <a:extLst>
                <a:ext uri="{FF2B5EF4-FFF2-40B4-BE49-F238E27FC236}">
                  <a16:creationId xmlns:a16="http://schemas.microsoft.com/office/drawing/2014/main" id="{5C517E37-E1F7-0D4B-B014-16B6CB9372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7" y="1106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2300" name="Text Box 12">
              <a:extLst>
                <a:ext uri="{FF2B5EF4-FFF2-40B4-BE49-F238E27FC236}">
                  <a16:creationId xmlns:a16="http://schemas.microsoft.com/office/drawing/2014/main" id="{85B01939-2BC8-9F44-99C7-A46E3F62B1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5" y="960"/>
              <a:ext cx="5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MAR</a:t>
              </a:r>
            </a:p>
          </p:txBody>
        </p:sp>
      </p:grpSp>
      <p:grpSp>
        <p:nvGrpSpPr>
          <p:cNvPr id="652301" name="Group 13">
            <a:extLst>
              <a:ext uri="{FF2B5EF4-FFF2-40B4-BE49-F238E27FC236}">
                <a16:creationId xmlns:a16="http://schemas.microsoft.com/office/drawing/2014/main" id="{4C60F39E-AF5D-4048-9B13-01CDED7FDDAE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2300288"/>
            <a:ext cx="3581400" cy="457200"/>
            <a:chOff x="1632" y="1449"/>
            <a:chExt cx="2256" cy="288"/>
          </a:xfrm>
        </p:grpSpPr>
        <p:sp>
          <p:nvSpPr>
            <p:cNvPr id="652302" name="Text Box 14">
              <a:extLst>
                <a:ext uri="{FF2B5EF4-FFF2-40B4-BE49-F238E27FC236}">
                  <a16:creationId xmlns:a16="http://schemas.microsoft.com/office/drawing/2014/main" id="{EDC410D5-76AF-3842-9754-B8FE06AF04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449"/>
              <a:ext cx="1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Ad ( CMDR )</a:t>
              </a:r>
            </a:p>
          </p:txBody>
        </p:sp>
        <p:sp>
          <p:nvSpPr>
            <p:cNvPr id="652303" name="Line 15">
              <a:extLst>
                <a:ext uri="{FF2B5EF4-FFF2-40B4-BE49-F238E27FC236}">
                  <a16:creationId xmlns:a16="http://schemas.microsoft.com/office/drawing/2014/main" id="{61FF6E51-2582-2547-8322-324B6B6D2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3" y="1616"/>
              <a:ext cx="295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2304" name="Text Box 16">
              <a:extLst>
                <a:ext uri="{FF2B5EF4-FFF2-40B4-BE49-F238E27FC236}">
                  <a16:creationId xmlns:a16="http://schemas.microsoft.com/office/drawing/2014/main" id="{132E3A98-296B-CC4C-8462-2DEA4463D8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4" y="1449"/>
              <a:ext cx="7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CMAR</a:t>
              </a:r>
            </a:p>
          </p:txBody>
        </p:sp>
      </p:grpSp>
      <p:grpSp>
        <p:nvGrpSpPr>
          <p:cNvPr id="652327" name="Group 39">
            <a:extLst>
              <a:ext uri="{FF2B5EF4-FFF2-40B4-BE49-F238E27FC236}">
                <a16:creationId xmlns:a16="http://schemas.microsoft.com/office/drawing/2014/main" id="{C9D7125B-45D5-A34B-9B3D-CEE7A099198B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3078163"/>
            <a:ext cx="3048000" cy="457200"/>
            <a:chOff x="1632" y="1939"/>
            <a:chExt cx="1920" cy="288"/>
          </a:xfrm>
        </p:grpSpPr>
        <p:sp>
          <p:nvSpPr>
            <p:cNvPr id="652306" name="Text Box 18">
              <a:extLst>
                <a:ext uri="{FF2B5EF4-FFF2-40B4-BE49-F238E27FC236}">
                  <a16:creationId xmlns:a16="http://schemas.microsoft.com/office/drawing/2014/main" id="{E6E01F6E-8B90-CF43-BAB2-F1DBB699BD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939"/>
              <a:ext cx="10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 ( MAR )</a:t>
              </a:r>
            </a:p>
          </p:txBody>
        </p:sp>
        <p:sp>
          <p:nvSpPr>
            <p:cNvPr id="652307" name="Line 19">
              <a:extLst>
                <a:ext uri="{FF2B5EF4-FFF2-40B4-BE49-F238E27FC236}">
                  <a16:creationId xmlns:a16="http://schemas.microsoft.com/office/drawing/2014/main" id="{E0D70C50-CFB8-634A-A3B1-A147B175FF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1" y="2090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2308" name="Text Box 20">
              <a:extLst>
                <a:ext uri="{FF2B5EF4-FFF2-40B4-BE49-F238E27FC236}">
                  <a16:creationId xmlns:a16="http://schemas.microsoft.com/office/drawing/2014/main" id="{98F86399-E1B1-7F43-802F-EA5812507D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7" y="1939"/>
              <a:ext cx="5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MDR</a:t>
              </a:r>
            </a:p>
          </p:txBody>
        </p:sp>
      </p:grpSp>
      <p:grpSp>
        <p:nvGrpSpPr>
          <p:cNvPr id="652309" name="Group 21">
            <a:extLst>
              <a:ext uri="{FF2B5EF4-FFF2-40B4-BE49-F238E27FC236}">
                <a16:creationId xmlns:a16="http://schemas.microsoft.com/office/drawing/2014/main" id="{D9122647-8739-4148-8FBC-BE82CAB1754A}"/>
              </a:ext>
            </a:extLst>
          </p:cNvPr>
          <p:cNvGrpSpPr>
            <a:grpSpLocks/>
          </p:cNvGrpSpPr>
          <p:nvPr/>
        </p:nvGrpSpPr>
        <p:grpSpPr bwMode="auto">
          <a:xfrm>
            <a:off x="4114801" y="3854450"/>
            <a:ext cx="3565525" cy="457200"/>
            <a:chOff x="1632" y="2428"/>
            <a:chExt cx="2246" cy="288"/>
          </a:xfrm>
        </p:grpSpPr>
        <p:sp>
          <p:nvSpPr>
            <p:cNvPr id="652310" name="Text Box 22">
              <a:extLst>
                <a:ext uri="{FF2B5EF4-FFF2-40B4-BE49-F238E27FC236}">
                  <a16:creationId xmlns:a16="http://schemas.microsoft.com/office/drawing/2014/main" id="{FE2F3037-6130-3D4F-BDBA-143EE2DB4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428"/>
              <a:ext cx="1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Ad ( CMDR )</a:t>
              </a:r>
            </a:p>
          </p:txBody>
        </p:sp>
        <p:sp>
          <p:nvSpPr>
            <p:cNvPr id="652311" name="Line 23">
              <a:extLst>
                <a:ext uri="{FF2B5EF4-FFF2-40B4-BE49-F238E27FC236}">
                  <a16:creationId xmlns:a16="http://schemas.microsoft.com/office/drawing/2014/main" id="{46837502-CFA2-DC41-A015-0676865939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9" y="2572"/>
              <a:ext cx="295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2312" name="Text Box 24">
              <a:extLst>
                <a:ext uri="{FF2B5EF4-FFF2-40B4-BE49-F238E27FC236}">
                  <a16:creationId xmlns:a16="http://schemas.microsoft.com/office/drawing/2014/main" id="{0C888848-BF27-5D48-B10C-8EACEBF511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4" y="2428"/>
              <a:ext cx="7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CMAR</a:t>
              </a:r>
            </a:p>
          </p:txBody>
        </p:sp>
      </p:grpSp>
      <p:grpSp>
        <p:nvGrpSpPr>
          <p:cNvPr id="652313" name="Group 25">
            <a:extLst>
              <a:ext uri="{FF2B5EF4-FFF2-40B4-BE49-F238E27FC236}">
                <a16:creationId xmlns:a16="http://schemas.microsoft.com/office/drawing/2014/main" id="{ADA05B83-5C19-464B-84C3-8B5A862BF91F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4632325"/>
            <a:ext cx="1981200" cy="457200"/>
            <a:chOff x="1344" y="1318"/>
            <a:chExt cx="1248" cy="288"/>
          </a:xfrm>
        </p:grpSpPr>
        <p:sp>
          <p:nvSpPr>
            <p:cNvPr id="652314" name="Text Box 26">
              <a:extLst>
                <a:ext uri="{FF2B5EF4-FFF2-40B4-BE49-F238E27FC236}">
                  <a16:creationId xmlns:a16="http://schemas.microsoft.com/office/drawing/2014/main" id="{D0A779E7-A2E4-264A-B966-589D02EB2B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318"/>
              <a:ext cx="5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MDR</a:t>
              </a:r>
            </a:p>
          </p:txBody>
        </p:sp>
        <p:sp>
          <p:nvSpPr>
            <p:cNvPr id="652315" name="Line 27">
              <a:extLst>
                <a:ext uri="{FF2B5EF4-FFF2-40B4-BE49-F238E27FC236}">
                  <a16:creationId xmlns:a16="http://schemas.microsoft.com/office/drawing/2014/main" id="{62706044-1A0C-FF4D-999C-E19A3DBAE6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462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2316" name="Text Box 28">
              <a:extLst>
                <a:ext uri="{FF2B5EF4-FFF2-40B4-BE49-F238E27FC236}">
                  <a16:creationId xmlns:a16="http://schemas.microsoft.com/office/drawing/2014/main" id="{315EBD86-A713-C54A-B8B4-0CCE325FA7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" y="1318"/>
              <a:ext cx="3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AC</a:t>
              </a:r>
            </a:p>
          </p:txBody>
        </p:sp>
      </p:grpSp>
      <p:grpSp>
        <p:nvGrpSpPr>
          <p:cNvPr id="652317" name="Group 29">
            <a:extLst>
              <a:ext uri="{FF2B5EF4-FFF2-40B4-BE49-F238E27FC236}">
                <a16:creationId xmlns:a16="http://schemas.microsoft.com/office/drawing/2014/main" id="{0B80DBFE-DA27-834D-84A9-D869D6B95D79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410200"/>
            <a:ext cx="3581400" cy="457200"/>
            <a:chOff x="1632" y="3408"/>
            <a:chExt cx="2256" cy="288"/>
          </a:xfrm>
        </p:grpSpPr>
        <p:sp>
          <p:nvSpPr>
            <p:cNvPr id="652318" name="Text Box 30">
              <a:extLst>
                <a:ext uri="{FF2B5EF4-FFF2-40B4-BE49-F238E27FC236}">
                  <a16:creationId xmlns:a16="http://schemas.microsoft.com/office/drawing/2014/main" id="{64A743AB-FCFF-D647-9860-A97A41D775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408"/>
              <a:ext cx="1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Ad ( CMDR )</a:t>
              </a:r>
            </a:p>
          </p:txBody>
        </p:sp>
        <p:sp>
          <p:nvSpPr>
            <p:cNvPr id="652319" name="Line 31">
              <a:extLst>
                <a:ext uri="{FF2B5EF4-FFF2-40B4-BE49-F238E27FC236}">
                  <a16:creationId xmlns:a16="http://schemas.microsoft.com/office/drawing/2014/main" id="{BE033B50-A6E3-C64B-B0A9-1CBB532BAE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9" y="3552"/>
              <a:ext cx="295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2320" name="Text Box 32">
              <a:extLst>
                <a:ext uri="{FF2B5EF4-FFF2-40B4-BE49-F238E27FC236}">
                  <a16:creationId xmlns:a16="http://schemas.microsoft.com/office/drawing/2014/main" id="{A47F0981-0DF2-4440-9875-6B237849B7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4" y="3408"/>
              <a:ext cx="7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CMAR</a:t>
              </a:r>
            </a:p>
          </p:txBody>
        </p:sp>
      </p:grpSp>
      <p:grpSp>
        <p:nvGrpSpPr>
          <p:cNvPr id="652328" name="Group 40">
            <a:extLst>
              <a:ext uri="{FF2B5EF4-FFF2-40B4-BE49-F238E27FC236}">
                <a16:creationId xmlns:a16="http://schemas.microsoft.com/office/drawing/2014/main" id="{6516186C-4ADF-5041-8BAE-A744BA89D1BC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1524000"/>
            <a:ext cx="1143000" cy="457200"/>
            <a:chOff x="3648" y="960"/>
            <a:chExt cx="720" cy="288"/>
          </a:xfrm>
        </p:grpSpPr>
        <p:sp>
          <p:nvSpPr>
            <p:cNvPr id="652322" name="Text Box 34">
              <a:extLst>
                <a:ext uri="{FF2B5EF4-FFF2-40B4-BE49-F238E27FC236}">
                  <a16:creationId xmlns:a16="http://schemas.microsoft.com/office/drawing/2014/main" id="{746DB63A-D21B-6A49-830E-813220E2E7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96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52323" name="Text Box 35">
              <a:extLst>
                <a:ext uri="{FF2B5EF4-FFF2-40B4-BE49-F238E27FC236}">
                  <a16:creationId xmlns:a16="http://schemas.microsoft.com/office/drawing/2014/main" id="{1DA4ECF6-6A21-154F-A9A4-C08093193B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3" y="960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652324" name="Line 36">
              <a:extLst>
                <a:ext uri="{FF2B5EF4-FFF2-40B4-BE49-F238E27FC236}">
                  <a16:creationId xmlns:a16="http://schemas.microsoft.com/office/drawing/2014/main" id="{10BC46D1-0E89-5D47-BC82-840A7C31E8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1106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52325" name="Rectangle 37">
            <a:extLst>
              <a:ext uri="{FF2B5EF4-FFF2-40B4-BE49-F238E27FC236}">
                <a16:creationId xmlns:a16="http://schemas.microsoft.com/office/drawing/2014/main" id="{66F41E54-B283-C740-B93F-E9420ED7D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447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10.2</a:t>
            </a:r>
          </a:p>
        </p:txBody>
      </p:sp>
      <p:sp>
        <p:nvSpPr>
          <p:cNvPr id="652326" name="AutoShape 3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C32173D2-75AA-434A-BB79-8E1E44574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335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5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5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5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5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5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5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5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5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5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5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291" grpId="0" autoUpdateAnimBg="0"/>
      <p:bldP spid="652292" grpId="0" autoUpdateAnimBg="0"/>
      <p:bldP spid="652293" grpId="0" autoUpdateAnimBg="0"/>
      <p:bldP spid="652294" grpId="0" autoUpdateAnimBg="0"/>
      <p:bldP spid="652295" grpId="0" autoUpdateAnimBg="0"/>
      <p:bldP spid="652296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Text Box 2">
            <a:extLst>
              <a:ext uri="{FF2B5EF4-FFF2-40B4-BE49-F238E27FC236}">
                <a16:creationId xmlns:a16="http://schemas.microsoft.com/office/drawing/2014/main" id="{FC8C1270-B4DC-794E-8C9A-FD4DB7548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126" y="5562600"/>
            <a:ext cx="2632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全部微操作    20个</a:t>
            </a:r>
          </a:p>
        </p:txBody>
      </p:sp>
      <p:sp>
        <p:nvSpPr>
          <p:cNvPr id="653315" name="Text Box 3">
            <a:extLst>
              <a:ext uri="{FF2B5EF4-FFF2-40B4-BE49-F238E27FC236}">
                <a16:creationId xmlns:a16="http://schemas.microsoft.com/office/drawing/2014/main" id="{50FDD1F4-8393-7E47-A323-1664301B8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8513" y="6075363"/>
            <a:ext cx="232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微指令        38条</a:t>
            </a:r>
          </a:p>
        </p:txBody>
      </p:sp>
      <p:sp>
        <p:nvSpPr>
          <p:cNvPr id="653316" name="Text Box 4">
            <a:extLst>
              <a:ext uri="{FF2B5EF4-FFF2-40B4-BE49-F238E27FC236}">
                <a16:creationId xmlns:a16="http://schemas.microsoft.com/office/drawing/2014/main" id="{1DC4240C-C7EE-4346-A2E4-A23D70510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349251"/>
            <a:ext cx="28937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•  </a:t>
            </a: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转移类指令</a:t>
            </a:r>
          </a:p>
        </p:txBody>
      </p:sp>
      <p:sp>
        <p:nvSpPr>
          <p:cNvPr id="653317" name="Text Box 5">
            <a:extLst>
              <a:ext uri="{FF2B5EF4-FFF2-40B4-BE49-F238E27FC236}">
                <a16:creationId xmlns:a16="http://schemas.microsoft.com/office/drawing/2014/main" id="{EA09AD48-ED0F-854C-A428-D5B52E6D5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219201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95300" indent="-495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52500" indent="-495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09700" indent="-495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66900" indent="-495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324100" indent="-495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81300" indent="-4953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38500" indent="-4953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95700" indent="-4953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52900" indent="-4953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2800" b="1">
                <a:solidFill>
                  <a:srgbClr val="FFFFFF"/>
                </a:solidFill>
              </a:rPr>
              <a:t>⑨  JMP </a:t>
            </a:r>
            <a:r>
              <a:rPr lang="zh-CN" altLang="en-US" sz="2800" b="1">
                <a:solidFill>
                  <a:srgbClr val="FFFFFF"/>
                </a:solidFill>
              </a:rPr>
              <a:t>指令</a:t>
            </a:r>
          </a:p>
        </p:txBody>
      </p:sp>
      <p:sp>
        <p:nvSpPr>
          <p:cNvPr id="653318" name="Text Box 6">
            <a:extLst>
              <a:ext uri="{FF2B5EF4-FFF2-40B4-BE49-F238E27FC236}">
                <a16:creationId xmlns:a16="http://schemas.microsoft.com/office/drawing/2014/main" id="{7580F4F1-F12F-2141-B269-EB03DA34D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931988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en-US" altLang="zh-CN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3319" name="Text Box 7">
            <a:extLst>
              <a:ext uri="{FF2B5EF4-FFF2-40B4-BE49-F238E27FC236}">
                <a16:creationId xmlns:a16="http://schemas.microsoft.com/office/drawing/2014/main" id="{82E92383-02D1-A143-9615-4476C437F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582863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53320" name="Group 8">
            <a:extLst>
              <a:ext uri="{FF2B5EF4-FFF2-40B4-BE49-F238E27FC236}">
                <a16:creationId xmlns:a16="http://schemas.microsoft.com/office/drawing/2014/main" id="{A84C958E-D019-F246-897C-684CD33F0EE5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1931988"/>
            <a:ext cx="2362200" cy="457200"/>
            <a:chOff x="1584" y="1217"/>
            <a:chExt cx="1488" cy="288"/>
          </a:xfrm>
        </p:grpSpPr>
        <p:sp>
          <p:nvSpPr>
            <p:cNvPr id="653321" name="Text Box 9">
              <a:extLst>
                <a:ext uri="{FF2B5EF4-FFF2-40B4-BE49-F238E27FC236}">
                  <a16:creationId xmlns:a16="http://schemas.microsoft.com/office/drawing/2014/main" id="{04C229DF-EAF6-1648-A179-516F6724A8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217"/>
              <a:ext cx="8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Ad ( IR)</a:t>
              </a:r>
            </a:p>
          </p:txBody>
        </p:sp>
        <p:sp>
          <p:nvSpPr>
            <p:cNvPr id="653322" name="Line 10">
              <a:extLst>
                <a:ext uri="{FF2B5EF4-FFF2-40B4-BE49-F238E27FC236}">
                  <a16:creationId xmlns:a16="http://schemas.microsoft.com/office/drawing/2014/main" id="{B929ADC3-3BB9-5746-8AB6-DD8EF44CC4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3" y="1361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3323" name="Text Box 11">
              <a:extLst>
                <a:ext uri="{FF2B5EF4-FFF2-40B4-BE49-F238E27FC236}">
                  <a16:creationId xmlns:a16="http://schemas.microsoft.com/office/drawing/2014/main" id="{094B49FD-4DC1-7248-84EB-7224D6E3A1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0" y="1217"/>
              <a:ext cx="3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</a:t>
              </a:r>
            </a:p>
          </p:txBody>
        </p:sp>
      </p:grpSp>
      <p:grpSp>
        <p:nvGrpSpPr>
          <p:cNvPr id="653324" name="Group 12">
            <a:extLst>
              <a:ext uri="{FF2B5EF4-FFF2-40B4-BE49-F238E27FC236}">
                <a16:creationId xmlns:a16="http://schemas.microsoft.com/office/drawing/2014/main" id="{B6B21A90-2EB1-2245-9C43-27F2136EC182}"/>
              </a:ext>
            </a:extLst>
          </p:cNvPr>
          <p:cNvGrpSpPr>
            <a:grpSpLocks/>
          </p:cNvGrpSpPr>
          <p:nvPr/>
        </p:nvGrpSpPr>
        <p:grpSpPr bwMode="auto">
          <a:xfrm>
            <a:off x="4038601" y="2582863"/>
            <a:ext cx="3516313" cy="457200"/>
            <a:chOff x="1584" y="1627"/>
            <a:chExt cx="2215" cy="288"/>
          </a:xfrm>
        </p:grpSpPr>
        <p:sp>
          <p:nvSpPr>
            <p:cNvPr id="653325" name="Text Box 13">
              <a:extLst>
                <a:ext uri="{FF2B5EF4-FFF2-40B4-BE49-F238E27FC236}">
                  <a16:creationId xmlns:a16="http://schemas.microsoft.com/office/drawing/2014/main" id="{8D8E7522-174F-1C44-A647-68F882FDD4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627"/>
              <a:ext cx="1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Ad ( CMDR )</a:t>
              </a:r>
            </a:p>
          </p:txBody>
        </p:sp>
        <p:sp>
          <p:nvSpPr>
            <p:cNvPr id="653326" name="Line 14">
              <a:extLst>
                <a:ext uri="{FF2B5EF4-FFF2-40B4-BE49-F238E27FC236}">
                  <a16:creationId xmlns:a16="http://schemas.microsoft.com/office/drawing/2014/main" id="{404747C9-3D2C-CD49-8401-BF1E445233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6" y="1771"/>
              <a:ext cx="295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3327" name="Text Box 15">
              <a:extLst>
                <a:ext uri="{FF2B5EF4-FFF2-40B4-BE49-F238E27FC236}">
                  <a16:creationId xmlns:a16="http://schemas.microsoft.com/office/drawing/2014/main" id="{1FFC5F84-9A89-A641-97EB-FBC3385E89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5" y="1627"/>
              <a:ext cx="7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CMAR</a:t>
              </a:r>
            </a:p>
          </p:txBody>
        </p:sp>
      </p:grpSp>
      <p:sp>
        <p:nvSpPr>
          <p:cNvPr id="653328" name="Text Box 16">
            <a:extLst>
              <a:ext uri="{FF2B5EF4-FFF2-40B4-BE49-F238E27FC236}">
                <a16:creationId xmlns:a16="http://schemas.microsoft.com/office/drawing/2014/main" id="{31F3C1A1-31B5-C849-BE35-E67609E29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309938"/>
            <a:ext cx="251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95300" indent="-495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52500" indent="-495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09700" indent="-495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66900" indent="-495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324100" indent="-495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81300" indent="-4953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38500" indent="-4953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95700" indent="-4953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52900" indent="-4953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2800" b="1">
                <a:solidFill>
                  <a:srgbClr val="FFFFFF"/>
                </a:solidFill>
              </a:rPr>
              <a:t>⑩  BAN </a:t>
            </a:r>
            <a:r>
              <a:rPr lang="zh-CN" altLang="en-US" sz="2800" b="1">
                <a:solidFill>
                  <a:srgbClr val="FFFFFF"/>
                </a:solidFill>
              </a:rPr>
              <a:t>指令</a:t>
            </a:r>
          </a:p>
        </p:txBody>
      </p:sp>
      <p:sp>
        <p:nvSpPr>
          <p:cNvPr id="653329" name="Text Box 17">
            <a:extLst>
              <a:ext uri="{FF2B5EF4-FFF2-40B4-BE49-F238E27FC236}">
                <a16:creationId xmlns:a16="http://schemas.microsoft.com/office/drawing/2014/main" id="{63F6CB0A-5E83-7646-B14E-381E50E53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022725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en-US" altLang="zh-CN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3330" name="Text Box 18">
            <a:extLst>
              <a:ext uri="{FF2B5EF4-FFF2-40B4-BE49-F238E27FC236}">
                <a16:creationId xmlns:a16="http://schemas.microsoft.com/office/drawing/2014/main" id="{E7CE7788-174B-C449-926E-5A25E04AB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673600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53331" name="Group 19">
            <a:extLst>
              <a:ext uri="{FF2B5EF4-FFF2-40B4-BE49-F238E27FC236}">
                <a16:creationId xmlns:a16="http://schemas.microsoft.com/office/drawing/2014/main" id="{23A53911-CD72-C047-BFE0-A00F72CA5A25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4673600"/>
            <a:ext cx="3581400" cy="457200"/>
            <a:chOff x="1584" y="2944"/>
            <a:chExt cx="2256" cy="288"/>
          </a:xfrm>
        </p:grpSpPr>
        <p:sp>
          <p:nvSpPr>
            <p:cNvPr id="653332" name="Text Box 20">
              <a:extLst>
                <a:ext uri="{FF2B5EF4-FFF2-40B4-BE49-F238E27FC236}">
                  <a16:creationId xmlns:a16="http://schemas.microsoft.com/office/drawing/2014/main" id="{BF198AE2-68ED-B442-ACDE-05400F5C7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944"/>
              <a:ext cx="1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Ad ( CMDR )</a:t>
              </a:r>
            </a:p>
          </p:txBody>
        </p:sp>
        <p:sp>
          <p:nvSpPr>
            <p:cNvPr id="653333" name="Line 21">
              <a:extLst>
                <a:ext uri="{FF2B5EF4-FFF2-40B4-BE49-F238E27FC236}">
                  <a16:creationId xmlns:a16="http://schemas.microsoft.com/office/drawing/2014/main" id="{9E291ACC-A9C6-CE42-A9DD-C5D1D349EE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5" y="3088"/>
              <a:ext cx="295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3334" name="Text Box 22">
              <a:extLst>
                <a:ext uri="{FF2B5EF4-FFF2-40B4-BE49-F238E27FC236}">
                  <a16:creationId xmlns:a16="http://schemas.microsoft.com/office/drawing/2014/main" id="{6DFE6B42-A40D-4544-9F46-2E022198A9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6" y="2944"/>
              <a:ext cx="7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CMAR</a:t>
              </a:r>
            </a:p>
          </p:txBody>
        </p:sp>
      </p:grpSp>
      <p:grpSp>
        <p:nvGrpSpPr>
          <p:cNvPr id="653342" name="Group 30">
            <a:extLst>
              <a:ext uri="{FF2B5EF4-FFF2-40B4-BE49-F238E27FC236}">
                <a16:creationId xmlns:a16="http://schemas.microsoft.com/office/drawing/2014/main" id="{1CFFB126-3231-7744-BC4D-FDD4924E10F3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4022725"/>
            <a:ext cx="4724400" cy="457200"/>
            <a:chOff x="1584" y="2534"/>
            <a:chExt cx="2976" cy="288"/>
          </a:xfrm>
        </p:grpSpPr>
        <p:sp>
          <p:nvSpPr>
            <p:cNvPr id="653336" name="Text Box 24">
              <a:extLst>
                <a:ext uri="{FF2B5EF4-FFF2-40B4-BE49-F238E27FC236}">
                  <a16:creationId xmlns:a16="http://schemas.microsoft.com/office/drawing/2014/main" id="{05D07C65-F52A-5E4E-943B-913D2EA251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534"/>
              <a:ext cx="22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24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•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Ad ( IR ) + A</a:t>
              </a:r>
              <a:r>
                <a:rPr kumimoji="1" lang="en-US" altLang="zh-CN" sz="24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•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 PC )</a:t>
              </a:r>
            </a:p>
          </p:txBody>
        </p:sp>
        <p:sp>
          <p:nvSpPr>
            <p:cNvPr id="653337" name="Line 25">
              <a:extLst>
                <a:ext uri="{FF2B5EF4-FFF2-40B4-BE49-F238E27FC236}">
                  <a16:creationId xmlns:a16="http://schemas.microsoft.com/office/drawing/2014/main" id="{3E78761F-02C3-034A-BF18-FE77E6E3C6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1" y="2678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3338" name="Text Box 26">
              <a:extLst>
                <a:ext uri="{FF2B5EF4-FFF2-40B4-BE49-F238E27FC236}">
                  <a16:creationId xmlns:a16="http://schemas.microsoft.com/office/drawing/2014/main" id="{9EA32882-8FEE-1841-851C-DB80ED9537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8" y="2534"/>
              <a:ext cx="3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</a:t>
              </a:r>
            </a:p>
          </p:txBody>
        </p:sp>
        <p:sp>
          <p:nvSpPr>
            <p:cNvPr id="653339" name="Line 27">
              <a:extLst>
                <a:ext uri="{FF2B5EF4-FFF2-40B4-BE49-F238E27FC236}">
                  <a16:creationId xmlns:a16="http://schemas.microsoft.com/office/drawing/2014/main" id="{9085F9FD-67AB-CC46-9C21-F0113231A0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582"/>
              <a:ext cx="1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53340" name="Rectangle 28">
            <a:extLst>
              <a:ext uri="{FF2B5EF4-FFF2-40B4-BE49-F238E27FC236}">
                <a16:creationId xmlns:a16="http://schemas.microsoft.com/office/drawing/2014/main" id="{1E7707E9-DC46-CF4B-93CE-AEDDFE019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447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10.2</a:t>
            </a:r>
          </a:p>
        </p:txBody>
      </p:sp>
      <p:sp>
        <p:nvSpPr>
          <p:cNvPr id="653341" name="AutoShape 2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B146C38-71EE-3E4C-A0B6-BF1DD8BDA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279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5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5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5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5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5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5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5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5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5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5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5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4" grpId="0" autoUpdateAnimBg="0"/>
      <p:bldP spid="653315" grpId="0" autoUpdateAnimBg="0"/>
      <p:bldP spid="653317" grpId="0" autoUpdateAnimBg="0"/>
      <p:bldP spid="653318" grpId="0" autoUpdateAnimBg="0"/>
      <p:bldP spid="653319" grpId="0" autoUpdateAnimBg="0"/>
      <p:bldP spid="653328" grpId="0" autoUpdateAnimBg="0"/>
      <p:bldP spid="653329" grpId="0" autoUpdateAnimBg="0"/>
      <p:bldP spid="653330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Text Box 2">
            <a:extLst>
              <a:ext uri="{FF2B5EF4-FFF2-40B4-BE49-F238E27FC236}">
                <a16:creationId xmlns:a16="http://schemas.microsoft.com/office/drawing/2014/main" id="{DC2F7EDC-D43A-5E4E-8436-560D57F37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82564"/>
            <a:ext cx="5638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 确定微指令格式</a:t>
            </a:r>
          </a:p>
        </p:txBody>
      </p:sp>
      <p:sp>
        <p:nvSpPr>
          <p:cNvPr id="654339" name="Text Box 3">
            <a:extLst>
              <a:ext uri="{FF2B5EF4-FFF2-40B4-BE49-F238E27FC236}">
                <a16:creationId xmlns:a16="http://schemas.microsoft.com/office/drawing/2014/main" id="{A6409422-C6A5-7E4E-A905-7709158BD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8414" y="863601"/>
            <a:ext cx="49291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 微指令的编码方式</a:t>
            </a:r>
          </a:p>
        </p:txBody>
      </p:sp>
      <p:sp>
        <p:nvSpPr>
          <p:cNvPr id="654340" name="Text Box 4">
            <a:extLst>
              <a:ext uri="{FF2B5EF4-FFF2-40B4-BE49-F238E27FC236}">
                <a16:creationId xmlns:a16="http://schemas.microsoft.com/office/drawing/2014/main" id="{4D514713-2E72-5A45-93BA-C0B327D68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8414" y="1958976"/>
            <a:ext cx="61483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 后续微指令的地址形成方式</a:t>
            </a:r>
          </a:p>
        </p:txBody>
      </p:sp>
      <p:sp>
        <p:nvSpPr>
          <p:cNvPr id="654341" name="Text Box 5">
            <a:extLst>
              <a:ext uri="{FF2B5EF4-FFF2-40B4-BE49-F238E27FC236}">
                <a16:creationId xmlns:a16="http://schemas.microsoft.com/office/drawing/2014/main" id="{3FC6B367-3768-0D43-A0C7-43F767766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1" y="1457325"/>
            <a:ext cx="44116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采用直接控制</a:t>
            </a:r>
          </a:p>
        </p:txBody>
      </p:sp>
      <p:sp>
        <p:nvSpPr>
          <p:cNvPr id="654342" name="Text Box 6">
            <a:extLst>
              <a:ext uri="{FF2B5EF4-FFF2-40B4-BE49-F238E27FC236}">
                <a16:creationId xmlns:a16="http://schemas.microsoft.com/office/drawing/2014/main" id="{9E886347-7F04-7449-98A0-61656B955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1" y="2552700"/>
            <a:ext cx="6545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由机器指令的操作码通过微地址形成部件形成</a:t>
            </a:r>
          </a:p>
        </p:txBody>
      </p:sp>
      <p:sp>
        <p:nvSpPr>
          <p:cNvPr id="654343" name="Text Box 7">
            <a:extLst>
              <a:ext uri="{FF2B5EF4-FFF2-40B4-BE49-F238E27FC236}">
                <a16:creationId xmlns:a16="http://schemas.microsoft.com/office/drawing/2014/main" id="{A4FFF060-0227-554C-89A1-9991FAF41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1" y="3055939"/>
            <a:ext cx="517366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由微指令的下地址字段直接给出</a:t>
            </a:r>
          </a:p>
        </p:txBody>
      </p:sp>
      <p:sp>
        <p:nvSpPr>
          <p:cNvPr id="654344" name="Text Box 8">
            <a:extLst>
              <a:ext uri="{FF2B5EF4-FFF2-40B4-BE49-F238E27FC236}">
                <a16:creationId xmlns:a16="http://schemas.microsoft.com/office/drawing/2014/main" id="{E7F52D4A-1DDB-5F4A-A6B5-B6649B4AC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8414" y="3557588"/>
            <a:ext cx="4319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  微指令字长</a:t>
            </a:r>
          </a:p>
        </p:txBody>
      </p:sp>
      <p:sp>
        <p:nvSpPr>
          <p:cNvPr id="654345" name="Text Box 9">
            <a:extLst>
              <a:ext uri="{FF2B5EF4-FFF2-40B4-BE49-F238E27FC236}">
                <a16:creationId xmlns:a16="http://schemas.microsoft.com/office/drawing/2014/main" id="{0571CB40-8943-524F-8EF5-45CC705E4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1" y="4151314"/>
            <a:ext cx="471646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 </a:t>
            </a:r>
            <a:r>
              <a:rPr kumimoji="1" lang="zh-CN" altLang="en-US" sz="2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个微操作</a:t>
            </a:r>
          </a:p>
        </p:txBody>
      </p:sp>
      <p:sp>
        <p:nvSpPr>
          <p:cNvPr id="654346" name="Text Box 10">
            <a:extLst>
              <a:ext uri="{FF2B5EF4-FFF2-40B4-BE49-F238E27FC236}">
                <a16:creationId xmlns:a16="http://schemas.microsoft.com/office/drawing/2014/main" id="{F4EFCB14-E69B-2B43-A212-7ECAD71A4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1" y="4654550"/>
            <a:ext cx="5021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确定 </a:t>
            </a:r>
            <a:r>
              <a:rPr kumimoji="1" lang="zh-CN" altLang="en-US" sz="2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操作控制字段</a:t>
            </a: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最少 </a:t>
            </a:r>
            <a:r>
              <a:rPr kumimoji="1" lang="zh-CN" altLang="en-US" sz="2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位</a:t>
            </a:r>
          </a:p>
        </p:txBody>
      </p:sp>
      <p:sp>
        <p:nvSpPr>
          <p:cNvPr id="654347" name="Text Box 11">
            <a:extLst>
              <a:ext uri="{FF2B5EF4-FFF2-40B4-BE49-F238E27FC236}">
                <a16:creationId xmlns:a16="http://schemas.microsoft.com/office/drawing/2014/main" id="{4D1D684E-749D-054E-B287-63CCCFC66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1" y="5156200"/>
            <a:ext cx="30400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 </a:t>
            </a:r>
            <a:r>
              <a:rPr kumimoji="1" lang="zh-CN" altLang="en-US" sz="2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38 </a:t>
            </a: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条微指令</a:t>
            </a:r>
          </a:p>
        </p:txBody>
      </p:sp>
      <p:sp>
        <p:nvSpPr>
          <p:cNvPr id="654348" name="Text Box 12">
            <a:extLst>
              <a:ext uri="{FF2B5EF4-FFF2-40B4-BE49-F238E27FC236}">
                <a16:creationId xmlns:a16="http://schemas.microsoft.com/office/drawing/2014/main" id="{F1F8E050-2599-904F-BF42-1F1095B90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1" y="5657850"/>
            <a:ext cx="5021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确定微指令的 </a:t>
            </a:r>
            <a:r>
              <a:rPr kumimoji="1" lang="zh-CN" altLang="en-US" sz="2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下地址字段 </a:t>
            </a: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kumimoji="1" lang="zh-CN" altLang="en-US" sz="2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6</a:t>
            </a: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位</a:t>
            </a:r>
          </a:p>
        </p:txBody>
      </p:sp>
      <p:sp>
        <p:nvSpPr>
          <p:cNvPr id="654349" name="Text Box 13">
            <a:extLst>
              <a:ext uri="{FF2B5EF4-FFF2-40B4-BE49-F238E27FC236}">
                <a16:creationId xmlns:a16="http://schemas.microsoft.com/office/drawing/2014/main" id="{8058C060-7259-F94F-8BE3-653B6E891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1" y="6161089"/>
            <a:ext cx="502126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微指令字长  </a:t>
            </a: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可取 </a:t>
            </a:r>
            <a:r>
              <a:rPr kumimoji="1" lang="zh-CN" altLang="en-US" sz="2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 ＋ 6 ＝ 26</a:t>
            </a: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位</a:t>
            </a:r>
          </a:p>
        </p:txBody>
      </p:sp>
      <p:sp>
        <p:nvSpPr>
          <p:cNvPr id="654350" name="Rectangle 14">
            <a:extLst>
              <a:ext uri="{FF2B5EF4-FFF2-40B4-BE49-F238E27FC236}">
                <a16:creationId xmlns:a16="http://schemas.microsoft.com/office/drawing/2014/main" id="{5C1B52D1-E42C-304A-9334-CA310B751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447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10.2</a:t>
            </a:r>
          </a:p>
        </p:txBody>
      </p:sp>
      <p:sp>
        <p:nvSpPr>
          <p:cNvPr id="654351" name="AutoShape 1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1EEE38E7-08A3-7B4D-B401-A413FC8AC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225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5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5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5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5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5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5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5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5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39" grpId="0" autoUpdateAnimBg="0"/>
      <p:bldP spid="654340" grpId="0" autoUpdateAnimBg="0"/>
      <p:bldP spid="654341" grpId="0" autoUpdateAnimBg="0"/>
      <p:bldP spid="654342" grpId="0" autoUpdateAnimBg="0"/>
      <p:bldP spid="654343" grpId="0" autoUpdateAnimBg="0"/>
      <p:bldP spid="654344" grpId="0" autoUpdateAnimBg="0"/>
      <p:bldP spid="654345" grpId="0" autoUpdateAnimBg="0"/>
      <p:bldP spid="654346" grpId="0" autoUpdateAnimBg="0"/>
      <p:bldP spid="654347" grpId="0" autoUpdateAnimBg="0"/>
      <p:bldP spid="654348" grpId="0" autoUpdateAnimBg="0"/>
      <p:bldP spid="654349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Text Box 2">
            <a:extLst>
              <a:ext uri="{FF2B5EF4-FFF2-40B4-BE49-F238E27FC236}">
                <a16:creationId xmlns:a16="http://schemas.microsoft.com/office/drawing/2014/main" id="{7A6BBCE4-4E87-6047-B766-6B33A61B2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95264"/>
            <a:ext cx="5410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(4)  微指令字长的确定</a:t>
            </a:r>
          </a:p>
        </p:txBody>
      </p:sp>
      <p:sp>
        <p:nvSpPr>
          <p:cNvPr id="655363" name="Text Box 3">
            <a:extLst>
              <a:ext uri="{FF2B5EF4-FFF2-40B4-BE49-F238E27FC236}">
                <a16:creationId xmlns:a16="http://schemas.microsoft.com/office/drawing/2014/main" id="{69A78840-E014-7042-ACC1-2FAEFF59B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25" y="2057400"/>
            <a:ext cx="719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条</a:t>
            </a:r>
          </a:p>
        </p:txBody>
      </p:sp>
      <p:sp>
        <p:nvSpPr>
          <p:cNvPr id="655364" name="Text Box 4">
            <a:extLst>
              <a:ext uri="{FF2B5EF4-FFF2-40B4-BE49-F238E27FC236}">
                <a16:creationId xmlns:a16="http://schemas.microsoft.com/office/drawing/2014/main" id="{FEBA3493-E9A3-EC45-954B-DEDDD179A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25" y="2667000"/>
            <a:ext cx="871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18 条</a:t>
            </a:r>
          </a:p>
        </p:txBody>
      </p:sp>
      <p:grpSp>
        <p:nvGrpSpPr>
          <p:cNvPr id="655365" name="Group 5">
            <a:extLst>
              <a:ext uri="{FF2B5EF4-FFF2-40B4-BE49-F238E27FC236}">
                <a16:creationId xmlns:a16="http://schemas.microsoft.com/office/drawing/2014/main" id="{D558CDC8-D08E-974D-B12A-8F299A984685}"/>
              </a:ext>
            </a:extLst>
          </p:cNvPr>
          <p:cNvGrpSpPr>
            <a:grpSpLocks/>
          </p:cNvGrpSpPr>
          <p:nvPr/>
        </p:nvGrpSpPr>
        <p:grpSpPr bwMode="auto">
          <a:xfrm>
            <a:off x="3006726" y="914400"/>
            <a:ext cx="4841875" cy="990600"/>
            <a:chOff x="934" y="576"/>
            <a:chExt cx="3050" cy="624"/>
          </a:xfrm>
        </p:grpSpPr>
        <p:sp>
          <p:nvSpPr>
            <p:cNvPr id="655366" name="Text Box 6">
              <a:extLst>
                <a:ext uri="{FF2B5EF4-FFF2-40B4-BE49-F238E27FC236}">
                  <a16:creationId xmlns:a16="http://schemas.microsoft.com/office/drawing/2014/main" id="{E470B48C-BF2D-AB4B-A703-11C099B8B5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4" y="576"/>
              <a:ext cx="20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38 条微指令中有 19 条</a:t>
              </a:r>
            </a:p>
          </p:txBody>
        </p:sp>
        <p:sp>
          <p:nvSpPr>
            <p:cNvPr id="655367" name="Text Box 7">
              <a:extLst>
                <a:ext uri="{FF2B5EF4-FFF2-40B4-BE49-F238E27FC236}">
                  <a16:creationId xmlns:a16="http://schemas.microsoft.com/office/drawing/2014/main" id="{D28E4113-98AB-3846-B432-77B8AA8B0C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4" y="912"/>
              <a:ext cx="2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是关于后续微指令地址</a:t>
              </a:r>
            </a:p>
          </p:txBody>
        </p:sp>
        <p:sp>
          <p:nvSpPr>
            <p:cNvPr id="655368" name="Text Box 8">
              <a:extLst>
                <a:ext uri="{FF2B5EF4-FFF2-40B4-BE49-F238E27FC236}">
                  <a16:creationId xmlns:a16="http://schemas.microsoft.com/office/drawing/2014/main" id="{55FD0BBE-081D-A845-BC79-29C804D741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0" y="912"/>
              <a:ext cx="7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CMAR</a:t>
              </a:r>
            </a:p>
          </p:txBody>
        </p:sp>
        <p:sp>
          <p:nvSpPr>
            <p:cNvPr id="655369" name="Line 9">
              <a:extLst>
                <a:ext uri="{FF2B5EF4-FFF2-40B4-BE49-F238E27FC236}">
                  <a16:creationId xmlns:a16="http://schemas.microsoft.com/office/drawing/2014/main" id="{E7F85F9A-C1F5-654C-AE11-2A2EDBE0B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9" y="1078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55396" name="Group 36">
            <a:extLst>
              <a:ext uri="{FF2B5EF4-FFF2-40B4-BE49-F238E27FC236}">
                <a16:creationId xmlns:a16="http://schemas.microsoft.com/office/drawing/2014/main" id="{63BA6983-95F6-984D-9CF3-6C80DF706584}"/>
              </a:ext>
            </a:extLst>
          </p:cNvPr>
          <p:cNvGrpSpPr>
            <a:grpSpLocks/>
          </p:cNvGrpSpPr>
          <p:nvPr/>
        </p:nvGrpSpPr>
        <p:grpSpPr bwMode="auto">
          <a:xfrm>
            <a:off x="4860926" y="2667000"/>
            <a:ext cx="3597275" cy="457200"/>
            <a:chOff x="2102" y="1680"/>
            <a:chExt cx="2266" cy="288"/>
          </a:xfrm>
        </p:grpSpPr>
        <p:sp>
          <p:nvSpPr>
            <p:cNvPr id="655371" name="Text Box 11">
              <a:extLst>
                <a:ext uri="{FF2B5EF4-FFF2-40B4-BE49-F238E27FC236}">
                  <a16:creationId xmlns:a16="http://schemas.microsoft.com/office/drawing/2014/main" id="{C457C585-520B-204F-B491-1E26E151BC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2" y="1680"/>
              <a:ext cx="1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Ad ( CMDR )</a:t>
              </a:r>
            </a:p>
          </p:txBody>
        </p:sp>
        <p:sp>
          <p:nvSpPr>
            <p:cNvPr id="655372" name="Text Box 12">
              <a:extLst>
                <a:ext uri="{FF2B5EF4-FFF2-40B4-BE49-F238E27FC236}">
                  <a16:creationId xmlns:a16="http://schemas.microsoft.com/office/drawing/2014/main" id="{6C74BAB4-FE78-0647-89E5-93AA8CC6FF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4" y="1680"/>
              <a:ext cx="7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CMAR</a:t>
              </a:r>
            </a:p>
          </p:txBody>
        </p:sp>
        <p:sp>
          <p:nvSpPr>
            <p:cNvPr id="655373" name="Line 13">
              <a:extLst>
                <a:ext uri="{FF2B5EF4-FFF2-40B4-BE49-F238E27FC236}">
                  <a16:creationId xmlns:a16="http://schemas.microsoft.com/office/drawing/2014/main" id="{93663260-CF53-1E44-8DDD-965D269849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7" y="1828"/>
              <a:ext cx="295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55374" name="Text Box 14">
            <a:extLst>
              <a:ext uri="{FF2B5EF4-FFF2-40B4-BE49-F238E27FC236}">
                <a16:creationId xmlns:a16="http://schemas.microsoft.com/office/drawing/2014/main" id="{CF409FDC-0B83-5E4C-9736-773992C1A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9676" y="2397125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其中</a:t>
            </a:r>
          </a:p>
        </p:txBody>
      </p:sp>
      <p:sp>
        <p:nvSpPr>
          <p:cNvPr id="655375" name="AutoShape 15">
            <a:extLst>
              <a:ext uri="{FF2B5EF4-FFF2-40B4-BE49-F238E27FC236}">
                <a16:creationId xmlns:a16="http://schemas.microsoft.com/office/drawing/2014/main" id="{CF389C59-4D9C-6247-BC82-EAD2BE1B6573}"/>
              </a:ext>
            </a:extLst>
          </p:cNvPr>
          <p:cNvSpPr>
            <a:spLocks/>
          </p:cNvSpPr>
          <p:nvPr/>
        </p:nvSpPr>
        <p:spPr bwMode="auto">
          <a:xfrm>
            <a:off x="3284538" y="2244726"/>
            <a:ext cx="144462" cy="684213"/>
          </a:xfrm>
          <a:prstGeom prst="leftBrace">
            <a:avLst>
              <a:gd name="adj1" fmla="val 3946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55376" name="Text Box 16">
            <a:extLst>
              <a:ext uri="{FF2B5EF4-FFF2-40B4-BE49-F238E27FC236}">
                <a16:creationId xmlns:a16="http://schemas.microsoft.com/office/drawing/2014/main" id="{1B743304-88EC-2046-9197-727519617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7851" y="3311525"/>
            <a:ext cx="5172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若用 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 ( CMDR )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直接送控存地址线</a:t>
            </a:r>
          </a:p>
        </p:txBody>
      </p:sp>
      <p:sp>
        <p:nvSpPr>
          <p:cNvPr id="655377" name="Text Box 17">
            <a:extLst>
              <a:ext uri="{FF2B5EF4-FFF2-40B4-BE49-F238E27FC236}">
                <a16:creationId xmlns:a16="http://schemas.microsoft.com/office/drawing/2014/main" id="{EACBA335-41EC-F040-997C-BA1E18A2E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7850" y="3967163"/>
            <a:ext cx="7081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则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省去了输至 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CMAR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的时间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省去了 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CMAR</a:t>
            </a:r>
          </a:p>
        </p:txBody>
      </p:sp>
      <p:sp>
        <p:nvSpPr>
          <p:cNvPr id="655378" name="Text Box 18">
            <a:extLst>
              <a:ext uri="{FF2B5EF4-FFF2-40B4-BE49-F238E27FC236}">
                <a16:creationId xmlns:a16="http://schemas.microsoft.com/office/drawing/2014/main" id="{8FFBD2CF-0B68-3D40-849E-A9BB59E0D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1" y="4624388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同理</a:t>
            </a:r>
          </a:p>
        </p:txBody>
      </p:sp>
      <p:grpSp>
        <p:nvGrpSpPr>
          <p:cNvPr id="655379" name="Group 19">
            <a:extLst>
              <a:ext uri="{FF2B5EF4-FFF2-40B4-BE49-F238E27FC236}">
                <a16:creationId xmlns:a16="http://schemas.microsoft.com/office/drawing/2014/main" id="{752A1FE3-0CEA-854F-875E-FFC4B732E144}"/>
              </a:ext>
            </a:extLst>
          </p:cNvPr>
          <p:cNvGrpSpPr>
            <a:grpSpLocks/>
          </p:cNvGrpSpPr>
          <p:nvPr/>
        </p:nvGrpSpPr>
        <p:grpSpPr bwMode="auto">
          <a:xfrm>
            <a:off x="3117850" y="4624389"/>
            <a:ext cx="6407150" cy="477837"/>
            <a:chOff x="1484" y="3072"/>
            <a:chExt cx="4036" cy="301"/>
          </a:xfrm>
        </p:grpSpPr>
        <p:sp>
          <p:nvSpPr>
            <p:cNvPr id="655380" name="Text Box 20">
              <a:extLst>
                <a:ext uri="{FF2B5EF4-FFF2-40B4-BE49-F238E27FC236}">
                  <a16:creationId xmlns:a16="http://schemas.microsoft.com/office/drawing/2014/main" id="{8FB7E9CE-74C0-5C46-8C97-E2078AB5B0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" y="3072"/>
              <a:ext cx="8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OP ( IR )</a:t>
              </a:r>
            </a:p>
          </p:txBody>
        </p:sp>
        <p:sp>
          <p:nvSpPr>
            <p:cNvPr id="655381" name="Text Box 21">
              <a:extLst>
                <a:ext uri="{FF2B5EF4-FFF2-40B4-BE49-F238E27FC236}">
                  <a16:creationId xmlns:a16="http://schemas.microsoft.com/office/drawing/2014/main" id="{3E23ED2E-7217-214F-88E8-A8D58AC3B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1" y="3072"/>
              <a:ext cx="14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微地址形成部件</a:t>
              </a:r>
            </a:p>
          </p:txBody>
        </p:sp>
        <p:sp>
          <p:nvSpPr>
            <p:cNvPr id="655382" name="Text Box 22">
              <a:extLst>
                <a:ext uri="{FF2B5EF4-FFF2-40B4-BE49-F238E27FC236}">
                  <a16:creationId xmlns:a16="http://schemas.microsoft.com/office/drawing/2014/main" id="{DA77D958-8542-E64B-873F-33B8C604FE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1" y="3085"/>
              <a:ext cx="11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控存地址线</a:t>
              </a:r>
            </a:p>
          </p:txBody>
        </p:sp>
        <p:sp>
          <p:nvSpPr>
            <p:cNvPr id="655383" name="Line 23">
              <a:extLst>
                <a:ext uri="{FF2B5EF4-FFF2-40B4-BE49-F238E27FC236}">
                  <a16:creationId xmlns:a16="http://schemas.microsoft.com/office/drawing/2014/main" id="{7EB23543-4D3B-0340-8F4A-79EA0ACEE9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5" y="3216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5384" name="Line 24">
              <a:extLst>
                <a:ext uri="{FF2B5EF4-FFF2-40B4-BE49-F238E27FC236}">
                  <a16:creationId xmlns:a16="http://schemas.microsoft.com/office/drawing/2014/main" id="{7D63D61B-00BC-5544-8845-34A21D2489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1" y="3216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55385" name="Text Box 25">
            <a:extLst>
              <a:ext uri="{FF2B5EF4-FFF2-40B4-BE49-F238E27FC236}">
                <a16:creationId xmlns:a16="http://schemas.microsoft.com/office/drawing/2014/main" id="{9C34B046-CC63-E842-80CC-4F270FC3F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7850" y="5216525"/>
            <a:ext cx="454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可省去 19 条微指令，2 个微操作</a:t>
            </a:r>
          </a:p>
        </p:txBody>
      </p:sp>
      <p:sp>
        <p:nvSpPr>
          <p:cNvPr id="655386" name="Text Box 26">
            <a:extLst>
              <a:ext uri="{FF2B5EF4-FFF2-40B4-BE49-F238E27FC236}">
                <a16:creationId xmlns:a16="http://schemas.microsoft.com/office/drawing/2014/main" id="{560591B7-9581-AA40-A338-F36031CE4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738813"/>
            <a:ext cx="2814638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38 － 19 ＝ 19</a:t>
            </a: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下地址字段最少取 </a:t>
            </a:r>
            <a:r>
              <a:rPr kumimoji="1" lang="zh-CN" altLang="en-US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位</a:t>
            </a:r>
          </a:p>
        </p:txBody>
      </p:sp>
      <p:sp>
        <p:nvSpPr>
          <p:cNvPr id="655387" name="Rectangle 27">
            <a:extLst>
              <a:ext uri="{FF2B5EF4-FFF2-40B4-BE49-F238E27FC236}">
                <a16:creationId xmlns:a16="http://schemas.microsoft.com/office/drawing/2014/main" id="{BF882AB2-5744-1143-BF9D-B1267C42B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447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10.2</a:t>
            </a:r>
          </a:p>
        </p:txBody>
      </p:sp>
      <p:sp>
        <p:nvSpPr>
          <p:cNvPr id="655388" name="Text Box 28">
            <a:extLst>
              <a:ext uri="{FF2B5EF4-FFF2-40B4-BE49-F238E27FC236}">
                <a16:creationId xmlns:a16="http://schemas.microsoft.com/office/drawing/2014/main" id="{F28A2465-C0CA-2E43-9547-AC19F47E2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702301"/>
            <a:ext cx="3352800" cy="92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20 － 2 ＝ 18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操作控制字段最少取 </a:t>
            </a:r>
            <a:r>
              <a:rPr kumimoji="1" lang="zh-CN" altLang="en-US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位</a:t>
            </a:r>
          </a:p>
        </p:txBody>
      </p:sp>
      <p:grpSp>
        <p:nvGrpSpPr>
          <p:cNvPr id="655389" name="Group 29">
            <a:extLst>
              <a:ext uri="{FF2B5EF4-FFF2-40B4-BE49-F238E27FC236}">
                <a16:creationId xmlns:a16="http://schemas.microsoft.com/office/drawing/2014/main" id="{ECEBCF3F-F4BE-C440-8974-5B55C19A69F6}"/>
              </a:ext>
            </a:extLst>
          </p:cNvPr>
          <p:cNvGrpSpPr>
            <a:grpSpLocks/>
          </p:cNvGrpSpPr>
          <p:nvPr/>
        </p:nvGrpSpPr>
        <p:grpSpPr bwMode="auto">
          <a:xfrm>
            <a:off x="4500563" y="2035175"/>
            <a:ext cx="5340350" cy="457200"/>
            <a:chOff x="1875" y="1282"/>
            <a:chExt cx="3364" cy="288"/>
          </a:xfrm>
        </p:grpSpPr>
        <p:sp>
          <p:nvSpPr>
            <p:cNvPr id="655390" name="Text Box 30">
              <a:extLst>
                <a:ext uri="{FF2B5EF4-FFF2-40B4-BE49-F238E27FC236}">
                  <a16:creationId xmlns:a16="http://schemas.microsoft.com/office/drawing/2014/main" id="{7EA0F026-C67A-0041-A62E-608E62A633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5" y="1282"/>
              <a:ext cx="7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CMAR</a:t>
              </a:r>
            </a:p>
          </p:txBody>
        </p:sp>
        <p:sp>
          <p:nvSpPr>
            <p:cNvPr id="655391" name="Line 31">
              <a:extLst>
                <a:ext uri="{FF2B5EF4-FFF2-40B4-BE49-F238E27FC236}">
                  <a16:creationId xmlns:a16="http://schemas.microsoft.com/office/drawing/2014/main" id="{11F82201-79A8-7F46-80A1-3ABC5B0545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4" y="1435"/>
              <a:ext cx="295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5392" name="Text Box 32">
              <a:extLst>
                <a:ext uri="{FF2B5EF4-FFF2-40B4-BE49-F238E27FC236}">
                  <a16:creationId xmlns:a16="http://schemas.microsoft.com/office/drawing/2014/main" id="{65514843-CF06-8649-99D6-6426C05AE1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5" y="1282"/>
              <a:ext cx="8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OP ( IR )</a:t>
              </a:r>
              <a:endParaRPr kumimoji="1" lang="zh-CN" altLang="en-US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5393" name="Text Box 33">
              <a:extLst>
                <a:ext uri="{FF2B5EF4-FFF2-40B4-BE49-F238E27FC236}">
                  <a16:creationId xmlns:a16="http://schemas.microsoft.com/office/drawing/2014/main" id="{BB8ECE29-6B33-EB4E-A610-4A6BB83FCB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9" y="1302"/>
              <a:ext cx="125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微地址形成部件</a:t>
              </a:r>
            </a:p>
          </p:txBody>
        </p:sp>
        <p:sp>
          <p:nvSpPr>
            <p:cNvPr id="655394" name="Line 34">
              <a:extLst>
                <a:ext uri="{FF2B5EF4-FFF2-40B4-BE49-F238E27FC236}">
                  <a16:creationId xmlns:a16="http://schemas.microsoft.com/office/drawing/2014/main" id="{3E5FA2A3-D6A6-A24B-85B3-FD9E2B502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1435"/>
              <a:ext cx="295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55395" name="AutoShape 3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C80FC6E-C4B1-3947-99AB-CBC884A6D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528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65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5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5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5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5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5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5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5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5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5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5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5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3" grpId="0" autoUpdateAnimBg="0"/>
      <p:bldP spid="655364" grpId="0" autoUpdateAnimBg="0"/>
      <p:bldP spid="655374" grpId="0" autoUpdateAnimBg="0"/>
      <p:bldP spid="655376" grpId="0" autoUpdateAnimBg="0"/>
      <p:bldP spid="655377" grpId="0" autoUpdateAnimBg="0"/>
      <p:bldP spid="655378" grpId="0" autoUpdateAnimBg="0"/>
      <p:bldP spid="655385" grpId="0" autoUpdateAnimBg="0"/>
      <p:bldP spid="655386" grpId="0" autoUpdateAnimBg="0"/>
      <p:bldP spid="655388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Text Box 2">
            <a:extLst>
              <a:ext uri="{FF2B5EF4-FFF2-40B4-BE49-F238E27FC236}">
                <a16:creationId xmlns:a16="http://schemas.microsoft.com/office/drawing/2014/main" id="{92AF754E-6A59-C64B-8B89-CBE991323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602164"/>
            <a:ext cx="8143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18 位</a:t>
            </a:r>
          </a:p>
        </p:txBody>
      </p:sp>
      <p:sp>
        <p:nvSpPr>
          <p:cNvPr id="656387" name="Text Box 3">
            <a:extLst>
              <a:ext uri="{FF2B5EF4-FFF2-40B4-BE49-F238E27FC236}">
                <a16:creationId xmlns:a16="http://schemas.microsoft.com/office/drawing/2014/main" id="{C882D6C4-1C12-334B-9A67-5FDAE9C5A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4850" y="4741864"/>
            <a:ext cx="33591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考虑留有一定的余量</a:t>
            </a:r>
          </a:p>
        </p:txBody>
      </p:sp>
      <p:sp>
        <p:nvSpPr>
          <p:cNvPr id="656388" name="Text Box 4">
            <a:extLst>
              <a:ext uri="{FF2B5EF4-FFF2-40B4-BE49-F238E27FC236}">
                <a16:creationId xmlns:a16="http://schemas.microsoft.com/office/drawing/2014/main" id="{4C13F082-8A90-F543-B400-9A8CE5504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4139" y="4572001"/>
            <a:ext cx="217078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取操作控制字段</a:t>
            </a:r>
          </a:p>
        </p:txBody>
      </p:sp>
      <p:sp>
        <p:nvSpPr>
          <p:cNvPr id="656389" name="Text Box 5">
            <a:extLst>
              <a:ext uri="{FF2B5EF4-FFF2-40B4-BE49-F238E27FC236}">
                <a16:creationId xmlns:a16="http://schemas.microsoft.com/office/drawing/2014/main" id="{326235FA-4DA6-7C48-9F58-E131ACA50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4138" y="4957764"/>
            <a:ext cx="160332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下地址字段</a:t>
            </a:r>
          </a:p>
        </p:txBody>
      </p:sp>
      <p:sp>
        <p:nvSpPr>
          <p:cNvPr id="656390" name="Text Box 6">
            <a:extLst>
              <a:ext uri="{FF2B5EF4-FFF2-40B4-BE49-F238E27FC236}">
                <a16:creationId xmlns:a16="http://schemas.microsoft.com/office/drawing/2014/main" id="{7DC9417F-96BF-FA47-907C-AD08B0D14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4975225"/>
            <a:ext cx="6746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 位</a:t>
            </a:r>
          </a:p>
        </p:txBody>
      </p:sp>
      <p:sp>
        <p:nvSpPr>
          <p:cNvPr id="656391" name="Text Box 7">
            <a:extLst>
              <a:ext uri="{FF2B5EF4-FFF2-40B4-BE49-F238E27FC236}">
                <a16:creationId xmlns:a16="http://schemas.microsoft.com/office/drawing/2014/main" id="{54F71C17-D868-D14F-827A-9820CBC81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2601" y="4830764"/>
            <a:ext cx="11652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共 30 位</a:t>
            </a:r>
          </a:p>
        </p:txBody>
      </p:sp>
      <p:sp>
        <p:nvSpPr>
          <p:cNvPr id="656392" name="AutoShape 8">
            <a:extLst>
              <a:ext uri="{FF2B5EF4-FFF2-40B4-BE49-F238E27FC236}">
                <a16:creationId xmlns:a16="http://schemas.microsoft.com/office/drawing/2014/main" id="{44439C99-4927-FC41-AC7A-403AFF97B59D}"/>
              </a:ext>
            </a:extLst>
          </p:cNvPr>
          <p:cNvSpPr>
            <a:spLocks/>
          </p:cNvSpPr>
          <p:nvPr/>
        </p:nvSpPr>
        <p:spPr bwMode="auto">
          <a:xfrm>
            <a:off x="9220200" y="4725988"/>
            <a:ext cx="152400" cy="608012"/>
          </a:xfrm>
          <a:prstGeom prst="rightBrace">
            <a:avLst>
              <a:gd name="adj1" fmla="val 3324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56393" name="Text Box 9">
            <a:extLst>
              <a:ext uri="{FF2B5EF4-FFF2-40B4-BE49-F238E27FC236}">
                <a16:creationId xmlns:a16="http://schemas.microsoft.com/office/drawing/2014/main" id="{D589FB58-CDDC-FB49-A83E-65083B262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3088" y="5473701"/>
            <a:ext cx="77581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(6) 定义微指令操作控制字段每一位的微操作</a:t>
            </a:r>
          </a:p>
        </p:txBody>
      </p:sp>
      <p:grpSp>
        <p:nvGrpSpPr>
          <p:cNvPr id="656394" name="Group 10">
            <a:extLst>
              <a:ext uri="{FF2B5EF4-FFF2-40B4-BE49-F238E27FC236}">
                <a16:creationId xmlns:a16="http://schemas.microsoft.com/office/drawing/2014/main" id="{19DCDF38-FA38-7048-994B-288BD96643EA}"/>
              </a:ext>
            </a:extLst>
          </p:cNvPr>
          <p:cNvGrpSpPr>
            <a:grpSpLocks/>
          </p:cNvGrpSpPr>
          <p:nvPr/>
        </p:nvGrpSpPr>
        <p:grpSpPr bwMode="auto">
          <a:xfrm>
            <a:off x="3641726" y="6096000"/>
            <a:ext cx="3597275" cy="457200"/>
            <a:chOff x="1334" y="3840"/>
            <a:chExt cx="2266" cy="288"/>
          </a:xfrm>
        </p:grpSpPr>
        <p:sp>
          <p:nvSpPr>
            <p:cNvPr id="656395" name="Text Box 11">
              <a:extLst>
                <a:ext uri="{FF2B5EF4-FFF2-40B4-BE49-F238E27FC236}">
                  <a16:creationId xmlns:a16="http://schemas.microsoft.com/office/drawing/2014/main" id="{9E61A75F-ABFF-6C47-9AB4-C23958A7D9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4" y="3874"/>
              <a:ext cx="2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0 1 2                          23     24        29</a:t>
              </a:r>
            </a:p>
          </p:txBody>
        </p:sp>
        <p:sp>
          <p:nvSpPr>
            <p:cNvPr id="656396" name="Text Box 12">
              <a:extLst>
                <a:ext uri="{FF2B5EF4-FFF2-40B4-BE49-F238E27FC236}">
                  <a16:creationId xmlns:a16="http://schemas.microsoft.com/office/drawing/2014/main" id="{1DEB10FA-5A2B-EE43-A6A3-23814D083F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8" y="3840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656397" name="Text Box 13">
              <a:extLst>
                <a:ext uri="{FF2B5EF4-FFF2-40B4-BE49-F238E27FC236}">
                  <a16:creationId xmlns:a16="http://schemas.microsoft.com/office/drawing/2014/main" id="{A3A604E6-4515-4148-B40B-E077F58A44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3840"/>
              <a:ext cx="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…</a:t>
              </a:r>
            </a:p>
          </p:txBody>
        </p:sp>
        <p:sp>
          <p:nvSpPr>
            <p:cNvPr id="656398" name="Rectangle 14">
              <a:extLst>
                <a:ext uri="{FF2B5EF4-FFF2-40B4-BE49-F238E27FC236}">
                  <a16:creationId xmlns:a16="http://schemas.microsoft.com/office/drawing/2014/main" id="{F20579A9-4153-884F-8E6C-762E66952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888"/>
              <a:ext cx="2256" cy="23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6399" name="Line 15">
              <a:extLst>
                <a:ext uri="{FF2B5EF4-FFF2-40B4-BE49-F238E27FC236}">
                  <a16:creationId xmlns:a16="http://schemas.microsoft.com/office/drawing/2014/main" id="{5E53B7D7-A915-0048-8D84-9C41128E22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4" y="388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56400" name="Group 16">
            <a:extLst>
              <a:ext uri="{FF2B5EF4-FFF2-40B4-BE49-F238E27FC236}">
                <a16:creationId xmlns:a16="http://schemas.microsoft.com/office/drawing/2014/main" id="{B10AF0D7-2FA4-4844-B6CA-6114DB6EF376}"/>
              </a:ext>
            </a:extLst>
          </p:cNvPr>
          <p:cNvGrpSpPr>
            <a:grpSpLocks/>
          </p:cNvGrpSpPr>
          <p:nvPr/>
        </p:nvGrpSpPr>
        <p:grpSpPr bwMode="auto">
          <a:xfrm>
            <a:off x="8229600" y="4589464"/>
            <a:ext cx="1060450" cy="427037"/>
            <a:chOff x="4224" y="2939"/>
            <a:chExt cx="668" cy="269"/>
          </a:xfrm>
        </p:grpSpPr>
        <p:sp>
          <p:nvSpPr>
            <p:cNvPr id="656401" name="Text Box 17">
              <a:extLst>
                <a:ext uri="{FF2B5EF4-FFF2-40B4-BE49-F238E27FC236}">
                  <a16:creationId xmlns:a16="http://schemas.microsoft.com/office/drawing/2014/main" id="{5ED74D98-341B-6042-B649-F605B23C2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9" y="2939"/>
              <a:ext cx="51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24 位</a:t>
              </a:r>
            </a:p>
          </p:txBody>
        </p:sp>
        <p:sp>
          <p:nvSpPr>
            <p:cNvPr id="656402" name="Line 18">
              <a:extLst>
                <a:ext uri="{FF2B5EF4-FFF2-40B4-BE49-F238E27FC236}">
                  <a16:creationId xmlns:a16="http://schemas.microsoft.com/office/drawing/2014/main" id="{ADC6EE00-0F0D-A042-B07C-76E2602448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07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56403" name="Group 19">
            <a:extLst>
              <a:ext uri="{FF2B5EF4-FFF2-40B4-BE49-F238E27FC236}">
                <a16:creationId xmlns:a16="http://schemas.microsoft.com/office/drawing/2014/main" id="{50D79EF8-27CA-3A4F-AD93-A791408EC567}"/>
              </a:ext>
            </a:extLst>
          </p:cNvPr>
          <p:cNvGrpSpPr>
            <a:grpSpLocks/>
          </p:cNvGrpSpPr>
          <p:nvPr/>
        </p:nvGrpSpPr>
        <p:grpSpPr bwMode="auto">
          <a:xfrm>
            <a:off x="8229600" y="4983164"/>
            <a:ext cx="1060450" cy="427037"/>
            <a:chOff x="4224" y="3187"/>
            <a:chExt cx="668" cy="269"/>
          </a:xfrm>
        </p:grpSpPr>
        <p:sp>
          <p:nvSpPr>
            <p:cNvPr id="656404" name="Text Box 20">
              <a:extLst>
                <a:ext uri="{FF2B5EF4-FFF2-40B4-BE49-F238E27FC236}">
                  <a16:creationId xmlns:a16="http://schemas.microsoft.com/office/drawing/2014/main" id="{2CCA492E-D091-D74D-8580-1A192B466B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7" y="3187"/>
              <a:ext cx="42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 位</a:t>
              </a:r>
            </a:p>
          </p:txBody>
        </p:sp>
        <p:sp>
          <p:nvSpPr>
            <p:cNvPr id="656405" name="Line 21">
              <a:extLst>
                <a:ext uri="{FF2B5EF4-FFF2-40B4-BE49-F238E27FC236}">
                  <a16:creationId xmlns:a16="http://schemas.microsoft.com/office/drawing/2014/main" id="{8EB6C762-538E-C648-A04A-B03850E188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31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56406" name="Rectangle 22">
            <a:extLst>
              <a:ext uri="{FF2B5EF4-FFF2-40B4-BE49-F238E27FC236}">
                <a16:creationId xmlns:a16="http://schemas.microsoft.com/office/drawing/2014/main" id="{8457CA95-E84A-2F45-B8D3-28DA31A04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447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10.2</a:t>
            </a:r>
          </a:p>
        </p:txBody>
      </p:sp>
      <p:grpSp>
        <p:nvGrpSpPr>
          <p:cNvPr id="656407" name="Group 23">
            <a:extLst>
              <a:ext uri="{FF2B5EF4-FFF2-40B4-BE49-F238E27FC236}">
                <a16:creationId xmlns:a16="http://schemas.microsoft.com/office/drawing/2014/main" id="{FBF0DF3A-8B41-C040-9D87-324AA2525845}"/>
              </a:ext>
            </a:extLst>
          </p:cNvPr>
          <p:cNvGrpSpPr>
            <a:grpSpLocks/>
          </p:cNvGrpSpPr>
          <p:nvPr/>
        </p:nvGrpSpPr>
        <p:grpSpPr bwMode="auto">
          <a:xfrm>
            <a:off x="2528888" y="855664"/>
            <a:ext cx="6005512" cy="3487737"/>
            <a:chOff x="633" y="539"/>
            <a:chExt cx="3783" cy="2197"/>
          </a:xfrm>
        </p:grpSpPr>
        <p:sp>
          <p:nvSpPr>
            <p:cNvPr id="656408" name="Rectangle 24">
              <a:extLst>
                <a:ext uri="{FF2B5EF4-FFF2-40B4-BE49-F238E27FC236}">
                  <a16:creationId xmlns:a16="http://schemas.microsoft.com/office/drawing/2014/main" id="{2DDAC4C5-1CA9-BF47-9367-22C5C7809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574"/>
              <a:ext cx="672" cy="25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180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多路选择</a:t>
              </a:r>
            </a:p>
          </p:txBody>
        </p:sp>
        <p:grpSp>
          <p:nvGrpSpPr>
            <p:cNvPr id="656409" name="Group 25">
              <a:extLst>
                <a:ext uri="{FF2B5EF4-FFF2-40B4-BE49-F238E27FC236}">
                  <a16:creationId xmlns:a16="http://schemas.microsoft.com/office/drawing/2014/main" id="{B116A355-EB42-884E-8B5B-61A61386C4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569"/>
              <a:ext cx="1200" cy="250"/>
              <a:chOff x="3216" y="1008"/>
              <a:chExt cx="1200" cy="279"/>
            </a:xfrm>
          </p:grpSpPr>
          <p:sp>
            <p:nvSpPr>
              <p:cNvPr id="656410" name="Rectangle 26">
                <a:extLst>
                  <a:ext uri="{FF2B5EF4-FFF2-40B4-BE49-F238E27FC236}">
                    <a16:creationId xmlns:a16="http://schemas.microsoft.com/office/drawing/2014/main" id="{A04E17EE-4F58-8646-856D-79BFEAEC1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008"/>
                <a:ext cx="120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56411" name="Text Box 27">
                <a:extLst>
                  <a:ext uri="{FF2B5EF4-FFF2-40B4-BE49-F238E27FC236}">
                    <a16:creationId xmlns:a16="http://schemas.microsoft.com/office/drawing/2014/main" id="{E437B8DE-B63E-8E42-BE71-2C5932491F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338" cy="2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OP</a:t>
                </a:r>
              </a:p>
            </p:txBody>
          </p:sp>
          <p:sp>
            <p:nvSpPr>
              <p:cNvPr id="656412" name="Line 28">
                <a:extLst>
                  <a:ext uri="{FF2B5EF4-FFF2-40B4-BE49-F238E27FC236}">
                    <a16:creationId xmlns:a16="http://schemas.microsoft.com/office/drawing/2014/main" id="{B23D40AC-02A4-A64F-8365-32E152A216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1008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56413" name="Text Box 29">
              <a:extLst>
                <a:ext uri="{FF2B5EF4-FFF2-40B4-BE49-F238E27FC236}">
                  <a16:creationId xmlns:a16="http://schemas.microsoft.com/office/drawing/2014/main" id="{2E807584-ED04-6F45-8D84-D467102039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8" y="539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IR</a:t>
              </a:r>
            </a:p>
          </p:txBody>
        </p:sp>
        <p:grpSp>
          <p:nvGrpSpPr>
            <p:cNvPr id="656414" name="Group 30">
              <a:extLst>
                <a:ext uri="{FF2B5EF4-FFF2-40B4-BE49-F238E27FC236}">
                  <a16:creationId xmlns:a16="http://schemas.microsoft.com/office/drawing/2014/main" id="{9A943E5C-A722-DC40-8A5B-EAF08273FB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1824"/>
              <a:ext cx="1493" cy="224"/>
              <a:chOff x="1200" y="1824"/>
              <a:chExt cx="1493" cy="224"/>
            </a:xfrm>
          </p:grpSpPr>
          <p:sp>
            <p:nvSpPr>
              <p:cNvPr id="656415" name="Text Box 31">
                <a:extLst>
                  <a:ext uri="{FF2B5EF4-FFF2-40B4-BE49-F238E27FC236}">
                    <a16:creationId xmlns:a16="http://schemas.microsoft.com/office/drawing/2014/main" id="{E0979175-3300-0849-9FDF-9035710A64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7" y="1824"/>
                <a:ext cx="55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1800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下地址</a:t>
                </a:r>
              </a:p>
            </p:txBody>
          </p:sp>
          <p:sp>
            <p:nvSpPr>
              <p:cNvPr id="656416" name="Rectangle 32">
                <a:extLst>
                  <a:ext uri="{FF2B5EF4-FFF2-40B4-BE49-F238E27FC236}">
                    <a16:creationId xmlns:a16="http://schemas.microsoft.com/office/drawing/2014/main" id="{E835A577-A8D8-FD4C-A4D4-8413CD5A7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1833"/>
                <a:ext cx="1488" cy="2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56417" name="Line 33">
                <a:extLst>
                  <a:ext uri="{FF2B5EF4-FFF2-40B4-BE49-F238E27FC236}">
                    <a16:creationId xmlns:a16="http://schemas.microsoft.com/office/drawing/2014/main" id="{73ABC19B-B12F-2A4F-B339-622ECBEAFF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1833"/>
                <a:ext cx="0" cy="21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56418" name="Group 34">
              <a:extLst>
                <a:ext uri="{FF2B5EF4-FFF2-40B4-BE49-F238E27FC236}">
                  <a16:creationId xmlns:a16="http://schemas.microsoft.com/office/drawing/2014/main" id="{645D3F1E-916E-E747-9FCF-2DCEFEF2B0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2220"/>
              <a:ext cx="1488" cy="344"/>
              <a:chOff x="1200" y="2352"/>
              <a:chExt cx="1488" cy="384"/>
            </a:xfrm>
          </p:grpSpPr>
          <p:sp>
            <p:nvSpPr>
              <p:cNvPr id="656419" name="Text Box 35">
                <a:extLst>
                  <a:ext uri="{FF2B5EF4-FFF2-40B4-BE49-F238E27FC236}">
                    <a16:creationId xmlns:a16="http://schemas.microsoft.com/office/drawing/2014/main" id="{051388F1-6E50-8B4B-A79D-2DACA67740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9" y="2398"/>
                <a:ext cx="929" cy="2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控制存储器</a:t>
                </a:r>
              </a:p>
            </p:txBody>
          </p:sp>
          <p:sp>
            <p:nvSpPr>
              <p:cNvPr id="656420" name="Rectangle 36">
                <a:extLst>
                  <a:ext uri="{FF2B5EF4-FFF2-40B4-BE49-F238E27FC236}">
                    <a16:creationId xmlns:a16="http://schemas.microsoft.com/office/drawing/2014/main" id="{64786F0C-216F-AC48-BBF2-6DED8B50A4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352"/>
                <a:ext cx="1488" cy="3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56421" name="Line 37">
              <a:extLst>
                <a:ext uri="{FF2B5EF4-FFF2-40B4-BE49-F238E27FC236}">
                  <a16:creationId xmlns:a16="http://schemas.microsoft.com/office/drawing/2014/main" id="{CFD8EA7E-CC98-5B4C-B768-2D2BA06EEB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1617"/>
              <a:ext cx="0" cy="2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6422" name="Line 38">
              <a:extLst>
                <a:ext uri="{FF2B5EF4-FFF2-40B4-BE49-F238E27FC236}">
                  <a16:creationId xmlns:a16="http://schemas.microsoft.com/office/drawing/2014/main" id="{938D2E9C-B1A0-B640-BDA4-7A2B37FDC4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1617"/>
              <a:ext cx="0" cy="2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6423" name="Line 39">
              <a:extLst>
                <a:ext uri="{FF2B5EF4-FFF2-40B4-BE49-F238E27FC236}">
                  <a16:creationId xmlns:a16="http://schemas.microsoft.com/office/drawing/2014/main" id="{9524499F-0758-094A-A767-8BA1FD9285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1617"/>
              <a:ext cx="0" cy="2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6424" name="Text Box 40">
              <a:extLst>
                <a:ext uri="{FF2B5EF4-FFF2-40B4-BE49-F238E27FC236}">
                  <a16:creationId xmlns:a16="http://schemas.microsoft.com/office/drawing/2014/main" id="{741D1596-5479-5641-9BBD-1544F56A20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2" y="1574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656425" name="AutoShape 41">
              <a:extLst>
                <a:ext uri="{FF2B5EF4-FFF2-40B4-BE49-F238E27FC236}">
                  <a16:creationId xmlns:a16="http://schemas.microsoft.com/office/drawing/2014/main" id="{1EEE8324-9AA0-4042-86C3-E4CC1B794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" y="2048"/>
              <a:ext cx="96" cy="172"/>
            </a:xfrm>
            <a:prstGeom prst="upArrow">
              <a:avLst>
                <a:gd name="adj1" fmla="val 50000"/>
                <a:gd name="adj2" fmla="val 44792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6426" name="AutoShape 42">
              <a:extLst>
                <a:ext uri="{FF2B5EF4-FFF2-40B4-BE49-F238E27FC236}">
                  <a16:creationId xmlns:a16="http://schemas.microsoft.com/office/drawing/2014/main" id="{F39E6EF0-C446-944A-ABCD-ABAA6A4A6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" y="2564"/>
              <a:ext cx="96" cy="172"/>
            </a:xfrm>
            <a:prstGeom prst="upArrow">
              <a:avLst>
                <a:gd name="adj1" fmla="val 50000"/>
                <a:gd name="adj2" fmla="val 44792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6427" name="Rectangle 43">
              <a:extLst>
                <a:ext uri="{FF2B5EF4-FFF2-40B4-BE49-F238E27FC236}">
                  <a16:creationId xmlns:a16="http://schemas.microsoft.com/office/drawing/2014/main" id="{C93D4F5B-4736-314E-BB6B-FC614C805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693"/>
              <a:ext cx="1632" cy="4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6428" name="Rectangle 44">
              <a:extLst>
                <a:ext uri="{FF2B5EF4-FFF2-40B4-BE49-F238E27FC236}">
                  <a16:creationId xmlns:a16="http://schemas.microsoft.com/office/drawing/2014/main" id="{1C5FE1C7-69E2-FF41-B133-3109BA467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8" y="1833"/>
              <a:ext cx="48" cy="90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6429" name="AutoShape 45">
              <a:extLst>
                <a:ext uri="{FF2B5EF4-FFF2-40B4-BE49-F238E27FC236}">
                  <a16:creationId xmlns:a16="http://schemas.microsoft.com/office/drawing/2014/main" id="{80579947-6658-BC42-A2BD-57DE59110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648"/>
              <a:ext cx="805" cy="87"/>
            </a:xfrm>
            <a:prstGeom prst="rightArrow">
              <a:avLst>
                <a:gd name="adj1" fmla="val 60833"/>
                <a:gd name="adj2" fmla="val 127698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6430" name="Rectangle 46">
              <a:extLst>
                <a:ext uri="{FF2B5EF4-FFF2-40B4-BE49-F238E27FC236}">
                  <a16:creationId xmlns:a16="http://schemas.microsoft.com/office/drawing/2014/main" id="{0CBCBDD8-CBC2-C449-907B-774B1BDC5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676"/>
              <a:ext cx="48" cy="1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6431" name="AutoShape 47">
              <a:extLst>
                <a:ext uri="{FF2B5EF4-FFF2-40B4-BE49-F238E27FC236}">
                  <a16:creationId xmlns:a16="http://schemas.microsoft.com/office/drawing/2014/main" id="{00F5BEDF-9DC2-EF43-A10F-801421894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6" y="1400"/>
              <a:ext cx="96" cy="174"/>
            </a:xfrm>
            <a:prstGeom prst="downArrow">
              <a:avLst>
                <a:gd name="adj1" fmla="val 50000"/>
                <a:gd name="adj2" fmla="val 45313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6432" name="AutoShape 48">
              <a:extLst>
                <a:ext uri="{FF2B5EF4-FFF2-40B4-BE49-F238E27FC236}">
                  <a16:creationId xmlns:a16="http://schemas.microsoft.com/office/drawing/2014/main" id="{DA770696-97CD-7C4E-8004-302A502E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793"/>
              <a:ext cx="96" cy="174"/>
            </a:xfrm>
            <a:prstGeom prst="downArrow">
              <a:avLst>
                <a:gd name="adj1" fmla="val 50000"/>
                <a:gd name="adj2" fmla="val 45313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6433" name="Text Box 49">
              <a:extLst>
                <a:ext uri="{FF2B5EF4-FFF2-40B4-BE49-F238E27FC236}">
                  <a16:creationId xmlns:a16="http://schemas.microsoft.com/office/drawing/2014/main" id="{F6900600-BE1B-3447-8AB4-EDFC13CACA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" y="1833"/>
              <a:ext cx="61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CMDR</a:t>
              </a:r>
            </a:p>
          </p:txBody>
        </p:sp>
        <p:sp>
          <p:nvSpPr>
            <p:cNvPr id="656434" name="Text Box 50">
              <a:extLst>
                <a:ext uri="{FF2B5EF4-FFF2-40B4-BE49-F238E27FC236}">
                  <a16:creationId xmlns:a16="http://schemas.microsoft.com/office/drawing/2014/main" id="{813772EB-6460-F547-86C5-F9740C0402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4" y="1401"/>
              <a:ext cx="76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控制信号</a:t>
              </a:r>
            </a:p>
          </p:txBody>
        </p:sp>
        <p:grpSp>
          <p:nvGrpSpPr>
            <p:cNvPr id="656435" name="Group 51">
              <a:extLst>
                <a:ext uri="{FF2B5EF4-FFF2-40B4-BE49-F238E27FC236}">
                  <a16:creationId xmlns:a16="http://schemas.microsoft.com/office/drawing/2014/main" id="{4CB0D728-297A-DF4F-88BC-3765E35967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960"/>
              <a:ext cx="785" cy="446"/>
              <a:chOff x="3367" y="1094"/>
              <a:chExt cx="785" cy="446"/>
            </a:xfrm>
          </p:grpSpPr>
          <p:sp>
            <p:nvSpPr>
              <p:cNvPr id="656436" name="Text Box 52">
                <a:extLst>
                  <a:ext uri="{FF2B5EF4-FFF2-40B4-BE49-F238E27FC236}">
                    <a16:creationId xmlns:a16="http://schemas.microsoft.com/office/drawing/2014/main" id="{8D563CE5-5F7F-D44D-B180-D0F33818F7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7" y="1094"/>
                <a:ext cx="785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zh-CN" altLang="en-US" sz="1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</a:t>
                </a: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微地址</a:t>
                </a:r>
                <a:endPara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9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形成部件</a:t>
                </a:r>
              </a:p>
            </p:txBody>
          </p:sp>
          <p:sp>
            <p:nvSpPr>
              <p:cNvPr id="656437" name="Rectangle 53">
                <a:extLst>
                  <a:ext uri="{FF2B5EF4-FFF2-40B4-BE49-F238E27FC236}">
                    <a16:creationId xmlns:a16="http://schemas.microsoft.com/office/drawing/2014/main" id="{ED28BA8F-494F-3944-B276-1EAB2B30C0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7" y="1104"/>
                <a:ext cx="768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656438" name="Text Box 54">
            <a:extLst>
              <a:ext uri="{FF2B5EF4-FFF2-40B4-BE49-F238E27FC236}">
                <a16:creationId xmlns:a16="http://schemas.microsoft.com/office/drawing/2014/main" id="{8992BDEC-6F57-6147-9A5C-56C4B4A1E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3088" y="242888"/>
            <a:ext cx="6081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(5) 省去了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CMAR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的控制存储器</a:t>
            </a:r>
          </a:p>
        </p:txBody>
      </p:sp>
      <p:sp>
        <p:nvSpPr>
          <p:cNvPr id="656439" name="AutoShape 5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ABEFB68-68ED-4F4F-A031-39CAF1F20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05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5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5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5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5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5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5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65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5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5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65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386" grpId="0" autoUpdateAnimBg="0"/>
      <p:bldP spid="656387" grpId="0" autoUpdateAnimBg="0"/>
      <p:bldP spid="656388" grpId="0" autoUpdateAnimBg="0"/>
      <p:bldP spid="656389" grpId="0" autoUpdateAnimBg="0"/>
      <p:bldP spid="656390" grpId="0" autoUpdateAnimBg="0"/>
      <p:bldP spid="656391" grpId="0" autoUpdateAnimBg="0"/>
      <p:bldP spid="656393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Text Box 2">
            <a:extLst>
              <a:ext uri="{FF2B5EF4-FFF2-40B4-BE49-F238E27FC236}">
                <a16:creationId xmlns:a16="http://schemas.microsoft.com/office/drawing/2014/main" id="{D0E0C624-0D12-AC41-8971-810F0B38F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152400"/>
            <a:ext cx="3548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 编写微指令码点</a:t>
            </a:r>
          </a:p>
        </p:txBody>
      </p:sp>
      <p:sp>
        <p:nvSpPr>
          <p:cNvPr id="657411" name="Rectangle 3">
            <a:extLst>
              <a:ext uri="{FF2B5EF4-FFF2-40B4-BE49-F238E27FC236}">
                <a16:creationId xmlns:a16="http://schemas.microsoft.com/office/drawing/2014/main" id="{4C15AE3B-FC41-3E40-BC04-30EAB356C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9" y="5392738"/>
            <a:ext cx="4413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412" name="Rectangle 4">
            <a:extLst>
              <a:ext uri="{FF2B5EF4-FFF2-40B4-BE49-F238E27FC236}">
                <a16:creationId xmlns:a16="http://schemas.microsoft.com/office/drawing/2014/main" id="{E7499D28-7E64-4541-B76A-D301B2DE3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1614" y="5392738"/>
            <a:ext cx="4413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413" name="Rectangle 5">
            <a:extLst>
              <a:ext uri="{FF2B5EF4-FFF2-40B4-BE49-F238E27FC236}">
                <a16:creationId xmlns:a16="http://schemas.microsoft.com/office/drawing/2014/main" id="{A9AE07F6-ACF2-9740-9CB7-FB23059BC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7276" y="5392738"/>
            <a:ext cx="442913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r>
              <a:rPr lang="zh-CN" altLang="en-US" sz="20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57414" name="Rectangle 6">
            <a:extLst>
              <a:ext uri="{FF2B5EF4-FFF2-40B4-BE49-F238E27FC236}">
                <a16:creationId xmlns:a16="http://schemas.microsoft.com/office/drawing/2014/main" id="{9DEBF047-790C-524E-A2B5-6B7B7F748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76" y="5392738"/>
            <a:ext cx="4413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415" name="Rectangle 7">
            <a:extLst>
              <a:ext uri="{FF2B5EF4-FFF2-40B4-BE49-F238E27FC236}">
                <a16:creationId xmlns:a16="http://schemas.microsoft.com/office/drawing/2014/main" id="{CFBF79C1-127C-6448-81A5-7E54DB9DA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63" y="5392738"/>
            <a:ext cx="442912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416" name="Rectangle 8">
            <a:extLst>
              <a:ext uri="{FF2B5EF4-FFF2-40B4-BE49-F238E27FC236}">
                <a16:creationId xmlns:a16="http://schemas.microsoft.com/office/drawing/2014/main" id="{04D415CF-FA31-444E-B676-3456234B5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139" y="5392738"/>
            <a:ext cx="4413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417" name="Rectangle 9">
            <a:extLst>
              <a:ext uri="{FF2B5EF4-FFF2-40B4-BE49-F238E27FC236}">
                <a16:creationId xmlns:a16="http://schemas.microsoft.com/office/drawing/2014/main" id="{4607AAE7-2595-C54B-A71D-DB85A23B0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814" y="5392738"/>
            <a:ext cx="4413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418" name="Rectangle 10">
            <a:extLst>
              <a:ext uri="{FF2B5EF4-FFF2-40B4-BE49-F238E27FC236}">
                <a16:creationId xmlns:a16="http://schemas.microsoft.com/office/drawing/2014/main" id="{B01D3A8B-32F5-4840-85DA-8C4D0CB9F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901" y="5392738"/>
            <a:ext cx="442913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r>
              <a:rPr lang="zh-CN" altLang="en-US" sz="20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57419" name="Rectangle 11">
            <a:extLst>
              <a:ext uri="{FF2B5EF4-FFF2-40B4-BE49-F238E27FC236}">
                <a16:creationId xmlns:a16="http://schemas.microsoft.com/office/drawing/2014/main" id="{76C49008-677B-AE42-8955-62D7F00DE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7738" y="5392738"/>
            <a:ext cx="411162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420" name="Rectangle 12">
            <a:extLst>
              <a:ext uri="{FF2B5EF4-FFF2-40B4-BE49-F238E27FC236}">
                <a16:creationId xmlns:a16="http://schemas.microsoft.com/office/drawing/2014/main" id="{1DD8691E-C685-5448-B62E-412455824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338" y="5392738"/>
            <a:ext cx="9144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r>
              <a:rPr lang="zh-CN" altLang="en-US" sz="2000" b="1">
                <a:solidFill>
                  <a:srgbClr val="FFFFFF"/>
                </a:solidFill>
              </a:rPr>
              <a:t>16</a:t>
            </a:r>
          </a:p>
        </p:txBody>
      </p:sp>
      <p:sp>
        <p:nvSpPr>
          <p:cNvPr id="657421" name="Rectangle 13">
            <a:extLst>
              <a:ext uri="{FF2B5EF4-FFF2-40B4-BE49-F238E27FC236}">
                <a16:creationId xmlns:a16="http://schemas.microsoft.com/office/drawing/2014/main" id="{CBCBAB33-FFB2-4641-860F-457D2027D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138" y="5864225"/>
            <a:ext cx="8382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r>
              <a:rPr lang="en-US" altLang="zh-CN" sz="2000" b="1">
                <a:solidFill>
                  <a:srgbClr val="FFFFFF"/>
                </a:solidFill>
              </a:rPr>
              <a:t>LDA</a:t>
            </a:r>
          </a:p>
        </p:txBody>
      </p:sp>
      <p:sp>
        <p:nvSpPr>
          <p:cNvPr id="657422" name="Rectangle 14">
            <a:extLst>
              <a:ext uri="{FF2B5EF4-FFF2-40B4-BE49-F238E27FC236}">
                <a16:creationId xmlns:a16="http://schemas.microsoft.com/office/drawing/2014/main" id="{04AE1605-77A0-5147-9F2B-C7E9F65BE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9" y="4986338"/>
            <a:ext cx="4413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423" name="Rectangle 15">
            <a:extLst>
              <a:ext uri="{FF2B5EF4-FFF2-40B4-BE49-F238E27FC236}">
                <a16:creationId xmlns:a16="http://schemas.microsoft.com/office/drawing/2014/main" id="{A940AB6F-E60A-F040-A15D-D7DB9A184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1614" y="4986338"/>
            <a:ext cx="4413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424" name="Rectangle 16">
            <a:extLst>
              <a:ext uri="{FF2B5EF4-FFF2-40B4-BE49-F238E27FC236}">
                <a16:creationId xmlns:a16="http://schemas.microsoft.com/office/drawing/2014/main" id="{573E044F-7CDD-E344-AB96-A95E5A89B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1" y="4986338"/>
            <a:ext cx="442913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425" name="Rectangle 17">
            <a:extLst>
              <a:ext uri="{FF2B5EF4-FFF2-40B4-BE49-F238E27FC236}">
                <a16:creationId xmlns:a16="http://schemas.microsoft.com/office/drawing/2014/main" id="{FBE51C7D-A52A-254A-896B-711FEE987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76" y="4986338"/>
            <a:ext cx="4413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426" name="Rectangle 18">
            <a:extLst>
              <a:ext uri="{FF2B5EF4-FFF2-40B4-BE49-F238E27FC236}">
                <a16:creationId xmlns:a16="http://schemas.microsoft.com/office/drawing/2014/main" id="{3BC07114-B4F9-4E4D-8B75-AEECFAFC9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63" y="4986338"/>
            <a:ext cx="442912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427" name="Rectangle 19">
            <a:extLst>
              <a:ext uri="{FF2B5EF4-FFF2-40B4-BE49-F238E27FC236}">
                <a16:creationId xmlns:a16="http://schemas.microsoft.com/office/drawing/2014/main" id="{F118B5E5-E4CB-FE4D-9EE7-2BD9CC87C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139" y="4986338"/>
            <a:ext cx="4413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428" name="Rectangle 20">
            <a:extLst>
              <a:ext uri="{FF2B5EF4-FFF2-40B4-BE49-F238E27FC236}">
                <a16:creationId xmlns:a16="http://schemas.microsoft.com/office/drawing/2014/main" id="{A9C9C9DF-33EC-3146-9BDE-2E5F2E4B0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814" y="4986338"/>
            <a:ext cx="4413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429" name="Rectangle 21">
            <a:extLst>
              <a:ext uri="{FF2B5EF4-FFF2-40B4-BE49-F238E27FC236}">
                <a16:creationId xmlns:a16="http://schemas.microsoft.com/office/drawing/2014/main" id="{538447A7-DE5D-1243-9B4F-6A0FFFEFE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901" y="4986338"/>
            <a:ext cx="442913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430" name="Rectangle 22">
            <a:extLst>
              <a:ext uri="{FF2B5EF4-FFF2-40B4-BE49-F238E27FC236}">
                <a16:creationId xmlns:a16="http://schemas.microsoft.com/office/drawing/2014/main" id="{0504DD4A-093D-6347-945A-B6247DA70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7738" y="4986338"/>
            <a:ext cx="411162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431" name="Rectangle 23">
            <a:extLst>
              <a:ext uri="{FF2B5EF4-FFF2-40B4-BE49-F238E27FC236}">
                <a16:creationId xmlns:a16="http://schemas.microsoft.com/office/drawing/2014/main" id="{D7E231D5-2AB1-2040-A1A8-ECDC4BF7D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338" y="4986338"/>
            <a:ext cx="9144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r>
              <a:rPr lang="zh-CN" altLang="en-US" sz="2000" b="1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57432" name="Rectangle 24">
            <a:extLst>
              <a:ext uri="{FF2B5EF4-FFF2-40B4-BE49-F238E27FC236}">
                <a16:creationId xmlns:a16="http://schemas.microsoft.com/office/drawing/2014/main" id="{36EE77CF-DF66-5542-8998-3CF9AB14A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138" y="4986338"/>
            <a:ext cx="8382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433" name="Rectangle 25">
            <a:extLst>
              <a:ext uri="{FF2B5EF4-FFF2-40B4-BE49-F238E27FC236}">
                <a16:creationId xmlns:a16="http://schemas.microsoft.com/office/drawing/2014/main" id="{A4721D50-CF5D-4746-8B79-BF5EFC1E9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9" y="4579938"/>
            <a:ext cx="4413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434" name="Rectangle 26">
            <a:extLst>
              <a:ext uri="{FF2B5EF4-FFF2-40B4-BE49-F238E27FC236}">
                <a16:creationId xmlns:a16="http://schemas.microsoft.com/office/drawing/2014/main" id="{8E895366-160C-0048-8669-BCFF78C4F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1614" y="4579938"/>
            <a:ext cx="4413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435" name="Rectangle 27">
            <a:extLst>
              <a:ext uri="{FF2B5EF4-FFF2-40B4-BE49-F238E27FC236}">
                <a16:creationId xmlns:a16="http://schemas.microsoft.com/office/drawing/2014/main" id="{08D66A86-A4BF-1943-A023-9A56299DC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1" y="4579938"/>
            <a:ext cx="442913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436" name="Rectangle 28">
            <a:extLst>
              <a:ext uri="{FF2B5EF4-FFF2-40B4-BE49-F238E27FC236}">
                <a16:creationId xmlns:a16="http://schemas.microsoft.com/office/drawing/2014/main" id="{293B87A9-57D6-9549-B522-BF6926817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76" y="4579938"/>
            <a:ext cx="4413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437" name="Rectangle 29">
            <a:extLst>
              <a:ext uri="{FF2B5EF4-FFF2-40B4-BE49-F238E27FC236}">
                <a16:creationId xmlns:a16="http://schemas.microsoft.com/office/drawing/2014/main" id="{2B578631-DA74-C540-A5CF-E8275C62B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63" y="4579938"/>
            <a:ext cx="442912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438" name="Rectangle 30">
            <a:extLst>
              <a:ext uri="{FF2B5EF4-FFF2-40B4-BE49-F238E27FC236}">
                <a16:creationId xmlns:a16="http://schemas.microsoft.com/office/drawing/2014/main" id="{423E586C-B67A-1E4E-B8B9-73FC7A2DB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139" y="4579938"/>
            <a:ext cx="4413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439" name="Rectangle 31">
            <a:extLst>
              <a:ext uri="{FF2B5EF4-FFF2-40B4-BE49-F238E27FC236}">
                <a16:creationId xmlns:a16="http://schemas.microsoft.com/office/drawing/2014/main" id="{5FB436CD-0A91-BE4B-A9EA-88A0D0C77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814" y="4579938"/>
            <a:ext cx="4413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r>
              <a:rPr lang="zh-CN" altLang="en-US" sz="20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57440" name="Rectangle 32">
            <a:extLst>
              <a:ext uri="{FF2B5EF4-FFF2-40B4-BE49-F238E27FC236}">
                <a16:creationId xmlns:a16="http://schemas.microsoft.com/office/drawing/2014/main" id="{154B9F73-8402-3F43-8A5E-9D1E390F3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901" y="4579938"/>
            <a:ext cx="442913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441" name="Rectangle 33">
            <a:extLst>
              <a:ext uri="{FF2B5EF4-FFF2-40B4-BE49-F238E27FC236}">
                <a16:creationId xmlns:a16="http://schemas.microsoft.com/office/drawing/2014/main" id="{006C3948-D547-514A-92F6-29E623AA7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7738" y="4579938"/>
            <a:ext cx="411162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442" name="Rectangle 34">
            <a:extLst>
              <a:ext uri="{FF2B5EF4-FFF2-40B4-BE49-F238E27FC236}">
                <a16:creationId xmlns:a16="http://schemas.microsoft.com/office/drawing/2014/main" id="{20102795-CE4F-CA4D-BFD5-F0D80B0D7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338" y="4579938"/>
            <a:ext cx="9144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r>
              <a:rPr lang="zh-CN" altLang="en-US" sz="2000" b="1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7443" name="Rectangle 35">
            <a:extLst>
              <a:ext uri="{FF2B5EF4-FFF2-40B4-BE49-F238E27FC236}">
                <a16:creationId xmlns:a16="http://schemas.microsoft.com/office/drawing/2014/main" id="{5099A870-1FA3-554F-81E2-9C56CB3E7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138" y="4579938"/>
            <a:ext cx="8382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r>
              <a:rPr lang="en-US" altLang="zh-CN" sz="2000" b="1">
                <a:solidFill>
                  <a:srgbClr val="FFFFFF"/>
                </a:solidFill>
              </a:rPr>
              <a:t>ADD</a:t>
            </a:r>
          </a:p>
        </p:txBody>
      </p:sp>
      <p:sp>
        <p:nvSpPr>
          <p:cNvPr id="657444" name="Rectangle 36">
            <a:extLst>
              <a:ext uri="{FF2B5EF4-FFF2-40B4-BE49-F238E27FC236}">
                <a16:creationId xmlns:a16="http://schemas.microsoft.com/office/drawing/2014/main" id="{B194AF7E-0BDA-FC42-A9BD-90DA6C089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9" y="4173538"/>
            <a:ext cx="4413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445" name="Rectangle 37">
            <a:extLst>
              <a:ext uri="{FF2B5EF4-FFF2-40B4-BE49-F238E27FC236}">
                <a16:creationId xmlns:a16="http://schemas.microsoft.com/office/drawing/2014/main" id="{6BCC8CB1-2267-864E-8D7F-ADB5CB5C9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1614" y="4173538"/>
            <a:ext cx="4413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446" name="Rectangle 38">
            <a:extLst>
              <a:ext uri="{FF2B5EF4-FFF2-40B4-BE49-F238E27FC236}">
                <a16:creationId xmlns:a16="http://schemas.microsoft.com/office/drawing/2014/main" id="{BE95B69C-9916-0F48-A7EB-C558B0FDA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1" y="4173538"/>
            <a:ext cx="442913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447" name="Rectangle 39">
            <a:extLst>
              <a:ext uri="{FF2B5EF4-FFF2-40B4-BE49-F238E27FC236}">
                <a16:creationId xmlns:a16="http://schemas.microsoft.com/office/drawing/2014/main" id="{63FB26B2-11D5-E440-BC43-C1D5DBB76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76" y="4173538"/>
            <a:ext cx="4413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448" name="Rectangle 40">
            <a:extLst>
              <a:ext uri="{FF2B5EF4-FFF2-40B4-BE49-F238E27FC236}">
                <a16:creationId xmlns:a16="http://schemas.microsoft.com/office/drawing/2014/main" id="{43546BD0-A24B-EF4D-AEF7-048A2C4A0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63" y="4173538"/>
            <a:ext cx="442912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449" name="Rectangle 41">
            <a:extLst>
              <a:ext uri="{FF2B5EF4-FFF2-40B4-BE49-F238E27FC236}">
                <a16:creationId xmlns:a16="http://schemas.microsoft.com/office/drawing/2014/main" id="{FD684F80-F831-634D-BBB6-29E6E177E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139" y="4173538"/>
            <a:ext cx="4413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450" name="Rectangle 42">
            <a:extLst>
              <a:ext uri="{FF2B5EF4-FFF2-40B4-BE49-F238E27FC236}">
                <a16:creationId xmlns:a16="http://schemas.microsoft.com/office/drawing/2014/main" id="{2A66A872-C695-0140-B5AC-9553C058D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814" y="4173538"/>
            <a:ext cx="4413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451" name="Rectangle 43">
            <a:extLst>
              <a:ext uri="{FF2B5EF4-FFF2-40B4-BE49-F238E27FC236}">
                <a16:creationId xmlns:a16="http://schemas.microsoft.com/office/drawing/2014/main" id="{B35E141B-0C52-B842-B3E0-0C2C515AD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901" y="4173538"/>
            <a:ext cx="442913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r>
              <a:rPr lang="zh-CN" altLang="en-US" sz="20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57452" name="Rectangle 44">
            <a:extLst>
              <a:ext uri="{FF2B5EF4-FFF2-40B4-BE49-F238E27FC236}">
                <a16:creationId xmlns:a16="http://schemas.microsoft.com/office/drawing/2014/main" id="{C4A81563-649D-E84B-8771-EB2372275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7738" y="4173538"/>
            <a:ext cx="411162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453" name="Rectangle 45">
            <a:extLst>
              <a:ext uri="{FF2B5EF4-FFF2-40B4-BE49-F238E27FC236}">
                <a16:creationId xmlns:a16="http://schemas.microsoft.com/office/drawing/2014/main" id="{AD5A2DC9-9892-CE46-982D-260037BAF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338" y="4173538"/>
            <a:ext cx="9144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r>
              <a:rPr lang="zh-CN" altLang="en-US" sz="2000" b="1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57454" name="Rectangle 46">
            <a:extLst>
              <a:ext uri="{FF2B5EF4-FFF2-40B4-BE49-F238E27FC236}">
                <a16:creationId xmlns:a16="http://schemas.microsoft.com/office/drawing/2014/main" id="{AA2A2A45-5D7A-CF40-ABF0-201300C89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9" y="3767138"/>
            <a:ext cx="4413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455" name="Rectangle 47">
            <a:extLst>
              <a:ext uri="{FF2B5EF4-FFF2-40B4-BE49-F238E27FC236}">
                <a16:creationId xmlns:a16="http://schemas.microsoft.com/office/drawing/2014/main" id="{B349351B-594D-C347-BF79-C671454FD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1614" y="3767138"/>
            <a:ext cx="4413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456" name="Rectangle 48">
            <a:extLst>
              <a:ext uri="{FF2B5EF4-FFF2-40B4-BE49-F238E27FC236}">
                <a16:creationId xmlns:a16="http://schemas.microsoft.com/office/drawing/2014/main" id="{7E142ED4-92DF-D749-87EF-0CE663AC0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1" y="3767138"/>
            <a:ext cx="442913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457" name="Rectangle 49">
            <a:extLst>
              <a:ext uri="{FF2B5EF4-FFF2-40B4-BE49-F238E27FC236}">
                <a16:creationId xmlns:a16="http://schemas.microsoft.com/office/drawing/2014/main" id="{1BD63712-34B1-8647-B94A-391CB54A1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76" y="3767138"/>
            <a:ext cx="4413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458" name="Rectangle 50">
            <a:extLst>
              <a:ext uri="{FF2B5EF4-FFF2-40B4-BE49-F238E27FC236}">
                <a16:creationId xmlns:a16="http://schemas.microsoft.com/office/drawing/2014/main" id="{8F585847-3E15-0D44-AC2A-D42057E9C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63" y="3767138"/>
            <a:ext cx="442912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459" name="Rectangle 51">
            <a:extLst>
              <a:ext uri="{FF2B5EF4-FFF2-40B4-BE49-F238E27FC236}">
                <a16:creationId xmlns:a16="http://schemas.microsoft.com/office/drawing/2014/main" id="{1B299C1C-595C-9748-8140-3D11E1E0A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139" y="3767138"/>
            <a:ext cx="4413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460" name="Rectangle 52">
            <a:extLst>
              <a:ext uri="{FF2B5EF4-FFF2-40B4-BE49-F238E27FC236}">
                <a16:creationId xmlns:a16="http://schemas.microsoft.com/office/drawing/2014/main" id="{A9A05BAB-8B57-0741-88B6-B69F1ECBB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814" y="3767138"/>
            <a:ext cx="4413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461" name="Rectangle 53">
            <a:extLst>
              <a:ext uri="{FF2B5EF4-FFF2-40B4-BE49-F238E27FC236}">
                <a16:creationId xmlns:a16="http://schemas.microsoft.com/office/drawing/2014/main" id="{300F4ADE-0D94-CA4E-A2A7-865142934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901" y="3767138"/>
            <a:ext cx="442913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462" name="Rectangle 54">
            <a:extLst>
              <a:ext uri="{FF2B5EF4-FFF2-40B4-BE49-F238E27FC236}">
                <a16:creationId xmlns:a16="http://schemas.microsoft.com/office/drawing/2014/main" id="{2098E0D0-C784-E848-BB8C-C84959B5E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7738" y="3767138"/>
            <a:ext cx="411162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463" name="Rectangle 55">
            <a:extLst>
              <a:ext uri="{FF2B5EF4-FFF2-40B4-BE49-F238E27FC236}">
                <a16:creationId xmlns:a16="http://schemas.microsoft.com/office/drawing/2014/main" id="{70B6C39C-F516-5646-801B-96581A7E8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338" y="3767138"/>
            <a:ext cx="9144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r>
              <a:rPr lang="zh-CN" altLang="en-US" sz="2000" b="1">
                <a:solidFill>
                  <a:srgbClr val="FFFFFF"/>
                </a:solidFill>
              </a:rPr>
              <a:t>04</a:t>
            </a:r>
          </a:p>
        </p:txBody>
      </p:sp>
      <p:sp>
        <p:nvSpPr>
          <p:cNvPr id="657464" name="Rectangle 56">
            <a:extLst>
              <a:ext uri="{FF2B5EF4-FFF2-40B4-BE49-F238E27FC236}">
                <a16:creationId xmlns:a16="http://schemas.microsoft.com/office/drawing/2014/main" id="{AC39E8BE-56D1-D748-93F0-A95B6627A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138" y="3767138"/>
            <a:ext cx="8382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r>
              <a:rPr lang="en-US" altLang="zh-CN" sz="2000" b="1">
                <a:solidFill>
                  <a:srgbClr val="FFFFFF"/>
                </a:solidFill>
              </a:rPr>
              <a:t>COM</a:t>
            </a:r>
          </a:p>
        </p:txBody>
      </p:sp>
      <p:sp>
        <p:nvSpPr>
          <p:cNvPr id="657465" name="Rectangle 57">
            <a:extLst>
              <a:ext uri="{FF2B5EF4-FFF2-40B4-BE49-F238E27FC236}">
                <a16:creationId xmlns:a16="http://schemas.microsoft.com/office/drawing/2014/main" id="{03E19573-7CE8-304C-8486-5E030716E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9" y="3360738"/>
            <a:ext cx="4413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466" name="Rectangle 58">
            <a:extLst>
              <a:ext uri="{FF2B5EF4-FFF2-40B4-BE49-F238E27FC236}">
                <a16:creationId xmlns:a16="http://schemas.microsoft.com/office/drawing/2014/main" id="{0B7139EB-3950-BC46-93EB-4224951CB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1614" y="3360738"/>
            <a:ext cx="4413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467" name="Rectangle 59">
            <a:extLst>
              <a:ext uri="{FF2B5EF4-FFF2-40B4-BE49-F238E27FC236}">
                <a16:creationId xmlns:a16="http://schemas.microsoft.com/office/drawing/2014/main" id="{F045BEC3-CC17-504B-8A2B-BDCC0234E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1" y="3360738"/>
            <a:ext cx="442913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468" name="Rectangle 60">
            <a:extLst>
              <a:ext uri="{FF2B5EF4-FFF2-40B4-BE49-F238E27FC236}">
                <a16:creationId xmlns:a16="http://schemas.microsoft.com/office/drawing/2014/main" id="{F174E22C-9B00-6A46-A795-DBFFBAE07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76" y="3360738"/>
            <a:ext cx="4413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469" name="Rectangle 61">
            <a:extLst>
              <a:ext uri="{FF2B5EF4-FFF2-40B4-BE49-F238E27FC236}">
                <a16:creationId xmlns:a16="http://schemas.microsoft.com/office/drawing/2014/main" id="{D4BBBFE8-5A97-2D41-96D9-8180B0C83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63" y="3360738"/>
            <a:ext cx="442912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470" name="Rectangle 62">
            <a:extLst>
              <a:ext uri="{FF2B5EF4-FFF2-40B4-BE49-F238E27FC236}">
                <a16:creationId xmlns:a16="http://schemas.microsoft.com/office/drawing/2014/main" id="{1FFC07C6-1056-DE47-B85D-888833F49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139" y="3360738"/>
            <a:ext cx="4413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471" name="Rectangle 63">
            <a:extLst>
              <a:ext uri="{FF2B5EF4-FFF2-40B4-BE49-F238E27FC236}">
                <a16:creationId xmlns:a16="http://schemas.microsoft.com/office/drawing/2014/main" id="{D33DC31B-DCDE-A441-B7F1-37D98DFA3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814" y="3360738"/>
            <a:ext cx="4413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472" name="Rectangle 64">
            <a:extLst>
              <a:ext uri="{FF2B5EF4-FFF2-40B4-BE49-F238E27FC236}">
                <a16:creationId xmlns:a16="http://schemas.microsoft.com/office/drawing/2014/main" id="{2A2656C4-C500-EB47-8656-25F3B3589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901" y="3360738"/>
            <a:ext cx="442913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473" name="Rectangle 65">
            <a:extLst>
              <a:ext uri="{FF2B5EF4-FFF2-40B4-BE49-F238E27FC236}">
                <a16:creationId xmlns:a16="http://schemas.microsoft.com/office/drawing/2014/main" id="{F9BD4EBF-A785-3341-BD43-A71DC483C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7738" y="3360738"/>
            <a:ext cx="411162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474" name="Rectangle 66">
            <a:extLst>
              <a:ext uri="{FF2B5EF4-FFF2-40B4-BE49-F238E27FC236}">
                <a16:creationId xmlns:a16="http://schemas.microsoft.com/office/drawing/2014/main" id="{C1E6CB31-F680-8045-BAFB-1B7D6BA3D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338" y="3360738"/>
            <a:ext cx="9144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r>
              <a:rPr lang="zh-CN" altLang="en-US" sz="2000" b="1">
                <a:solidFill>
                  <a:srgbClr val="FFFFFF"/>
                </a:solidFill>
              </a:rPr>
              <a:t>03</a:t>
            </a:r>
          </a:p>
        </p:txBody>
      </p:sp>
      <p:sp>
        <p:nvSpPr>
          <p:cNvPr id="657475" name="Rectangle 67">
            <a:extLst>
              <a:ext uri="{FF2B5EF4-FFF2-40B4-BE49-F238E27FC236}">
                <a16:creationId xmlns:a16="http://schemas.microsoft.com/office/drawing/2014/main" id="{E92332D8-0C3E-B844-B9DA-51C546D2B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138" y="3360738"/>
            <a:ext cx="8382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r>
              <a:rPr lang="en-US" altLang="zh-CN" sz="2000" b="1">
                <a:solidFill>
                  <a:srgbClr val="FFFFFF"/>
                </a:solidFill>
              </a:rPr>
              <a:t>CLA</a:t>
            </a:r>
          </a:p>
        </p:txBody>
      </p:sp>
      <p:sp>
        <p:nvSpPr>
          <p:cNvPr id="657476" name="Rectangle 68">
            <a:extLst>
              <a:ext uri="{FF2B5EF4-FFF2-40B4-BE49-F238E27FC236}">
                <a16:creationId xmlns:a16="http://schemas.microsoft.com/office/drawing/2014/main" id="{D205EFB0-B966-3B46-989A-51621D19C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9" y="2565400"/>
            <a:ext cx="4413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477" name="Rectangle 69">
            <a:extLst>
              <a:ext uri="{FF2B5EF4-FFF2-40B4-BE49-F238E27FC236}">
                <a16:creationId xmlns:a16="http://schemas.microsoft.com/office/drawing/2014/main" id="{D585D602-F6AF-7B45-95E9-A27724FCF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1614" y="2565400"/>
            <a:ext cx="4413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478" name="Rectangle 70">
            <a:extLst>
              <a:ext uri="{FF2B5EF4-FFF2-40B4-BE49-F238E27FC236}">
                <a16:creationId xmlns:a16="http://schemas.microsoft.com/office/drawing/2014/main" id="{DCD8F5FB-26C8-AA47-A871-57E17AE76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1" y="2565400"/>
            <a:ext cx="442913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479" name="Rectangle 71">
            <a:extLst>
              <a:ext uri="{FF2B5EF4-FFF2-40B4-BE49-F238E27FC236}">
                <a16:creationId xmlns:a16="http://schemas.microsoft.com/office/drawing/2014/main" id="{5A2E9139-0317-3B4E-9BA9-2B80C0B34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76" y="2565400"/>
            <a:ext cx="4413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480" name="Rectangle 72">
            <a:extLst>
              <a:ext uri="{FF2B5EF4-FFF2-40B4-BE49-F238E27FC236}">
                <a16:creationId xmlns:a16="http://schemas.microsoft.com/office/drawing/2014/main" id="{5FF76381-0300-3446-8A7D-C33A0D8D0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6" y="2971800"/>
            <a:ext cx="442913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r>
              <a:rPr lang="zh-CN" altLang="en-US" sz="20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57481" name="Rectangle 73">
            <a:extLst>
              <a:ext uri="{FF2B5EF4-FFF2-40B4-BE49-F238E27FC236}">
                <a16:creationId xmlns:a16="http://schemas.microsoft.com/office/drawing/2014/main" id="{EF351E24-5DAB-FD46-BFB9-045D3F7E9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139" y="2565400"/>
            <a:ext cx="4413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r>
              <a:rPr lang="zh-CN" altLang="en-US" sz="20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57482" name="Rectangle 74">
            <a:extLst>
              <a:ext uri="{FF2B5EF4-FFF2-40B4-BE49-F238E27FC236}">
                <a16:creationId xmlns:a16="http://schemas.microsoft.com/office/drawing/2014/main" id="{300F2858-D690-4047-96CB-8EB6328ED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814" y="2565400"/>
            <a:ext cx="4413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r>
              <a:rPr lang="zh-CN" altLang="en-US" sz="20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57483" name="Rectangle 75">
            <a:extLst>
              <a:ext uri="{FF2B5EF4-FFF2-40B4-BE49-F238E27FC236}">
                <a16:creationId xmlns:a16="http://schemas.microsoft.com/office/drawing/2014/main" id="{454034D8-FE36-8544-A08E-B3E601734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901" y="2565400"/>
            <a:ext cx="442913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484" name="Rectangle 76">
            <a:extLst>
              <a:ext uri="{FF2B5EF4-FFF2-40B4-BE49-F238E27FC236}">
                <a16:creationId xmlns:a16="http://schemas.microsoft.com/office/drawing/2014/main" id="{562B4839-C70C-BC42-8D20-C4212A8C5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7738" y="2565400"/>
            <a:ext cx="411162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485" name="Rectangle 77">
            <a:extLst>
              <a:ext uri="{FF2B5EF4-FFF2-40B4-BE49-F238E27FC236}">
                <a16:creationId xmlns:a16="http://schemas.microsoft.com/office/drawing/2014/main" id="{1696B60F-7052-224E-9365-E8CDE998D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338" y="2565400"/>
            <a:ext cx="9144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r>
              <a:rPr lang="zh-CN" altLang="en-US" sz="2000" b="1">
                <a:solidFill>
                  <a:srgbClr val="FFFFFF"/>
                </a:solidFill>
              </a:rPr>
              <a:t>01</a:t>
            </a:r>
          </a:p>
        </p:txBody>
      </p:sp>
      <p:sp>
        <p:nvSpPr>
          <p:cNvPr id="657486" name="Rectangle 78">
            <a:extLst>
              <a:ext uri="{FF2B5EF4-FFF2-40B4-BE49-F238E27FC236}">
                <a16:creationId xmlns:a16="http://schemas.microsoft.com/office/drawing/2014/main" id="{D2DD2003-D3F1-3E48-8CBE-02740AE28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138" y="2565400"/>
            <a:ext cx="8382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487" name="Rectangle 79">
            <a:extLst>
              <a:ext uri="{FF2B5EF4-FFF2-40B4-BE49-F238E27FC236}">
                <a16:creationId xmlns:a16="http://schemas.microsoft.com/office/drawing/2014/main" id="{4A66C6DA-8A32-D742-AC53-1F8AA333C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9" y="2159000"/>
            <a:ext cx="4413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488" name="Rectangle 80">
            <a:extLst>
              <a:ext uri="{FF2B5EF4-FFF2-40B4-BE49-F238E27FC236}">
                <a16:creationId xmlns:a16="http://schemas.microsoft.com/office/drawing/2014/main" id="{BB51FED8-B2AD-3344-B134-6BB47568C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1614" y="2159000"/>
            <a:ext cx="4413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489" name="Rectangle 81">
            <a:extLst>
              <a:ext uri="{FF2B5EF4-FFF2-40B4-BE49-F238E27FC236}">
                <a16:creationId xmlns:a16="http://schemas.microsoft.com/office/drawing/2014/main" id="{A9F2B212-F78B-2440-B359-FDC9222BC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1" y="2159000"/>
            <a:ext cx="442913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490" name="Rectangle 82">
            <a:extLst>
              <a:ext uri="{FF2B5EF4-FFF2-40B4-BE49-F238E27FC236}">
                <a16:creationId xmlns:a16="http://schemas.microsoft.com/office/drawing/2014/main" id="{2D87CDF6-FDA9-8B48-BF61-CCB04467E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76" y="2159000"/>
            <a:ext cx="4413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491" name="Rectangle 83">
            <a:extLst>
              <a:ext uri="{FF2B5EF4-FFF2-40B4-BE49-F238E27FC236}">
                <a16:creationId xmlns:a16="http://schemas.microsoft.com/office/drawing/2014/main" id="{4A34CDD5-D733-4847-8B65-43E1BA184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63" y="2159000"/>
            <a:ext cx="442912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492" name="Rectangle 84">
            <a:extLst>
              <a:ext uri="{FF2B5EF4-FFF2-40B4-BE49-F238E27FC236}">
                <a16:creationId xmlns:a16="http://schemas.microsoft.com/office/drawing/2014/main" id="{5D6C130A-D89D-1141-89A7-FDCAE0F36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139" y="2159000"/>
            <a:ext cx="4413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493" name="Rectangle 85">
            <a:extLst>
              <a:ext uri="{FF2B5EF4-FFF2-40B4-BE49-F238E27FC236}">
                <a16:creationId xmlns:a16="http://schemas.microsoft.com/office/drawing/2014/main" id="{37B178D1-B0E7-CB4D-81A3-DC47D0D39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814" y="2159000"/>
            <a:ext cx="4413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494" name="Rectangle 86">
            <a:extLst>
              <a:ext uri="{FF2B5EF4-FFF2-40B4-BE49-F238E27FC236}">
                <a16:creationId xmlns:a16="http://schemas.microsoft.com/office/drawing/2014/main" id="{044653A6-E5F0-4142-868E-912269082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901" y="2159000"/>
            <a:ext cx="442913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r>
              <a:rPr lang="zh-CN" altLang="en-US" sz="20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57495" name="Rectangle 87">
            <a:extLst>
              <a:ext uri="{FF2B5EF4-FFF2-40B4-BE49-F238E27FC236}">
                <a16:creationId xmlns:a16="http://schemas.microsoft.com/office/drawing/2014/main" id="{458AA87E-A538-5749-87B1-01EFE0FD7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7738" y="2159000"/>
            <a:ext cx="411162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r>
              <a:rPr lang="zh-CN" altLang="en-US" sz="20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57496" name="Rectangle 88">
            <a:extLst>
              <a:ext uri="{FF2B5EF4-FFF2-40B4-BE49-F238E27FC236}">
                <a16:creationId xmlns:a16="http://schemas.microsoft.com/office/drawing/2014/main" id="{658BBD21-7136-BE4A-A9BC-68E63D916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338" y="2159000"/>
            <a:ext cx="9144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r>
              <a:rPr lang="zh-CN" altLang="en-US" sz="2000" b="1">
                <a:solidFill>
                  <a:srgbClr val="FFFFFF"/>
                </a:solidFill>
              </a:rPr>
              <a:t>00</a:t>
            </a:r>
          </a:p>
        </p:txBody>
      </p:sp>
      <p:sp>
        <p:nvSpPr>
          <p:cNvPr id="657497" name="Rectangle 89">
            <a:extLst>
              <a:ext uri="{FF2B5EF4-FFF2-40B4-BE49-F238E27FC236}">
                <a16:creationId xmlns:a16="http://schemas.microsoft.com/office/drawing/2014/main" id="{6B62D85F-084F-E747-BC07-0B6D15DE8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138" y="2159000"/>
            <a:ext cx="8382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498" name="Rectangle 90">
            <a:extLst>
              <a:ext uri="{FF2B5EF4-FFF2-40B4-BE49-F238E27FC236}">
                <a16:creationId xmlns:a16="http://schemas.microsoft.com/office/drawing/2014/main" id="{587A6250-C826-894E-8D69-75C8EACC3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1" y="1752600"/>
            <a:ext cx="442913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499" name="Rectangle 91">
            <a:extLst>
              <a:ext uri="{FF2B5EF4-FFF2-40B4-BE49-F238E27FC236}">
                <a16:creationId xmlns:a16="http://schemas.microsoft.com/office/drawing/2014/main" id="{C553D958-B0F3-9442-9826-35931A548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76" y="1752600"/>
            <a:ext cx="4413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500" name="Rectangle 92">
            <a:extLst>
              <a:ext uri="{FF2B5EF4-FFF2-40B4-BE49-F238E27FC236}">
                <a16:creationId xmlns:a16="http://schemas.microsoft.com/office/drawing/2014/main" id="{E944E690-432D-0244-8AF5-C5C8D140E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7738" y="1752600"/>
            <a:ext cx="411162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501" name="Rectangle 93">
            <a:extLst>
              <a:ext uri="{FF2B5EF4-FFF2-40B4-BE49-F238E27FC236}">
                <a16:creationId xmlns:a16="http://schemas.microsoft.com/office/drawing/2014/main" id="{AA8CEB13-F053-7E4F-AD47-DFC68CD3E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338" y="1752600"/>
            <a:ext cx="9144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502" name="Rectangle 94">
            <a:extLst>
              <a:ext uri="{FF2B5EF4-FFF2-40B4-BE49-F238E27FC236}">
                <a16:creationId xmlns:a16="http://schemas.microsoft.com/office/drawing/2014/main" id="{ED8FEB26-1540-A047-9AC8-0E0C65140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138" y="1752600"/>
            <a:ext cx="8382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503" name="Rectangle 95">
            <a:extLst>
              <a:ext uri="{FF2B5EF4-FFF2-40B4-BE49-F238E27FC236}">
                <a16:creationId xmlns:a16="http://schemas.microsoft.com/office/drawing/2014/main" id="{ED06C4E6-DA7A-3845-9F3A-E35001DF5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338" y="779464"/>
            <a:ext cx="914400" cy="97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r>
              <a:rPr lang="zh-CN" altLang="en-US" sz="1800" b="1">
                <a:solidFill>
                  <a:srgbClr val="FFFFFF"/>
                </a:solidFill>
              </a:rPr>
              <a:t>  微指令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r>
              <a:rPr lang="zh-CN" altLang="en-US" sz="1800" b="1">
                <a:solidFill>
                  <a:srgbClr val="FFFFFF"/>
                </a:solidFill>
              </a:rPr>
              <a:t>    地址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r>
              <a:rPr lang="zh-CN" altLang="en-US" sz="1800" b="1">
                <a:solidFill>
                  <a:srgbClr val="FFFFFF"/>
                </a:solidFill>
              </a:rPr>
              <a:t>(八进制</a:t>
            </a:r>
            <a:r>
              <a:rPr lang="en-US" altLang="zh-CN" sz="1800" b="1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657504" name="Rectangle 96">
            <a:extLst>
              <a:ext uri="{FF2B5EF4-FFF2-40B4-BE49-F238E27FC236}">
                <a16:creationId xmlns:a16="http://schemas.microsoft.com/office/drawing/2014/main" id="{EEC159C7-E0DD-A048-B1C3-AF174CB73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138" y="779464"/>
            <a:ext cx="838200" cy="97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r>
              <a:rPr lang="zh-CN" altLang="en-US" sz="1800" b="1">
                <a:solidFill>
                  <a:srgbClr val="FFFFFF"/>
                </a:solidFill>
              </a:rPr>
              <a:t> 微程序     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r>
              <a:rPr lang="zh-CN" altLang="en-US" sz="1800" b="1">
                <a:solidFill>
                  <a:srgbClr val="FFFFFF"/>
                </a:solidFill>
              </a:rPr>
              <a:t>  名称</a:t>
            </a:r>
          </a:p>
        </p:txBody>
      </p:sp>
      <p:grpSp>
        <p:nvGrpSpPr>
          <p:cNvPr id="657505" name="Group 97">
            <a:extLst>
              <a:ext uri="{FF2B5EF4-FFF2-40B4-BE49-F238E27FC236}">
                <a16:creationId xmlns:a16="http://schemas.microsoft.com/office/drawing/2014/main" id="{E596C5BE-5712-E747-9A44-D9272560D08B}"/>
              </a:ext>
            </a:extLst>
          </p:cNvPr>
          <p:cNvGrpSpPr>
            <a:grpSpLocks/>
          </p:cNvGrpSpPr>
          <p:nvPr/>
        </p:nvGrpSpPr>
        <p:grpSpPr bwMode="auto">
          <a:xfrm>
            <a:off x="7434263" y="5392738"/>
            <a:ext cx="2652712" cy="406400"/>
            <a:chOff x="3782" y="3397"/>
            <a:chExt cx="1671" cy="256"/>
          </a:xfrm>
        </p:grpSpPr>
        <p:sp>
          <p:nvSpPr>
            <p:cNvPr id="657506" name="Rectangle 98">
              <a:extLst>
                <a:ext uri="{FF2B5EF4-FFF2-40B4-BE49-F238E27FC236}">
                  <a16:creationId xmlns:a16="http://schemas.microsoft.com/office/drawing/2014/main" id="{EF670AD4-37CE-364A-A285-3669332BB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8" y="3397"/>
              <a:ext cx="278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657507" name="Rectangle 99">
              <a:extLst>
                <a:ext uri="{FF2B5EF4-FFF2-40B4-BE49-F238E27FC236}">
                  <a16:creationId xmlns:a16="http://schemas.microsoft.com/office/drawing/2014/main" id="{8D9B2656-AE70-6747-AEA5-5B23FB2C7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9" y="3397"/>
              <a:ext cx="279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657508" name="Rectangle 100">
              <a:extLst>
                <a:ext uri="{FF2B5EF4-FFF2-40B4-BE49-F238E27FC236}">
                  <a16:creationId xmlns:a16="http://schemas.microsoft.com/office/drawing/2014/main" id="{E7741FD7-4B97-9243-AC0F-13D3EABB8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1" y="3397"/>
              <a:ext cx="278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FF"/>
                  </a:solidFill>
                </a:rPr>
                <a:t>0</a:t>
              </a:r>
            </a:p>
          </p:txBody>
        </p:sp>
        <p:sp>
          <p:nvSpPr>
            <p:cNvPr id="657509" name="Rectangle 101">
              <a:extLst>
                <a:ext uri="{FF2B5EF4-FFF2-40B4-BE49-F238E27FC236}">
                  <a16:creationId xmlns:a16="http://schemas.microsoft.com/office/drawing/2014/main" id="{EDA0C68F-A2EA-2647-A65D-0FECEDDB7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2" y="3397"/>
              <a:ext cx="279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FF"/>
                  </a:solidFill>
                </a:rPr>
                <a:t>0</a:t>
              </a:r>
            </a:p>
          </p:txBody>
        </p:sp>
        <p:sp>
          <p:nvSpPr>
            <p:cNvPr id="657510" name="Rectangle 102">
              <a:extLst>
                <a:ext uri="{FF2B5EF4-FFF2-40B4-BE49-F238E27FC236}">
                  <a16:creationId xmlns:a16="http://schemas.microsoft.com/office/drawing/2014/main" id="{AE213ABE-8846-1B42-87C6-7F12050F4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3397"/>
              <a:ext cx="278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FF"/>
                  </a:solidFill>
                </a:rPr>
                <a:t>  1</a:t>
              </a:r>
            </a:p>
          </p:txBody>
        </p:sp>
        <p:sp>
          <p:nvSpPr>
            <p:cNvPr id="657511" name="Rectangle 103">
              <a:extLst>
                <a:ext uri="{FF2B5EF4-FFF2-40B4-BE49-F238E27FC236}">
                  <a16:creationId xmlns:a16="http://schemas.microsoft.com/office/drawing/2014/main" id="{E317A274-7704-C343-BE38-167E5242D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3397"/>
              <a:ext cx="279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FF"/>
                  </a:solidFill>
                </a:rPr>
                <a:t>  1</a:t>
              </a:r>
            </a:p>
          </p:txBody>
        </p:sp>
      </p:grpSp>
      <p:grpSp>
        <p:nvGrpSpPr>
          <p:cNvPr id="657512" name="Group 104">
            <a:extLst>
              <a:ext uri="{FF2B5EF4-FFF2-40B4-BE49-F238E27FC236}">
                <a16:creationId xmlns:a16="http://schemas.microsoft.com/office/drawing/2014/main" id="{E6116275-3E4B-E746-87A2-F9093DCAABF8}"/>
              </a:ext>
            </a:extLst>
          </p:cNvPr>
          <p:cNvGrpSpPr>
            <a:grpSpLocks/>
          </p:cNvGrpSpPr>
          <p:nvPr/>
        </p:nvGrpSpPr>
        <p:grpSpPr bwMode="auto">
          <a:xfrm>
            <a:off x="7434263" y="4986338"/>
            <a:ext cx="2652712" cy="406400"/>
            <a:chOff x="3782" y="3141"/>
            <a:chExt cx="1671" cy="256"/>
          </a:xfrm>
        </p:grpSpPr>
        <p:sp>
          <p:nvSpPr>
            <p:cNvPr id="657513" name="Rectangle 105">
              <a:extLst>
                <a:ext uri="{FF2B5EF4-FFF2-40B4-BE49-F238E27FC236}">
                  <a16:creationId xmlns:a16="http://schemas.microsoft.com/office/drawing/2014/main" id="{A0672037-88B3-A44F-888C-1A3B62333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8" y="3141"/>
              <a:ext cx="278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657514" name="Rectangle 106">
              <a:extLst>
                <a:ext uri="{FF2B5EF4-FFF2-40B4-BE49-F238E27FC236}">
                  <a16:creationId xmlns:a16="http://schemas.microsoft.com/office/drawing/2014/main" id="{3C241A6F-3775-E441-9E3E-86F5BA07C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9" y="3141"/>
              <a:ext cx="279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657515" name="Rectangle 107">
              <a:extLst>
                <a:ext uri="{FF2B5EF4-FFF2-40B4-BE49-F238E27FC236}">
                  <a16:creationId xmlns:a16="http://schemas.microsoft.com/office/drawing/2014/main" id="{7318C9F8-1A9A-D240-A09C-0C3A5C7D6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1" y="3141"/>
              <a:ext cx="278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657516" name="Rectangle 108">
              <a:extLst>
                <a:ext uri="{FF2B5EF4-FFF2-40B4-BE49-F238E27FC236}">
                  <a16:creationId xmlns:a16="http://schemas.microsoft.com/office/drawing/2014/main" id="{24A543DD-C391-7147-B723-AB26C2797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2" y="3141"/>
              <a:ext cx="279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657517" name="Rectangle 109">
              <a:extLst>
                <a:ext uri="{FF2B5EF4-FFF2-40B4-BE49-F238E27FC236}">
                  <a16:creationId xmlns:a16="http://schemas.microsoft.com/office/drawing/2014/main" id="{4BBE92FF-64D1-BD42-B04B-704B412AB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3141"/>
              <a:ext cx="278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00"/>
                  </a:solidFill>
                </a:rPr>
                <a:t>  0</a:t>
              </a:r>
            </a:p>
          </p:txBody>
        </p:sp>
        <p:sp>
          <p:nvSpPr>
            <p:cNvPr id="657518" name="Rectangle 110">
              <a:extLst>
                <a:ext uri="{FF2B5EF4-FFF2-40B4-BE49-F238E27FC236}">
                  <a16:creationId xmlns:a16="http://schemas.microsoft.com/office/drawing/2014/main" id="{5D262658-24B4-6F40-8E46-506D12A5F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3141"/>
              <a:ext cx="279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00"/>
                  </a:solidFill>
                </a:rPr>
                <a:t>  0</a:t>
              </a:r>
            </a:p>
          </p:txBody>
        </p:sp>
      </p:grpSp>
      <p:grpSp>
        <p:nvGrpSpPr>
          <p:cNvPr id="657519" name="Group 111">
            <a:extLst>
              <a:ext uri="{FF2B5EF4-FFF2-40B4-BE49-F238E27FC236}">
                <a16:creationId xmlns:a16="http://schemas.microsoft.com/office/drawing/2014/main" id="{46F609FE-7017-354C-80C2-56557A6D49AA}"/>
              </a:ext>
            </a:extLst>
          </p:cNvPr>
          <p:cNvGrpSpPr>
            <a:grpSpLocks/>
          </p:cNvGrpSpPr>
          <p:nvPr/>
        </p:nvGrpSpPr>
        <p:grpSpPr bwMode="auto">
          <a:xfrm>
            <a:off x="7434263" y="4579938"/>
            <a:ext cx="2652712" cy="406400"/>
            <a:chOff x="3782" y="2885"/>
            <a:chExt cx="1671" cy="256"/>
          </a:xfrm>
        </p:grpSpPr>
        <p:sp>
          <p:nvSpPr>
            <p:cNvPr id="657520" name="Rectangle 112">
              <a:extLst>
                <a:ext uri="{FF2B5EF4-FFF2-40B4-BE49-F238E27FC236}">
                  <a16:creationId xmlns:a16="http://schemas.microsoft.com/office/drawing/2014/main" id="{0825CE47-EAD7-2545-B87A-55ADA0B02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8" y="2885"/>
              <a:ext cx="278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FF"/>
                  </a:solidFill>
                </a:rPr>
                <a:t>0</a:t>
              </a:r>
            </a:p>
          </p:txBody>
        </p:sp>
        <p:sp>
          <p:nvSpPr>
            <p:cNvPr id="657521" name="Rectangle 113">
              <a:extLst>
                <a:ext uri="{FF2B5EF4-FFF2-40B4-BE49-F238E27FC236}">
                  <a16:creationId xmlns:a16="http://schemas.microsoft.com/office/drawing/2014/main" id="{E463691A-73B9-374E-BB37-04ECF8AEE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9" y="2885"/>
              <a:ext cx="279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657522" name="Rectangle 114">
              <a:extLst>
                <a:ext uri="{FF2B5EF4-FFF2-40B4-BE49-F238E27FC236}">
                  <a16:creationId xmlns:a16="http://schemas.microsoft.com/office/drawing/2014/main" id="{AC8A36CC-8813-D949-A256-423B4F3B4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1" y="2885"/>
              <a:ext cx="278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FF"/>
                  </a:solidFill>
                </a:rPr>
                <a:t>0</a:t>
              </a:r>
            </a:p>
          </p:txBody>
        </p:sp>
        <p:sp>
          <p:nvSpPr>
            <p:cNvPr id="657523" name="Rectangle 115">
              <a:extLst>
                <a:ext uri="{FF2B5EF4-FFF2-40B4-BE49-F238E27FC236}">
                  <a16:creationId xmlns:a16="http://schemas.microsoft.com/office/drawing/2014/main" id="{253BAA80-7A6E-D348-948D-E1569FACA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2" y="2885"/>
              <a:ext cx="279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FF"/>
                  </a:solidFill>
                </a:rPr>
                <a:t>0</a:t>
              </a:r>
            </a:p>
          </p:txBody>
        </p:sp>
        <p:sp>
          <p:nvSpPr>
            <p:cNvPr id="657524" name="Rectangle 116">
              <a:extLst>
                <a:ext uri="{FF2B5EF4-FFF2-40B4-BE49-F238E27FC236}">
                  <a16:creationId xmlns:a16="http://schemas.microsoft.com/office/drawing/2014/main" id="{41F82D51-7DAD-874F-8FB1-818A71584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2885"/>
              <a:ext cx="278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FF"/>
                  </a:solidFill>
                </a:rPr>
                <a:t>  0</a:t>
              </a:r>
            </a:p>
          </p:txBody>
        </p:sp>
        <p:sp>
          <p:nvSpPr>
            <p:cNvPr id="657525" name="Rectangle 117">
              <a:extLst>
                <a:ext uri="{FF2B5EF4-FFF2-40B4-BE49-F238E27FC236}">
                  <a16:creationId xmlns:a16="http://schemas.microsoft.com/office/drawing/2014/main" id="{6D9AE15E-82E5-9343-98B0-ABCB28B4E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885"/>
              <a:ext cx="279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FF"/>
                  </a:solidFill>
                </a:rPr>
                <a:t>  1</a:t>
              </a:r>
            </a:p>
          </p:txBody>
        </p:sp>
      </p:grpSp>
      <p:grpSp>
        <p:nvGrpSpPr>
          <p:cNvPr id="657526" name="Group 118">
            <a:extLst>
              <a:ext uri="{FF2B5EF4-FFF2-40B4-BE49-F238E27FC236}">
                <a16:creationId xmlns:a16="http://schemas.microsoft.com/office/drawing/2014/main" id="{FF971B9D-312A-6046-BC62-EAB1F3D468E5}"/>
              </a:ext>
            </a:extLst>
          </p:cNvPr>
          <p:cNvGrpSpPr>
            <a:grpSpLocks/>
          </p:cNvGrpSpPr>
          <p:nvPr/>
        </p:nvGrpSpPr>
        <p:grpSpPr bwMode="auto">
          <a:xfrm>
            <a:off x="7434263" y="3767138"/>
            <a:ext cx="2652712" cy="406400"/>
            <a:chOff x="3782" y="2373"/>
            <a:chExt cx="1671" cy="256"/>
          </a:xfrm>
        </p:grpSpPr>
        <p:sp>
          <p:nvSpPr>
            <p:cNvPr id="657527" name="Rectangle 119">
              <a:extLst>
                <a:ext uri="{FF2B5EF4-FFF2-40B4-BE49-F238E27FC236}">
                  <a16:creationId xmlns:a16="http://schemas.microsoft.com/office/drawing/2014/main" id="{4A478504-DBA7-934B-A853-852AF1213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8" y="2373"/>
              <a:ext cx="278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657528" name="Rectangle 120">
              <a:extLst>
                <a:ext uri="{FF2B5EF4-FFF2-40B4-BE49-F238E27FC236}">
                  <a16:creationId xmlns:a16="http://schemas.microsoft.com/office/drawing/2014/main" id="{CE049506-4410-B642-9A99-0457576CD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9" y="2373"/>
              <a:ext cx="279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657529" name="Rectangle 121">
              <a:extLst>
                <a:ext uri="{FF2B5EF4-FFF2-40B4-BE49-F238E27FC236}">
                  <a16:creationId xmlns:a16="http://schemas.microsoft.com/office/drawing/2014/main" id="{7049E745-F7CC-7643-AF03-46A7E705B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1" y="2373"/>
              <a:ext cx="278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657530" name="Rectangle 122">
              <a:extLst>
                <a:ext uri="{FF2B5EF4-FFF2-40B4-BE49-F238E27FC236}">
                  <a16:creationId xmlns:a16="http://schemas.microsoft.com/office/drawing/2014/main" id="{88C82907-DC0A-4844-AF97-3DF4D4FD8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2" y="2373"/>
              <a:ext cx="279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657531" name="Rectangle 123">
              <a:extLst>
                <a:ext uri="{FF2B5EF4-FFF2-40B4-BE49-F238E27FC236}">
                  <a16:creationId xmlns:a16="http://schemas.microsoft.com/office/drawing/2014/main" id="{9E3E3DDF-6046-3140-B899-8CE3BAB82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2373"/>
              <a:ext cx="278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00"/>
                  </a:solidFill>
                </a:rPr>
                <a:t>  0</a:t>
              </a:r>
            </a:p>
          </p:txBody>
        </p:sp>
        <p:sp>
          <p:nvSpPr>
            <p:cNvPr id="657532" name="Rectangle 124">
              <a:extLst>
                <a:ext uri="{FF2B5EF4-FFF2-40B4-BE49-F238E27FC236}">
                  <a16:creationId xmlns:a16="http://schemas.microsoft.com/office/drawing/2014/main" id="{A9C03827-BED0-EB46-8461-6D368E196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373"/>
              <a:ext cx="279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00"/>
                  </a:solidFill>
                </a:rPr>
                <a:t>  0</a:t>
              </a:r>
            </a:p>
          </p:txBody>
        </p:sp>
      </p:grpSp>
      <p:grpSp>
        <p:nvGrpSpPr>
          <p:cNvPr id="657533" name="Group 125">
            <a:extLst>
              <a:ext uri="{FF2B5EF4-FFF2-40B4-BE49-F238E27FC236}">
                <a16:creationId xmlns:a16="http://schemas.microsoft.com/office/drawing/2014/main" id="{ECA1F9AF-38CA-5F4F-BAF8-41495799B528}"/>
              </a:ext>
            </a:extLst>
          </p:cNvPr>
          <p:cNvGrpSpPr>
            <a:grpSpLocks/>
          </p:cNvGrpSpPr>
          <p:nvPr/>
        </p:nvGrpSpPr>
        <p:grpSpPr bwMode="auto">
          <a:xfrm>
            <a:off x="7434263" y="3360738"/>
            <a:ext cx="2652712" cy="406400"/>
            <a:chOff x="3782" y="2117"/>
            <a:chExt cx="1671" cy="256"/>
          </a:xfrm>
        </p:grpSpPr>
        <p:sp>
          <p:nvSpPr>
            <p:cNvPr id="657534" name="Rectangle 126">
              <a:extLst>
                <a:ext uri="{FF2B5EF4-FFF2-40B4-BE49-F238E27FC236}">
                  <a16:creationId xmlns:a16="http://schemas.microsoft.com/office/drawing/2014/main" id="{D5A433B9-2E49-4B4A-9412-3FBC6DEE0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8" y="2117"/>
              <a:ext cx="278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657535" name="Rectangle 127">
              <a:extLst>
                <a:ext uri="{FF2B5EF4-FFF2-40B4-BE49-F238E27FC236}">
                  <a16:creationId xmlns:a16="http://schemas.microsoft.com/office/drawing/2014/main" id="{64C78C1B-B39B-5E45-BF35-4947EEB9A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9" y="2117"/>
              <a:ext cx="279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657536" name="Rectangle 128">
              <a:extLst>
                <a:ext uri="{FF2B5EF4-FFF2-40B4-BE49-F238E27FC236}">
                  <a16:creationId xmlns:a16="http://schemas.microsoft.com/office/drawing/2014/main" id="{81A3576E-E0C0-404D-94E2-8A07538A9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1" y="2117"/>
              <a:ext cx="278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657537" name="Rectangle 129">
              <a:extLst>
                <a:ext uri="{FF2B5EF4-FFF2-40B4-BE49-F238E27FC236}">
                  <a16:creationId xmlns:a16="http://schemas.microsoft.com/office/drawing/2014/main" id="{4193AE88-CB01-E047-9258-36AAD93FF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2" y="2117"/>
              <a:ext cx="279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657538" name="Rectangle 130">
              <a:extLst>
                <a:ext uri="{FF2B5EF4-FFF2-40B4-BE49-F238E27FC236}">
                  <a16:creationId xmlns:a16="http://schemas.microsoft.com/office/drawing/2014/main" id="{6A532F9D-6B4A-0342-93A5-8F106B125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2117"/>
              <a:ext cx="278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00"/>
                  </a:solidFill>
                </a:rPr>
                <a:t>  0</a:t>
              </a:r>
            </a:p>
          </p:txBody>
        </p:sp>
        <p:sp>
          <p:nvSpPr>
            <p:cNvPr id="657539" name="Rectangle 131">
              <a:extLst>
                <a:ext uri="{FF2B5EF4-FFF2-40B4-BE49-F238E27FC236}">
                  <a16:creationId xmlns:a16="http://schemas.microsoft.com/office/drawing/2014/main" id="{53435EA8-4FFB-7F43-A494-966E130A4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117"/>
              <a:ext cx="279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00"/>
                  </a:solidFill>
                </a:rPr>
                <a:t>  0</a:t>
              </a:r>
            </a:p>
          </p:txBody>
        </p:sp>
      </p:grpSp>
      <p:grpSp>
        <p:nvGrpSpPr>
          <p:cNvPr id="657540" name="Group 132">
            <a:extLst>
              <a:ext uri="{FF2B5EF4-FFF2-40B4-BE49-F238E27FC236}">
                <a16:creationId xmlns:a16="http://schemas.microsoft.com/office/drawing/2014/main" id="{A9345B9C-A0A9-CC4E-A285-5978AF9D60B6}"/>
              </a:ext>
            </a:extLst>
          </p:cNvPr>
          <p:cNvGrpSpPr>
            <a:grpSpLocks/>
          </p:cNvGrpSpPr>
          <p:nvPr/>
        </p:nvGrpSpPr>
        <p:grpSpPr bwMode="auto">
          <a:xfrm>
            <a:off x="7434263" y="2159000"/>
            <a:ext cx="2652712" cy="406400"/>
            <a:chOff x="3782" y="1360"/>
            <a:chExt cx="1671" cy="256"/>
          </a:xfrm>
        </p:grpSpPr>
        <p:sp>
          <p:nvSpPr>
            <p:cNvPr id="657541" name="Rectangle 133">
              <a:extLst>
                <a:ext uri="{FF2B5EF4-FFF2-40B4-BE49-F238E27FC236}">
                  <a16:creationId xmlns:a16="http://schemas.microsoft.com/office/drawing/2014/main" id="{243B8FA0-658F-7045-93AB-7F6CB8DB7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8" y="1360"/>
              <a:ext cx="278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FF"/>
                  </a:solidFill>
                </a:rPr>
                <a:t>0</a:t>
              </a:r>
            </a:p>
          </p:txBody>
        </p:sp>
        <p:sp>
          <p:nvSpPr>
            <p:cNvPr id="657542" name="Rectangle 134">
              <a:extLst>
                <a:ext uri="{FF2B5EF4-FFF2-40B4-BE49-F238E27FC236}">
                  <a16:creationId xmlns:a16="http://schemas.microsoft.com/office/drawing/2014/main" id="{3ADCB013-8D9A-214E-9517-E5A4028B5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9" y="1360"/>
              <a:ext cx="279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FF"/>
                  </a:solidFill>
                </a:rPr>
                <a:t>0</a:t>
              </a:r>
            </a:p>
          </p:txBody>
        </p:sp>
        <p:sp>
          <p:nvSpPr>
            <p:cNvPr id="657543" name="Rectangle 135">
              <a:extLst>
                <a:ext uri="{FF2B5EF4-FFF2-40B4-BE49-F238E27FC236}">
                  <a16:creationId xmlns:a16="http://schemas.microsoft.com/office/drawing/2014/main" id="{B36A916D-6BA5-6544-8A76-7F381F1D9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1" y="1360"/>
              <a:ext cx="278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FF"/>
                  </a:solidFill>
                </a:rPr>
                <a:t>0</a:t>
              </a:r>
            </a:p>
          </p:txBody>
        </p:sp>
        <p:sp>
          <p:nvSpPr>
            <p:cNvPr id="657544" name="Rectangle 136">
              <a:extLst>
                <a:ext uri="{FF2B5EF4-FFF2-40B4-BE49-F238E27FC236}">
                  <a16:creationId xmlns:a16="http://schemas.microsoft.com/office/drawing/2014/main" id="{5738F74B-BA95-AA44-A541-1B98B6A56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2" y="1360"/>
              <a:ext cx="279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FF"/>
                  </a:solidFill>
                </a:rPr>
                <a:t>0</a:t>
              </a:r>
            </a:p>
          </p:txBody>
        </p:sp>
        <p:sp>
          <p:nvSpPr>
            <p:cNvPr id="657545" name="Rectangle 137">
              <a:extLst>
                <a:ext uri="{FF2B5EF4-FFF2-40B4-BE49-F238E27FC236}">
                  <a16:creationId xmlns:a16="http://schemas.microsoft.com/office/drawing/2014/main" id="{5FE6CAEB-C789-C049-950D-877A356E6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1360"/>
              <a:ext cx="278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FF"/>
                  </a:solidFill>
                </a:rPr>
                <a:t>  1</a:t>
              </a:r>
            </a:p>
          </p:txBody>
        </p:sp>
        <p:sp>
          <p:nvSpPr>
            <p:cNvPr id="657546" name="Rectangle 138">
              <a:extLst>
                <a:ext uri="{FF2B5EF4-FFF2-40B4-BE49-F238E27FC236}">
                  <a16:creationId xmlns:a16="http://schemas.microsoft.com/office/drawing/2014/main" id="{22C96BE4-39F4-C24A-AF35-F4FD40EFF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1360"/>
              <a:ext cx="279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FF"/>
                  </a:solidFill>
                </a:rPr>
                <a:t>  0</a:t>
              </a:r>
            </a:p>
          </p:txBody>
        </p:sp>
      </p:grpSp>
      <p:grpSp>
        <p:nvGrpSpPr>
          <p:cNvPr id="657547" name="Group 139">
            <a:extLst>
              <a:ext uri="{FF2B5EF4-FFF2-40B4-BE49-F238E27FC236}">
                <a16:creationId xmlns:a16="http://schemas.microsoft.com/office/drawing/2014/main" id="{8DD0A45E-C10E-5C4C-B1A1-BBADB09E58E9}"/>
              </a:ext>
            </a:extLst>
          </p:cNvPr>
          <p:cNvGrpSpPr>
            <a:grpSpLocks/>
          </p:cNvGrpSpPr>
          <p:nvPr/>
        </p:nvGrpSpPr>
        <p:grpSpPr bwMode="auto">
          <a:xfrm>
            <a:off x="2568575" y="2157414"/>
            <a:ext cx="7518400" cy="1587"/>
            <a:chOff x="717" y="1590"/>
            <a:chExt cx="4736" cy="1"/>
          </a:xfrm>
        </p:grpSpPr>
        <p:sp>
          <p:nvSpPr>
            <p:cNvPr id="657548" name="Freeform 140">
              <a:extLst>
                <a:ext uri="{FF2B5EF4-FFF2-40B4-BE49-F238E27FC236}">
                  <a16:creationId xmlns:a16="http://schemas.microsoft.com/office/drawing/2014/main" id="{0017C2E0-7AD0-6B4A-AE90-D8EC715F18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" y="1590"/>
              <a:ext cx="4179" cy="1"/>
            </a:xfrm>
            <a:custGeom>
              <a:avLst/>
              <a:gdLst>
                <a:gd name="T0" fmla="*/ 0 w 4179"/>
                <a:gd name="T1" fmla="*/ 0 h 1"/>
                <a:gd name="T2" fmla="*/ 4179 w 4179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179" h="1">
                  <a:moveTo>
                    <a:pt x="0" y="0"/>
                  </a:moveTo>
                  <a:lnTo>
                    <a:pt x="4179" y="1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19050" rIns="19050" bIns="19050" anchor="ctr" anchorCtr="1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7549" name="Line 141">
              <a:extLst>
                <a:ext uri="{FF2B5EF4-FFF2-40B4-BE49-F238E27FC236}">
                  <a16:creationId xmlns:a16="http://schemas.microsoft.com/office/drawing/2014/main" id="{8F37A5F3-BCD1-FF4C-BAD0-99BB1AB80C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591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57550" name="Freeform 142">
            <a:extLst>
              <a:ext uri="{FF2B5EF4-FFF2-40B4-BE49-F238E27FC236}">
                <a16:creationId xmlns:a16="http://schemas.microsoft.com/office/drawing/2014/main" id="{1970A949-881B-9C48-813A-AF8868EBE499}"/>
              </a:ext>
            </a:extLst>
          </p:cNvPr>
          <p:cNvSpPr>
            <a:spLocks/>
          </p:cNvSpPr>
          <p:nvPr/>
        </p:nvSpPr>
        <p:spPr bwMode="auto">
          <a:xfrm>
            <a:off x="2578101" y="2566989"/>
            <a:ext cx="7510463" cy="1587"/>
          </a:xfrm>
          <a:custGeom>
            <a:avLst/>
            <a:gdLst>
              <a:gd name="T0" fmla="*/ 0 w 4731"/>
              <a:gd name="T1" fmla="*/ 0 h 1"/>
              <a:gd name="T2" fmla="*/ 4731 w 473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731" h="1">
                <a:moveTo>
                  <a:pt x="0" y="0"/>
                </a:moveTo>
                <a:lnTo>
                  <a:pt x="4731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19050" rIns="19050" bIns="19050" anchor="ctr" anchorCtr="1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57551" name="Group 143">
            <a:extLst>
              <a:ext uri="{FF2B5EF4-FFF2-40B4-BE49-F238E27FC236}">
                <a16:creationId xmlns:a16="http://schemas.microsoft.com/office/drawing/2014/main" id="{7523112B-8770-F444-B58A-A60CA697F72C}"/>
              </a:ext>
            </a:extLst>
          </p:cNvPr>
          <p:cNvGrpSpPr>
            <a:grpSpLocks/>
          </p:cNvGrpSpPr>
          <p:nvPr/>
        </p:nvGrpSpPr>
        <p:grpSpPr bwMode="auto">
          <a:xfrm>
            <a:off x="1735139" y="3360738"/>
            <a:ext cx="8351837" cy="0"/>
            <a:chOff x="192" y="2117"/>
            <a:chExt cx="5261" cy="0"/>
          </a:xfrm>
        </p:grpSpPr>
        <p:sp>
          <p:nvSpPr>
            <p:cNvPr id="657552" name="Line 144">
              <a:extLst>
                <a:ext uri="{FF2B5EF4-FFF2-40B4-BE49-F238E27FC236}">
                  <a16:creationId xmlns:a16="http://schemas.microsoft.com/office/drawing/2014/main" id="{79C23636-63A6-8741-9164-4611B82D17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2117"/>
              <a:ext cx="470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19050" rIns="19050" bIns="19050" anchor="ctr" anchorCtr="1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7553" name="Line 145">
              <a:extLst>
                <a:ext uri="{FF2B5EF4-FFF2-40B4-BE49-F238E27FC236}">
                  <a16:creationId xmlns:a16="http://schemas.microsoft.com/office/drawing/2014/main" id="{3FB19956-2D1E-1848-A29A-49BCC20D65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117"/>
              <a:ext cx="557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57554" name="Group 146">
            <a:extLst>
              <a:ext uri="{FF2B5EF4-FFF2-40B4-BE49-F238E27FC236}">
                <a16:creationId xmlns:a16="http://schemas.microsoft.com/office/drawing/2014/main" id="{8EC104D3-0062-4742-8B32-CB8CC403E26A}"/>
              </a:ext>
            </a:extLst>
          </p:cNvPr>
          <p:cNvGrpSpPr>
            <a:grpSpLocks/>
          </p:cNvGrpSpPr>
          <p:nvPr/>
        </p:nvGrpSpPr>
        <p:grpSpPr bwMode="auto">
          <a:xfrm>
            <a:off x="1735139" y="3767138"/>
            <a:ext cx="8351837" cy="0"/>
            <a:chOff x="192" y="2373"/>
            <a:chExt cx="5261" cy="0"/>
          </a:xfrm>
        </p:grpSpPr>
        <p:sp>
          <p:nvSpPr>
            <p:cNvPr id="657555" name="Line 147">
              <a:extLst>
                <a:ext uri="{FF2B5EF4-FFF2-40B4-BE49-F238E27FC236}">
                  <a16:creationId xmlns:a16="http://schemas.microsoft.com/office/drawing/2014/main" id="{FBCA1C39-9125-124E-8A3E-C32F84D3BD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2373"/>
              <a:ext cx="470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19050" rIns="19050" bIns="19050" anchor="ctr" anchorCtr="1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7556" name="Line 148">
              <a:extLst>
                <a:ext uri="{FF2B5EF4-FFF2-40B4-BE49-F238E27FC236}">
                  <a16:creationId xmlns:a16="http://schemas.microsoft.com/office/drawing/2014/main" id="{BBB2506E-5B9A-8B47-B30B-B13D8CAA10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373"/>
              <a:ext cx="557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57557" name="Group 149">
            <a:extLst>
              <a:ext uri="{FF2B5EF4-FFF2-40B4-BE49-F238E27FC236}">
                <a16:creationId xmlns:a16="http://schemas.microsoft.com/office/drawing/2014/main" id="{E6636828-740E-124A-8FAD-733ECE37D720}"/>
              </a:ext>
            </a:extLst>
          </p:cNvPr>
          <p:cNvGrpSpPr>
            <a:grpSpLocks/>
          </p:cNvGrpSpPr>
          <p:nvPr/>
        </p:nvGrpSpPr>
        <p:grpSpPr bwMode="auto">
          <a:xfrm>
            <a:off x="1735139" y="4173538"/>
            <a:ext cx="8351837" cy="0"/>
            <a:chOff x="192" y="2629"/>
            <a:chExt cx="5261" cy="0"/>
          </a:xfrm>
        </p:grpSpPr>
        <p:sp>
          <p:nvSpPr>
            <p:cNvPr id="657558" name="Line 150">
              <a:extLst>
                <a:ext uri="{FF2B5EF4-FFF2-40B4-BE49-F238E27FC236}">
                  <a16:creationId xmlns:a16="http://schemas.microsoft.com/office/drawing/2014/main" id="{B131A4C5-8FBE-5F45-8D5D-9EDAFA2932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2629"/>
              <a:ext cx="470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19050" rIns="19050" bIns="19050" anchor="ctr" anchorCtr="1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7559" name="Line 151">
              <a:extLst>
                <a:ext uri="{FF2B5EF4-FFF2-40B4-BE49-F238E27FC236}">
                  <a16:creationId xmlns:a16="http://schemas.microsoft.com/office/drawing/2014/main" id="{88EF58FD-7BA2-1C4C-8FA8-2BCCC0E81F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629"/>
              <a:ext cx="557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57560" name="Group 152">
            <a:extLst>
              <a:ext uri="{FF2B5EF4-FFF2-40B4-BE49-F238E27FC236}">
                <a16:creationId xmlns:a16="http://schemas.microsoft.com/office/drawing/2014/main" id="{095990F9-7FB8-FC4F-BB67-2AB364FD2C49}"/>
              </a:ext>
            </a:extLst>
          </p:cNvPr>
          <p:cNvGrpSpPr>
            <a:grpSpLocks/>
          </p:cNvGrpSpPr>
          <p:nvPr/>
        </p:nvGrpSpPr>
        <p:grpSpPr bwMode="auto">
          <a:xfrm>
            <a:off x="2582863" y="4579938"/>
            <a:ext cx="7504112" cy="4762"/>
            <a:chOff x="726" y="2885"/>
            <a:chExt cx="4727" cy="3"/>
          </a:xfrm>
        </p:grpSpPr>
        <p:sp>
          <p:nvSpPr>
            <p:cNvPr id="657561" name="Freeform 153">
              <a:extLst>
                <a:ext uri="{FF2B5EF4-FFF2-40B4-BE49-F238E27FC236}">
                  <a16:creationId xmlns:a16="http://schemas.microsoft.com/office/drawing/2014/main" id="{20BB1383-C142-0B43-B88C-762C78B01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" y="2886"/>
              <a:ext cx="4170" cy="2"/>
            </a:xfrm>
            <a:custGeom>
              <a:avLst/>
              <a:gdLst>
                <a:gd name="T0" fmla="*/ 0 w 4170"/>
                <a:gd name="T1" fmla="*/ 2 h 2"/>
                <a:gd name="T2" fmla="*/ 4170 w 4170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170" h="2">
                  <a:moveTo>
                    <a:pt x="0" y="2"/>
                  </a:moveTo>
                  <a:lnTo>
                    <a:pt x="417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19050" rIns="19050" bIns="19050" anchor="ctr" anchorCtr="1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7562" name="Line 154">
              <a:extLst>
                <a:ext uri="{FF2B5EF4-FFF2-40B4-BE49-F238E27FC236}">
                  <a16:creationId xmlns:a16="http://schemas.microsoft.com/office/drawing/2014/main" id="{EB4BA725-7CC4-3E4E-BDC3-8025B4E0BB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885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57563" name="Group 155">
            <a:extLst>
              <a:ext uri="{FF2B5EF4-FFF2-40B4-BE49-F238E27FC236}">
                <a16:creationId xmlns:a16="http://schemas.microsoft.com/office/drawing/2014/main" id="{87C6E269-983E-A749-9A79-0EB54A45B6C6}"/>
              </a:ext>
            </a:extLst>
          </p:cNvPr>
          <p:cNvGrpSpPr>
            <a:grpSpLocks/>
          </p:cNvGrpSpPr>
          <p:nvPr/>
        </p:nvGrpSpPr>
        <p:grpSpPr bwMode="auto">
          <a:xfrm>
            <a:off x="2582863" y="4979988"/>
            <a:ext cx="7504112" cy="6350"/>
            <a:chOff x="726" y="3137"/>
            <a:chExt cx="4727" cy="4"/>
          </a:xfrm>
        </p:grpSpPr>
        <p:sp>
          <p:nvSpPr>
            <p:cNvPr id="657564" name="Freeform 156">
              <a:extLst>
                <a:ext uri="{FF2B5EF4-FFF2-40B4-BE49-F238E27FC236}">
                  <a16:creationId xmlns:a16="http://schemas.microsoft.com/office/drawing/2014/main" id="{C7334F0F-2291-0B48-8DC2-827DFBA3B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" y="3137"/>
              <a:ext cx="4170" cy="4"/>
            </a:xfrm>
            <a:custGeom>
              <a:avLst/>
              <a:gdLst>
                <a:gd name="T0" fmla="*/ 0 w 4170"/>
                <a:gd name="T1" fmla="*/ 0 h 4"/>
                <a:gd name="T2" fmla="*/ 4170 w 4170"/>
                <a:gd name="T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170" h="4">
                  <a:moveTo>
                    <a:pt x="0" y="0"/>
                  </a:moveTo>
                  <a:lnTo>
                    <a:pt x="4170" y="4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19050" rIns="19050" bIns="19050" anchor="ctr" anchorCtr="1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7565" name="Line 157">
              <a:extLst>
                <a:ext uri="{FF2B5EF4-FFF2-40B4-BE49-F238E27FC236}">
                  <a16:creationId xmlns:a16="http://schemas.microsoft.com/office/drawing/2014/main" id="{302F8894-CCF6-FC45-A739-A1A047E6BE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3141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57566" name="Group 158">
            <a:extLst>
              <a:ext uri="{FF2B5EF4-FFF2-40B4-BE49-F238E27FC236}">
                <a16:creationId xmlns:a16="http://schemas.microsoft.com/office/drawing/2014/main" id="{62EF820B-BF0A-DA45-A2F9-CA05A907BA9A}"/>
              </a:ext>
            </a:extLst>
          </p:cNvPr>
          <p:cNvGrpSpPr>
            <a:grpSpLocks/>
          </p:cNvGrpSpPr>
          <p:nvPr/>
        </p:nvGrpSpPr>
        <p:grpSpPr bwMode="auto">
          <a:xfrm>
            <a:off x="1735139" y="5392738"/>
            <a:ext cx="8351837" cy="0"/>
            <a:chOff x="192" y="3397"/>
            <a:chExt cx="5261" cy="0"/>
          </a:xfrm>
        </p:grpSpPr>
        <p:sp>
          <p:nvSpPr>
            <p:cNvPr id="657567" name="Line 159">
              <a:extLst>
                <a:ext uri="{FF2B5EF4-FFF2-40B4-BE49-F238E27FC236}">
                  <a16:creationId xmlns:a16="http://schemas.microsoft.com/office/drawing/2014/main" id="{74B72B32-6FFB-C84E-8A7F-A73A2E04FC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3397"/>
              <a:ext cx="470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19050" rIns="19050" bIns="19050" anchor="ctr" anchorCtr="1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7568" name="Line 160">
              <a:extLst>
                <a:ext uri="{FF2B5EF4-FFF2-40B4-BE49-F238E27FC236}">
                  <a16:creationId xmlns:a16="http://schemas.microsoft.com/office/drawing/2014/main" id="{B733C9DC-83B6-6144-BC1F-3227AE0B78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3397"/>
              <a:ext cx="557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57569" name="Line 161">
            <a:extLst>
              <a:ext uri="{FF2B5EF4-FFF2-40B4-BE49-F238E27FC236}">
                <a16:creationId xmlns:a16="http://schemas.microsoft.com/office/drawing/2014/main" id="{CAB32158-648A-424E-B2C4-00F8EB4AD7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02738" y="2420938"/>
            <a:ext cx="0" cy="9366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57570" name="Text Box 162">
            <a:extLst>
              <a:ext uri="{FF2B5EF4-FFF2-40B4-BE49-F238E27FC236}">
                <a16:creationId xmlns:a16="http://schemas.microsoft.com/office/drawing/2014/main" id="{4942FD89-0DBF-7141-855D-0C0CA5180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6539" y="776288"/>
            <a:ext cx="27655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微指令（二进制代码</a:t>
            </a: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657571" name="Text Box 163">
            <a:extLst>
              <a:ext uri="{FF2B5EF4-FFF2-40B4-BE49-F238E27FC236}">
                <a16:creationId xmlns:a16="http://schemas.microsoft.com/office/drawing/2014/main" id="{2A613F97-EC66-104A-8F16-EB5E72B02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5664" y="1309688"/>
            <a:ext cx="17331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操作控制字段</a:t>
            </a:r>
          </a:p>
        </p:txBody>
      </p:sp>
      <p:sp>
        <p:nvSpPr>
          <p:cNvPr id="657572" name="Text Box 164">
            <a:extLst>
              <a:ext uri="{FF2B5EF4-FFF2-40B4-BE49-F238E27FC236}">
                <a16:creationId xmlns:a16="http://schemas.microsoft.com/office/drawing/2014/main" id="{84FF509F-932F-6843-A47D-5EEFB37DD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0" y="1309688"/>
            <a:ext cx="14750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下地址字段</a:t>
            </a:r>
          </a:p>
        </p:txBody>
      </p:sp>
      <p:sp>
        <p:nvSpPr>
          <p:cNvPr id="657573" name="Rectangle 165">
            <a:extLst>
              <a:ext uri="{FF2B5EF4-FFF2-40B4-BE49-F238E27FC236}">
                <a16:creationId xmlns:a16="http://schemas.microsoft.com/office/drawing/2014/main" id="{2CB1783C-DBAD-194C-A5B8-340804A78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138" y="6223000"/>
            <a:ext cx="8382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574" name="Rectangle 166">
            <a:extLst>
              <a:ext uri="{FF2B5EF4-FFF2-40B4-BE49-F238E27FC236}">
                <a16:creationId xmlns:a16="http://schemas.microsoft.com/office/drawing/2014/main" id="{87BCC49A-E90F-9744-AB02-637201FA3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9" y="5816600"/>
            <a:ext cx="4413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575" name="Rectangle 167">
            <a:extLst>
              <a:ext uri="{FF2B5EF4-FFF2-40B4-BE49-F238E27FC236}">
                <a16:creationId xmlns:a16="http://schemas.microsoft.com/office/drawing/2014/main" id="{26B37527-F6FC-EC46-98E2-6687AFBEB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1614" y="5816600"/>
            <a:ext cx="4413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576" name="Rectangle 168">
            <a:extLst>
              <a:ext uri="{FF2B5EF4-FFF2-40B4-BE49-F238E27FC236}">
                <a16:creationId xmlns:a16="http://schemas.microsoft.com/office/drawing/2014/main" id="{310F8D84-97B6-B348-A775-7A6BB717B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1" y="5816600"/>
            <a:ext cx="442913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577" name="Rectangle 169">
            <a:extLst>
              <a:ext uri="{FF2B5EF4-FFF2-40B4-BE49-F238E27FC236}">
                <a16:creationId xmlns:a16="http://schemas.microsoft.com/office/drawing/2014/main" id="{3C0B0AC5-866B-F544-B52D-2AD106EB0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76" y="5816600"/>
            <a:ext cx="4413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578" name="Rectangle 170">
            <a:extLst>
              <a:ext uri="{FF2B5EF4-FFF2-40B4-BE49-F238E27FC236}">
                <a16:creationId xmlns:a16="http://schemas.microsoft.com/office/drawing/2014/main" id="{FD24D403-3176-0E46-B26A-D8182D95D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63" y="5816600"/>
            <a:ext cx="442912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579" name="Rectangle 171">
            <a:extLst>
              <a:ext uri="{FF2B5EF4-FFF2-40B4-BE49-F238E27FC236}">
                <a16:creationId xmlns:a16="http://schemas.microsoft.com/office/drawing/2014/main" id="{2D243F90-950B-2547-97BF-9616B94CF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139" y="5816600"/>
            <a:ext cx="4413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580" name="Rectangle 172">
            <a:extLst>
              <a:ext uri="{FF2B5EF4-FFF2-40B4-BE49-F238E27FC236}">
                <a16:creationId xmlns:a16="http://schemas.microsoft.com/office/drawing/2014/main" id="{15F08197-809F-6B44-BBEE-914198A6A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814" y="5816600"/>
            <a:ext cx="4413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r>
              <a:rPr lang="zh-CN" altLang="en-US" sz="20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57581" name="Rectangle 173">
            <a:extLst>
              <a:ext uri="{FF2B5EF4-FFF2-40B4-BE49-F238E27FC236}">
                <a16:creationId xmlns:a16="http://schemas.microsoft.com/office/drawing/2014/main" id="{8E48EFA9-A026-C94F-A8CE-9047F3B70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901" y="5816600"/>
            <a:ext cx="442913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582" name="Rectangle 174">
            <a:extLst>
              <a:ext uri="{FF2B5EF4-FFF2-40B4-BE49-F238E27FC236}">
                <a16:creationId xmlns:a16="http://schemas.microsoft.com/office/drawing/2014/main" id="{C26EBDD0-6730-A74B-B2D9-8D54CE092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7738" y="5816600"/>
            <a:ext cx="411162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657583" name="Rectangle 175">
            <a:extLst>
              <a:ext uri="{FF2B5EF4-FFF2-40B4-BE49-F238E27FC236}">
                <a16:creationId xmlns:a16="http://schemas.microsoft.com/office/drawing/2014/main" id="{960E9F58-2DA4-904A-B60D-F35DB5A77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338" y="5816600"/>
            <a:ext cx="9144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r>
              <a:rPr lang="zh-CN" altLang="en-US" sz="2000" b="1">
                <a:solidFill>
                  <a:srgbClr val="FFFFFF"/>
                </a:solidFill>
              </a:rPr>
              <a:t>17</a:t>
            </a:r>
          </a:p>
        </p:txBody>
      </p:sp>
      <p:grpSp>
        <p:nvGrpSpPr>
          <p:cNvPr id="657584" name="Group 176">
            <a:extLst>
              <a:ext uri="{FF2B5EF4-FFF2-40B4-BE49-F238E27FC236}">
                <a16:creationId xmlns:a16="http://schemas.microsoft.com/office/drawing/2014/main" id="{12DDC50E-5C2B-F045-A759-A6ACA9BC07C2}"/>
              </a:ext>
            </a:extLst>
          </p:cNvPr>
          <p:cNvGrpSpPr>
            <a:grpSpLocks/>
          </p:cNvGrpSpPr>
          <p:nvPr/>
        </p:nvGrpSpPr>
        <p:grpSpPr bwMode="auto">
          <a:xfrm>
            <a:off x="7434263" y="5816600"/>
            <a:ext cx="2652712" cy="406400"/>
            <a:chOff x="3782" y="3664"/>
            <a:chExt cx="1671" cy="256"/>
          </a:xfrm>
        </p:grpSpPr>
        <p:sp>
          <p:nvSpPr>
            <p:cNvPr id="657585" name="Rectangle 177">
              <a:extLst>
                <a:ext uri="{FF2B5EF4-FFF2-40B4-BE49-F238E27FC236}">
                  <a16:creationId xmlns:a16="http://schemas.microsoft.com/office/drawing/2014/main" id="{D8ED1FF0-899C-8D4C-88AD-71FA19E6A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8" y="3664"/>
              <a:ext cx="278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FF"/>
                  </a:solidFill>
                </a:rPr>
                <a:t>0</a:t>
              </a:r>
            </a:p>
          </p:txBody>
        </p:sp>
        <p:sp>
          <p:nvSpPr>
            <p:cNvPr id="657586" name="Rectangle 178">
              <a:extLst>
                <a:ext uri="{FF2B5EF4-FFF2-40B4-BE49-F238E27FC236}">
                  <a16:creationId xmlns:a16="http://schemas.microsoft.com/office/drawing/2014/main" id="{BCEF5065-DDBB-D947-BEE1-67212708B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9" y="3664"/>
              <a:ext cx="279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FF"/>
                  </a:solidFill>
                </a:rPr>
                <a:t>0</a:t>
              </a:r>
            </a:p>
          </p:txBody>
        </p:sp>
        <p:sp>
          <p:nvSpPr>
            <p:cNvPr id="657587" name="Rectangle 179">
              <a:extLst>
                <a:ext uri="{FF2B5EF4-FFF2-40B4-BE49-F238E27FC236}">
                  <a16:creationId xmlns:a16="http://schemas.microsoft.com/office/drawing/2014/main" id="{5841DF82-47CD-A643-8708-8E65CE501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1" y="3664"/>
              <a:ext cx="278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657588" name="Rectangle 180">
              <a:extLst>
                <a:ext uri="{FF2B5EF4-FFF2-40B4-BE49-F238E27FC236}">
                  <a16:creationId xmlns:a16="http://schemas.microsoft.com/office/drawing/2014/main" id="{840B4897-C579-0A44-BCFC-121F4D6C3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2" y="3664"/>
              <a:ext cx="279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FF"/>
                  </a:solidFill>
                </a:rPr>
                <a:t>0</a:t>
              </a:r>
            </a:p>
          </p:txBody>
        </p:sp>
        <p:sp>
          <p:nvSpPr>
            <p:cNvPr id="657589" name="Rectangle 181">
              <a:extLst>
                <a:ext uri="{FF2B5EF4-FFF2-40B4-BE49-F238E27FC236}">
                  <a16:creationId xmlns:a16="http://schemas.microsoft.com/office/drawing/2014/main" id="{18DE0AFE-4E80-D543-8B87-CF23CD549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3664"/>
              <a:ext cx="278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FF"/>
                  </a:solidFill>
                </a:rPr>
                <a:t>  0</a:t>
              </a:r>
            </a:p>
          </p:txBody>
        </p:sp>
        <p:sp>
          <p:nvSpPr>
            <p:cNvPr id="657590" name="Rectangle 182">
              <a:extLst>
                <a:ext uri="{FF2B5EF4-FFF2-40B4-BE49-F238E27FC236}">
                  <a16:creationId xmlns:a16="http://schemas.microsoft.com/office/drawing/2014/main" id="{69E0533C-FBA5-044D-8C2C-344BE559F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3664"/>
              <a:ext cx="279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FF"/>
                  </a:solidFill>
                </a:rPr>
                <a:t>  0</a:t>
              </a:r>
            </a:p>
          </p:txBody>
        </p:sp>
      </p:grpSp>
      <p:grpSp>
        <p:nvGrpSpPr>
          <p:cNvPr id="657591" name="Group 183">
            <a:extLst>
              <a:ext uri="{FF2B5EF4-FFF2-40B4-BE49-F238E27FC236}">
                <a16:creationId xmlns:a16="http://schemas.microsoft.com/office/drawing/2014/main" id="{3584A20A-51A1-E14E-9AE3-307088BEF67F}"/>
              </a:ext>
            </a:extLst>
          </p:cNvPr>
          <p:cNvGrpSpPr>
            <a:grpSpLocks/>
          </p:cNvGrpSpPr>
          <p:nvPr/>
        </p:nvGrpSpPr>
        <p:grpSpPr bwMode="auto">
          <a:xfrm>
            <a:off x="2578101" y="5816601"/>
            <a:ext cx="7508875" cy="3175"/>
            <a:chOff x="723" y="3664"/>
            <a:chExt cx="4730" cy="2"/>
          </a:xfrm>
        </p:grpSpPr>
        <p:sp>
          <p:nvSpPr>
            <p:cNvPr id="657592" name="Freeform 184">
              <a:extLst>
                <a:ext uri="{FF2B5EF4-FFF2-40B4-BE49-F238E27FC236}">
                  <a16:creationId xmlns:a16="http://schemas.microsoft.com/office/drawing/2014/main" id="{9BD92438-687D-194F-B484-D2C0BF54C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" y="3665"/>
              <a:ext cx="4173" cy="1"/>
            </a:xfrm>
            <a:custGeom>
              <a:avLst/>
              <a:gdLst>
                <a:gd name="T0" fmla="*/ 0 w 4173"/>
                <a:gd name="T1" fmla="*/ 1 h 1"/>
                <a:gd name="T2" fmla="*/ 4173 w 4173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173" h="1">
                  <a:moveTo>
                    <a:pt x="0" y="1"/>
                  </a:moveTo>
                  <a:lnTo>
                    <a:pt x="4173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19050" rIns="19050" bIns="19050" anchor="ctr" anchorCtr="1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7593" name="Line 185">
              <a:extLst>
                <a:ext uri="{FF2B5EF4-FFF2-40B4-BE49-F238E27FC236}">
                  <a16:creationId xmlns:a16="http://schemas.microsoft.com/office/drawing/2014/main" id="{11CE4F03-901A-8B45-81CA-50856A0DAE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3664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57594" name="Freeform 186">
            <a:extLst>
              <a:ext uri="{FF2B5EF4-FFF2-40B4-BE49-F238E27FC236}">
                <a16:creationId xmlns:a16="http://schemas.microsoft.com/office/drawing/2014/main" id="{6C2CF3B5-FE66-D84D-89A2-F119D8DBC2D1}"/>
              </a:ext>
            </a:extLst>
          </p:cNvPr>
          <p:cNvSpPr>
            <a:spLocks/>
          </p:cNvSpPr>
          <p:nvPr/>
        </p:nvSpPr>
        <p:spPr bwMode="auto">
          <a:xfrm>
            <a:off x="7442200" y="1265238"/>
            <a:ext cx="1588" cy="5446712"/>
          </a:xfrm>
          <a:custGeom>
            <a:avLst/>
            <a:gdLst>
              <a:gd name="T0" fmla="*/ 0 w 1"/>
              <a:gd name="T1" fmla="*/ 0 h 3431"/>
              <a:gd name="T2" fmla="*/ 0 w 1"/>
              <a:gd name="T3" fmla="*/ 3431 h 343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431">
                <a:moveTo>
                  <a:pt x="0" y="0"/>
                </a:moveTo>
                <a:lnTo>
                  <a:pt x="0" y="3431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19050" rIns="19050" bIns="19050" anchor="ctr" anchorCtr="1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57595" name="Group 187">
            <a:extLst>
              <a:ext uri="{FF2B5EF4-FFF2-40B4-BE49-F238E27FC236}">
                <a16:creationId xmlns:a16="http://schemas.microsoft.com/office/drawing/2014/main" id="{1A228460-6105-0C44-87B1-4F452A1C93C6}"/>
              </a:ext>
            </a:extLst>
          </p:cNvPr>
          <p:cNvGrpSpPr>
            <a:grpSpLocks/>
          </p:cNvGrpSpPr>
          <p:nvPr/>
        </p:nvGrpSpPr>
        <p:grpSpPr bwMode="auto">
          <a:xfrm>
            <a:off x="1735139" y="779464"/>
            <a:ext cx="8353425" cy="5932487"/>
            <a:chOff x="192" y="491"/>
            <a:chExt cx="5262" cy="3737"/>
          </a:xfrm>
        </p:grpSpPr>
        <p:grpSp>
          <p:nvGrpSpPr>
            <p:cNvPr id="657596" name="Group 188">
              <a:extLst>
                <a:ext uri="{FF2B5EF4-FFF2-40B4-BE49-F238E27FC236}">
                  <a16:creationId xmlns:a16="http://schemas.microsoft.com/office/drawing/2014/main" id="{C416135B-90C0-4846-A7CB-1D273E441A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1104"/>
              <a:ext cx="5261" cy="0"/>
              <a:chOff x="192" y="1104"/>
              <a:chExt cx="5261" cy="0"/>
            </a:xfrm>
          </p:grpSpPr>
          <p:sp>
            <p:nvSpPr>
              <p:cNvPr id="657597" name="Line 189">
                <a:extLst>
                  <a:ext uri="{FF2B5EF4-FFF2-40B4-BE49-F238E27FC236}">
                    <a16:creationId xmlns:a16="http://schemas.microsoft.com/office/drawing/2014/main" id="{9A569B9E-8232-5B4F-9BFE-638E0F546C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" y="1104"/>
                <a:ext cx="47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19050" rIns="19050" bIns="19050" anchor="ctr" anchorCtr="1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57598" name="Line 190">
                <a:extLst>
                  <a:ext uri="{FF2B5EF4-FFF2-40B4-BE49-F238E27FC236}">
                    <a16:creationId xmlns:a16="http://schemas.microsoft.com/office/drawing/2014/main" id="{A929F8F5-5FD8-9D44-9BE6-D6F3ABF212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6" y="1104"/>
                <a:ext cx="55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57599" name="Freeform 191">
              <a:extLst>
                <a:ext uri="{FF2B5EF4-FFF2-40B4-BE49-F238E27FC236}">
                  <a16:creationId xmlns:a16="http://schemas.microsoft.com/office/drawing/2014/main" id="{B1B31DB6-D408-8C43-9F51-0F13C9BE9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" y="798"/>
              <a:ext cx="4158" cy="2"/>
            </a:xfrm>
            <a:custGeom>
              <a:avLst/>
              <a:gdLst>
                <a:gd name="T0" fmla="*/ 0 w 4158"/>
                <a:gd name="T1" fmla="*/ 2 h 2"/>
                <a:gd name="T2" fmla="*/ 4158 w 4158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158" h="2">
                  <a:moveTo>
                    <a:pt x="0" y="2"/>
                  </a:moveTo>
                  <a:lnTo>
                    <a:pt x="4158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7600" name="Freeform 192">
              <a:extLst>
                <a:ext uri="{FF2B5EF4-FFF2-40B4-BE49-F238E27FC236}">
                  <a16:creationId xmlns:a16="http://schemas.microsoft.com/office/drawing/2014/main" id="{65152D89-93EB-0845-A856-E5421B3EB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" y="491"/>
              <a:ext cx="1" cy="3733"/>
            </a:xfrm>
            <a:custGeom>
              <a:avLst/>
              <a:gdLst>
                <a:gd name="T0" fmla="*/ 0 w 1"/>
                <a:gd name="T1" fmla="*/ 0 h 3733"/>
                <a:gd name="T2" fmla="*/ 0 w 1"/>
                <a:gd name="T3" fmla="*/ 3733 h 3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733">
                  <a:moveTo>
                    <a:pt x="0" y="0"/>
                  </a:moveTo>
                  <a:lnTo>
                    <a:pt x="0" y="373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19050" rIns="19050" bIns="19050" anchor="ctr" anchorCtr="1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7601" name="Freeform 193">
              <a:extLst>
                <a:ext uri="{FF2B5EF4-FFF2-40B4-BE49-F238E27FC236}">
                  <a16:creationId xmlns:a16="http://schemas.microsoft.com/office/drawing/2014/main" id="{7817E15D-702A-3B4C-9757-9004A17A9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" y="491"/>
              <a:ext cx="1" cy="3730"/>
            </a:xfrm>
            <a:custGeom>
              <a:avLst/>
              <a:gdLst>
                <a:gd name="T0" fmla="*/ 0 w 1"/>
                <a:gd name="T1" fmla="*/ 0 h 3730"/>
                <a:gd name="T2" fmla="*/ 0 w 1"/>
                <a:gd name="T3" fmla="*/ 3730 h 3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730">
                  <a:moveTo>
                    <a:pt x="0" y="0"/>
                  </a:moveTo>
                  <a:lnTo>
                    <a:pt x="0" y="373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19050" rIns="19050" bIns="19050" anchor="ctr" anchorCtr="1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657602" name="Group 194">
              <a:extLst>
                <a:ext uri="{FF2B5EF4-FFF2-40B4-BE49-F238E27FC236}">
                  <a16:creationId xmlns:a16="http://schemas.microsoft.com/office/drawing/2014/main" id="{0272A772-E243-1A46-A29D-73D5819DFF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491"/>
              <a:ext cx="5262" cy="3737"/>
              <a:chOff x="192" y="491"/>
              <a:chExt cx="5262" cy="3737"/>
            </a:xfrm>
          </p:grpSpPr>
          <p:sp>
            <p:nvSpPr>
              <p:cNvPr id="657603" name="Line 195">
                <a:extLst>
                  <a:ext uri="{FF2B5EF4-FFF2-40B4-BE49-F238E27FC236}">
                    <a16:creationId xmlns:a16="http://schemas.microsoft.com/office/drawing/2014/main" id="{A80A4B14-EC2A-BF4C-8276-6CE9668B81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6" y="491"/>
                <a:ext cx="55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57604" name="Line 196">
                <a:extLst>
                  <a:ext uri="{FF2B5EF4-FFF2-40B4-BE49-F238E27FC236}">
                    <a16:creationId xmlns:a16="http://schemas.microsoft.com/office/drawing/2014/main" id="{DA9B1F62-719C-3349-93E3-CCA06B2185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" y="491"/>
                <a:ext cx="470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19050" rIns="19050" bIns="19050" anchor="ctr" anchorCtr="1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57605" name="Freeform 197">
                <a:extLst>
                  <a:ext uri="{FF2B5EF4-FFF2-40B4-BE49-F238E27FC236}">
                    <a16:creationId xmlns:a16="http://schemas.microsoft.com/office/drawing/2014/main" id="{63570EC9-A9CF-DC4D-AFDC-CA9AB8771F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" y="491"/>
                <a:ext cx="4" cy="3737"/>
              </a:xfrm>
              <a:custGeom>
                <a:avLst/>
                <a:gdLst>
                  <a:gd name="T0" fmla="*/ 0 w 4"/>
                  <a:gd name="T1" fmla="*/ 0 h 3737"/>
                  <a:gd name="T2" fmla="*/ 4 w 4"/>
                  <a:gd name="T3" fmla="*/ 3737 h 3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" h="3737">
                    <a:moveTo>
                      <a:pt x="0" y="0"/>
                    </a:moveTo>
                    <a:lnTo>
                      <a:pt x="4" y="3737"/>
                    </a:lnTo>
                  </a:path>
                </a:pathLst>
              </a:custGeom>
              <a:noFill/>
              <a:ln w="28575" cap="sq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050" tIns="19050" rIns="19050" bIns="19050" anchor="ctr" anchorCtr="1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57606" name="Freeform 198">
                <a:extLst>
                  <a:ext uri="{FF2B5EF4-FFF2-40B4-BE49-F238E27FC236}">
                    <a16:creationId xmlns:a16="http://schemas.microsoft.com/office/drawing/2014/main" id="{0521955F-B8FE-CD45-B398-A234D814B5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3" y="491"/>
                <a:ext cx="1" cy="3737"/>
              </a:xfrm>
              <a:custGeom>
                <a:avLst/>
                <a:gdLst>
                  <a:gd name="T0" fmla="*/ 0 w 1"/>
                  <a:gd name="T1" fmla="*/ 0 h 3737"/>
                  <a:gd name="T2" fmla="*/ 1 w 1"/>
                  <a:gd name="T3" fmla="*/ 3737 h 3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3737">
                    <a:moveTo>
                      <a:pt x="0" y="0"/>
                    </a:moveTo>
                    <a:lnTo>
                      <a:pt x="1" y="3737"/>
                    </a:lnTo>
                  </a:path>
                </a:pathLst>
              </a:custGeom>
              <a:noFill/>
              <a:ln w="28575" cap="sq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grpSp>
            <p:nvGrpSpPr>
              <p:cNvPr id="657607" name="Group 199">
                <a:extLst>
                  <a:ext uri="{FF2B5EF4-FFF2-40B4-BE49-F238E27FC236}">
                    <a16:creationId xmlns:a16="http://schemas.microsoft.com/office/drawing/2014/main" id="{8BA48A47-B79D-894A-890A-17692BB465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" y="4223"/>
                <a:ext cx="5261" cy="1"/>
                <a:chOff x="192" y="3930"/>
                <a:chExt cx="5261" cy="1"/>
              </a:xfrm>
            </p:grpSpPr>
            <p:sp>
              <p:nvSpPr>
                <p:cNvPr id="657608" name="Freeform 200">
                  <a:extLst>
                    <a:ext uri="{FF2B5EF4-FFF2-40B4-BE49-F238E27FC236}">
                      <a16:creationId xmlns:a16="http://schemas.microsoft.com/office/drawing/2014/main" id="{453BF70B-E9E2-1A40-A110-4012DC8F8F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99" y="3930"/>
                  <a:ext cx="554" cy="1"/>
                </a:xfrm>
                <a:custGeom>
                  <a:avLst/>
                  <a:gdLst>
                    <a:gd name="T0" fmla="*/ 0 w 554"/>
                    <a:gd name="T1" fmla="*/ 0 h 1"/>
                    <a:gd name="T2" fmla="*/ 554 w 554"/>
                    <a:gd name="T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54" h="1">
                      <a:moveTo>
                        <a:pt x="0" y="0"/>
                      </a:moveTo>
                      <a:lnTo>
                        <a:pt x="554" y="1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7609" name="Line 201">
                  <a:extLst>
                    <a:ext uri="{FF2B5EF4-FFF2-40B4-BE49-F238E27FC236}">
                      <a16:creationId xmlns:a16="http://schemas.microsoft.com/office/drawing/2014/main" id="{FAEA8A44-E304-6B4B-832B-197FC0EF46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" y="3931"/>
                  <a:ext cx="4704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tIns="19050" rIns="19050" bIns="19050" anchor="ctr" anchorCtr="1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sp>
        <p:nvSpPr>
          <p:cNvPr id="657610" name="Text Box 202">
            <a:extLst>
              <a:ext uri="{FF2B5EF4-FFF2-40B4-BE49-F238E27FC236}">
                <a16:creationId xmlns:a16="http://schemas.microsoft.com/office/drawing/2014/main" id="{D9F2FD10-5EA5-BB48-8AB2-1B2346D5E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1339" y="2346325"/>
            <a:ext cx="7008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取指</a:t>
            </a:r>
          </a:p>
        </p:txBody>
      </p:sp>
      <p:grpSp>
        <p:nvGrpSpPr>
          <p:cNvPr id="657611" name="Group 203">
            <a:extLst>
              <a:ext uri="{FF2B5EF4-FFF2-40B4-BE49-F238E27FC236}">
                <a16:creationId xmlns:a16="http://schemas.microsoft.com/office/drawing/2014/main" id="{51909AD2-4163-1E4A-A001-2AB4FC20286E}"/>
              </a:ext>
            </a:extLst>
          </p:cNvPr>
          <p:cNvGrpSpPr>
            <a:grpSpLocks/>
          </p:cNvGrpSpPr>
          <p:nvPr/>
        </p:nvGrpSpPr>
        <p:grpSpPr bwMode="auto">
          <a:xfrm>
            <a:off x="2573339" y="2971800"/>
            <a:ext cx="7508875" cy="1588"/>
            <a:chOff x="723" y="1847"/>
            <a:chExt cx="4730" cy="1"/>
          </a:xfrm>
        </p:grpSpPr>
        <p:sp>
          <p:nvSpPr>
            <p:cNvPr id="657612" name="Freeform 204">
              <a:extLst>
                <a:ext uri="{FF2B5EF4-FFF2-40B4-BE49-F238E27FC236}">
                  <a16:creationId xmlns:a16="http://schemas.microsoft.com/office/drawing/2014/main" id="{15B14269-67FB-CB4B-9D9C-010CA5AF3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" y="1847"/>
              <a:ext cx="4173" cy="1"/>
            </a:xfrm>
            <a:custGeom>
              <a:avLst/>
              <a:gdLst>
                <a:gd name="T0" fmla="*/ 0 w 4173"/>
                <a:gd name="T1" fmla="*/ 1 h 1"/>
                <a:gd name="T2" fmla="*/ 4173 w 4173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173" h="1">
                  <a:moveTo>
                    <a:pt x="0" y="1"/>
                  </a:moveTo>
                  <a:lnTo>
                    <a:pt x="4173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19050" rIns="19050" bIns="19050" anchor="ctr" anchorCtr="1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7613" name="Line 205">
              <a:extLst>
                <a:ext uri="{FF2B5EF4-FFF2-40B4-BE49-F238E27FC236}">
                  <a16:creationId xmlns:a16="http://schemas.microsoft.com/office/drawing/2014/main" id="{E5326D97-F1C0-EE4C-8A7D-DFAA948A6D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847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57614" name="Rectangle 206">
            <a:extLst>
              <a:ext uri="{FF2B5EF4-FFF2-40B4-BE49-F238E27FC236}">
                <a16:creationId xmlns:a16="http://schemas.microsoft.com/office/drawing/2014/main" id="{96CF6806-8120-BF41-B69F-8A2521132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338" y="2971800"/>
            <a:ext cx="9144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r>
              <a:rPr lang="zh-CN" altLang="en-US" sz="2000" b="1">
                <a:solidFill>
                  <a:srgbClr val="FFFFFF"/>
                </a:solidFill>
              </a:rPr>
              <a:t>02</a:t>
            </a:r>
          </a:p>
        </p:txBody>
      </p:sp>
      <p:grpSp>
        <p:nvGrpSpPr>
          <p:cNvPr id="657615" name="Group 207">
            <a:extLst>
              <a:ext uri="{FF2B5EF4-FFF2-40B4-BE49-F238E27FC236}">
                <a16:creationId xmlns:a16="http://schemas.microsoft.com/office/drawing/2014/main" id="{5034874A-AFAE-A841-A6FE-3CA2CA418CDD}"/>
              </a:ext>
            </a:extLst>
          </p:cNvPr>
          <p:cNvGrpSpPr>
            <a:grpSpLocks/>
          </p:cNvGrpSpPr>
          <p:nvPr/>
        </p:nvGrpSpPr>
        <p:grpSpPr bwMode="auto">
          <a:xfrm>
            <a:off x="2573339" y="6245226"/>
            <a:ext cx="7508875" cy="3175"/>
            <a:chOff x="723" y="3664"/>
            <a:chExt cx="4730" cy="2"/>
          </a:xfrm>
        </p:grpSpPr>
        <p:sp>
          <p:nvSpPr>
            <p:cNvPr id="657616" name="Freeform 208">
              <a:extLst>
                <a:ext uri="{FF2B5EF4-FFF2-40B4-BE49-F238E27FC236}">
                  <a16:creationId xmlns:a16="http://schemas.microsoft.com/office/drawing/2014/main" id="{FDA50998-CB5A-8F45-A5AB-48F7B12432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" y="3665"/>
              <a:ext cx="4173" cy="1"/>
            </a:xfrm>
            <a:custGeom>
              <a:avLst/>
              <a:gdLst>
                <a:gd name="T0" fmla="*/ 0 w 4173"/>
                <a:gd name="T1" fmla="*/ 1 h 1"/>
                <a:gd name="T2" fmla="*/ 4173 w 4173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173" h="1">
                  <a:moveTo>
                    <a:pt x="0" y="1"/>
                  </a:moveTo>
                  <a:lnTo>
                    <a:pt x="4173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19050" rIns="19050" bIns="19050" anchor="ctr" anchorCtr="1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7617" name="Line 209">
              <a:extLst>
                <a:ext uri="{FF2B5EF4-FFF2-40B4-BE49-F238E27FC236}">
                  <a16:creationId xmlns:a16="http://schemas.microsoft.com/office/drawing/2014/main" id="{68CA9B67-D8CC-D34A-A74E-F731193030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3664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57618" name="Rectangle 210">
            <a:extLst>
              <a:ext uri="{FF2B5EF4-FFF2-40B4-BE49-F238E27FC236}">
                <a16:creationId xmlns:a16="http://schemas.microsoft.com/office/drawing/2014/main" id="{988A1643-637C-BC4F-B415-8EA529CDE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338" y="6299200"/>
            <a:ext cx="9144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r>
              <a:rPr lang="zh-CN" altLang="en-US" sz="2000" b="1">
                <a:solidFill>
                  <a:srgbClr val="FFFFFF"/>
                </a:solidFill>
              </a:rPr>
              <a:t>20</a:t>
            </a:r>
          </a:p>
        </p:txBody>
      </p:sp>
      <p:grpSp>
        <p:nvGrpSpPr>
          <p:cNvPr id="657619" name="Group 211">
            <a:extLst>
              <a:ext uri="{FF2B5EF4-FFF2-40B4-BE49-F238E27FC236}">
                <a16:creationId xmlns:a16="http://schemas.microsoft.com/office/drawing/2014/main" id="{E80A17E3-356C-244A-96F7-BE7B1C81E836}"/>
              </a:ext>
            </a:extLst>
          </p:cNvPr>
          <p:cNvGrpSpPr>
            <a:grpSpLocks/>
          </p:cNvGrpSpPr>
          <p:nvPr/>
        </p:nvGrpSpPr>
        <p:grpSpPr bwMode="auto">
          <a:xfrm>
            <a:off x="7450138" y="2971800"/>
            <a:ext cx="2667000" cy="406400"/>
            <a:chOff x="3792" y="1872"/>
            <a:chExt cx="1680" cy="256"/>
          </a:xfrm>
        </p:grpSpPr>
        <p:sp>
          <p:nvSpPr>
            <p:cNvPr id="657620" name="Rectangle 212">
              <a:extLst>
                <a:ext uri="{FF2B5EF4-FFF2-40B4-BE49-F238E27FC236}">
                  <a16:creationId xmlns:a16="http://schemas.microsoft.com/office/drawing/2014/main" id="{9A929191-4D61-2444-A34B-C98846F71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3" y="1872"/>
              <a:ext cx="278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FF"/>
                  </a:solidFill>
                </a:rPr>
                <a:t>×</a:t>
              </a:r>
            </a:p>
          </p:txBody>
        </p:sp>
        <p:sp>
          <p:nvSpPr>
            <p:cNvPr id="657621" name="Rectangle 213">
              <a:extLst>
                <a:ext uri="{FF2B5EF4-FFF2-40B4-BE49-F238E27FC236}">
                  <a16:creationId xmlns:a16="http://schemas.microsoft.com/office/drawing/2014/main" id="{E43C9D9E-CD3C-A546-ACB9-7CB10C61D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3" y="1872"/>
              <a:ext cx="278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FF"/>
                  </a:solidFill>
                </a:rPr>
                <a:t>×</a:t>
              </a:r>
            </a:p>
          </p:txBody>
        </p:sp>
        <p:sp>
          <p:nvSpPr>
            <p:cNvPr id="657622" name="Rectangle 214">
              <a:extLst>
                <a:ext uri="{FF2B5EF4-FFF2-40B4-BE49-F238E27FC236}">
                  <a16:creationId xmlns:a16="http://schemas.microsoft.com/office/drawing/2014/main" id="{308DA253-AB6D-0340-850E-D7D25E8DA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4" y="1872"/>
              <a:ext cx="278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FF"/>
                  </a:solidFill>
                </a:rPr>
                <a:t>×</a:t>
              </a:r>
            </a:p>
          </p:txBody>
        </p:sp>
        <p:sp>
          <p:nvSpPr>
            <p:cNvPr id="657623" name="Rectangle 215">
              <a:extLst>
                <a:ext uri="{FF2B5EF4-FFF2-40B4-BE49-F238E27FC236}">
                  <a16:creationId xmlns:a16="http://schemas.microsoft.com/office/drawing/2014/main" id="{74502E69-C186-DC4E-8B38-9DAC692A8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2" y="1872"/>
              <a:ext cx="278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FF"/>
                  </a:solidFill>
                </a:rPr>
                <a:t>×</a:t>
              </a:r>
            </a:p>
          </p:txBody>
        </p:sp>
        <p:sp>
          <p:nvSpPr>
            <p:cNvPr id="657624" name="Rectangle 216">
              <a:extLst>
                <a:ext uri="{FF2B5EF4-FFF2-40B4-BE49-F238E27FC236}">
                  <a16:creationId xmlns:a16="http://schemas.microsoft.com/office/drawing/2014/main" id="{D47DE4CD-B6FC-104A-AA77-02D0DF144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872"/>
              <a:ext cx="278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FF"/>
                  </a:solidFill>
                </a:rPr>
                <a:t>×</a:t>
              </a:r>
            </a:p>
          </p:txBody>
        </p:sp>
        <p:sp>
          <p:nvSpPr>
            <p:cNvPr id="657625" name="Rectangle 217">
              <a:extLst>
                <a:ext uri="{FF2B5EF4-FFF2-40B4-BE49-F238E27FC236}">
                  <a16:creationId xmlns:a16="http://schemas.microsoft.com/office/drawing/2014/main" id="{318B9871-18F1-664B-86C7-16FA8BF1B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2" y="1872"/>
              <a:ext cx="278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FF"/>
                  </a:solidFill>
                </a:rPr>
                <a:t>×</a:t>
              </a:r>
            </a:p>
          </p:txBody>
        </p:sp>
      </p:grpSp>
      <p:grpSp>
        <p:nvGrpSpPr>
          <p:cNvPr id="657626" name="Group 218">
            <a:extLst>
              <a:ext uri="{FF2B5EF4-FFF2-40B4-BE49-F238E27FC236}">
                <a16:creationId xmlns:a16="http://schemas.microsoft.com/office/drawing/2014/main" id="{AC30C5D6-FDC4-9144-AB0A-3784BCC1D575}"/>
              </a:ext>
            </a:extLst>
          </p:cNvPr>
          <p:cNvGrpSpPr>
            <a:grpSpLocks/>
          </p:cNvGrpSpPr>
          <p:nvPr/>
        </p:nvGrpSpPr>
        <p:grpSpPr bwMode="auto">
          <a:xfrm>
            <a:off x="7434263" y="2565400"/>
            <a:ext cx="2652712" cy="406400"/>
            <a:chOff x="3782" y="1616"/>
            <a:chExt cx="1671" cy="256"/>
          </a:xfrm>
        </p:grpSpPr>
        <p:sp>
          <p:nvSpPr>
            <p:cNvPr id="657627" name="Rectangle 219">
              <a:extLst>
                <a:ext uri="{FF2B5EF4-FFF2-40B4-BE49-F238E27FC236}">
                  <a16:creationId xmlns:a16="http://schemas.microsoft.com/office/drawing/2014/main" id="{A20B8DAC-DAB1-1148-886E-395648E20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9" y="1616"/>
              <a:ext cx="279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FF"/>
                  </a:solidFill>
                </a:rPr>
                <a:t>0</a:t>
              </a:r>
            </a:p>
          </p:txBody>
        </p:sp>
        <p:sp>
          <p:nvSpPr>
            <p:cNvPr id="657628" name="Rectangle 220">
              <a:extLst>
                <a:ext uri="{FF2B5EF4-FFF2-40B4-BE49-F238E27FC236}">
                  <a16:creationId xmlns:a16="http://schemas.microsoft.com/office/drawing/2014/main" id="{57EBE836-05B4-C24C-AB3F-14B93D39B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1" y="1616"/>
              <a:ext cx="278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FF"/>
                  </a:solidFill>
                </a:rPr>
                <a:t>0</a:t>
              </a:r>
            </a:p>
          </p:txBody>
        </p:sp>
        <p:sp>
          <p:nvSpPr>
            <p:cNvPr id="657629" name="Rectangle 221">
              <a:extLst>
                <a:ext uri="{FF2B5EF4-FFF2-40B4-BE49-F238E27FC236}">
                  <a16:creationId xmlns:a16="http://schemas.microsoft.com/office/drawing/2014/main" id="{06A12F18-0F5D-2F4D-81B9-23B0FF926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2" y="1616"/>
              <a:ext cx="279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FF"/>
                  </a:solidFill>
                </a:rPr>
                <a:t>0</a:t>
              </a:r>
            </a:p>
          </p:txBody>
        </p:sp>
        <p:sp>
          <p:nvSpPr>
            <p:cNvPr id="657630" name="Rectangle 222">
              <a:extLst>
                <a:ext uri="{FF2B5EF4-FFF2-40B4-BE49-F238E27FC236}">
                  <a16:creationId xmlns:a16="http://schemas.microsoft.com/office/drawing/2014/main" id="{E99353F0-34C1-D74C-9C62-3E399282D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1616"/>
              <a:ext cx="278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FF"/>
                  </a:solidFill>
                </a:rPr>
                <a:t>  0</a:t>
              </a:r>
            </a:p>
          </p:txBody>
        </p:sp>
        <p:sp>
          <p:nvSpPr>
            <p:cNvPr id="657631" name="Rectangle 223">
              <a:extLst>
                <a:ext uri="{FF2B5EF4-FFF2-40B4-BE49-F238E27FC236}">
                  <a16:creationId xmlns:a16="http://schemas.microsoft.com/office/drawing/2014/main" id="{36AEF9B3-99B1-4847-B26C-0EB1B7F8C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1616"/>
              <a:ext cx="279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FF"/>
                  </a:solidFill>
                </a:rPr>
                <a:t>  1</a:t>
              </a:r>
            </a:p>
          </p:txBody>
        </p:sp>
        <p:sp>
          <p:nvSpPr>
            <p:cNvPr id="657632" name="Rectangle 224">
              <a:extLst>
                <a:ext uri="{FF2B5EF4-FFF2-40B4-BE49-F238E27FC236}">
                  <a16:creationId xmlns:a16="http://schemas.microsoft.com/office/drawing/2014/main" id="{686E69BF-18CF-134A-BDFB-97D1057A3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8" y="1616"/>
              <a:ext cx="278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FF"/>
                  </a:solidFill>
                </a:rPr>
                <a:t>0</a:t>
              </a:r>
            </a:p>
          </p:txBody>
        </p:sp>
      </p:grpSp>
      <p:grpSp>
        <p:nvGrpSpPr>
          <p:cNvPr id="657633" name="Group 225">
            <a:extLst>
              <a:ext uri="{FF2B5EF4-FFF2-40B4-BE49-F238E27FC236}">
                <a16:creationId xmlns:a16="http://schemas.microsoft.com/office/drawing/2014/main" id="{55E54A55-5B01-A34E-9C54-A2E0A2BC8B4D}"/>
              </a:ext>
            </a:extLst>
          </p:cNvPr>
          <p:cNvGrpSpPr>
            <a:grpSpLocks/>
          </p:cNvGrpSpPr>
          <p:nvPr/>
        </p:nvGrpSpPr>
        <p:grpSpPr bwMode="auto">
          <a:xfrm>
            <a:off x="7434263" y="4173538"/>
            <a:ext cx="2652712" cy="423862"/>
            <a:chOff x="3782" y="2629"/>
            <a:chExt cx="1671" cy="267"/>
          </a:xfrm>
        </p:grpSpPr>
        <p:sp>
          <p:nvSpPr>
            <p:cNvPr id="657634" name="Rectangle 226">
              <a:extLst>
                <a:ext uri="{FF2B5EF4-FFF2-40B4-BE49-F238E27FC236}">
                  <a16:creationId xmlns:a16="http://schemas.microsoft.com/office/drawing/2014/main" id="{ABE822FB-6C34-6D42-8C4F-998957779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8" y="2629"/>
              <a:ext cx="278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FF"/>
                  </a:solidFill>
                </a:rPr>
                <a:t>0</a:t>
              </a:r>
            </a:p>
          </p:txBody>
        </p:sp>
        <p:sp>
          <p:nvSpPr>
            <p:cNvPr id="657635" name="Rectangle 227">
              <a:extLst>
                <a:ext uri="{FF2B5EF4-FFF2-40B4-BE49-F238E27FC236}">
                  <a16:creationId xmlns:a16="http://schemas.microsoft.com/office/drawing/2014/main" id="{064CBA46-9DE3-A34F-93A4-58F39FF28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9" y="2629"/>
              <a:ext cx="279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657636" name="Rectangle 228">
              <a:extLst>
                <a:ext uri="{FF2B5EF4-FFF2-40B4-BE49-F238E27FC236}">
                  <a16:creationId xmlns:a16="http://schemas.microsoft.com/office/drawing/2014/main" id="{79FBAE70-13CE-6141-A85E-3F27A9EB2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1" y="2629"/>
              <a:ext cx="278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FF"/>
                  </a:solidFill>
                </a:rPr>
                <a:t>0</a:t>
              </a:r>
            </a:p>
          </p:txBody>
        </p:sp>
        <p:sp>
          <p:nvSpPr>
            <p:cNvPr id="657637" name="Rectangle 229">
              <a:extLst>
                <a:ext uri="{FF2B5EF4-FFF2-40B4-BE49-F238E27FC236}">
                  <a16:creationId xmlns:a16="http://schemas.microsoft.com/office/drawing/2014/main" id="{CD1282CC-0F19-7B48-9ED3-7CC5BF55C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2" y="2629"/>
              <a:ext cx="279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FF"/>
                  </a:solidFill>
                </a:rPr>
                <a:t>0</a:t>
              </a:r>
            </a:p>
          </p:txBody>
        </p:sp>
        <p:sp>
          <p:nvSpPr>
            <p:cNvPr id="657638" name="Rectangle 230">
              <a:extLst>
                <a:ext uri="{FF2B5EF4-FFF2-40B4-BE49-F238E27FC236}">
                  <a16:creationId xmlns:a16="http://schemas.microsoft.com/office/drawing/2014/main" id="{782E8FA1-1C0B-8149-8D56-9EA9CDD32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2629"/>
              <a:ext cx="278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FF"/>
                  </a:solidFill>
                </a:rPr>
                <a:t>  1</a:t>
              </a:r>
            </a:p>
          </p:txBody>
        </p:sp>
        <p:sp>
          <p:nvSpPr>
            <p:cNvPr id="657639" name="Rectangle 231">
              <a:extLst>
                <a:ext uri="{FF2B5EF4-FFF2-40B4-BE49-F238E27FC236}">
                  <a16:creationId xmlns:a16="http://schemas.microsoft.com/office/drawing/2014/main" id="{2549A5B1-8001-A84E-9AA0-608A570E7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640"/>
              <a:ext cx="279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FF"/>
                  </a:solidFill>
                </a:rPr>
                <a:t>  0</a:t>
              </a:r>
            </a:p>
          </p:txBody>
        </p:sp>
      </p:grpSp>
      <p:grpSp>
        <p:nvGrpSpPr>
          <p:cNvPr id="657640" name="Group 232">
            <a:extLst>
              <a:ext uri="{FF2B5EF4-FFF2-40B4-BE49-F238E27FC236}">
                <a16:creationId xmlns:a16="http://schemas.microsoft.com/office/drawing/2014/main" id="{29BB843B-1FE3-EA4D-B020-64E8AAB907D5}"/>
              </a:ext>
            </a:extLst>
          </p:cNvPr>
          <p:cNvGrpSpPr>
            <a:grpSpLocks/>
          </p:cNvGrpSpPr>
          <p:nvPr/>
        </p:nvGrpSpPr>
        <p:grpSpPr bwMode="auto">
          <a:xfrm>
            <a:off x="7450138" y="6223000"/>
            <a:ext cx="2652712" cy="482600"/>
            <a:chOff x="3792" y="3920"/>
            <a:chExt cx="1671" cy="304"/>
          </a:xfrm>
        </p:grpSpPr>
        <p:sp>
          <p:nvSpPr>
            <p:cNvPr id="657641" name="Rectangle 233">
              <a:extLst>
                <a:ext uri="{FF2B5EF4-FFF2-40B4-BE49-F238E27FC236}">
                  <a16:creationId xmlns:a16="http://schemas.microsoft.com/office/drawing/2014/main" id="{D88913F5-1850-044A-B57D-290610233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3920"/>
              <a:ext cx="278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endParaRPr lang="zh-CN" altLang="en-US" sz="2000" b="1">
                <a:solidFill>
                  <a:srgbClr val="FFFF00"/>
                </a:solidFill>
              </a:endParaRPr>
            </a:p>
          </p:txBody>
        </p:sp>
        <p:sp>
          <p:nvSpPr>
            <p:cNvPr id="657642" name="Rectangle 234">
              <a:extLst>
                <a:ext uri="{FF2B5EF4-FFF2-40B4-BE49-F238E27FC236}">
                  <a16:creationId xmlns:a16="http://schemas.microsoft.com/office/drawing/2014/main" id="{8BED8440-E6C8-4747-9B5D-2D18E7DB0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3920"/>
              <a:ext cx="279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endParaRPr lang="zh-CN" altLang="en-US" sz="2000" b="1">
                <a:solidFill>
                  <a:srgbClr val="FFFF00"/>
                </a:solidFill>
              </a:endParaRPr>
            </a:p>
          </p:txBody>
        </p:sp>
        <p:sp>
          <p:nvSpPr>
            <p:cNvPr id="657643" name="Rectangle 235">
              <a:extLst>
                <a:ext uri="{FF2B5EF4-FFF2-40B4-BE49-F238E27FC236}">
                  <a16:creationId xmlns:a16="http://schemas.microsoft.com/office/drawing/2014/main" id="{6B638E79-451D-344B-99B7-368734E5A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8" y="3968"/>
              <a:ext cx="278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657644" name="Rectangle 236">
              <a:extLst>
                <a:ext uri="{FF2B5EF4-FFF2-40B4-BE49-F238E27FC236}">
                  <a16:creationId xmlns:a16="http://schemas.microsoft.com/office/drawing/2014/main" id="{A1C9C0B7-7A0C-F140-B615-9A1685C08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9" y="3968"/>
              <a:ext cx="279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657645" name="Rectangle 237">
              <a:extLst>
                <a:ext uri="{FF2B5EF4-FFF2-40B4-BE49-F238E27FC236}">
                  <a16:creationId xmlns:a16="http://schemas.microsoft.com/office/drawing/2014/main" id="{977258A1-8125-E449-8615-605784536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1" y="3968"/>
              <a:ext cx="278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657646" name="Rectangle 238">
              <a:extLst>
                <a:ext uri="{FF2B5EF4-FFF2-40B4-BE49-F238E27FC236}">
                  <a16:creationId xmlns:a16="http://schemas.microsoft.com/office/drawing/2014/main" id="{3ADD364A-D096-B241-BDA1-27F597296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968"/>
              <a:ext cx="279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 anchorCtr="1"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657647" name="Rectangle 239">
              <a:extLst>
                <a:ext uri="{FF2B5EF4-FFF2-40B4-BE49-F238E27FC236}">
                  <a16:creationId xmlns:a16="http://schemas.microsoft.com/office/drawing/2014/main" id="{9511D7E0-FD26-D844-B6F3-05A461CA0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5" y="3968"/>
              <a:ext cx="278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00"/>
                  </a:solidFill>
                </a:rPr>
                <a:t>  0</a:t>
              </a:r>
            </a:p>
          </p:txBody>
        </p:sp>
        <p:sp>
          <p:nvSpPr>
            <p:cNvPr id="657648" name="Rectangle 240">
              <a:extLst>
                <a:ext uri="{FF2B5EF4-FFF2-40B4-BE49-F238E27FC236}">
                  <a16:creationId xmlns:a16="http://schemas.microsoft.com/office/drawing/2014/main" id="{0E3C57D0-2C3C-344E-8C65-D63BE8567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" y="3968"/>
              <a:ext cx="279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buClr>
                  <a:schemeClr val="tx1"/>
                </a:buClr>
                <a:buSzPct val="90000"/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buClr>
                  <a:schemeClr val="tx1"/>
                </a:buClr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None/>
              </a:pPr>
              <a:r>
                <a:rPr lang="zh-CN" altLang="en-US" sz="2000" b="1">
                  <a:solidFill>
                    <a:srgbClr val="FFFF00"/>
                  </a:solidFill>
                </a:rPr>
                <a:t>  0</a:t>
              </a:r>
            </a:p>
          </p:txBody>
        </p:sp>
      </p:grpSp>
      <p:sp>
        <p:nvSpPr>
          <p:cNvPr id="657649" name="Rectangle 241">
            <a:extLst>
              <a:ext uri="{FF2B5EF4-FFF2-40B4-BE49-F238E27FC236}">
                <a16:creationId xmlns:a16="http://schemas.microsoft.com/office/drawing/2014/main" id="{D49761DB-1D77-3049-A381-AEECD6E6B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-76200"/>
            <a:ext cx="1447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10.2</a:t>
            </a:r>
          </a:p>
        </p:txBody>
      </p:sp>
      <p:grpSp>
        <p:nvGrpSpPr>
          <p:cNvPr id="657650" name="Group 242">
            <a:extLst>
              <a:ext uri="{FF2B5EF4-FFF2-40B4-BE49-F238E27FC236}">
                <a16:creationId xmlns:a16="http://schemas.microsoft.com/office/drawing/2014/main" id="{42A2E107-61EF-DA42-B9EE-48095C8E63F2}"/>
              </a:ext>
            </a:extLst>
          </p:cNvPr>
          <p:cNvGrpSpPr>
            <a:grpSpLocks/>
          </p:cNvGrpSpPr>
          <p:nvPr/>
        </p:nvGrpSpPr>
        <p:grpSpPr bwMode="auto">
          <a:xfrm>
            <a:off x="3563938" y="1708151"/>
            <a:ext cx="6553200" cy="4994275"/>
            <a:chOff x="1344" y="1076"/>
            <a:chExt cx="4128" cy="3146"/>
          </a:xfrm>
        </p:grpSpPr>
        <p:grpSp>
          <p:nvGrpSpPr>
            <p:cNvPr id="657651" name="Group 243">
              <a:extLst>
                <a:ext uri="{FF2B5EF4-FFF2-40B4-BE49-F238E27FC236}">
                  <a16:creationId xmlns:a16="http://schemas.microsoft.com/office/drawing/2014/main" id="{5419D879-4D42-5647-9671-C7CC85E49F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1076"/>
              <a:ext cx="4128" cy="3146"/>
              <a:chOff x="1344" y="1076"/>
              <a:chExt cx="4128" cy="3146"/>
            </a:xfrm>
          </p:grpSpPr>
          <p:grpSp>
            <p:nvGrpSpPr>
              <p:cNvPr id="657652" name="Group 244">
                <a:extLst>
                  <a:ext uri="{FF2B5EF4-FFF2-40B4-BE49-F238E27FC236}">
                    <a16:creationId xmlns:a16="http://schemas.microsoft.com/office/drawing/2014/main" id="{E55953F5-3B09-FE49-A803-D67F56C796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1104"/>
                <a:ext cx="4128" cy="3118"/>
                <a:chOff x="1344" y="1104"/>
                <a:chExt cx="4128" cy="3118"/>
              </a:xfrm>
            </p:grpSpPr>
            <p:sp>
              <p:nvSpPr>
                <p:cNvPr id="657653" name="Rectangle 245">
                  <a:extLst>
                    <a:ext uri="{FF2B5EF4-FFF2-40B4-BE49-F238E27FC236}">
                      <a16:creationId xmlns:a16="http://schemas.microsoft.com/office/drawing/2014/main" id="{10958AED-3EFD-F145-B1A8-D7013DF65E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34" y="1105"/>
                  <a:ext cx="279" cy="2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 anchorCtr="1"/>
                <a:lstStyle>
                  <a:lvl1pPr>
                    <a:buClr>
                      <a:schemeClr val="accent2"/>
                    </a:buClr>
                    <a:buSzPct val="80000"/>
                    <a:buFont typeface="Wingdings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buClr>
                      <a:schemeClr val="tx1"/>
                    </a:buClr>
                    <a:buSzPct val="90000"/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buClr>
                      <a:schemeClr val="tx1"/>
                    </a:buClr>
                    <a:buChar char="–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66FF"/>
                    </a:buClr>
                    <a:buNone/>
                  </a:pPr>
                  <a:r>
                    <a:rPr lang="zh-CN" altLang="en-US" sz="2000" b="1">
                      <a:solidFill>
                        <a:srgbClr val="FFFFFF"/>
                      </a:solidFill>
                    </a:rPr>
                    <a:t>27</a:t>
                  </a:r>
                </a:p>
              </p:txBody>
            </p:sp>
            <p:sp>
              <p:nvSpPr>
                <p:cNvPr id="657654" name="Rectangle 246">
                  <a:extLst>
                    <a:ext uri="{FF2B5EF4-FFF2-40B4-BE49-F238E27FC236}">
                      <a16:creationId xmlns:a16="http://schemas.microsoft.com/office/drawing/2014/main" id="{0362A5E8-AFF5-0A41-BB02-249EC36842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54" y="1105"/>
                  <a:ext cx="280" cy="2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 anchorCtr="1"/>
                <a:lstStyle>
                  <a:lvl1pPr>
                    <a:buClr>
                      <a:schemeClr val="accent2"/>
                    </a:buClr>
                    <a:buSzPct val="80000"/>
                    <a:buFont typeface="Wingdings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buClr>
                      <a:schemeClr val="tx1"/>
                    </a:buClr>
                    <a:buSzPct val="90000"/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buClr>
                      <a:schemeClr val="tx1"/>
                    </a:buClr>
                    <a:buChar char="–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66FF"/>
                    </a:buClr>
                    <a:buNone/>
                  </a:pPr>
                  <a:r>
                    <a:rPr lang="zh-CN" altLang="en-US" sz="2000" b="1">
                      <a:solidFill>
                        <a:srgbClr val="FFFFFF"/>
                      </a:solidFill>
                    </a:rPr>
                    <a:t>26</a:t>
                  </a:r>
                </a:p>
              </p:txBody>
            </p:sp>
            <p:sp>
              <p:nvSpPr>
                <p:cNvPr id="657655" name="Rectangle 247">
                  <a:extLst>
                    <a:ext uri="{FF2B5EF4-FFF2-40B4-BE49-F238E27FC236}">
                      <a16:creationId xmlns:a16="http://schemas.microsoft.com/office/drawing/2014/main" id="{96D5E024-6E70-3C49-B3CA-26556756EC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75" y="1105"/>
                  <a:ext cx="279" cy="2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 anchorCtr="1"/>
                <a:lstStyle>
                  <a:lvl1pPr>
                    <a:buClr>
                      <a:schemeClr val="accent2"/>
                    </a:buClr>
                    <a:buSzPct val="80000"/>
                    <a:buFont typeface="Wingdings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buClr>
                      <a:schemeClr val="tx1"/>
                    </a:buClr>
                    <a:buSzPct val="90000"/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buClr>
                      <a:schemeClr val="tx1"/>
                    </a:buClr>
                    <a:buChar char="–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66FF"/>
                    </a:buClr>
                    <a:buNone/>
                  </a:pPr>
                  <a:r>
                    <a:rPr lang="zh-CN" altLang="en-US" sz="2000" b="1">
                      <a:solidFill>
                        <a:srgbClr val="FFFFFF"/>
                      </a:solidFill>
                    </a:rPr>
                    <a:t>25</a:t>
                  </a:r>
                </a:p>
              </p:txBody>
            </p:sp>
            <p:sp>
              <p:nvSpPr>
                <p:cNvPr id="657656" name="Rectangle 248">
                  <a:extLst>
                    <a:ext uri="{FF2B5EF4-FFF2-40B4-BE49-F238E27FC236}">
                      <a16:creationId xmlns:a16="http://schemas.microsoft.com/office/drawing/2014/main" id="{39AB0245-3DE9-964D-B474-A5A10BA680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5" y="1105"/>
                  <a:ext cx="280" cy="2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 anchorCtr="1"/>
                <a:lstStyle>
                  <a:lvl1pPr>
                    <a:buClr>
                      <a:schemeClr val="accent2"/>
                    </a:buClr>
                    <a:buSzPct val="80000"/>
                    <a:buFont typeface="Wingdings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buClr>
                      <a:schemeClr val="tx1"/>
                    </a:buClr>
                    <a:buSzPct val="90000"/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buClr>
                      <a:schemeClr val="tx1"/>
                    </a:buClr>
                    <a:buChar char="–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66FF"/>
                    </a:buClr>
                    <a:buNone/>
                  </a:pPr>
                  <a:r>
                    <a:rPr lang="zh-CN" altLang="en-US" sz="2000" b="1">
                      <a:solidFill>
                        <a:srgbClr val="FFFFFF"/>
                      </a:solidFill>
                    </a:rPr>
                    <a:t>24</a:t>
                  </a:r>
                </a:p>
              </p:txBody>
            </p:sp>
            <p:sp>
              <p:nvSpPr>
                <p:cNvPr id="657657" name="Rectangle 249">
                  <a:extLst>
                    <a:ext uri="{FF2B5EF4-FFF2-40B4-BE49-F238E27FC236}">
                      <a16:creationId xmlns:a16="http://schemas.microsoft.com/office/drawing/2014/main" id="{9D3F5777-696D-F448-85F5-CEF1851B3D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6" y="1105"/>
                  <a:ext cx="279" cy="2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 anchorCtr="1"/>
                <a:lstStyle>
                  <a:lvl1pPr>
                    <a:buClr>
                      <a:schemeClr val="accent2"/>
                    </a:buClr>
                    <a:buSzPct val="80000"/>
                    <a:buFont typeface="Wingdings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buClr>
                      <a:schemeClr val="tx1"/>
                    </a:buClr>
                    <a:buSzPct val="90000"/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buClr>
                      <a:schemeClr val="tx1"/>
                    </a:buClr>
                    <a:buChar char="–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66FF"/>
                    </a:buClr>
                    <a:buNone/>
                  </a:pPr>
                  <a:r>
                    <a:rPr lang="zh-CN" altLang="en-US" sz="2000" b="1">
                      <a:solidFill>
                        <a:srgbClr val="FFFFFF"/>
                      </a:solidFill>
                    </a:rPr>
                    <a:t>23</a:t>
                  </a:r>
                </a:p>
              </p:txBody>
            </p:sp>
            <p:sp>
              <p:nvSpPr>
                <p:cNvPr id="657658" name="Rectangle 250">
                  <a:extLst>
                    <a:ext uri="{FF2B5EF4-FFF2-40B4-BE49-F238E27FC236}">
                      <a16:creationId xmlns:a16="http://schemas.microsoft.com/office/drawing/2014/main" id="{38940579-D85E-B94C-89F7-8713D7561A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8" y="1105"/>
                  <a:ext cx="279" cy="2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 anchorCtr="1"/>
                <a:lstStyle>
                  <a:lvl1pPr>
                    <a:buClr>
                      <a:schemeClr val="accent2"/>
                    </a:buClr>
                    <a:buSzPct val="80000"/>
                    <a:buFont typeface="Wingdings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buClr>
                      <a:schemeClr val="tx1"/>
                    </a:buClr>
                    <a:buSzPct val="90000"/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buClr>
                      <a:schemeClr val="tx1"/>
                    </a:buClr>
                    <a:buChar char="–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66FF"/>
                    </a:buClr>
                    <a:buNone/>
                  </a:pPr>
                  <a:r>
                    <a:rPr lang="zh-CN" altLang="en-US" sz="2000" b="1">
                      <a:solidFill>
                        <a:srgbClr val="FFFFFF"/>
                      </a:solidFill>
                    </a:rPr>
                    <a:t>10</a:t>
                  </a:r>
                </a:p>
              </p:txBody>
            </p:sp>
            <p:sp>
              <p:nvSpPr>
                <p:cNvPr id="657659" name="Rectangle 251">
                  <a:extLst>
                    <a:ext uri="{FF2B5EF4-FFF2-40B4-BE49-F238E27FC236}">
                      <a16:creationId xmlns:a16="http://schemas.microsoft.com/office/drawing/2014/main" id="{7C659300-1A6D-094E-AE9D-BAA1C6AEB4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8" y="1105"/>
                  <a:ext cx="280" cy="2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 anchorCtr="1"/>
                <a:lstStyle>
                  <a:lvl1pPr>
                    <a:buClr>
                      <a:schemeClr val="accent2"/>
                    </a:buClr>
                    <a:buSzPct val="80000"/>
                    <a:buFont typeface="Wingdings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buClr>
                      <a:schemeClr val="tx1"/>
                    </a:buClr>
                    <a:buSzPct val="90000"/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buClr>
                      <a:schemeClr val="tx1"/>
                    </a:buClr>
                    <a:buChar char="–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66FF"/>
                    </a:buClr>
                    <a:buNone/>
                  </a:pPr>
                  <a:r>
                    <a:rPr lang="zh-CN" altLang="en-US" sz="2000" b="1">
                      <a:solidFill>
                        <a:srgbClr val="FFFFFF"/>
                      </a:solidFill>
                    </a:rPr>
                    <a:t>4</a:t>
                  </a:r>
                </a:p>
              </p:txBody>
            </p:sp>
            <p:sp>
              <p:nvSpPr>
                <p:cNvPr id="657660" name="Rectangle 252">
                  <a:extLst>
                    <a:ext uri="{FF2B5EF4-FFF2-40B4-BE49-F238E27FC236}">
                      <a16:creationId xmlns:a16="http://schemas.microsoft.com/office/drawing/2014/main" id="{C3663C4E-20F9-8B4B-9313-D121D6C72E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19" y="1105"/>
                  <a:ext cx="279" cy="2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 anchorCtr="1"/>
                <a:lstStyle>
                  <a:lvl1pPr>
                    <a:buClr>
                      <a:schemeClr val="accent2"/>
                    </a:buClr>
                    <a:buSzPct val="80000"/>
                    <a:buFont typeface="Wingdings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buClr>
                      <a:schemeClr val="tx1"/>
                    </a:buClr>
                    <a:buSzPct val="90000"/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buClr>
                      <a:schemeClr val="tx1"/>
                    </a:buClr>
                    <a:buChar char="–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66FF"/>
                    </a:buClr>
                    <a:buNone/>
                  </a:pPr>
                  <a:r>
                    <a:rPr lang="zh-CN" altLang="en-US" sz="2000" b="1">
                      <a:solidFill>
                        <a:srgbClr val="FFFFFF"/>
                      </a:solidFill>
                    </a:rPr>
                    <a:t>3</a:t>
                  </a:r>
                </a:p>
              </p:txBody>
            </p:sp>
            <p:sp>
              <p:nvSpPr>
                <p:cNvPr id="657661" name="Rectangle 253">
                  <a:extLst>
                    <a:ext uri="{FF2B5EF4-FFF2-40B4-BE49-F238E27FC236}">
                      <a16:creationId xmlns:a16="http://schemas.microsoft.com/office/drawing/2014/main" id="{D51314A5-E4C0-6141-AFC4-F70B67185A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40" y="1105"/>
                  <a:ext cx="279" cy="2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 anchorCtr="1"/>
                <a:lstStyle>
                  <a:lvl1pPr>
                    <a:buClr>
                      <a:schemeClr val="accent2"/>
                    </a:buClr>
                    <a:buSzPct val="80000"/>
                    <a:buFont typeface="Wingdings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buClr>
                      <a:schemeClr val="tx1"/>
                    </a:buClr>
                    <a:buSzPct val="90000"/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buClr>
                      <a:schemeClr val="tx1"/>
                    </a:buClr>
                    <a:buChar char="–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66FF"/>
                    </a:buClr>
                    <a:buNone/>
                  </a:pPr>
                  <a:r>
                    <a:rPr lang="zh-CN" altLang="en-US" sz="2000" b="1">
                      <a:solidFill>
                        <a:srgbClr val="FFFFFF"/>
                      </a:solidFill>
                    </a:rPr>
                    <a:t>2</a:t>
                  </a:r>
                </a:p>
              </p:txBody>
            </p:sp>
            <p:sp>
              <p:nvSpPr>
                <p:cNvPr id="657662" name="Rectangle 254">
                  <a:extLst>
                    <a:ext uri="{FF2B5EF4-FFF2-40B4-BE49-F238E27FC236}">
                      <a16:creationId xmlns:a16="http://schemas.microsoft.com/office/drawing/2014/main" id="{8B11D890-5A48-3249-A984-2854957F90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0" y="1105"/>
                  <a:ext cx="280" cy="2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 anchorCtr="1"/>
                <a:lstStyle>
                  <a:lvl1pPr>
                    <a:buClr>
                      <a:schemeClr val="accent2"/>
                    </a:buClr>
                    <a:buSzPct val="80000"/>
                    <a:buFont typeface="Wingdings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buClr>
                      <a:schemeClr val="tx1"/>
                    </a:buClr>
                    <a:buSzPct val="90000"/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buClr>
                      <a:schemeClr val="tx1"/>
                    </a:buClr>
                    <a:buChar char="–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66FF"/>
                    </a:buClr>
                    <a:buNone/>
                  </a:pPr>
                  <a:r>
                    <a:rPr lang="zh-CN" altLang="en-US" sz="2000" b="1">
                      <a:solidFill>
                        <a:srgbClr val="FFFFFF"/>
                      </a:solidFill>
                    </a:rPr>
                    <a:t>1</a:t>
                  </a:r>
                </a:p>
              </p:txBody>
            </p:sp>
            <p:sp>
              <p:nvSpPr>
                <p:cNvPr id="657663" name="Freeform 255">
                  <a:extLst>
                    <a:ext uri="{FF2B5EF4-FFF2-40B4-BE49-F238E27FC236}">
                      <a16:creationId xmlns:a16="http://schemas.microsoft.com/office/drawing/2014/main" id="{9404E575-D1F8-8A42-BB6A-C908B8E0DB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59" y="1105"/>
                  <a:ext cx="1" cy="3117"/>
                </a:xfrm>
                <a:custGeom>
                  <a:avLst/>
                  <a:gdLst>
                    <a:gd name="T0" fmla="*/ 1 w 1"/>
                    <a:gd name="T1" fmla="*/ 0 h 2829"/>
                    <a:gd name="T2" fmla="*/ 0 w 1"/>
                    <a:gd name="T3" fmla="*/ 2829 h 28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2829">
                      <a:moveTo>
                        <a:pt x="1" y="0"/>
                      </a:moveTo>
                      <a:lnTo>
                        <a:pt x="0" y="2829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tIns="19050" rIns="19050" bIns="19050" anchor="ctr" anchorCtr="1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7664" name="Freeform 256">
                  <a:extLst>
                    <a:ext uri="{FF2B5EF4-FFF2-40B4-BE49-F238E27FC236}">
                      <a16:creationId xmlns:a16="http://schemas.microsoft.com/office/drawing/2014/main" id="{0403DE26-B935-1944-9D0C-6D038D3044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6" y="1104"/>
                  <a:ext cx="3" cy="3118"/>
                </a:xfrm>
                <a:custGeom>
                  <a:avLst/>
                  <a:gdLst>
                    <a:gd name="T0" fmla="*/ 0 w 3"/>
                    <a:gd name="T1" fmla="*/ 0 h 3118"/>
                    <a:gd name="T2" fmla="*/ 3 w 3"/>
                    <a:gd name="T3" fmla="*/ 3118 h 3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" h="3118">
                      <a:moveTo>
                        <a:pt x="0" y="0"/>
                      </a:moveTo>
                      <a:lnTo>
                        <a:pt x="3" y="3118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tIns="19050" rIns="19050" bIns="19050" anchor="ctr" anchorCtr="1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7665" name="Freeform 257">
                  <a:extLst>
                    <a:ext uri="{FF2B5EF4-FFF2-40B4-BE49-F238E27FC236}">
                      <a16:creationId xmlns:a16="http://schemas.microsoft.com/office/drawing/2014/main" id="{F8DD7CA5-CC24-3640-95B6-2A6284DA7B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9" y="1105"/>
                  <a:ext cx="1" cy="3110"/>
                </a:xfrm>
                <a:custGeom>
                  <a:avLst/>
                  <a:gdLst>
                    <a:gd name="T0" fmla="*/ 0 w 1"/>
                    <a:gd name="T1" fmla="*/ 0 h 2823"/>
                    <a:gd name="T2" fmla="*/ 0 w 1"/>
                    <a:gd name="T3" fmla="*/ 2823 h 28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2823">
                      <a:moveTo>
                        <a:pt x="0" y="0"/>
                      </a:moveTo>
                      <a:lnTo>
                        <a:pt x="0" y="2823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tIns="19050" rIns="19050" bIns="19050" anchor="ctr" anchorCtr="1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7666" name="Freeform 258">
                  <a:extLst>
                    <a:ext uri="{FF2B5EF4-FFF2-40B4-BE49-F238E27FC236}">
                      <a16:creationId xmlns:a16="http://schemas.microsoft.com/office/drawing/2014/main" id="{1AD2715F-8FCA-1C40-8388-64D5282451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98" y="1105"/>
                  <a:ext cx="1" cy="3110"/>
                </a:xfrm>
                <a:custGeom>
                  <a:avLst/>
                  <a:gdLst>
                    <a:gd name="T0" fmla="*/ 0 w 1"/>
                    <a:gd name="T1" fmla="*/ 0 h 2823"/>
                    <a:gd name="T2" fmla="*/ 1 w 1"/>
                    <a:gd name="T3" fmla="*/ 2823 h 28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2823">
                      <a:moveTo>
                        <a:pt x="0" y="0"/>
                      </a:moveTo>
                      <a:lnTo>
                        <a:pt x="1" y="2823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tIns="19050" rIns="19050" bIns="19050" anchor="ctr" anchorCtr="1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7667" name="Freeform 259">
                  <a:extLst>
                    <a:ext uri="{FF2B5EF4-FFF2-40B4-BE49-F238E27FC236}">
                      <a16:creationId xmlns:a16="http://schemas.microsoft.com/office/drawing/2014/main" id="{33BE45DF-16A3-714D-BD39-B5ACB450D4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8" y="1105"/>
                  <a:ext cx="1" cy="3117"/>
                </a:xfrm>
                <a:custGeom>
                  <a:avLst/>
                  <a:gdLst>
                    <a:gd name="T0" fmla="*/ 0 w 1"/>
                    <a:gd name="T1" fmla="*/ 0 h 2829"/>
                    <a:gd name="T2" fmla="*/ 1 w 1"/>
                    <a:gd name="T3" fmla="*/ 2829 h 28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2829">
                      <a:moveTo>
                        <a:pt x="0" y="0"/>
                      </a:moveTo>
                      <a:lnTo>
                        <a:pt x="1" y="2829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tIns="19050" rIns="19050" bIns="19050" anchor="ctr" anchorCtr="1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7668" name="Freeform 260">
                  <a:extLst>
                    <a:ext uri="{FF2B5EF4-FFF2-40B4-BE49-F238E27FC236}">
                      <a16:creationId xmlns:a16="http://schemas.microsoft.com/office/drawing/2014/main" id="{774259F5-25E1-0B44-AC9C-F00C0B5749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37" y="1105"/>
                  <a:ext cx="2" cy="3115"/>
                </a:xfrm>
                <a:custGeom>
                  <a:avLst/>
                  <a:gdLst>
                    <a:gd name="T0" fmla="*/ 0 w 2"/>
                    <a:gd name="T1" fmla="*/ 0 h 3115"/>
                    <a:gd name="T2" fmla="*/ 2 w 2"/>
                    <a:gd name="T3" fmla="*/ 3115 h 3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" h="3115">
                      <a:moveTo>
                        <a:pt x="0" y="0"/>
                      </a:moveTo>
                      <a:lnTo>
                        <a:pt x="2" y="3115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tIns="19050" rIns="19050" bIns="19050" anchor="ctr" anchorCtr="1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7669" name="Freeform 261">
                  <a:extLst>
                    <a:ext uri="{FF2B5EF4-FFF2-40B4-BE49-F238E27FC236}">
                      <a16:creationId xmlns:a16="http://schemas.microsoft.com/office/drawing/2014/main" id="{03B0A59F-F486-3D46-90CF-078DE7A93E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16" y="1105"/>
                  <a:ext cx="1" cy="3114"/>
                </a:xfrm>
                <a:custGeom>
                  <a:avLst/>
                  <a:gdLst>
                    <a:gd name="T0" fmla="*/ 0 w 1"/>
                    <a:gd name="T1" fmla="*/ 0 h 2826"/>
                    <a:gd name="T2" fmla="*/ 0 w 1"/>
                    <a:gd name="T3" fmla="*/ 2826 h 28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2826">
                      <a:moveTo>
                        <a:pt x="0" y="0"/>
                      </a:moveTo>
                      <a:lnTo>
                        <a:pt x="0" y="2826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tIns="19050" rIns="19050" bIns="19050" anchor="ctr" anchorCtr="1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7670" name="Freeform 262">
                  <a:extLst>
                    <a:ext uri="{FF2B5EF4-FFF2-40B4-BE49-F238E27FC236}">
                      <a16:creationId xmlns:a16="http://schemas.microsoft.com/office/drawing/2014/main" id="{D11AE906-30EE-6B4F-8838-F23E094DE2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75" y="1105"/>
                  <a:ext cx="1" cy="3117"/>
                </a:xfrm>
                <a:custGeom>
                  <a:avLst/>
                  <a:gdLst>
                    <a:gd name="T0" fmla="*/ 0 w 1"/>
                    <a:gd name="T1" fmla="*/ 0 h 2829"/>
                    <a:gd name="T2" fmla="*/ 1 w 1"/>
                    <a:gd name="T3" fmla="*/ 2829 h 28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2829">
                      <a:moveTo>
                        <a:pt x="0" y="0"/>
                      </a:moveTo>
                      <a:lnTo>
                        <a:pt x="1" y="2829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tIns="19050" rIns="19050" bIns="19050" anchor="ctr" anchorCtr="1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7671" name="Freeform 263">
                  <a:extLst>
                    <a:ext uri="{FF2B5EF4-FFF2-40B4-BE49-F238E27FC236}">
                      <a16:creationId xmlns:a16="http://schemas.microsoft.com/office/drawing/2014/main" id="{870419C0-7DB8-D94C-A59E-C6DFED873C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4" y="1105"/>
                  <a:ext cx="2" cy="3114"/>
                </a:xfrm>
                <a:custGeom>
                  <a:avLst/>
                  <a:gdLst>
                    <a:gd name="T0" fmla="*/ 0 w 2"/>
                    <a:gd name="T1" fmla="*/ 0 h 2826"/>
                    <a:gd name="T2" fmla="*/ 2 w 2"/>
                    <a:gd name="T3" fmla="*/ 2826 h 28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" h="2826">
                      <a:moveTo>
                        <a:pt x="0" y="0"/>
                      </a:moveTo>
                      <a:lnTo>
                        <a:pt x="2" y="2826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tIns="19050" rIns="19050" bIns="19050" anchor="ctr" anchorCtr="1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7672" name="Freeform 264">
                  <a:extLst>
                    <a:ext uri="{FF2B5EF4-FFF2-40B4-BE49-F238E27FC236}">
                      <a16:creationId xmlns:a16="http://schemas.microsoft.com/office/drawing/2014/main" id="{078F475D-84E7-354F-8029-1B7FE344DC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31" y="1104"/>
                  <a:ext cx="2" cy="3115"/>
                </a:xfrm>
                <a:custGeom>
                  <a:avLst/>
                  <a:gdLst>
                    <a:gd name="T0" fmla="*/ 0 w 2"/>
                    <a:gd name="T1" fmla="*/ 0 h 3115"/>
                    <a:gd name="T2" fmla="*/ 2 w 2"/>
                    <a:gd name="T3" fmla="*/ 3115 h 3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" h="3115">
                      <a:moveTo>
                        <a:pt x="0" y="0"/>
                      </a:moveTo>
                      <a:lnTo>
                        <a:pt x="2" y="3115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9050" tIns="19050" rIns="19050" bIns="19050" anchor="ctr" anchorCtr="1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7673" name="Rectangle 265">
                  <a:extLst>
                    <a:ext uri="{FF2B5EF4-FFF2-40B4-BE49-F238E27FC236}">
                      <a16:creationId xmlns:a16="http://schemas.microsoft.com/office/drawing/2014/main" id="{2007B28F-A0C3-B842-8570-7B5467F465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93" y="1105"/>
                  <a:ext cx="279" cy="2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buClr>
                      <a:schemeClr val="accent2"/>
                    </a:buClr>
                    <a:buSzPct val="80000"/>
                    <a:buFont typeface="Wingdings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buClr>
                      <a:schemeClr val="tx1"/>
                    </a:buClr>
                    <a:buSzPct val="90000"/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buClr>
                      <a:schemeClr val="tx1"/>
                    </a:buClr>
                    <a:buChar char="–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66FF"/>
                    </a:buClr>
                    <a:buNone/>
                  </a:pPr>
                  <a:r>
                    <a:rPr lang="zh-CN" altLang="en-US" sz="2000" b="1">
                      <a:solidFill>
                        <a:srgbClr val="FFFFFF"/>
                      </a:solidFill>
                    </a:rPr>
                    <a:t>29</a:t>
                  </a:r>
                </a:p>
              </p:txBody>
            </p:sp>
            <p:sp>
              <p:nvSpPr>
                <p:cNvPr id="657674" name="Rectangle 266">
                  <a:extLst>
                    <a:ext uri="{FF2B5EF4-FFF2-40B4-BE49-F238E27FC236}">
                      <a16:creationId xmlns:a16="http://schemas.microsoft.com/office/drawing/2014/main" id="{814B104A-BBA8-9C43-A9B9-29D14D4DAA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13" y="1105"/>
                  <a:ext cx="280" cy="2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buClr>
                      <a:schemeClr val="accent2"/>
                    </a:buClr>
                    <a:buSzPct val="80000"/>
                    <a:buFont typeface="Wingdings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>
                    <a:buClr>
                      <a:schemeClr val="tx1"/>
                    </a:buClr>
                    <a:buSzPct val="90000"/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>
                    <a:buClr>
                      <a:schemeClr val="tx1"/>
                    </a:buClr>
                    <a:buChar char="–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66FF"/>
                    </a:buClr>
                    <a:buNone/>
                  </a:pPr>
                  <a:r>
                    <a:rPr lang="zh-CN" altLang="en-US" sz="2000" b="1">
                      <a:solidFill>
                        <a:srgbClr val="FFFFFF"/>
                      </a:solidFill>
                    </a:rPr>
                    <a:t>28</a:t>
                  </a:r>
                </a:p>
              </p:txBody>
            </p:sp>
            <p:sp>
              <p:nvSpPr>
                <p:cNvPr id="657675" name="Freeform 267">
                  <a:extLst>
                    <a:ext uri="{FF2B5EF4-FFF2-40B4-BE49-F238E27FC236}">
                      <a16:creationId xmlns:a16="http://schemas.microsoft.com/office/drawing/2014/main" id="{BC38AE82-F88F-5E44-B49E-E6CED6FBE1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93" y="1105"/>
                  <a:ext cx="1" cy="3110"/>
                </a:xfrm>
                <a:custGeom>
                  <a:avLst/>
                  <a:gdLst>
                    <a:gd name="T0" fmla="*/ 0 w 1"/>
                    <a:gd name="T1" fmla="*/ 0 h 2823"/>
                    <a:gd name="T2" fmla="*/ 0 w 1"/>
                    <a:gd name="T3" fmla="*/ 2823 h 28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2823">
                      <a:moveTo>
                        <a:pt x="0" y="0"/>
                      </a:moveTo>
                      <a:lnTo>
                        <a:pt x="0" y="2823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7676" name="Freeform 268">
                  <a:extLst>
                    <a:ext uri="{FF2B5EF4-FFF2-40B4-BE49-F238E27FC236}">
                      <a16:creationId xmlns:a16="http://schemas.microsoft.com/office/drawing/2014/main" id="{EFC58E4C-FD79-F948-A7A6-C51142D701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3" y="1105"/>
                  <a:ext cx="1" cy="3110"/>
                </a:xfrm>
                <a:custGeom>
                  <a:avLst/>
                  <a:gdLst>
                    <a:gd name="T0" fmla="*/ 0 w 1"/>
                    <a:gd name="T1" fmla="*/ 0 h 2823"/>
                    <a:gd name="T2" fmla="*/ 0 w 1"/>
                    <a:gd name="T3" fmla="*/ 2823 h 28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2823">
                      <a:moveTo>
                        <a:pt x="0" y="0"/>
                      </a:moveTo>
                      <a:lnTo>
                        <a:pt x="0" y="2823"/>
                      </a:lnTo>
                    </a:path>
                  </a:pathLst>
                </a:custGeom>
                <a:noFill/>
                <a:ln w="19050" cap="sq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7677" name="Text Box 269">
                  <a:extLst>
                    <a:ext uri="{FF2B5EF4-FFF2-40B4-BE49-F238E27FC236}">
                      <a16:creationId xmlns:a16="http://schemas.microsoft.com/office/drawing/2014/main" id="{9F1A1F4B-88DD-BC45-BEBD-C9B166F4A64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44" y="1125"/>
                  <a:ext cx="27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  </a:t>
                  </a:r>
                </a:p>
              </p:txBody>
            </p:sp>
          </p:grpSp>
          <p:sp>
            <p:nvSpPr>
              <p:cNvPr id="657678" name="Text Box 270">
                <a:extLst>
                  <a:ext uri="{FF2B5EF4-FFF2-40B4-BE49-F238E27FC236}">
                    <a16:creationId xmlns:a16="http://schemas.microsoft.com/office/drawing/2014/main" id="{96C53602-5111-5341-B2C1-4158A423DF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1076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</a:p>
            </p:txBody>
          </p:sp>
        </p:grpSp>
        <p:sp>
          <p:nvSpPr>
            <p:cNvPr id="657679" name="Freeform 271">
              <a:extLst>
                <a:ext uri="{FF2B5EF4-FFF2-40B4-BE49-F238E27FC236}">
                  <a16:creationId xmlns:a16="http://schemas.microsoft.com/office/drawing/2014/main" id="{9EE941BC-F38D-504F-A680-0C7FBD70A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8" y="1105"/>
              <a:ext cx="1" cy="3117"/>
            </a:xfrm>
            <a:custGeom>
              <a:avLst/>
              <a:gdLst>
                <a:gd name="T0" fmla="*/ 0 w 1"/>
                <a:gd name="T1" fmla="*/ 0 h 2829"/>
                <a:gd name="T2" fmla="*/ 1 w 1"/>
                <a:gd name="T3" fmla="*/ 2829 h 2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829">
                  <a:moveTo>
                    <a:pt x="0" y="0"/>
                  </a:moveTo>
                  <a:lnTo>
                    <a:pt x="1" y="2829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19050" rIns="19050" bIns="19050" anchor="ctr" anchorCtr="1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7680" name="Text Box 272">
              <a:extLst>
                <a:ext uri="{FF2B5EF4-FFF2-40B4-BE49-F238E27FC236}">
                  <a16:creationId xmlns:a16="http://schemas.microsoft.com/office/drawing/2014/main" id="{B90AA9E4-261B-2541-BCC7-08A4B2FDA8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5" y="1076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</p:grpSp>
      <p:sp>
        <p:nvSpPr>
          <p:cNvPr id="657681" name="Rectangle 273">
            <a:extLst>
              <a:ext uri="{FF2B5EF4-FFF2-40B4-BE49-F238E27FC236}">
                <a16:creationId xmlns:a16="http://schemas.microsoft.com/office/drawing/2014/main" id="{FE2CA269-B7DE-1849-8686-62B636A80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6" y="4173538"/>
            <a:ext cx="442913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19050" rIns="19050" bIns="19050" anchor="ctr" anchorCtr="1"/>
          <a:lstStyle>
            <a:lvl1pPr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Clr>
                <a:schemeClr val="tx1"/>
              </a:buClr>
              <a:buSzPct val="90000"/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None/>
            </a:pPr>
            <a:r>
              <a:rPr lang="zh-CN" altLang="en-US" sz="20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57684" name="AutoShape 27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F13B173-A79C-674D-BE12-BD7289829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096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5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7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7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57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57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65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57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65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657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5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4" dur="500"/>
                                        <p:tgtEl>
                                          <p:spTgt spid="657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57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657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57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657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657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657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7" dur="500"/>
                                        <p:tgtEl>
                                          <p:spTgt spid="65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57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5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657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657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657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657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657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6" dur="500"/>
                                        <p:tgtEl>
                                          <p:spTgt spid="657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65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657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65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5" dur="500"/>
                                        <p:tgtEl>
                                          <p:spTgt spid="65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65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65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65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4" dur="500"/>
                                        <p:tgtEl>
                                          <p:spTgt spid="657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657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3" dur="500"/>
                                        <p:tgtEl>
                                          <p:spTgt spid="657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657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657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8" dur="500"/>
                                        <p:tgtEl>
                                          <p:spTgt spid="657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3" dur="500"/>
                                        <p:tgtEl>
                                          <p:spTgt spid="65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7" dur="500"/>
                                        <p:tgtEl>
                                          <p:spTgt spid="657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65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657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2" dur="500"/>
                                        <p:tgtEl>
                                          <p:spTgt spid="65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657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2" dur="500"/>
                                        <p:tgtEl>
                                          <p:spTgt spid="65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7" dur="500"/>
                                        <p:tgtEl>
                                          <p:spTgt spid="65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1" dur="500"/>
                                        <p:tgtEl>
                                          <p:spTgt spid="65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6" dur="500"/>
                                        <p:tgtEl>
                                          <p:spTgt spid="65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1" dur="500"/>
                                        <p:tgtEl>
                                          <p:spTgt spid="65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6" dur="500"/>
                                        <p:tgtEl>
                                          <p:spTgt spid="657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1" dur="500"/>
                                        <p:tgtEl>
                                          <p:spTgt spid="657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5" dur="500"/>
                                        <p:tgtEl>
                                          <p:spTgt spid="657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0" dur="500"/>
                                        <p:tgtEl>
                                          <p:spTgt spid="657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5" dur="500"/>
                                        <p:tgtEl>
                                          <p:spTgt spid="657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0" dur="500"/>
                                        <p:tgtEl>
                                          <p:spTgt spid="657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5" dur="500"/>
                                        <p:tgtEl>
                                          <p:spTgt spid="65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413" grpId="0" autoUpdateAnimBg="0"/>
      <p:bldP spid="657418" grpId="0" autoUpdateAnimBg="0"/>
      <p:bldP spid="657420" grpId="0" autoUpdateAnimBg="0"/>
      <p:bldP spid="657421" grpId="0" autoUpdateAnimBg="0"/>
      <p:bldP spid="657431" grpId="0" autoUpdateAnimBg="0"/>
      <p:bldP spid="657439" grpId="0" autoUpdateAnimBg="0"/>
      <p:bldP spid="657442" grpId="0" autoUpdateAnimBg="0"/>
      <p:bldP spid="657443" grpId="0" autoUpdateAnimBg="0"/>
      <p:bldP spid="657451" grpId="0" autoUpdateAnimBg="0"/>
      <p:bldP spid="657453" grpId="0" autoUpdateAnimBg="0"/>
      <p:bldP spid="657463" grpId="0" autoUpdateAnimBg="0"/>
      <p:bldP spid="657464" grpId="0" autoUpdateAnimBg="0"/>
      <p:bldP spid="657474" grpId="0" autoUpdateAnimBg="0"/>
      <p:bldP spid="657475" grpId="0" autoUpdateAnimBg="0"/>
      <p:bldP spid="657480" grpId="0" autoUpdateAnimBg="0"/>
      <p:bldP spid="657481" grpId="0" autoUpdateAnimBg="0"/>
      <p:bldP spid="657482" grpId="0" autoUpdateAnimBg="0"/>
      <p:bldP spid="657485" grpId="0" autoUpdateAnimBg="0"/>
      <p:bldP spid="657494" grpId="0" autoUpdateAnimBg="0"/>
      <p:bldP spid="657495" grpId="0" autoUpdateAnimBg="0"/>
      <p:bldP spid="657496" grpId="0" autoUpdateAnimBg="0"/>
      <p:bldP spid="657503" grpId="0" autoUpdateAnimBg="0"/>
      <p:bldP spid="657504" grpId="0" autoUpdateAnimBg="0"/>
      <p:bldP spid="657570" grpId="0" autoUpdateAnimBg="0"/>
      <p:bldP spid="657571" grpId="0" autoUpdateAnimBg="0"/>
      <p:bldP spid="657572" grpId="0" autoUpdateAnimBg="0"/>
      <p:bldP spid="657580" grpId="0" autoUpdateAnimBg="0"/>
      <p:bldP spid="657583" grpId="0" autoUpdateAnimBg="0"/>
      <p:bldP spid="657610" grpId="0" autoUpdateAnimBg="0"/>
      <p:bldP spid="657614" grpId="0" autoUpdateAnimBg="0"/>
      <p:bldP spid="657618" grpId="0" autoUpdateAnimBg="0"/>
      <p:bldP spid="65768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>
            <a:extLst>
              <a:ext uri="{FF2B5EF4-FFF2-40B4-BE49-F238E27FC236}">
                <a16:creationId xmlns:a16="http://schemas.microsoft.com/office/drawing/2014/main" id="{F5DF01FD-6C63-AD47-9F0D-6C5A3FF4E5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</a:t>
            </a:r>
          </a:p>
        </p:txBody>
      </p:sp>
      <p:sp>
        <p:nvSpPr>
          <p:cNvPr id="613379" name="Text Box 3">
            <a:extLst>
              <a:ext uri="{FF2B5EF4-FFF2-40B4-BE49-F238E27FC236}">
                <a16:creationId xmlns:a16="http://schemas.microsoft.com/office/drawing/2014/main" id="{553D7F4A-9864-5140-A2F3-8D1F9E0C3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6" y="304800"/>
            <a:ext cx="52292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安排微操作时序的原则</a:t>
            </a:r>
          </a:p>
        </p:txBody>
      </p:sp>
      <p:sp>
        <p:nvSpPr>
          <p:cNvPr id="613380" name="Text Box 4">
            <a:extLst>
              <a:ext uri="{FF2B5EF4-FFF2-40B4-BE49-F238E27FC236}">
                <a16:creationId xmlns:a16="http://schemas.microsoft.com/office/drawing/2014/main" id="{EB18E14D-AE6A-8942-9487-4D5E0948B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614488"/>
            <a:ext cx="7391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</a:pPr>
            <a:r>
              <a:rPr lang="zh-CN" altLang="en-US" sz="2800" b="1">
                <a:solidFill>
                  <a:srgbClr val="FFFFFF"/>
                </a:solidFill>
              </a:rPr>
              <a:t>原则一   微操作的 </a:t>
            </a:r>
            <a:r>
              <a:rPr lang="zh-CN" altLang="en-US" sz="2800" b="1">
                <a:solidFill>
                  <a:srgbClr val="FFFF00"/>
                </a:solidFill>
              </a:rPr>
              <a:t>先后顺序不得 </a:t>
            </a:r>
            <a:r>
              <a:rPr lang="zh-CN" altLang="en-US" sz="2800" b="1">
                <a:solidFill>
                  <a:srgbClr val="FFFFFF"/>
                </a:solidFill>
              </a:rPr>
              <a:t>随意 </a:t>
            </a:r>
            <a:r>
              <a:rPr lang="zh-CN" altLang="en-US" sz="2800" b="1">
                <a:solidFill>
                  <a:srgbClr val="FFFF00"/>
                </a:solidFill>
              </a:rPr>
              <a:t>更改</a:t>
            </a:r>
            <a:endParaRPr lang="zh-CN" altLang="en-US" b="1">
              <a:solidFill>
                <a:srgbClr val="FFFF00"/>
              </a:solidFill>
            </a:endParaRPr>
          </a:p>
        </p:txBody>
      </p:sp>
      <p:sp>
        <p:nvSpPr>
          <p:cNvPr id="613381" name="Text Box 5">
            <a:extLst>
              <a:ext uri="{FF2B5EF4-FFF2-40B4-BE49-F238E27FC236}">
                <a16:creationId xmlns:a16="http://schemas.microsoft.com/office/drawing/2014/main" id="{1201E3DD-F8CC-FB42-A35E-AB906DD34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393951"/>
            <a:ext cx="7467600" cy="1389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</a:pPr>
            <a:r>
              <a:rPr lang="zh-CN" altLang="en-US" sz="2800" b="1">
                <a:solidFill>
                  <a:srgbClr val="FFFFFF"/>
                </a:solidFill>
              </a:rPr>
              <a:t>原则二   </a:t>
            </a:r>
            <a:r>
              <a:rPr lang="zh-CN" altLang="en-US" sz="2800" b="1">
                <a:solidFill>
                  <a:srgbClr val="FFFF00"/>
                </a:solidFill>
              </a:rPr>
              <a:t>被控对象不同 </a:t>
            </a:r>
            <a:r>
              <a:rPr lang="zh-CN" altLang="en-US" sz="2800" b="1">
                <a:solidFill>
                  <a:srgbClr val="FFFFFF"/>
                </a:solidFill>
              </a:rPr>
              <a:t>的微操作</a:t>
            </a:r>
          </a:p>
          <a:p>
            <a:pPr lvl="1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</a:pPr>
            <a:r>
              <a:rPr lang="zh-CN" altLang="en-US" sz="2800" b="1">
                <a:solidFill>
                  <a:srgbClr val="FFFFFF"/>
                </a:solidFill>
              </a:rPr>
              <a:t>               尽量安排在  </a:t>
            </a:r>
            <a:r>
              <a:rPr lang="zh-CN" altLang="en-US" sz="2800" b="1">
                <a:solidFill>
                  <a:srgbClr val="FFFF00"/>
                </a:solidFill>
              </a:rPr>
              <a:t>一个节拍 </a:t>
            </a:r>
            <a:r>
              <a:rPr lang="zh-CN" altLang="en-US" sz="2800" b="1">
                <a:solidFill>
                  <a:srgbClr val="FFFFFF"/>
                </a:solidFill>
              </a:rPr>
              <a:t>内完成</a:t>
            </a:r>
            <a:endParaRPr lang="zh-CN" altLang="en-US" b="1">
              <a:solidFill>
                <a:srgbClr val="FFFFFF"/>
              </a:solidFill>
            </a:endParaRPr>
          </a:p>
        </p:txBody>
      </p:sp>
      <p:sp>
        <p:nvSpPr>
          <p:cNvPr id="613382" name="Text Box 6">
            <a:extLst>
              <a:ext uri="{FF2B5EF4-FFF2-40B4-BE49-F238E27FC236}">
                <a16:creationId xmlns:a16="http://schemas.microsoft.com/office/drawing/2014/main" id="{AB73D9CE-A25F-AF4C-9BB1-E89DAFF98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114801"/>
            <a:ext cx="8991600" cy="218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</a:pPr>
            <a:r>
              <a:rPr lang="zh-CN" altLang="en-US" sz="2800" b="1">
                <a:solidFill>
                  <a:srgbClr val="FFFFFF"/>
                </a:solidFill>
              </a:rPr>
              <a:t>原则三   占用 </a:t>
            </a:r>
            <a:r>
              <a:rPr lang="zh-CN" altLang="en-US" sz="2800" b="1">
                <a:solidFill>
                  <a:srgbClr val="FFFF00"/>
                </a:solidFill>
              </a:rPr>
              <a:t>时间较短 </a:t>
            </a:r>
            <a:r>
              <a:rPr lang="zh-CN" altLang="en-US" sz="2800" b="1">
                <a:solidFill>
                  <a:srgbClr val="FFFFFF"/>
                </a:solidFill>
              </a:rPr>
              <a:t>的微操作</a:t>
            </a:r>
          </a:p>
          <a:p>
            <a:pPr lvl="1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</a:pPr>
            <a:r>
              <a:rPr lang="zh-CN" altLang="en-US" sz="2800" b="1">
                <a:solidFill>
                  <a:srgbClr val="FFFFFF"/>
                </a:solidFill>
              </a:rPr>
              <a:t>               尽量 安排在 </a:t>
            </a:r>
            <a:r>
              <a:rPr lang="zh-CN" altLang="en-US" sz="2800" b="1">
                <a:solidFill>
                  <a:srgbClr val="FFFF00"/>
                </a:solidFill>
              </a:rPr>
              <a:t>一个节拍 </a:t>
            </a:r>
            <a:r>
              <a:rPr lang="zh-CN" altLang="en-US" sz="2800" b="1">
                <a:solidFill>
                  <a:srgbClr val="FFFFFF"/>
                </a:solidFill>
              </a:rPr>
              <a:t>内完成</a:t>
            </a:r>
          </a:p>
          <a:p>
            <a:pPr lvl="1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</a:pPr>
            <a:r>
              <a:rPr lang="zh-CN" altLang="en-US" sz="2800" b="1">
                <a:solidFill>
                  <a:srgbClr val="FFFFFF"/>
                </a:solidFill>
              </a:rPr>
              <a:t>               并</a:t>
            </a:r>
            <a:r>
              <a:rPr lang="zh-CN" altLang="en-US" sz="2800" b="1">
                <a:solidFill>
                  <a:srgbClr val="FFFF00"/>
                </a:solidFill>
              </a:rPr>
              <a:t>允许有先后顺序</a:t>
            </a:r>
            <a:endParaRPr lang="zh-CN" altLang="en-US" b="1">
              <a:solidFill>
                <a:srgbClr val="FFFF00"/>
              </a:solidFill>
            </a:endParaRPr>
          </a:p>
        </p:txBody>
      </p:sp>
      <p:sp>
        <p:nvSpPr>
          <p:cNvPr id="613383" name="Rectangle 7">
            <a:extLst>
              <a:ext uri="{FF2B5EF4-FFF2-40B4-BE49-F238E27FC236}">
                <a16:creationId xmlns:a16="http://schemas.microsoft.com/office/drawing/2014/main" id="{03490096-711C-1E44-9D6D-E2DC446C9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447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10.1</a:t>
            </a:r>
          </a:p>
        </p:txBody>
      </p:sp>
      <p:sp>
        <p:nvSpPr>
          <p:cNvPr id="613384" name="AutoShape 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F76B3D3-F99A-5C4F-BC39-01FA644B6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683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380" grpId="0" autoUpdateAnimBg="0"/>
      <p:bldP spid="613381" grpId="0" autoUpdateAnimBg="0"/>
      <p:bldP spid="61338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Text Box 2">
            <a:extLst>
              <a:ext uri="{FF2B5EF4-FFF2-40B4-BE49-F238E27FC236}">
                <a16:creationId xmlns:a16="http://schemas.microsoft.com/office/drawing/2014/main" id="{410B2765-BD62-8446-9073-269A67D9B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6" y="323850"/>
            <a:ext cx="6569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kumimoji="1" lang="zh-CN" altLang="en-US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取指周期 </a:t>
            </a: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微操作的 </a:t>
            </a:r>
            <a:r>
              <a:rPr kumimoji="1" lang="zh-CN" altLang="en-US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节拍安排</a:t>
            </a:r>
            <a:endParaRPr kumimoji="1" lang="en-US" altLang="zh-CN" sz="32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06915" name="Group 3">
            <a:extLst>
              <a:ext uri="{FF2B5EF4-FFF2-40B4-BE49-F238E27FC236}">
                <a16:creationId xmlns:a16="http://schemas.microsoft.com/office/drawing/2014/main" id="{FC9CF3B4-CE2A-3D45-8078-40B10E15CFF5}"/>
              </a:ext>
            </a:extLst>
          </p:cNvPr>
          <p:cNvGrpSpPr>
            <a:grpSpLocks/>
          </p:cNvGrpSpPr>
          <p:nvPr/>
        </p:nvGrpSpPr>
        <p:grpSpPr bwMode="auto">
          <a:xfrm>
            <a:off x="4048126" y="990600"/>
            <a:ext cx="1928813" cy="457200"/>
            <a:chOff x="999" y="672"/>
            <a:chExt cx="1215" cy="288"/>
          </a:xfrm>
        </p:grpSpPr>
        <p:sp>
          <p:nvSpPr>
            <p:cNvPr id="806916" name="Text Box 4">
              <a:extLst>
                <a:ext uri="{FF2B5EF4-FFF2-40B4-BE49-F238E27FC236}">
                  <a16:creationId xmlns:a16="http://schemas.microsoft.com/office/drawing/2014/main" id="{32CFE670-B39D-1741-8F38-DC27D08985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9" y="672"/>
              <a:ext cx="12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        MAR</a:t>
              </a:r>
            </a:p>
          </p:txBody>
        </p:sp>
        <p:sp>
          <p:nvSpPr>
            <p:cNvPr id="806917" name="Line 5">
              <a:extLst>
                <a:ext uri="{FF2B5EF4-FFF2-40B4-BE49-F238E27FC236}">
                  <a16:creationId xmlns:a16="http://schemas.microsoft.com/office/drawing/2014/main" id="{151F88B3-2073-BB41-AC26-D4B4F67E4A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811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806958" name="Group 46">
            <a:extLst>
              <a:ext uri="{FF2B5EF4-FFF2-40B4-BE49-F238E27FC236}">
                <a16:creationId xmlns:a16="http://schemas.microsoft.com/office/drawing/2014/main" id="{12CDF671-3054-954E-B436-4B62DDAF7807}"/>
              </a:ext>
            </a:extLst>
          </p:cNvPr>
          <p:cNvGrpSpPr>
            <a:grpSpLocks/>
          </p:cNvGrpSpPr>
          <p:nvPr/>
        </p:nvGrpSpPr>
        <p:grpSpPr bwMode="auto">
          <a:xfrm>
            <a:off x="4048126" y="1971675"/>
            <a:ext cx="2970213" cy="457200"/>
            <a:chOff x="1590" y="1242"/>
            <a:chExt cx="1871" cy="288"/>
          </a:xfrm>
        </p:grpSpPr>
        <p:sp>
          <p:nvSpPr>
            <p:cNvPr id="806919" name="Text Box 7">
              <a:extLst>
                <a:ext uri="{FF2B5EF4-FFF2-40B4-BE49-F238E27FC236}">
                  <a16:creationId xmlns:a16="http://schemas.microsoft.com/office/drawing/2014/main" id="{FC42423B-4C6D-9B47-8204-49423B9F34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0" y="1242"/>
              <a:ext cx="18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 ( MAR )        MDR</a:t>
              </a:r>
            </a:p>
          </p:txBody>
        </p:sp>
        <p:sp>
          <p:nvSpPr>
            <p:cNvPr id="806920" name="Line 8">
              <a:extLst>
                <a:ext uri="{FF2B5EF4-FFF2-40B4-BE49-F238E27FC236}">
                  <a16:creationId xmlns:a16="http://schemas.microsoft.com/office/drawing/2014/main" id="{2223AD43-ED33-3C4F-B06A-6177428408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1" y="138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806921" name="Group 9">
            <a:extLst>
              <a:ext uri="{FF2B5EF4-FFF2-40B4-BE49-F238E27FC236}">
                <a16:creationId xmlns:a16="http://schemas.microsoft.com/office/drawing/2014/main" id="{0A0BAD31-C95E-8D4D-8BD1-8CEA9F5A045F}"/>
              </a:ext>
            </a:extLst>
          </p:cNvPr>
          <p:cNvGrpSpPr>
            <a:grpSpLocks/>
          </p:cNvGrpSpPr>
          <p:nvPr/>
        </p:nvGrpSpPr>
        <p:grpSpPr bwMode="auto">
          <a:xfrm>
            <a:off x="4048125" y="2952750"/>
            <a:ext cx="1862138" cy="457200"/>
            <a:chOff x="1022" y="1616"/>
            <a:chExt cx="1173" cy="288"/>
          </a:xfrm>
        </p:grpSpPr>
        <p:sp>
          <p:nvSpPr>
            <p:cNvPr id="806922" name="Text Box 10">
              <a:extLst>
                <a:ext uri="{FF2B5EF4-FFF2-40B4-BE49-F238E27FC236}">
                  <a16:creationId xmlns:a16="http://schemas.microsoft.com/office/drawing/2014/main" id="{C291354B-197B-A440-B194-CB9E786DE4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2" y="1616"/>
              <a:ext cx="1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MDR        IR</a:t>
              </a:r>
            </a:p>
          </p:txBody>
        </p:sp>
        <p:sp>
          <p:nvSpPr>
            <p:cNvPr id="806923" name="Line 11">
              <a:extLst>
                <a:ext uri="{FF2B5EF4-FFF2-40B4-BE49-F238E27FC236}">
                  <a16:creationId xmlns:a16="http://schemas.microsoft.com/office/drawing/2014/main" id="{CEAC8ED7-AB3F-0E49-BCCD-B7F4F6CE4C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75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806924" name="Group 12">
            <a:extLst>
              <a:ext uri="{FF2B5EF4-FFF2-40B4-BE49-F238E27FC236}">
                <a16:creationId xmlns:a16="http://schemas.microsoft.com/office/drawing/2014/main" id="{C0AB6875-4FB0-F94D-9B25-490EB542BD22}"/>
              </a:ext>
            </a:extLst>
          </p:cNvPr>
          <p:cNvGrpSpPr>
            <a:grpSpLocks/>
          </p:cNvGrpSpPr>
          <p:nvPr/>
        </p:nvGrpSpPr>
        <p:grpSpPr bwMode="auto">
          <a:xfrm>
            <a:off x="4048125" y="2462213"/>
            <a:ext cx="2439988" cy="457200"/>
            <a:chOff x="1590" y="1551"/>
            <a:chExt cx="1537" cy="288"/>
          </a:xfrm>
        </p:grpSpPr>
        <p:sp>
          <p:nvSpPr>
            <p:cNvPr id="806925" name="Line 13">
              <a:extLst>
                <a:ext uri="{FF2B5EF4-FFF2-40B4-BE49-F238E27FC236}">
                  <a16:creationId xmlns:a16="http://schemas.microsoft.com/office/drawing/2014/main" id="{BA20B47C-F0A3-0841-AB39-6BE726BFE3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70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06926" name="Text Box 14">
              <a:extLst>
                <a:ext uri="{FF2B5EF4-FFF2-40B4-BE49-F238E27FC236}">
                  <a16:creationId xmlns:a16="http://schemas.microsoft.com/office/drawing/2014/main" id="{05F3E37F-BB76-0F4C-9AA0-1ECE92EC2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0" y="1551"/>
              <a:ext cx="15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 ) + 1        PC</a:t>
              </a:r>
            </a:p>
          </p:txBody>
        </p:sp>
      </p:grpSp>
      <p:sp>
        <p:nvSpPr>
          <p:cNvPr id="806927" name="Text Box 15">
            <a:extLst>
              <a:ext uri="{FF2B5EF4-FFF2-40B4-BE49-F238E27FC236}">
                <a16:creationId xmlns:a16="http://schemas.microsoft.com/office/drawing/2014/main" id="{EE2FD04F-F3B8-1E47-A34F-2E55CF7CF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813" y="1173164"/>
            <a:ext cx="102711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原则二</a:t>
            </a:r>
            <a:endParaRPr kumimoji="1" lang="en-US" altLang="zh-CN" sz="22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6928" name="Text Box 16">
            <a:extLst>
              <a:ext uri="{FF2B5EF4-FFF2-40B4-BE49-F238E27FC236}">
                <a16:creationId xmlns:a16="http://schemas.microsoft.com/office/drawing/2014/main" id="{B21A4CC2-C547-154D-A867-F2FD7E81B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9688" y="2239964"/>
            <a:ext cx="102711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原则二</a:t>
            </a:r>
          </a:p>
        </p:txBody>
      </p:sp>
      <p:sp>
        <p:nvSpPr>
          <p:cNvPr id="806929" name="Text Box 17">
            <a:extLst>
              <a:ext uri="{FF2B5EF4-FFF2-40B4-BE49-F238E27FC236}">
                <a16:creationId xmlns:a16="http://schemas.microsoft.com/office/drawing/2014/main" id="{2F9EA0E3-4F7A-084C-A95D-F9E189D84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9688" y="3230564"/>
            <a:ext cx="102711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原则三</a:t>
            </a:r>
          </a:p>
        </p:txBody>
      </p:sp>
      <p:sp>
        <p:nvSpPr>
          <p:cNvPr id="806930" name="Text Box 18">
            <a:extLst>
              <a:ext uri="{FF2B5EF4-FFF2-40B4-BE49-F238E27FC236}">
                <a16:creationId xmlns:a16="http://schemas.microsoft.com/office/drawing/2014/main" id="{F0D752B5-D158-FF4B-93E7-079A2BE57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6" y="4010025"/>
            <a:ext cx="6511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kumimoji="1" lang="zh-CN" altLang="en-US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间址周期 </a:t>
            </a: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微操作的 </a:t>
            </a:r>
            <a:r>
              <a:rPr kumimoji="1" lang="zh-CN" altLang="en-US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节拍安排</a:t>
            </a:r>
          </a:p>
        </p:txBody>
      </p:sp>
      <p:grpSp>
        <p:nvGrpSpPr>
          <p:cNvPr id="806931" name="Group 19">
            <a:extLst>
              <a:ext uri="{FF2B5EF4-FFF2-40B4-BE49-F238E27FC236}">
                <a16:creationId xmlns:a16="http://schemas.microsoft.com/office/drawing/2014/main" id="{115C13BE-911F-734F-B93E-061E4E3433E9}"/>
              </a:ext>
            </a:extLst>
          </p:cNvPr>
          <p:cNvGrpSpPr>
            <a:grpSpLocks/>
          </p:cNvGrpSpPr>
          <p:nvPr/>
        </p:nvGrpSpPr>
        <p:grpSpPr bwMode="auto">
          <a:xfrm>
            <a:off x="4048126" y="5680075"/>
            <a:ext cx="2894013" cy="457200"/>
            <a:chOff x="1590" y="3578"/>
            <a:chExt cx="1823" cy="288"/>
          </a:xfrm>
        </p:grpSpPr>
        <p:sp>
          <p:nvSpPr>
            <p:cNvPr id="806932" name="Text Box 20">
              <a:extLst>
                <a:ext uri="{FF2B5EF4-FFF2-40B4-BE49-F238E27FC236}">
                  <a16:creationId xmlns:a16="http://schemas.microsoft.com/office/drawing/2014/main" id="{258412D0-E9A8-FB42-9608-1F9657A3B3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0" y="3578"/>
              <a:ext cx="18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 ( MAR )       MDR</a:t>
              </a:r>
            </a:p>
          </p:txBody>
        </p:sp>
        <p:sp>
          <p:nvSpPr>
            <p:cNvPr id="806933" name="Line 21">
              <a:extLst>
                <a:ext uri="{FF2B5EF4-FFF2-40B4-BE49-F238E27FC236}">
                  <a16:creationId xmlns:a16="http://schemas.microsoft.com/office/drawing/2014/main" id="{1FAF96A6-EEDE-B540-96B8-AFE3409582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71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806934" name="Group 22">
            <a:extLst>
              <a:ext uri="{FF2B5EF4-FFF2-40B4-BE49-F238E27FC236}">
                <a16:creationId xmlns:a16="http://schemas.microsoft.com/office/drawing/2014/main" id="{799FE2F9-B721-574B-AE45-C84BB7BD29BF}"/>
              </a:ext>
            </a:extLst>
          </p:cNvPr>
          <p:cNvGrpSpPr>
            <a:grpSpLocks/>
          </p:cNvGrpSpPr>
          <p:nvPr/>
        </p:nvGrpSpPr>
        <p:grpSpPr bwMode="auto">
          <a:xfrm>
            <a:off x="4048126" y="6172200"/>
            <a:ext cx="2608263" cy="457200"/>
            <a:chOff x="1051" y="3711"/>
            <a:chExt cx="1643" cy="288"/>
          </a:xfrm>
        </p:grpSpPr>
        <p:sp>
          <p:nvSpPr>
            <p:cNvPr id="806935" name="Text Box 23">
              <a:extLst>
                <a:ext uri="{FF2B5EF4-FFF2-40B4-BE49-F238E27FC236}">
                  <a16:creationId xmlns:a16="http://schemas.microsoft.com/office/drawing/2014/main" id="{F383626F-9403-284D-A1A2-55A3F1D357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1" y="3711"/>
              <a:ext cx="16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MDR       Ad ( IR )</a:t>
              </a:r>
            </a:p>
          </p:txBody>
        </p:sp>
        <p:sp>
          <p:nvSpPr>
            <p:cNvPr id="806936" name="Line 24">
              <a:extLst>
                <a:ext uri="{FF2B5EF4-FFF2-40B4-BE49-F238E27FC236}">
                  <a16:creationId xmlns:a16="http://schemas.microsoft.com/office/drawing/2014/main" id="{3410FAF0-93A5-AA44-AAAB-83AA07FD5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86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806937" name="Text Box 25">
            <a:extLst>
              <a:ext uri="{FF2B5EF4-FFF2-40B4-BE49-F238E27FC236}">
                <a16:creationId xmlns:a16="http://schemas.microsoft.com/office/drawing/2014/main" id="{05A42740-637F-5A4F-9929-E2FCD5CE5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4864" y="990600"/>
            <a:ext cx="471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zh-CN" altLang="en-US" sz="2400" b="1" baseline="-2500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6938" name="Text Box 26">
            <a:extLst>
              <a:ext uri="{FF2B5EF4-FFF2-40B4-BE49-F238E27FC236}">
                <a16:creationId xmlns:a16="http://schemas.microsoft.com/office/drawing/2014/main" id="{60B0F96E-BF0B-2749-A38C-59CE13EA6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4864" y="1971675"/>
            <a:ext cx="471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zh-CN" altLang="en-US" sz="2400" b="1" baseline="-2500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6939" name="Text Box 27">
            <a:extLst>
              <a:ext uri="{FF2B5EF4-FFF2-40B4-BE49-F238E27FC236}">
                <a16:creationId xmlns:a16="http://schemas.microsoft.com/office/drawing/2014/main" id="{2C30F552-D50A-B642-BBA4-7C47EF8A9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4864" y="2952750"/>
            <a:ext cx="471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kumimoji="1" lang="zh-CN" altLang="en-US" sz="2400" b="1" baseline="-2500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6940" name="Text Box 28">
            <a:extLst>
              <a:ext uri="{FF2B5EF4-FFF2-40B4-BE49-F238E27FC236}">
                <a16:creationId xmlns:a16="http://schemas.microsoft.com/office/drawing/2014/main" id="{5A94EFC8-F554-1F47-8D9A-994DE6490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4864" y="4699000"/>
            <a:ext cx="471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zh-CN" altLang="en-US" sz="2400" b="1" baseline="-2500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6941" name="Text Box 29">
            <a:extLst>
              <a:ext uri="{FF2B5EF4-FFF2-40B4-BE49-F238E27FC236}">
                <a16:creationId xmlns:a16="http://schemas.microsoft.com/office/drawing/2014/main" id="{482FF27D-8FA6-ED4E-B46B-E96E4A27D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4864" y="5680075"/>
            <a:ext cx="471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zh-CN" altLang="en-US" sz="2400" b="1" baseline="-2500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6942" name="Text Box 30">
            <a:extLst>
              <a:ext uri="{FF2B5EF4-FFF2-40B4-BE49-F238E27FC236}">
                <a16:creationId xmlns:a16="http://schemas.microsoft.com/office/drawing/2014/main" id="{541C4FB3-9B45-7040-AA38-8AC4860F4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3138" y="599916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6943" name="Text Box 31">
            <a:extLst>
              <a:ext uri="{FF2B5EF4-FFF2-40B4-BE49-F238E27FC236}">
                <a16:creationId xmlns:a16="http://schemas.microsoft.com/office/drawing/2014/main" id="{BFE249BD-01E2-F947-BBE1-90A473DFE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4864" y="6172200"/>
            <a:ext cx="471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kumimoji="1" lang="zh-CN" altLang="en-US" sz="2400" b="1" baseline="-2500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06944" name="Group 32">
            <a:extLst>
              <a:ext uri="{FF2B5EF4-FFF2-40B4-BE49-F238E27FC236}">
                <a16:creationId xmlns:a16="http://schemas.microsoft.com/office/drawing/2014/main" id="{3E833586-2189-734C-AB28-E475C0FFB7F0}"/>
              </a:ext>
            </a:extLst>
          </p:cNvPr>
          <p:cNvGrpSpPr>
            <a:grpSpLocks/>
          </p:cNvGrpSpPr>
          <p:nvPr/>
        </p:nvGrpSpPr>
        <p:grpSpPr bwMode="auto">
          <a:xfrm>
            <a:off x="4048126" y="1481138"/>
            <a:ext cx="1166813" cy="457200"/>
            <a:chOff x="1152" y="938"/>
            <a:chExt cx="735" cy="288"/>
          </a:xfrm>
        </p:grpSpPr>
        <p:sp>
          <p:nvSpPr>
            <p:cNvPr id="806945" name="Line 33">
              <a:extLst>
                <a:ext uri="{FF2B5EF4-FFF2-40B4-BE49-F238E27FC236}">
                  <a16:creationId xmlns:a16="http://schemas.microsoft.com/office/drawing/2014/main" id="{2628CB2C-C3A3-8740-9A03-F9A32A7F08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079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06946" name="Text Box 34">
              <a:extLst>
                <a:ext uri="{FF2B5EF4-FFF2-40B4-BE49-F238E27FC236}">
                  <a16:creationId xmlns:a16="http://schemas.microsoft.com/office/drawing/2014/main" id="{DEADC479-3621-854D-829C-75D44E5118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938"/>
              <a:ext cx="7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   R</a:t>
              </a:r>
              <a:endPara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06947" name="Group 35">
            <a:extLst>
              <a:ext uri="{FF2B5EF4-FFF2-40B4-BE49-F238E27FC236}">
                <a16:creationId xmlns:a16="http://schemas.microsoft.com/office/drawing/2014/main" id="{4D8C79DA-98E8-F443-AB2B-B9ECD542A578}"/>
              </a:ext>
            </a:extLst>
          </p:cNvPr>
          <p:cNvGrpSpPr>
            <a:grpSpLocks/>
          </p:cNvGrpSpPr>
          <p:nvPr/>
        </p:nvGrpSpPr>
        <p:grpSpPr bwMode="auto">
          <a:xfrm>
            <a:off x="4048126" y="3443288"/>
            <a:ext cx="2327275" cy="457200"/>
            <a:chOff x="1590" y="2169"/>
            <a:chExt cx="1466" cy="288"/>
          </a:xfrm>
        </p:grpSpPr>
        <p:sp>
          <p:nvSpPr>
            <p:cNvPr id="806948" name="Line 36">
              <a:extLst>
                <a:ext uri="{FF2B5EF4-FFF2-40B4-BE49-F238E27FC236}">
                  <a16:creationId xmlns:a16="http://schemas.microsoft.com/office/drawing/2014/main" id="{5FC9322D-008D-2C42-B0DE-F86CF52F3B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31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06949" name="Text Box 37">
              <a:extLst>
                <a:ext uri="{FF2B5EF4-FFF2-40B4-BE49-F238E27FC236}">
                  <a16:creationId xmlns:a16="http://schemas.microsoft.com/office/drawing/2014/main" id="{FCF4EBFC-CFDA-8C47-AAAE-B4900205FA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0" y="2169"/>
              <a:ext cx="14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OP ( IR )        ID</a:t>
              </a:r>
              <a:endPara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06950" name="Group 38">
            <a:extLst>
              <a:ext uri="{FF2B5EF4-FFF2-40B4-BE49-F238E27FC236}">
                <a16:creationId xmlns:a16="http://schemas.microsoft.com/office/drawing/2014/main" id="{45752DFA-14A1-D54E-B105-1621002D4392}"/>
              </a:ext>
            </a:extLst>
          </p:cNvPr>
          <p:cNvGrpSpPr>
            <a:grpSpLocks/>
          </p:cNvGrpSpPr>
          <p:nvPr/>
        </p:nvGrpSpPr>
        <p:grpSpPr bwMode="auto">
          <a:xfrm>
            <a:off x="4048126" y="4699000"/>
            <a:ext cx="2608263" cy="457200"/>
            <a:chOff x="1590" y="2960"/>
            <a:chExt cx="1643" cy="288"/>
          </a:xfrm>
        </p:grpSpPr>
        <p:sp>
          <p:nvSpPr>
            <p:cNvPr id="806951" name="Text Box 39">
              <a:extLst>
                <a:ext uri="{FF2B5EF4-FFF2-40B4-BE49-F238E27FC236}">
                  <a16:creationId xmlns:a16="http://schemas.microsoft.com/office/drawing/2014/main" id="{B26021D5-B511-9740-B140-6FEB6FA1E7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0" y="2960"/>
              <a:ext cx="16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Ad ( IR )       MAR</a:t>
              </a:r>
            </a:p>
          </p:txBody>
        </p:sp>
        <p:sp>
          <p:nvSpPr>
            <p:cNvPr id="806952" name="Line 40">
              <a:extLst>
                <a:ext uri="{FF2B5EF4-FFF2-40B4-BE49-F238E27FC236}">
                  <a16:creationId xmlns:a16="http://schemas.microsoft.com/office/drawing/2014/main" id="{2F806308-0451-674A-B2AF-05CF0B27E9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3101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806953" name="Group 41">
            <a:extLst>
              <a:ext uri="{FF2B5EF4-FFF2-40B4-BE49-F238E27FC236}">
                <a16:creationId xmlns:a16="http://schemas.microsoft.com/office/drawing/2014/main" id="{3DF547DB-2B64-5443-B376-78B7E53CCF75}"/>
              </a:ext>
            </a:extLst>
          </p:cNvPr>
          <p:cNvGrpSpPr>
            <a:grpSpLocks/>
          </p:cNvGrpSpPr>
          <p:nvPr/>
        </p:nvGrpSpPr>
        <p:grpSpPr bwMode="auto">
          <a:xfrm>
            <a:off x="4048126" y="5189538"/>
            <a:ext cx="1166813" cy="457200"/>
            <a:chOff x="1008" y="2976"/>
            <a:chExt cx="735" cy="288"/>
          </a:xfrm>
        </p:grpSpPr>
        <p:sp>
          <p:nvSpPr>
            <p:cNvPr id="806954" name="Line 42">
              <a:extLst>
                <a:ext uri="{FF2B5EF4-FFF2-40B4-BE49-F238E27FC236}">
                  <a16:creationId xmlns:a16="http://schemas.microsoft.com/office/drawing/2014/main" id="{0F77A495-0191-DD45-A6A9-4180A2EFDF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12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06955" name="Text Box 43">
              <a:extLst>
                <a:ext uri="{FF2B5EF4-FFF2-40B4-BE49-F238E27FC236}">
                  <a16:creationId xmlns:a16="http://schemas.microsoft.com/office/drawing/2014/main" id="{3A7303E1-42BD-1A4E-B4AB-67AC6C4441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976"/>
              <a:ext cx="7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   R</a:t>
              </a:r>
              <a:endPara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806956" name="Rectangle 44">
            <a:extLst>
              <a:ext uri="{FF2B5EF4-FFF2-40B4-BE49-F238E27FC236}">
                <a16:creationId xmlns:a16="http://schemas.microsoft.com/office/drawing/2014/main" id="{D737B75A-5725-5C4D-A2EB-405B82E4C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447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10.1</a:t>
            </a:r>
          </a:p>
        </p:txBody>
      </p:sp>
      <p:sp>
        <p:nvSpPr>
          <p:cNvPr id="806957" name="AutoShape 4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1D4F295-E1A7-744E-BDC6-D6B138391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100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6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06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06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6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06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06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06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06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06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06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0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806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06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06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80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80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806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806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806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80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806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806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27" grpId="0" autoUpdateAnimBg="0"/>
      <p:bldP spid="806928" grpId="0" autoUpdateAnimBg="0"/>
      <p:bldP spid="806929" grpId="0" autoUpdateAnimBg="0"/>
      <p:bldP spid="806930" grpId="0" autoUpdateAnimBg="0"/>
      <p:bldP spid="806937" grpId="0" autoUpdateAnimBg="0"/>
      <p:bldP spid="806938" grpId="0" autoUpdateAnimBg="0"/>
      <p:bldP spid="806939" grpId="0" autoUpdateAnimBg="0"/>
      <p:bldP spid="806940" grpId="0" autoUpdateAnimBg="0"/>
      <p:bldP spid="806941" grpId="0" autoUpdateAnimBg="0"/>
      <p:bldP spid="80694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Text Box 2">
            <a:extLst>
              <a:ext uri="{FF2B5EF4-FFF2-40B4-BE49-F238E27FC236}">
                <a16:creationId xmlns:a16="http://schemas.microsoft.com/office/drawing/2014/main" id="{84FBC17E-3D07-1648-A755-D8F3BEA16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349250"/>
            <a:ext cx="637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 </a:t>
            </a:r>
            <a:r>
              <a:rPr kumimoji="1" lang="zh-CN" altLang="en-US" sz="36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执行周期 </a:t>
            </a: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微操作的 </a:t>
            </a:r>
            <a:r>
              <a:rPr kumimoji="1" lang="zh-CN" altLang="en-US" sz="36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节拍安排</a:t>
            </a:r>
            <a:endParaRPr kumimoji="1" lang="en-US" altLang="zh-CN" sz="36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5427" name="Text Box 3">
            <a:extLst>
              <a:ext uri="{FF2B5EF4-FFF2-40B4-BE49-F238E27FC236}">
                <a16:creationId xmlns:a16="http://schemas.microsoft.com/office/drawing/2014/main" id="{556BF341-4E98-D843-AD72-8F491E962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9788" y="1219201"/>
            <a:ext cx="12747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① 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CLA</a:t>
            </a:r>
          </a:p>
        </p:txBody>
      </p:sp>
      <p:sp>
        <p:nvSpPr>
          <p:cNvPr id="615428" name="Text Box 4">
            <a:extLst>
              <a:ext uri="{FF2B5EF4-FFF2-40B4-BE49-F238E27FC236}">
                <a16:creationId xmlns:a16="http://schemas.microsoft.com/office/drawing/2014/main" id="{8CCFB36C-111D-A044-8AFB-E001E58A7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9789" y="2895601"/>
            <a:ext cx="1463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② 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COM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15429" name="Text Box 5">
            <a:extLst>
              <a:ext uri="{FF2B5EF4-FFF2-40B4-BE49-F238E27FC236}">
                <a16:creationId xmlns:a16="http://schemas.microsoft.com/office/drawing/2014/main" id="{A947FE08-CB95-B742-9A6F-053848BCD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5988" y="4638676"/>
            <a:ext cx="1257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③ 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SHR</a:t>
            </a:r>
          </a:p>
        </p:txBody>
      </p:sp>
      <p:sp>
        <p:nvSpPr>
          <p:cNvPr id="615430" name="Text Box 6">
            <a:extLst>
              <a:ext uri="{FF2B5EF4-FFF2-40B4-BE49-F238E27FC236}">
                <a16:creationId xmlns:a16="http://schemas.microsoft.com/office/drawing/2014/main" id="{CE660B66-70B7-CE49-86F0-5B2E7CB3B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625" y="1260475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en-US" altLang="zh-CN" sz="24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5431" name="Text Box 7">
            <a:extLst>
              <a:ext uri="{FF2B5EF4-FFF2-40B4-BE49-F238E27FC236}">
                <a16:creationId xmlns:a16="http://schemas.microsoft.com/office/drawing/2014/main" id="{C73C0EFB-2826-4741-8849-1C5E3853D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625" y="1817688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sz="24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5432" name="Text Box 8">
            <a:extLst>
              <a:ext uri="{FF2B5EF4-FFF2-40B4-BE49-F238E27FC236}">
                <a16:creationId xmlns:a16="http://schemas.microsoft.com/office/drawing/2014/main" id="{47650DEA-2459-DD4F-8F6B-AF06786EC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625" y="2336800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kumimoji="1" lang="en-US" altLang="zh-CN" sz="24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5433" name="Text Box 9">
            <a:extLst>
              <a:ext uri="{FF2B5EF4-FFF2-40B4-BE49-F238E27FC236}">
                <a16:creationId xmlns:a16="http://schemas.microsoft.com/office/drawing/2014/main" id="{68894C29-BC94-BE48-ABDB-110208501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625" y="2951163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en-US" altLang="zh-CN" sz="24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5434" name="Text Box 10">
            <a:extLst>
              <a:ext uri="{FF2B5EF4-FFF2-40B4-BE49-F238E27FC236}">
                <a16:creationId xmlns:a16="http://schemas.microsoft.com/office/drawing/2014/main" id="{23D6ABC9-886B-D04B-999E-5E0EAB76A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625" y="3508375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sz="24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5435" name="Text Box 11">
            <a:extLst>
              <a:ext uri="{FF2B5EF4-FFF2-40B4-BE49-F238E27FC236}">
                <a16:creationId xmlns:a16="http://schemas.microsoft.com/office/drawing/2014/main" id="{448ACF7A-77E6-7A46-9470-1F1467B4E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625" y="4038600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kumimoji="1" lang="en-US" altLang="zh-CN" sz="24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5436" name="Text Box 12">
            <a:extLst>
              <a:ext uri="{FF2B5EF4-FFF2-40B4-BE49-F238E27FC236}">
                <a16:creationId xmlns:a16="http://schemas.microsoft.com/office/drawing/2014/main" id="{90DC844C-CD03-AE4F-959C-4F6F40743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625" y="4699000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en-US" altLang="zh-CN" sz="24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5437" name="Text Box 13">
            <a:extLst>
              <a:ext uri="{FF2B5EF4-FFF2-40B4-BE49-F238E27FC236}">
                <a16:creationId xmlns:a16="http://schemas.microsoft.com/office/drawing/2014/main" id="{FA188948-2A15-ED4A-922B-59EF0159F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625" y="5256213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sz="24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5438" name="Text Box 14">
            <a:extLst>
              <a:ext uri="{FF2B5EF4-FFF2-40B4-BE49-F238E27FC236}">
                <a16:creationId xmlns:a16="http://schemas.microsoft.com/office/drawing/2014/main" id="{9E66A55A-47BA-8E4E-95D5-BF5533272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625" y="5775325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kumimoji="1" lang="en-US" altLang="zh-CN" sz="24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15439" name="Group 15">
            <a:extLst>
              <a:ext uri="{FF2B5EF4-FFF2-40B4-BE49-F238E27FC236}">
                <a16:creationId xmlns:a16="http://schemas.microsoft.com/office/drawing/2014/main" id="{4C470E4C-202C-894B-A6DB-DF25858FAA44}"/>
              </a:ext>
            </a:extLst>
          </p:cNvPr>
          <p:cNvGrpSpPr>
            <a:grpSpLocks/>
          </p:cNvGrpSpPr>
          <p:nvPr/>
        </p:nvGrpSpPr>
        <p:grpSpPr bwMode="auto">
          <a:xfrm>
            <a:off x="6273800" y="6223000"/>
            <a:ext cx="1803400" cy="457200"/>
            <a:chOff x="2348" y="3920"/>
            <a:chExt cx="1136" cy="288"/>
          </a:xfrm>
        </p:grpSpPr>
        <p:sp>
          <p:nvSpPr>
            <p:cNvPr id="615440" name="Text Box 16">
              <a:extLst>
                <a:ext uri="{FF2B5EF4-FFF2-40B4-BE49-F238E27FC236}">
                  <a16:creationId xmlns:a16="http://schemas.microsoft.com/office/drawing/2014/main" id="{F5494FD3-24C7-AB48-9E67-1BAFD70773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8" y="3920"/>
              <a:ext cx="11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AC</a:t>
              </a:r>
              <a:r>
                <a:rPr kumimoji="1" lang="en-US" altLang="zh-CN" sz="24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AC</a:t>
              </a:r>
              <a:r>
                <a:rPr kumimoji="1" lang="en-US" altLang="zh-CN" sz="24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zh-CN" altLang="en-US" sz="24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5441" name="Line 17">
              <a:extLst>
                <a:ext uri="{FF2B5EF4-FFF2-40B4-BE49-F238E27FC236}">
                  <a16:creationId xmlns:a16="http://schemas.microsoft.com/office/drawing/2014/main" id="{81998DEB-4846-DD46-B93D-6E7DFEE7AE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405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15455" name="Group 31">
            <a:extLst>
              <a:ext uri="{FF2B5EF4-FFF2-40B4-BE49-F238E27FC236}">
                <a16:creationId xmlns:a16="http://schemas.microsoft.com/office/drawing/2014/main" id="{D953676E-3DE3-A044-9A8C-73D41CA528F9}"/>
              </a:ext>
            </a:extLst>
          </p:cNvPr>
          <p:cNvGrpSpPr>
            <a:grpSpLocks/>
          </p:cNvGrpSpPr>
          <p:nvPr/>
        </p:nvGrpSpPr>
        <p:grpSpPr bwMode="auto">
          <a:xfrm>
            <a:off x="5589588" y="5775325"/>
            <a:ext cx="3040062" cy="457200"/>
            <a:chOff x="2561" y="3638"/>
            <a:chExt cx="1915" cy="288"/>
          </a:xfrm>
        </p:grpSpPr>
        <p:sp>
          <p:nvSpPr>
            <p:cNvPr id="615444" name="Text Box 20">
              <a:extLst>
                <a:ext uri="{FF2B5EF4-FFF2-40B4-BE49-F238E27FC236}">
                  <a16:creationId xmlns:a16="http://schemas.microsoft.com/office/drawing/2014/main" id="{ADFB1B4C-A153-204C-90F5-0E044E40DD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1" y="3638"/>
              <a:ext cx="19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 ( AC )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 ( AC )</a:t>
              </a:r>
              <a:endPara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5443" name="Line 19">
              <a:extLst>
                <a:ext uri="{FF2B5EF4-FFF2-40B4-BE49-F238E27FC236}">
                  <a16:creationId xmlns:a16="http://schemas.microsoft.com/office/drawing/2014/main" id="{04DDF2E5-4A75-2D41-A00C-B2BF436A8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78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15445" name="Group 21">
            <a:extLst>
              <a:ext uri="{FF2B5EF4-FFF2-40B4-BE49-F238E27FC236}">
                <a16:creationId xmlns:a16="http://schemas.microsoft.com/office/drawing/2014/main" id="{40169F00-335F-0147-8D96-1D4E452B57C7}"/>
              </a:ext>
            </a:extLst>
          </p:cNvPr>
          <p:cNvGrpSpPr>
            <a:grpSpLocks/>
          </p:cNvGrpSpPr>
          <p:nvPr/>
        </p:nvGrpSpPr>
        <p:grpSpPr bwMode="auto">
          <a:xfrm>
            <a:off x="5589589" y="2336800"/>
            <a:ext cx="1387475" cy="457200"/>
            <a:chOff x="1958" y="1610"/>
            <a:chExt cx="874" cy="288"/>
          </a:xfrm>
        </p:grpSpPr>
        <p:sp>
          <p:nvSpPr>
            <p:cNvPr id="615446" name="Line 22">
              <a:extLst>
                <a:ext uri="{FF2B5EF4-FFF2-40B4-BE49-F238E27FC236}">
                  <a16:creationId xmlns:a16="http://schemas.microsoft.com/office/drawing/2014/main" id="{E5327E8D-7AC7-6A41-9F8D-410D6862EE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75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15447" name="Text Box 23">
              <a:extLst>
                <a:ext uri="{FF2B5EF4-FFF2-40B4-BE49-F238E27FC236}">
                  <a16:creationId xmlns:a16="http://schemas.microsoft.com/office/drawing/2014/main" id="{010372EF-ED53-4146-AF22-7D6BD9B26A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8" y="1610"/>
              <a:ext cx="8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    AC</a:t>
              </a:r>
              <a:endPara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15454" name="Group 30">
            <a:extLst>
              <a:ext uri="{FF2B5EF4-FFF2-40B4-BE49-F238E27FC236}">
                <a16:creationId xmlns:a16="http://schemas.microsoft.com/office/drawing/2014/main" id="{59E19E7C-61F8-A945-ACE7-F7F1A7724491}"/>
              </a:ext>
            </a:extLst>
          </p:cNvPr>
          <p:cNvGrpSpPr>
            <a:grpSpLocks/>
          </p:cNvGrpSpPr>
          <p:nvPr/>
        </p:nvGrpSpPr>
        <p:grpSpPr bwMode="auto">
          <a:xfrm>
            <a:off x="5589588" y="4038600"/>
            <a:ext cx="1676400" cy="457200"/>
            <a:chOff x="2561" y="2544"/>
            <a:chExt cx="1056" cy="288"/>
          </a:xfrm>
        </p:grpSpPr>
        <p:sp>
          <p:nvSpPr>
            <p:cNvPr id="615451" name="Text Box 27">
              <a:extLst>
                <a:ext uri="{FF2B5EF4-FFF2-40B4-BE49-F238E27FC236}">
                  <a16:creationId xmlns:a16="http://schemas.microsoft.com/office/drawing/2014/main" id="{E15A2055-2DBF-114A-BC9B-0763DC123C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1" y="2544"/>
              <a:ext cx="10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AC        AC</a:t>
              </a:r>
              <a:endPara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5449" name="Line 25">
              <a:extLst>
                <a:ext uri="{FF2B5EF4-FFF2-40B4-BE49-F238E27FC236}">
                  <a16:creationId xmlns:a16="http://schemas.microsoft.com/office/drawing/2014/main" id="{E5DEBC75-A3E0-1545-98DD-FFBAA27AA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5" y="2689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15450" name="Line 26">
              <a:extLst>
                <a:ext uri="{FF2B5EF4-FFF2-40B4-BE49-F238E27FC236}">
                  <a16:creationId xmlns:a16="http://schemas.microsoft.com/office/drawing/2014/main" id="{0B3A723A-C65A-BD49-ABB0-DB2779AD3E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1" y="2571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15452" name="Rectangle 28">
            <a:extLst>
              <a:ext uri="{FF2B5EF4-FFF2-40B4-BE49-F238E27FC236}">
                <a16:creationId xmlns:a16="http://schemas.microsoft.com/office/drawing/2014/main" id="{EB88E608-E7BC-8F43-A554-978AC9709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447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10.1</a:t>
            </a:r>
          </a:p>
        </p:txBody>
      </p:sp>
      <p:sp>
        <p:nvSpPr>
          <p:cNvPr id="615453" name="AutoShape 2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87AC883-9429-F64B-BF90-37F691791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091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5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15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15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15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15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15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15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15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15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27" grpId="0" autoUpdateAnimBg="0"/>
      <p:bldP spid="615428" grpId="0" autoUpdateAnimBg="0"/>
      <p:bldP spid="615429" grpId="0" autoUpdateAnimBg="0"/>
      <p:bldP spid="615430" grpId="0" autoUpdateAnimBg="0"/>
      <p:bldP spid="615431" grpId="0" autoUpdateAnimBg="0"/>
      <p:bldP spid="615432" grpId="0" autoUpdateAnimBg="0"/>
      <p:bldP spid="615433" grpId="0" autoUpdateAnimBg="0"/>
      <p:bldP spid="615434" grpId="0" autoUpdateAnimBg="0"/>
      <p:bldP spid="615435" grpId="0" autoUpdateAnimBg="0"/>
      <p:bldP spid="615436" grpId="0" autoUpdateAnimBg="0"/>
      <p:bldP spid="615437" grpId="0" autoUpdateAnimBg="0"/>
      <p:bldP spid="61543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Text Box 2">
            <a:extLst>
              <a:ext uri="{FF2B5EF4-FFF2-40B4-BE49-F238E27FC236}">
                <a16:creationId xmlns:a16="http://schemas.microsoft.com/office/drawing/2014/main" id="{38D26F57-C7E6-2649-A4E8-E48348D5B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55601"/>
            <a:ext cx="1322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④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CSL</a:t>
            </a:r>
          </a:p>
        </p:txBody>
      </p:sp>
      <p:sp>
        <p:nvSpPr>
          <p:cNvPr id="616451" name="Text Box 3">
            <a:extLst>
              <a:ext uri="{FF2B5EF4-FFF2-40B4-BE49-F238E27FC236}">
                <a16:creationId xmlns:a16="http://schemas.microsoft.com/office/drawing/2014/main" id="{EB8CAB59-2240-4B48-B1FE-EF4B46EA6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878013"/>
            <a:ext cx="1282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⑤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STP</a:t>
            </a:r>
          </a:p>
        </p:txBody>
      </p:sp>
      <p:sp>
        <p:nvSpPr>
          <p:cNvPr id="616452" name="Text Box 4">
            <a:extLst>
              <a:ext uri="{FF2B5EF4-FFF2-40B4-BE49-F238E27FC236}">
                <a16:creationId xmlns:a16="http://schemas.microsoft.com/office/drawing/2014/main" id="{1B5AB0D1-F908-FA47-B651-61BF467EA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443288"/>
            <a:ext cx="18367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⑥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  X</a:t>
            </a:r>
          </a:p>
        </p:txBody>
      </p:sp>
      <p:sp>
        <p:nvSpPr>
          <p:cNvPr id="616453" name="Text Box 5">
            <a:extLst>
              <a:ext uri="{FF2B5EF4-FFF2-40B4-BE49-F238E27FC236}">
                <a16:creationId xmlns:a16="http://schemas.microsoft.com/office/drawing/2014/main" id="{5227CCF6-48D9-7743-9759-51C3A32D7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5029201"/>
            <a:ext cx="1757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⑦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  X</a:t>
            </a:r>
          </a:p>
        </p:txBody>
      </p:sp>
      <p:grpSp>
        <p:nvGrpSpPr>
          <p:cNvPr id="616454" name="Group 6">
            <a:extLst>
              <a:ext uri="{FF2B5EF4-FFF2-40B4-BE49-F238E27FC236}">
                <a16:creationId xmlns:a16="http://schemas.microsoft.com/office/drawing/2014/main" id="{09204825-866C-9C47-9EC2-F7EE7E6D79D9}"/>
              </a:ext>
            </a:extLst>
          </p:cNvPr>
          <p:cNvGrpSpPr>
            <a:grpSpLocks/>
          </p:cNvGrpSpPr>
          <p:nvPr/>
        </p:nvGrpSpPr>
        <p:grpSpPr bwMode="auto">
          <a:xfrm>
            <a:off x="4376738" y="1389063"/>
            <a:ext cx="2963862" cy="457200"/>
            <a:chOff x="1875" y="875"/>
            <a:chExt cx="1867" cy="288"/>
          </a:xfrm>
        </p:grpSpPr>
        <p:sp>
          <p:nvSpPr>
            <p:cNvPr id="616455" name="Text Box 7">
              <a:extLst>
                <a:ext uri="{FF2B5EF4-FFF2-40B4-BE49-F238E27FC236}">
                  <a16:creationId xmlns:a16="http://schemas.microsoft.com/office/drawing/2014/main" id="{B3284F21-F030-E24F-A43E-B092C3F30E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5" y="875"/>
              <a:ext cx="18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 ( AC )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 ( AC )</a:t>
              </a:r>
            </a:p>
          </p:txBody>
        </p:sp>
        <p:sp>
          <p:nvSpPr>
            <p:cNvPr id="616456" name="Line 8">
              <a:extLst>
                <a:ext uri="{FF2B5EF4-FFF2-40B4-BE49-F238E27FC236}">
                  <a16:creationId xmlns:a16="http://schemas.microsoft.com/office/drawing/2014/main" id="{E20ADE73-37E0-7A4A-9D0E-AA09097C4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03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16457" name="Group 9">
            <a:extLst>
              <a:ext uri="{FF2B5EF4-FFF2-40B4-BE49-F238E27FC236}">
                <a16:creationId xmlns:a16="http://schemas.microsoft.com/office/drawing/2014/main" id="{A66E48C0-9863-134E-8E52-56FC4D5F6A9E}"/>
              </a:ext>
            </a:extLst>
          </p:cNvPr>
          <p:cNvGrpSpPr>
            <a:grpSpLocks/>
          </p:cNvGrpSpPr>
          <p:nvPr/>
        </p:nvGrpSpPr>
        <p:grpSpPr bwMode="auto">
          <a:xfrm>
            <a:off x="7848601" y="1389063"/>
            <a:ext cx="1814513" cy="457200"/>
            <a:chOff x="4090" y="857"/>
            <a:chExt cx="1143" cy="288"/>
          </a:xfrm>
        </p:grpSpPr>
        <p:sp>
          <p:nvSpPr>
            <p:cNvPr id="616458" name="Text Box 10">
              <a:extLst>
                <a:ext uri="{FF2B5EF4-FFF2-40B4-BE49-F238E27FC236}">
                  <a16:creationId xmlns:a16="http://schemas.microsoft.com/office/drawing/2014/main" id="{27D4C8AC-9410-354E-AF6E-F0D717D970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0" y="857"/>
              <a:ext cx="11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AC</a:t>
              </a:r>
              <a:r>
                <a:rPr kumimoji="1" lang="en-US" altLang="zh-CN" sz="24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AC</a:t>
              </a:r>
              <a:r>
                <a:rPr kumimoji="1" lang="en-US" altLang="zh-CN" sz="2400" b="1" i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kumimoji="1" lang="zh-CN" altLang="en-US" sz="2400" b="1" i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6459" name="Line 11">
              <a:extLst>
                <a:ext uri="{FF2B5EF4-FFF2-40B4-BE49-F238E27FC236}">
                  <a16:creationId xmlns:a16="http://schemas.microsoft.com/office/drawing/2014/main" id="{B253D9D0-2F40-EF4E-8673-000715B29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00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16460" name="Text Box 12">
            <a:extLst>
              <a:ext uri="{FF2B5EF4-FFF2-40B4-BE49-F238E27FC236}">
                <a16:creationId xmlns:a16="http://schemas.microsoft.com/office/drawing/2014/main" id="{9F6F7D50-4482-2846-B194-EC22C93D8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46075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zh-CN" altLang="en-US" sz="2400" b="1" baseline="-2500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6461" name="Text Box 13">
            <a:extLst>
              <a:ext uri="{FF2B5EF4-FFF2-40B4-BE49-F238E27FC236}">
                <a16:creationId xmlns:a16="http://schemas.microsoft.com/office/drawing/2014/main" id="{185627A2-5812-6E44-8687-BE11782A5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866775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zh-CN" altLang="en-US" sz="24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6462" name="Text Box 14">
            <a:extLst>
              <a:ext uri="{FF2B5EF4-FFF2-40B4-BE49-F238E27FC236}">
                <a16:creationId xmlns:a16="http://schemas.microsoft.com/office/drawing/2014/main" id="{3C309C65-9E4B-5843-A977-F2F14613C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389063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kumimoji="1" lang="zh-CN" altLang="en-US" sz="2400" b="1" baseline="-2500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16463" name="Group 15">
            <a:extLst>
              <a:ext uri="{FF2B5EF4-FFF2-40B4-BE49-F238E27FC236}">
                <a16:creationId xmlns:a16="http://schemas.microsoft.com/office/drawing/2014/main" id="{6E1CB064-632F-2C4B-ACB6-A23B55BC92E3}"/>
              </a:ext>
            </a:extLst>
          </p:cNvPr>
          <p:cNvGrpSpPr>
            <a:grpSpLocks/>
          </p:cNvGrpSpPr>
          <p:nvPr/>
        </p:nvGrpSpPr>
        <p:grpSpPr bwMode="auto">
          <a:xfrm>
            <a:off x="4376739" y="2955925"/>
            <a:ext cx="1182687" cy="457200"/>
            <a:chOff x="1875" y="1862"/>
            <a:chExt cx="745" cy="288"/>
          </a:xfrm>
        </p:grpSpPr>
        <p:sp>
          <p:nvSpPr>
            <p:cNvPr id="616464" name="Text Box 16">
              <a:extLst>
                <a:ext uri="{FF2B5EF4-FFF2-40B4-BE49-F238E27FC236}">
                  <a16:creationId xmlns:a16="http://schemas.microsoft.com/office/drawing/2014/main" id="{21EB7230-C8DD-164E-91B5-C3DD82AA46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5" y="1862"/>
              <a:ext cx="7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616465" name="Line 17">
              <a:extLst>
                <a:ext uri="{FF2B5EF4-FFF2-40B4-BE49-F238E27FC236}">
                  <a16:creationId xmlns:a16="http://schemas.microsoft.com/office/drawing/2014/main" id="{5AA5B79E-3BCE-E04D-976E-18C0BEDBF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01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16466" name="Text Box 18">
            <a:extLst>
              <a:ext uri="{FF2B5EF4-FFF2-40B4-BE49-F238E27FC236}">
                <a16:creationId xmlns:a16="http://schemas.microsoft.com/office/drawing/2014/main" id="{6C51B696-A556-4341-87EE-BDB320DAF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909763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zh-CN" altLang="en-US" sz="2400" b="1" baseline="-2500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6467" name="Text Box 19">
            <a:extLst>
              <a:ext uri="{FF2B5EF4-FFF2-40B4-BE49-F238E27FC236}">
                <a16:creationId xmlns:a16="http://schemas.microsoft.com/office/drawing/2014/main" id="{E92C2316-5FC3-A941-8262-C5EE9B95A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432050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zh-CN" altLang="en-US" sz="24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6468" name="Text Box 20">
            <a:extLst>
              <a:ext uri="{FF2B5EF4-FFF2-40B4-BE49-F238E27FC236}">
                <a16:creationId xmlns:a16="http://schemas.microsoft.com/office/drawing/2014/main" id="{8C9E1CBD-825B-E84A-AC86-869EEA011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954338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kumimoji="1" lang="zh-CN" altLang="en-US" sz="2400" b="1" baseline="-2500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6469" name="Text Box 21">
            <a:extLst>
              <a:ext uri="{FF2B5EF4-FFF2-40B4-BE49-F238E27FC236}">
                <a16:creationId xmlns:a16="http://schemas.microsoft.com/office/drawing/2014/main" id="{8F71DB26-2699-9944-A7F2-3C42CE84B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475038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zh-CN" altLang="en-US" sz="2400" b="1" baseline="-2500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6470" name="Text Box 22">
            <a:extLst>
              <a:ext uri="{FF2B5EF4-FFF2-40B4-BE49-F238E27FC236}">
                <a16:creationId xmlns:a16="http://schemas.microsoft.com/office/drawing/2014/main" id="{F9E78E16-B602-164D-BB3A-A73BB1EB8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997325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zh-CN" altLang="en-US" sz="24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6471" name="Text Box 23">
            <a:extLst>
              <a:ext uri="{FF2B5EF4-FFF2-40B4-BE49-F238E27FC236}">
                <a16:creationId xmlns:a16="http://schemas.microsoft.com/office/drawing/2014/main" id="{D601B455-AD1A-144F-9D78-FD34C4D8C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519613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kumimoji="1" lang="zh-CN" altLang="en-US" sz="2400" b="1" baseline="-2500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6472" name="Text Box 24">
            <a:extLst>
              <a:ext uri="{FF2B5EF4-FFF2-40B4-BE49-F238E27FC236}">
                <a16:creationId xmlns:a16="http://schemas.microsoft.com/office/drawing/2014/main" id="{F60EF362-FF63-0E4B-9638-374288481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040313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zh-CN" altLang="en-US" sz="2400" b="1" baseline="-2500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6473" name="Text Box 25">
            <a:extLst>
              <a:ext uri="{FF2B5EF4-FFF2-40B4-BE49-F238E27FC236}">
                <a16:creationId xmlns:a16="http://schemas.microsoft.com/office/drawing/2014/main" id="{4B90A8EE-73E2-3747-BE9C-B7A1F28D3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562600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zh-CN" altLang="en-US" sz="24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6474" name="Text Box 26">
            <a:extLst>
              <a:ext uri="{FF2B5EF4-FFF2-40B4-BE49-F238E27FC236}">
                <a16:creationId xmlns:a16="http://schemas.microsoft.com/office/drawing/2014/main" id="{F207A432-4BA5-E241-BC1F-D9E0EE04D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6084888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kumimoji="1" lang="zh-CN" altLang="en-US" sz="2400" b="1" baseline="-2500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16475" name="Group 27">
            <a:extLst>
              <a:ext uri="{FF2B5EF4-FFF2-40B4-BE49-F238E27FC236}">
                <a16:creationId xmlns:a16="http://schemas.microsoft.com/office/drawing/2014/main" id="{126A6F89-2981-5349-A659-73B1194F3791}"/>
              </a:ext>
            </a:extLst>
          </p:cNvPr>
          <p:cNvGrpSpPr>
            <a:grpSpLocks/>
          </p:cNvGrpSpPr>
          <p:nvPr/>
        </p:nvGrpSpPr>
        <p:grpSpPr bwMode="auto">
          <a:xfrm>
            <a:off x="4376738" y="3475038"/>
            <a:ext cx="2608262" cy="457200"/>
            <a:chOff x="1814" y="2234"/>
            <a:chExt cx="1643" cy="288"/>
          </a:xfrm>
        </p:grpSpPr>
        <p:sp>
          <p:nvSpPr>
            <p:cNvPr id="616476" name="Text Box 28">
              <a:extLst>
                <a:ext uri="{FF2B5EF4-FFF2-40B4-BE49-F238E27FC236}">
                  <a16:creationId xmlns:a16="http://schemas.microsoft.com/office/drawing/2014/main" id="{9CDF7A29-304A-5C4A-B68C-7A45168E7C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4" y="2234"/>
              <a:ext cx="16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Ad ( IR )       MAR</a:t>
              </a:r>
            </a:p>
          </p:txBody>
        </p:sp>
        <p:sp>
          <p:nvSpPr>
            <p:cNvPr id="616477" name="Line 29">
              <a:extLst>
                <a:ext uri="{FF2B5EF4-FFF2-40B4-BE49-F238E27FC236}">
                  <a16:creationId xmlns:a16="http://schemas.microsoft.com/office/drawing/2014/main" id="{F00110FF-F2F4-B749-B688-832089E269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37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16502" name="Group 54">
            <a:extLst>
              <a:ext uri="{FF2B5EF4-FFF2-40B4-BE49-F238E27FC236}">
                <a16:creationId xmlns:a16="http://schemas.microsoft.com/office/drawing/2014/main" id="{2C43A46B-786D-D241-AEED-2D0A075340C0}"/>
              </a:ext>
            </a:extLst>
          </p:cNvPr>
          <p:cNvGrpSpPr>
            <a:grpSpLocks/>
          </p:cNvGrpSpPr>
          <p:nvPr/>
        </p:nvGrpSpPr>
        <p:grpSpPr bwMode="auto">
          <a:xfrm>
            <a:off x="4376738" y="3997325"/>
            <a:ext cx="2894012" cy="457200"/>
            <a:chOff x="1797" y="2518"/>
            <a:chExt cx="1823" cy="288"/>
          </a:xfrm>
        </p:grpSpPr>
        <p:sp>
          <p:nvSpPr>
            <p:cNvPr id="616479" name="Text Box 31">
              <a:extLst>
                <a:ext uri="{FF2B5EF4-FFF2-40B4-BE49-F238E27FC236}">
                  <a16:creationId xmlns:a16="http://schemas.microsoft.com/office/drawing/2014/main" id="{A88EB733-93BF-AD45-8909-B69781DFAD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7" y="2518"/>
              <a:ext cx="18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 ( MAR )       MDR</a:t>
              </a:r>
            </a:p>
          </p:txBody>
        </p:sp>
        <p:sp>
          <p:nvSpPr>
            <p:cNvPr id="616480" name="Line 32">
              <a:extLst>
                <a:ext uri="{FF2B5EF4-FFF2-40B4-BE49-F238E27FC236}">
                  <a16:creationId xmlns:a16="http://schemas.microsoft.com/office/drawing/2014/main" id="{BD9C24DC-0C45-6C4A-BFD8-AC62E5511D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6" y="266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16481" name="Group 33">
            <a:extLst>
              <a:ext uri="{FF2B5EF4-FFF2-40B4-BE49-F238E27FC236}">
                <a16:creationId xmlns:a16="http://schemas.microsoft.com/office/drawing/2014/main" id="{0410A5A4-CB12-5148-B1CB-3925826D2550}"/>
              </a:ext>
            </a:extLst>
          </p:cNvPr>
          <p:cNvGrpSpPr>
            <a:grpSpLocks/>
          </p:cNvGrpSpPr>
          <p:nvPr/>
        </p:nvGrpSpPr>
        <p:grpSpPr bwMode="auto">
          <a:xfrm>
            <a:off x="4376738" y="4519613"/>
            <a:ext cx="3517900" cy="457200"/>
            <a:chOff x="1824" y="2873"/>
            <a:chExt cx="2216" cy="288"/>
          </a:xfrm>
        </p:grpSpPr>
        <p:sp>
          <p:nvSpPr>
            <p:cNvPr id="616482" name="Text Box 34">
              <a:extLst>
                <a:ext uri="{FF2B5EF4-FFF2-40B4-BE49-F238E27FC236}">
                  <a16:creationId xmlns:a16="http://schemas.microsoft.com/office/drawing/2014/main" id="{3A50B1E6-A6F6-7B4D-BB4D-ABFE0A4996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873"/>
              <a:ext cx="2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( AC ) + ( MDR )        AC</a:t>
              </a:r>
            </a:p>
          </p:txBody>
        </p:sp>
        <p:sp>
          <p:nvSpPr>
            <p:cNvPr id="616483" name="Line 35">
              <a:extLst>
                <a:ext uri="{FF2B5EF4-FFF2-40B4-BE49-F238E27FC236}">
                  <a16:creationId xmlns:a16="http://schemas.microsoft.com/office/drawing/2014/main" id="{6979EB79-7A32-4C4C-A4EC-99F2D936B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02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16501" name="Group 53">
            <a:extLst>
              <a:ext uri="{FF2B5EF4-FFF2-40B4-BE49-F238E27FC236}">
                <a16:creationId xmlns:a16="http://schemas.microsoft.com/office/drawing/2014/main" id="{63705A3B-5F37-8F47-9143-882AADE73D35}"/>
              </a:ext>
            </a:extLst>
          </p:cNvPr>
          <p:cNvGrpSpPr>
            <a:grpSpLocks/>
          </p:cNvGrpSpPr>
          <p:nvPr/>
        </p:nvGrpSpPr>
        <p:grpSpPr bwMode="auto">
          <a:xfrm>
            <a:off x="4376738" y="5040313"/>
            <a:ext cx="2608262" cy="457200"/>
            <a:chOff x="1797" y="3175"/>
            <a:chExt cx="1643" cy="288"/>
          </a:xfrm>
        </p:grpSpPr>
        <p:sp>
          <p:nvSpPr>
            <p:cNvPr id="616485" name="Text Box 37">
              <a:extLst>
                <a:ext uri="{FF2B5EF4-FFF2-40B4-BE49-F238E27FC236}">
                  <a16:creationId xmlns:a16="http://schemas.microsoft.com/office/drawing/2014/main" id="{5416E733-35CE-8A45-BCEC-9660E0914B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7" y="3175"/>
              <a:ext cx="16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Ad ( IR )       MAR</a:t>
              </a:r>
            </a:p>
          </p:txBody>
        </p:sp>
        <p:sp>
          <p:nvSpPr>
            <p:cNvPr id="616486" name="Line 38">
              <a:extLst>
                <a:ext uri="{FF2B5EF4-FFF2-40B4-BE49-F238E27FC236}">
                  <a16:creationId xmlns:a16="http://schemas.microsoft.com/office/drawing/2014/main" id="{9B86A162-FF28-394E-9177-C31378CA10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8" y="332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16487" name="Group 39">
            <a:extLst>
              <a:ext uri="{FF2B5EF4-FFF2-40B4-BE49-F238E27FC236}">
                <a16:creationId xmlns:a16="http://schemas.microsoft.com/office/drawing/2014/main" id="{39797658-39CA-5C40-B764-ED7FD5F6B511}"/>
              </a:ext>
            </a:extLst>
          </p:cNvPr>
          <p:cNvGrpSpPr>
            <a:grpSpLocks/>
          </p:cNvGrpSpPr>
          <p:nvPr/>
        </p:nvGrpSpPr>
        <p:grpSpPr bwMode="auto">
          <a:xfrm>
            <a:off x="4376739" y="5546725"/>
            <a:ext cx="1887537" cy="457200"/>
            <a:chOff x="1807" y="3494"/>
            <a:chExt cx="1189" cy="288"/>
          </a:xfrm>
        </p:grpSpPr>
        <p:sp>
          <p:nvSpPr>
            <p:cNvPr id="616488" name="Text Box 40">
              <a:extLst>
                <a:ext uri="{FF2B5EF4-FFF2-40B4-BE49-F238E27FC236}">
                  <a16:creationId xmlns:a16="http://schemas.microsoft.com/office/drawing/2014/main" id="{73E46FD6-890D-1748-AB9E-BFF0889EC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7" y="3494"/>
              <a:ext cx="11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AC       MDR</a:t>
              </a:r>
            </a:p>
          </p:txBody>
        </p:sp>
        <p:sp>
          <p:nvSpPr>
            <p:cNvPr id="616489" name="Line 41">
              <a:extLst>
                <a:ext uri="{FF2B5EF4-FFF2-40B4-BE49-F238E27FC236}">
                  <a16:creationId xmlns:a16="http://schemas.microsoft.com/office/drawing/2014/main" id="{9925AB2D-36C1-E445-A005-DE8DAD7CDE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63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16490" name="Group 42">
            <a:extLst>
              <a:ext uri="{FF2B5EF4-FFF2-40B4-BE49-F238E27FC236}">
                <a16:creationId xmlns:a16="http://schemas.microsoft.com/office/drawing/2014/main" id="{2A372986-34AD-CD4F-9A09-514AF3C92A3C}"/>
              </a:ext>
            </a:extLst>
          </p:cNvPr>
          <p:cNvGrpSpPr>
            <a:grpSpLocks/>
          </p:cNvGrpSpPr>
          <p:nvPr/>
        </p:nvGrpSpPr>
        <p:grpSpPr bwMode="auto">
          <a:xfrm>
            <a:off x="4376738" y="6094413"/>
            <a:ext cx="2970212" cy="457200"/>
            <a:chOff x="1807" y="3839"/>
            <a:chExt cx="1871" cy="288"/>
          </a:xfrm>
        </p:grpSpPr>
        <p:sp>
          <p:nvSpPr>
            <p:cNvPr id="616491" name="Text Box 43">
              <a:extLst>
                <a:ext uri="{FF2B5EF4-FFF2-40B4-BE49-F238E27FC236}">
                  <a16:creationId xmlns:a16="http://schemas.microsoft.com/office/drawing/2014/main" id="{9AF4D64D-4D0B-C540-8C7D-82DC219D16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7" y="3839"/>
              <a:ext cx="18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MDR        M ( MAR )</a:t>
              </a:r>
            </a:p>
          </p:txBody>
        </p:sp>
        <p:sp>
          <p:nvSpPr>
            <p:cNvPr id="616492" name="Line 44">
              <a:extLst>
                <a:ext uri="{FF2B5EF4-FFF2-40B4-BE49-F238E27FC236}">
                  <a16:creationId xmlns:a16="http://schemas.microsoft.com/office/drawing/2014/main" id="{A292344F-17DE-6B4B-A469-7073F9E8FA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8" y="3989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16493" name="Group 45">
            <a:extLst>
              <a:ext uri="{FF2B5EF4-FFF2-40B4-BE49-F238E27FC236}">
                <a16:creationId xmlns:a16="http://schemas.microsoft.com/office/drawing/2014/main" id="{03B7FCD4-67C0-9B46-BA89-09A153521698}"/>
              </a:ext>
            </a:extLst>
          </p:cNvPr>
          <p:cNvGrpSpPr>
            <a:grpSpLocks/>
          </p:cNvGrpSpPr>
          <p:nvPr/>
        </p:nvGrpSpPr>
        <p:grpSpPr bwMode="auto">
          <a:xfrm>
            <a:off x="7848601" y="3475038"/>
            <a:ext cx="1166813" cy="457200"/>
            <a:chOff x="3638" y="2234"/>
            <a:chExt cx="735" cy="288"/>
          </a:xfrm>
        </p:grpSpPr>
        <p:sp>
          <p:nvSpPr>
            <p:cNvPr id="616494" name="Line 46">
              <a:extLst>
                <a:ext uri="{FF2B5EF4-FFF2-40B4-BE49-F238E27FC236}">
                  <a16:creationId xmlns:a16="http://schemas.microsoft.com/office/drawing/2014/main" id="{4BAE2EFE-D80E-9346-A5B1-0CE89AD1C7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373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16495" name="Text Box 47">
              <a:extLst>
                <a:ext uri="{FF2B5EF4-FFF2-40B4-BE49-F238E27FC236}">
                  <a16:creationId xmlns:a16="http://schemas.microsoft.com/office/drawing/2014/main" id="{8ACDCF77-61C8-C24F-90DD-A9554D6B00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8" y="2234"/>
              <a:ext cx="7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   R</a:t>
              </a:r>
              <a:endPara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16496" name="Group 48">
            <a:extLst>
              <a:ext uri="{FF2B5EF4-FFF2-40B4-BE49-F238E27FC236}">
                <a16:creationId xmlns:a16="http://schemas.microsoft.com/office/drawing/2014/main" id="{CC7D45F4-2822-FC48-A918-EA34ED3FAEFD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5040313"/>
            <a:ext cx="1174750" cy="457200"/>
            <a:chOff x="3590" y="3216"/>
            <a:chExt cx="740" cy="288"/>
          </a:xfrm>
        </p:grpSpPr>
        <p:sp>
          <p:nvSpPr>
            <p:cNvPr id="616497" name="Line 49">
              <a:extLst>
                <a:ext uri="{FF2B5EF4-FFF2-40B4-BE49-F238E27FC236}">
                  <a16:creationId xmlns:a16="http://schemas.microsoft.com/office/drawing/2014/main" id="{349508FF-36FE-7D4C-8B69-C6567751DB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7" y="336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16498" name="Text Box 50">
              <a:extLst>
                <a:ext uri="{FF2B5EF4-FFF2-40B4-BE49-F238E27FC236}">
                  <a16:creationId xmlns:a16="http://schemas.microsoft.com/office/drawing/2014/main" id="{63BA9619-B683-B44F-B098-CFA255242E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0" y="3216"/>
              <a:ext cx="7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  W</a:t>
              </a:r>
              <a:endPara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16499" name="Rectangle 51">
            <a:extLst>
              <a:ext uri="{FF2B5EF4-FFF2-40B4-BE49-F238E27FC236}">
                <a16:creationId xmlns:a16="http://schemas.microsoft.com/office/drawing/2014/main" id="{22A3A1EB-F1F7-3949-9919-C472939D0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447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10.1</a:t>
            </a:r>
          </a:p>
        </p:txBody>
      </p:sp>
      <p:sp>
        <p:nvSpPr>
          <p:cNvPr id="616500" name="AutoShape 52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F587AF6-0EBD-714B-A772-C89CDABE1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480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6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6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6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6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6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6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6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16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16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16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16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16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16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16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1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16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16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16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616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61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616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616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616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616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616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51" grpId="0" autoUpdateAnimBg="0"/>
      <p:bldP spid="616452" grpId="0" autoUpdateAnimBg="0"/>
      <p:bldP spid="616453" grpId="0" autoUpdateAnimBg="0"/>
      <p:bldP spid="616460" grpId="0" autoUpdateAnimBg="0"/>
      <p:bldP spid="616461" grpId="0" autoUpdateAnimBg="0"/>
      <p:bldP spid="616462" grpId="0" autoUpdateAnimBg="0"/>
      <p:bldP spid="616466" grpId="0" autoUpdateAnimBg="0"/>
      <p:bldP spid="616467" grpId="0" autoUpdateAnimBg="0"/>
      <p:bldP spid="616468" grpId="0" autoUpdateAnimBg="0"/>
      <p:bldP spid="616469" grpId="0" autoUpdateAnimBg="0"/>
      <p:bldP spid="616470" grpId="0" autoUpdateAnimBg="0"/>
      <p:bldP spid="616471" grpId="0" autoUpdateAnimBg="0"/>
      <p:bldP spid="616472" grpId="0" autoUpdateAnimBg="0"/>
      <p:bldP spid="616473" grpId="0" autoUpdateAnimBg="0"/>
      <p:bldP spid="61647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Text Box 2">
            <a:extLst>
              <a:ext uri="{FF2B5EF4-FFF2-40B4-BE49-F238E27FC236}">
                <a16:creationId xmlns:a16="http://schemas.microsoft.com/office/drawing/2014/main" id="{A01F936A-2415-3C41-9EE0-52491DE13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81001"/>
            <a:ext cx="1816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⑧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LDA  X</a:t>
            </a:r>
          </a:p>
        </p:txBody>
      </p:sp>
      <p:sp>
        <p:nvSpPr>
          <p:cNvPr id="617475" name="Text Box 3">
            <a:extLst>
              <a:ext uri="{FF2B5EF4-FFF2-40B4-BE49-F238E27FC236}">
                <a16:creationId xmlns:a16="http://schemas.microsoft.com/office/drawing/2014/main" id="{80101D88-00C1-FE4C-9318-787FDBEB8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2514601"/>
            <a:ext cx="1795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⑨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JMP  X</a:t>
            </a:r>
          </a:p>
        </p:txBody>
      </p:sp>
      <p:sp>
        <p:nvSpPr>
          <p:cNvPr id="617476" name="Text Box 4">
            <a:extLst>
              <a:ext uri="{FF2B5EF4-FFF2-40B4-BE49-F238E27FC236}">
                <a16:creationId xmlns:a16="http://schemas.microsoft.com/office/drawing/2014/main" id="{2765DB7A-5F0C-F540-860D-A369C9270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648201"/>
            <a:ext cx="1816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⑩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BAN  X</a:t>
            </a:r>
          </a:p>
        </p:txBody>
      </p:sp>
      <p:sp>
        <p:nvSpPr>
          <p:cNvPr id="617477" name="Text Box 5">
            <a:extLst>
              <a:ext uri="{FF2B5EF4-FFF2-40B4-BE49-F238E27FC236}">
                <a16:creationId xmlns:a16="http://schemas.microsoft.com/office/drawing/2014/main" id="{428B5B16-74C3-7E43-B728-CA8AE4129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4014" y="381000"/>
            <a:ext cx="471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zh-CN" altLang="en-US" sz="2400" b="1" baseline="-2500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7478" name="Text Box 6">
            <a:extLst>
              <a:ext uri="{FF2B5EF4-FFF2-40B4-BE49-F238E27FC236}">
                <a16:creationId xmlns:a16="http://schemas.microsoft.com/office/drawing/2014/main" id="{F5E8EAF6-864A-0748-B9AD-3FA51E78C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4014" y="1103313"/>
            <a:ext cx="471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zh-CN" altLang="en-US" sz="24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7479" name="Text Box 7">
            <a:extLst>
              <a:ext uri="{FF2B5EF4-FFF2-40B4-BE49-F238E27FC236}">
                <a16:creationId xmlns:a16="http://schemas.microsoft.com/office/drawing/2014/main" id="{C44B2FC7-DD05-1E42-9A63-94B704D8A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4014" y="1825625"/>
            <a:ext cx="471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kumimoji="1" lang="zh-CN" altLang="en-US" sz="2400" b="1" baseline="-2500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17509" name="Group 37">
            <a:extLst>
              <a:ext uri="{FF2B5EF4-FFF2-40B4-BE49-F238E27FC236}">
                <a16:creationId xmlns:a16="http://schemas.microsoft.com/office/drawing/2014/main" id="{621762D1-B7FA-C540-BF9B-F46B3EECCBC1}"/>
              </a:ext>
            </a:extLst>
          </p:cNvPr>
          <p:cNvGrpSpPr>
            <a:grpSpLocks/>
          </p:cNvGrpSpPr>
          <p:nvPr/>
        </p:nvGrpSpPr>
        <p:grpSpPr bwMode="auto">
          <a:xfrm>
            <a:off x="4910138" y="381000"/>
            <a:ext cx="2684462" cy="457200"/>
            <a:chOff x="2133" y="240"/>
            <a:chExt cx="1691" cy="288"/>
          </a:xfrm>
        </p:grpSpPr>
        <p:sp>
          <p:nvSpPr>
            <p:cNvPr id="617481" name="Text Box 9">
              <a:extLst>
                <a:ext uri="{FF2B5EF4-FFF2-40B4-BE49-F238E27FC236}">
                  <a16:creationId xmlns:a16="http://schemas.microsoft.com/office/drawing/2014/main" id="{44ACE95B-708C-C746-8543-673AC548DA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" y="240"/>
              <a:ext cx="16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Ad ( IR )        MAR</a:t>
              </a:r>
            </a:p>
          </p:txBody>
        </p:sp>
        <p:sp>
          <p:nvSpPr>
            <p:cNvPr id="617482" name="Line 10">
              <a:extLst>
                <a:ext uri="{FF2B5EF4-FFF2-40B4-BE49-F238E27FC236}">
                  <a16:creationId xmlns:a16="http://schemas.microsoft.com/office/drawing/2014/main" id="{755E2694-D9EC-F044-BC0A-A8F3657729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38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17511" name="Group 39">
            <a:extLst>
              <a:ext uri="{FF2B5EF4-FFF2-40B4-BE49-F238E27FC236}">
                <a16:creationId xmlns:a16="http://schemas.microsoft.com/office/drawing/2014/main" id="{0CFC9D02-E7F3-7A4E-B3A8-C1E4306D4DF3}"/>
              </a:ext>
            </a:extLst>
          </p:cNvPr>
          <p:cNvGrpSpPr>
            <a:grpSpLocks/>
          </p:cNvGrpSpPr>
          <p:nvPr/>
        </p:nvGrpSpPr>
        <p:grpSpPr bwMode="auto">
          <a:xfrm>
            <a:off x="4926013" y="1103313"/>
            <a:ext cx="2970212" cy="457200"/>
            <a:chOff x="2143" y="695"/>
            <a:chExt cx="1871" cy="288"/>
          </a:xfrm>
        </p:grpSpPr>
        <p:sp>
          <p:nvSpPr>
            <p:cNvPr id="617484" name="Text Box 12">
              <a:extLst>
                <a:ext uri="{FF2B5EF4-FFF2-40B4-BE49-F238E27FC236}">
                  <a16:creationId xmlns:a16="http://schemas.microsoft.com/office/drawing/2014/main" id="{9BC56D24-CD89-5D47-87CE-6D4B828B52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3" y="695"/>
              <a:ext cx="18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 ( MAR )        MDR</a:t>
              </a:r>
            </a:p>
          </p:txBody>
        </p:sp>
        <p:sp>
          <p:nvSpPr>
            <p:cNvPr id="617485" name="Line 13">
              <a:extLst>
                <a:ext uri="{FF2B5EF4-FFF2-40B4-BE49-F238E27FC236}">
                  <a16:creationId xmlns:a16="http://schemas.microsoft.com/office/drawing/2014/main" id="{A046BD0C-B8F8-B044-BE8E-5656DA4ED2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84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17512" name="Group 40">
            <a:extLst>
              <a:ext uri="{FF2B5EF4-FFF2-40B4-BE49-F238E27FC236}">
                <a16:creationId xmlns:a16="http://schemas.microsoft.com/office/drawing/2014/main" id="{3DA01B7D-26B6-2F4B-A7B6-AEC9F98CC23D}"/>
              </a:ext>
            </a:extLst>
          </p:cNvPr>
          <p:cNvGrpSpPr>
            <a:grpSpLocks/>
          </p:cNvGrpSpPr>
          <p:nvPr/>
        </p:nvGrpSpPr>
        <p:grpSpPr bwMode="auto">
          <a:xfrm>
            <a:off x="4926014" y="1825625"/>
            <a:ext cx="1963737" cy="457200"/>
            <a:chOff x="2143" y="1150"/>
            <a:chExt cx="1237" cy="288"/>
          </a:xfrm>
        </p:grpSpPr>
        <p:sp>
          <p:nvSpPr>
            <p:cNvPr id="617487" name="Text Box 15">
              <a:extLst>
                <a:ext uri="{FF2B5EF4-FFF2-40B4-BE49-F238E27FC236}">
                  <a16:creationId xmlns:a16="http://schemas.microsoft.com/office/drawing/2014/main" id="{166340E2-E701-7C4B-9133-EDFE9519C1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3" y="1150"/>
              <a:ext cx="12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MDR        AC</a:t>
              </a:r>
            </a:p>
          </p:txBody>
        </p:sp>
        <p:sp>
          <p:nvSpPr>
            <p:cNvPr id="617488" name="Line 16">
              <a:extLst>
                <a:ext uri="{FF2B5EF4-FFF2-40B4-BE49-F238E27FC236}">
                  <a16:creationId xmlns:a16="http://schemas.microsoft.com/office/drawing/2014/main" id="{3591ED20-D1E6-F14A-8F5A-DA693E57DB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8" y="129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17489" name="Text Box 17">
            <a:extLst>
              <a:ext uri="{FF2B5EF4-FFF2-40B4-BE49-F238E27FC236}">
                <a16:creationId xmlns:a16="http://schemas.microsoft.com/office/drawing/2014/main" id="{3D590BFD-9E8C-DF42-8E0F-4F6CD749D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4014" y="2547938"/>
            <a:ext cx="471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zh-CN" altLang="en-US" sz="2400" b="1" baseline="-2500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7490" name="Text Box 18">
            <a:extLst>
              <a:ext uri="{FF2B5EF4-FFF2-40B4-BE49-F238E27FC236}">
                <a16:creationId xmlns:a16="http://schemas.microsoft.com/office/drawing/2014/main" id="{F525CCEB-2536-C645-926A-B1D207901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4014" y="3270250"/>
            <a:ext cx="471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zh-CN" altLang="en-US" sz="24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7491" name="Text Box 19">
            <a:extLst>
              <a:ext uri="{FF2B5EF4-FFF2-40B4-BE49-F238E27FC236}">
                <a16:creationId xmlns:a16="http://schemas.microsoft.com/office/drawing/2014/main" id="{39E8AB01-53DC-BE47-A3D5-D0BA868A2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4014" y="3992563"/>
            <a:ext cx="471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kumimoji="1" lang="zh-CN" altLang="en-US" sz="2400" b="1" baseline="-2500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7492" name="Text Box 20">
            <a:extLst>
              <a:ext uri="{FF2B5EF4-FFF2-40B4-BE49-F238E27FC236}">
                <a16:creationId xmlns:a16="http://schemas.microsoft.com/office/drawing/2014/main" id="{181B4105-7522-E946-ADF4-E8CD4CF4D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4014" y="4714875"/>
            <a:ext cx="471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zh-CN" altLang="en-US" sz="2400" b="1" baseline="-2500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7493" name="Text Box 21">
            <a:extLst>
              <a:ext uri="{FF2B5EF4-FFF2-40B4-BE49-F238E27FC236}">
                <a16:creationId xmlns:a16="http://schemas.microsoft.com/office/drawing/2014/main" id="{E83D533A-8CFD-2E49-897D-743125382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4014" y="5437188"/>
            <a:ext cx="471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zh-CN" altLang="en-US" sz="24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7494" name="Text Box 22">
            <a:extLst>
              <a:ext uri="{FF2B5EF4-FFF2-40B4-BE49-F238E27FC236}">
                <a16:creationId xmlns:a16="http://schemas.microsoft.com/office/drawing/2014/main" id="{A148A6F2-CF10-224A-80FE-8A6688233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4014" y="6161088"/>
            <a:ext cx="471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baseline="-2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kumimoji="1" lang="zh-CN" altLang="en-US" sz="2400" b="1" baseline="-2500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17495" name="Group 23">
            <a:extLst>
              <a:ext uri="{FF2B5EF4-FFF2-40B4-BE49-F238E27FC236}">
                <a16:creationId xmlns:a16="http://schemas.microsoft.com/office/drawing/2014/main" id="{D01FB732-5749-944D-B3DF-FBB5D438265E}"/>
              </a:ext>
            </a:extLst>
          </p:cNvPr>
          <p:cNvGrpSpPr>
            <a:grpSpLocks/>
          </p:cNvGrpSpPr>
          <p:nvPr/>
        </p:nvGrpSpPr>
        <p:grpSpPr bwMode="auto">
          <a:xfrm>
            <a:off x="4910138" y="3992563"/>
            <a:ext cx="2362200" cy="457200"/>
            <a:chOff x="2133" y="2633"/>
            <a:chExt cx="1488" cy="288"/>
          </a:xfrm>
        </p:grpSpPr>
        <p:sp>
          <p:nvSpPr>
            <p:cNvPr id="617496" name="Text Box 24">
              <a:extLst>
                <a:ext uri="{FF2B5EF4-FFF2-40B4-BE49-F238E27FC236}">
                  <a16:creationId xmlns:a16="http://schemas.microsoft.com/office/drawing/2014/main" id="{023E332E-AB49-A945-B460-729786ADC5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" y="2633"/>
              <a:ext cx="14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Ad ( IR )        PC</a:t>
              </a:r>
            </a:p>
          </p:txBody>
        </p:sp>
        <p:sp>
          <p:nvSpPr>
            <p:cNvPr id="617497" name="Line 25">
              <a:extLst>
                <a:ext uri="{FF2B5EF4-FFF2-40B4-BE49-F238E27FC236}">
                  <a16:creationId xmlns:a16="http://schemas.microsoft.com/office/drawing/2014/main" id="{1F908610-04E8-7648-9E62-D57E00E67E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78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17510" name="Group 38">
            <a:extLst>
              <a:ext uri="{FF2B5EF4-FFF2-40B4-BE49-F238E27FC236}">
                <a16:creationId xmlns:a16="http://schemas.microsoft.com/office/drawing/2014/main" id="{384E7631-0B0B-3A44-88C2-F6730908AD16}"/>
              </a:ext>
            </a:extLst>
          </p:cNvPr>
          <p:cNvGrpSpPr>
            <a:grpSpLocks/>
          </p:cNvGrpSpPr>
          <p:nvPr/>
        </p:nvGrpSpPr>
        <p:grpSpPr bwMode="auto">
          <a:xfrm>
            <a:off x="7680326" y="381000"/>
            <a:ext cx="1166813" cy="457200"/>
            <a:chOff x="3878" y="240"/>
            <a:chExt cx="735" cy="288"/>
          </a:xfrm>
        </p:grpSpPr>
        <p:sp>
          <p:nvSpPr>
            <p:cNvPr id="617500" name="Text Box 28">
              <a:extLst>
                <a:ext uri="{FF2B5EF4-FFF2-40B4-BE49-F238E27FC236}">
                  <a16:creationId xmlns:a16="http://schemas.microsoft.com/office/drawing/2014/main" id="{6BAB94EE-18F5-2F4F-920C-5F58D1D988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240"/>
              <a:ext cx="7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   R</a:t>
              </a:r>
              <a:endPara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7499" name="Line 27">
              <a:extLst>
                <a:ext uri="{FF2B5EF4-FFF2-40B4-BE49-F238E27FC236}">
                  <a16:creationId xmlns:a16="http://schemas.microsoft.com/office/drawing/2014/main" id="{1E9CC7B5-331C-974D-925B-C6220E7F5C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8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17508" name="Group 36">
            <a:extLst>
              <a:ext uri="{FF2B5EF4-FFF2-40B4-BE49-F238E27FC236}">
                <a16:creationId xmlns:a16="http://schemas.microsoft.com/office/drawing/2014/main" id="{27CF6097-8B3F-2345-A720-0717ADAA5409}"/>
              </a:ext>
            </a:extLst>
          </p:cNvPr>
          <p:cNvGrpSpPr>
            <a:grpSpLocks/>
          </p:cNvGrpSpPr>
          <p:nvPr/>
        </p:nvGrpSpPr>
        <p:grpSpPr bwMode="auto">
          <a:xfrm>
            <a:off x="4910138" y="6161088"/>
            <a:ext cx="4075112" cy="457200"/>
            <a:chOff x="2133" y="3881"/>
            <a:chExt cx="2567" cy="288"/>
          </a:xfrm>
        </p:grpSpPr>
        <p:grpSp>
          <p:nvGrpSpPr>
            <p:cNvPr id="617502" name="Group 30">
              <a:extLst>
                <a:ext uri="{FF2B5EF4-FFF2-40B4-BE49-F238E27FC236}">
                  <a16:creationId xmlns:a16="http://schemas.microsoft.com/office/drawing/2014/main" id="{0376BAB4-AD1A-5849-AE2E-B94A1CFB99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3" y="3881"/>
              <a:ext cx="2567" cy="288"/>
              <a:chOff x="2133" y="3881"/>
              <a:chExt cx="2567" cy="288"/>
            </a:xfrm>
          </p:grpSpPr>
          <p:sp>
            <p:nvSpPr>
              <p:cNvPr id="617503" name="Text Box 31">
                <a:extLst>
                  <a:ext uri="{FF2B5EF4-FFF2-40B4-BE49-F238E27FC236}">
                    <a16:creationId xmlns:a16="http://schemas.microsoft.com/office/drawing/2014/main" id="{AF4B6C48-7D04-044C-BBF1-590EC8222B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3" y="3881"/>
                <a:ext cx="256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kumimoji="1" lang="en-US" altLang="zh-CN" sz="2400" b="1" baseline="-250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 </a:t>
                </a:r>
                <a:r>
                  <a:rPr kumimoji="1" lang="en-US" altLang="zh-CN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 </a:t>
                </a:r>
                <a:r>
                  <a:rPr kumimoji="1" lang="en-US" altLang="zh-CN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Ad ( IR ) + A</a:t>
                </a:r>
                <a:r>
                  <a:rPr kumimoji="1" lang="en-US" altLang="zh-CN" sz="2400" b="1" baseline="-250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r>
                  <a:rPr kumimoji="1" lang="en-US" altLang="zh-CN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</a:t>
                </a:r>
                <a:r>
                  <a:rPr kumimoji="1" lang="en-US" altLang="zh-CN" sz="22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PC        PC</a:t>
                </a:r>
              </a:p>
            </p:txBody>
          </p:sp>
          <p:sp>
            <p:nvSpPr>
              <p:cNvPr id="617504" name="Line 32">
                <a:extLst>
                  <a:ext uri="{FF2B5EF4-FFF2-40B4-BE49-F238E27FC236}">
                    <a16:creationId xmlns:a16="http://schemas.microsoft.com/office/drawing/2014/main" id="{F4929FBB-37EB-C040-8DC4-6E4DCC7AEC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4032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17505" name="Line 33">
              <a:extLst>
                <a:ext uri="{FF2B5EF4-FFF2-40B4-BE49-F238E27FC236}">
                  <a16:creationId xmlns:a16="http://schemas.microsoft.com/office/drawing/2014/main" id="{81098C97-B02A-3F4E-ACF3-18420AE254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3936"/>
              <a:ext cx="1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17506" name="Rectangle 34">
            <a:extLst>
              <a:ext uri="{FF2B5EF4-FFF2-40B4-BE49-F238E27FC236}">
                <a16:creationId xmlns:a16="http://schemas.microsoft.com/office/drawing/2014/main" id="{93B834D8-2B1B-0E4D-AF3F-02F78A62F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447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10.1</a:t>
            </a:r>
          </a:p>
        </p:txBody>
      </p:sp>
      <p:sp>
        <p:nvSpPr>
          <p:cNvPr id="617507" name="AutoShape 3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0355D76B-757B-A448-B029-C5AAF2B26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028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7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7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7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7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7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17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17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17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17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17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17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17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17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17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75" grpId="0" autoUpdateAnimBg="0"/>
      <p:bldP spid="617476" grpId="0" autoUpdateAnimBg="0"/>
      <p:bldP spid="617477" grpId="0" autoUpdateAnimBg="0"/>
      <p:bldP spid="617478" grpId="0" autoUpdateAnimBg="0"/>
      <p:bldP spid="617479" grpId="0" autoUpdateAnimBg="0"/>
      <p:bldP spid="617489" grpId="0" autoUpdateAnimBg="0"/>
      <p:bldP spid="617490" grpId="0" autoUpdateAnimBg="0"/>
      <p:bldP spid="617491" grpId="0" autoUpdateAnimBg="0"/>
      <p:bldP spid="617492" grpId="0" autoUpdateAnimBg="0"/>
      <p:bldP spid="617493" grpId="0" autoUpdateAnimBg="0"/>
      <p:bldP spid="617494" grpId="0" autoUpdateAnimBg="0"/>
    </p:bldLst>
  </p:timing>
</p:sld>
</file>

<file path=ppt/theme/theme1.xml><?xml version="1.0" encoding="utf-8"?>
<a:theme xmlns:a="http://schemas.openxmlformats.org/drawingml/2006/main" name="Soaring">
  <a:themeElements>
    <a:clrScheme name="Soaring 6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FFFF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6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FF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3470</Words>
  <Application>Microsoft Macintosh PowerPoint</Application>
  <PresentationFormat>宽屏</PresentationFormat>
  <Paragraphs>1199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4" baseType="lpstr">
      <vt:lpstr>宋体</vt:lpstr>
      <vt:lpstr>Arial</vt:lpstr>
      <vt:lpstr>Times New Roman</vt:lpstr>
      <vt:lpstr>Verdana</vt:lpstr>
      <vt:lpstr>Wingdings</vt:lpstr>
      <vt:lpstr>Soaring</vt:lpstr>
      <vt:lpstr>第10章   控制单元的设计</vt:lpstr>
      <vt:lpstr>10.1   组合逻辑设计</vt:lpstr>
      <vt:lpstr> </vt:lpstr>
      <vt:lpstr> 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10.2   微程序设计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第10章   控制单元的设计</dc:title>
  <dc:creator>何 其平</dc:creator>
  <cp:lastModifiedBy>何 其平</cp:lastModifiedBy>
  <cp:revision>2</cp:revision>
  <dcterms:created xsi:type="dcterms:W3CDTF">2019-11-09T09:48:14Z</dcterms:created>
  <dcterms:modified xsi:type="dcterms:W3CDTF">2019-11-09T09:51:51Z</dcterms:modified>
</cp:coreProperties>
</file>