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784" r:id="rId2"/>
    <p:sldId id="787" r:id="rId3"/>
    <p:sldId id="788" r:id="rId4"/>
    <p:sldId id="789" r:id="rId5"/>
    <p:sldId id="790" r:id="rId6"/>
    <p:sldId id="791" r:id="rId7"/>
    <p:sldId id="792" r:id="rId8"/>
    <p:sldId id="793" r:id="rId9"/>
    <p:sldId id="794" r:id="rId10"/>
    <p:sldId id="795" r:id="rId11"/>
    <p:sldId id="796" r:id="rId12"/>
    <p:sldId id="797" r:id="rId13"/>
    <p:sldId id="798" r:id="rId14"/>
    <p:sldId id="799" r:id="rId15"/>
    <p:sldId id="800" r:id="rId16"/>
    <p:sldId id="801" r:id="rId17"/>
    <p:sldId id="802" r:id="rId18"/>
    <p:sldId id="803" r:id="rId19"/>
    <p:sldId id="804" r:id="rId20"/>
    <p:sldId id="805" r:id="rId21"/>
    <p:sldId id="806" r:id="rId22"/>
    <p:sldId id="807" r:id="rId23"/>
    <p:sldId id="808" r:id="rId24"/>
    <p:sldId id="809" r:id="rId25"/>
    <p:sldId id="810" r:id="rId26"/>
    <p:sldId id="811" r:id="rId27"/>
    <p:sldId id="812" r:id="rId28"/>
    <p:sldId id="813" r:id="rId29"/>
    <p:sldId id="814" r:id="rId30"/>
    <p:sldId id="815" r:id="rId31"/>
    <p:sldId id="816" r:id="rId32"/>
    <p:sldId id="817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62"/>
  </p:normalViewPr>
  <p:slideViewPr>
    <p:cSldViewPr snapToGrid="0" snapToObjects="1">
      <p:cViewPr varScale="1">
        <p:scale>
          <a:sx n="82" d="100"/>
          <a:sy n="82" d="100"/>
        </p:scale>
        <p:origin x="16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C03EB63F-9BE3-B04D-BC1B-D814E4AD6C99}"/>
              </a:ext>
            </a:extLst>
          </p:cNvPr>
          <p:cNvGrpSpPr>
            <a:grpSpLocks/>
          </p:cNvGrpSpPr>
          <p:nvPr/>
        </p:nvGrpSpPr>
        <p:grpSpPr bwMode="auto">
          <a:xfrm>
            <a:off x="-1380067" y="1552576"/>
            <a:ext cx="13572067" cy="5305425"/>
            <a:chOff x="-652" y="978"/>
            <a:chExt cx="6412" cy="3342"/>
          </a:xfrm>
        </p:grpSpPr>
        <p:sp>
          <p:nvSpPr>
            <p:cNvPr id="10243" name="Freeform 3">
              <a:extLst>
                <a:ext uri="{FF2B5EF4-FFF2-40B4-BE49-F238E27FC236}">
                  <a16:creationId xmlns:a16="http://schemas.microsoft.com/office/drawing/2014/main" id="{3A6C26BE-D7C6-6C4E-BB03-2A8C7CAB1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244" name="Arc 4">
              <a:extLst>
                <a:ext uri="{FF2B5EF4-FFF2-40B4-BE49-F238E27FC236}">
                  <a16:creationId xmlns:a16="http://schemas.microsoft.com/office/drawing/2014/main" id="{A06B205F-86F2-2B42-BA93-7C034565E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10245" name="Rectangle 5">
            <a:extLst>
              <a:ext uri="{FF2B5EF4-FFF2-40B4-BE49-F238E27FC236}">
                <a16:creationId xmlns:a16="http://schemas.microsoft.com/office/drawing/2014/main" id="{B0AF62B0-40D5-E040-988E-F844E7A42DF3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725084" y="762000"/>
            <a:ext cx="103632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9F8C0432-647C-5D48-8F97-CB373CBF1952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429000"/>
            <a:ext cx="85344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1AAEF803-1C48-7440-9097-929FFBBE8A5E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8D030DEC-3685-5442-AF1A-AA08E813127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BAC01B33-A7DF-7945-9AA1-082F7DC690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BB866E7-DF50-B140-B730-C8B67FD379F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18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EF350-8F24-6E40-9FB9-9FE124CC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2EF77-D2F6-8C40-A33B-C1FD30B0B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645C6-49B9-5248-9A35-C232F937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A77EF-3CCF-004F-A02D-157C8F1A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DEBF4-E569-D843-AA52-5FFFE3AC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C82B7C-F081-C34F-931D-61B6D92DED2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44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51388A-4AEB-9644-8665-EF7E6491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1B7931-9970-284C-9AF2-38D744065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67E63-8C15-E04A-A04C-A34810A2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05E1D-0811-B44A-9ECC-AFDE83B2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484E0-ECAD-AC41-A240-BCF2DF29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D7729-AE08-F747-8C0A-3047F00D719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258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EE9C695-A885-4549-B9E2-EAADE044B42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2CDBB9-EE4A-5B47-9429-59783497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260784-1BDC-0748-8E6C-B6145380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B22F78-D783-7749-B7C5-A00B6980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8398DAC-D159-B049-86B9-D446B0DB2B8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70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08CB1-4234-C844-9D8B-217412FD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DD59C-FB0D-5B48-91CD-1DB6EDBA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97DF4-9BFB-A243-8C8C-9BA72422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C26C8-6285-9944-93BC-C7CB196D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B934F-A6A9-7449-AAD2-6CF63C08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0A3CB1-318B-AA46-9EEF-EE11875EFA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53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4D21E-87F7-1F4D-9656-E08B6CCC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208A14-F499-6D4B-AB4C-0FF9CA2F1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6DB4D-D6F5-2240-8416-37073D5C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54A10-80D9-9E41-8DD9-61CEECCF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2D7291-E1C9-CC40-BAFF-22F57182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423E1-93C4-C049-90B9-4E679E6207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75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6CC37-2164-E94F-B423-621AFD84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7294B-04D7-5E4B-AA9B-AEE3164FB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21F143-30F6-EA43-9DA4-5749177C9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96327-6B30-224F-B2B8-4F93DD1A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EEF9AD-2DAE-DC42-9FC8-6A9A008C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27026-A66E-4F48-88DB-D2285863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4615CB-6307-B946-993C-829214469D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45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BAD09-6357-8342-AA8E-E6A88AE9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08AFF1-9CBD-BE43-8C4B-BDEBD5D3D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FBBD3E-A305-FC42-ADD2-E6DBF3F24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B27F39-EEC3-7945-85B7-049B40FC4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2371C-EA5A-2A41-92B4-2748AF659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388022-489D-2647-8192-5AD6D872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BD5C7F-453A-E34A-BD8B-58574302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03B1C7-A2C5-134B-909C-771D5E5F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A0CBF2-1757-8A41-8CF4-2D400EE40FB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337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00F1A-982B-6E41-856B-B802B6E3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EFB6D7-0A24-9544-BEDE-78FF4730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5780BC-8553-344E-8D00-006795F1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203570-E569-FA46-98F2-5BE5D018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616E5-5DE0-9947-B189-2C3F39F5F63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836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8C473B-B697-5940-BFDC-1F9017F2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1E0D83-8767-7240-8C1F-F1D3C477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24497D-0469-8B40-89B3-8B6073E8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52D4AE-BFC0-5A4E-BEF5-E2898EC7372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30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B392A-6785-CB4A-BFEF-55F6469D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4E88F-2DAD-8444-A548-E4E209A18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7E35F4-19C3-9349-80A4-24249E8FB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CCBED6-B2FC-AE4A-B16A-64CBF3C8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57AD78-4DF0-AD4A-9C14-D956CABE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F69EB2-A9DB-4243-9CDC-6E6D39E0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10482-AD84-F748-AF6B-13100E69420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203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74180-EE87-A348-99AD-786E70DD0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C7F888-49E0-FE43-9432-24B25F027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C10892-E139-9C46-B79C-4F36CBD2C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ECCBD2-5893-1C45-89F4-ECAE74A4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5E5065-A6C1-8940-BE3D-DA9E31B1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B0C0EB-BA97-B54D-9CE2-B9FABDEE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9BE53-C5D0-9C4B-93A6-235A9756C7B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8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>
            <a:extLst>
              <a:ext uri="{FF2B5EF4-FFF2-40B4-BE49-F238E27FC236}">
                <a16:creationId xmlns:a16="http://schemas.microsoft.com/office/drawing/2014/main" id="{577827EE-AF29-904A-8D32-4DED3FE52EA3}"/>
              </a:ext>
            </a:extLst>
          </p:cNvPr>
          <p:cNvGrpSpPr>
            <a:grpSpLocks/>
          </p:cNvGrpSpPr>
          <p:nvPr/>
        </p:nvGrpSpPr>
        <p:grpSpPr bwMode="auto">
          <a:xfrm>
            <a:off x="0" y="1588"/>
            <a:ext cx="12177184" cy="6845300"/>
            <a:chOff x="0" y="1"/>
            <a:chExt cx="5753" cy="4312"/>
          </a:xfrm>
        </p:grpSpPr>
        <p:sp>
          <p:nvSpPr>
            <p:cNvPr id="9219" name="Freeform 3">
              <a:extLst>
                <a:ext uri="{FF2B5EF4-FFF2-40B4-BE49-F238E27FC236}">
                  <a16:creationId xmlns:a16="http://schemas.microsoft.com/office/drawing/2014/main" id="{1B987B61-E1C6-9D45-88B4-C2419AFF4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220" name="Arc 4">
              <a:extLst>
                <a:ext uri="{FF2B5EF4-FFF2-40B4-BE49-F238E27FC236}">
                  <a16:creationId xmlns:a16="http://schemas.microsoft.com/office/drawing/2014/main" id="{C7111B40-2A41-0F48-82B3-5C7866C46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9221" name="Rectangle 5">
            <a:extLst>
              <a:ext uri="{FF2B5EF4-FFF2-40B4-BE49-F238E27FC236}">
                <a16:creationId xmlns:a16="http://schemas.microsoft.com/office/drawing/2014/main" id="{D9A7A5CA-74D3-FF42-9E93-44081ECD3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7FFDA674-FF91-674E-83FC-735406989B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BCBAE18C-6B2F-9442-ACCC-C698374A7C5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525E4BF5-D13E-4E45-8E1D-EB2B19DD3DD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fld id="{9CF14A9B-DCCB-9943-A4A8-884938196AF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267F1D9A-5376-9E44-9099-21243D7A5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8999285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>
            <a:extLst>
              <a:ext uri="{FF2B5EF4-FFF2-40B4-BE49-F238E27FC236}">
                <a16:creationId xmlns:a16="http://schemas.microsoft.com/office/drawing/2014/main" id="{4AF49107-51E3-E543-B854-5E7C89C96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第</a:t>
            </a:r>
            <a:r>
              <a:rPr lang="zh-CN" altLang="en-US" b="1">
                <a:latin typeface="Times New Roman" panose="02020603050405020304" pitchFamily="18" charset="0"/>
              </a:rPr>
              <a:t>９</a:t>
            </a:r>
            <a:r>
              <a:rPr lang="zh-CN" altLang="en-US" b="1"/>
              <a:t>章   控制单元的功能</a:t>
            </a:r>
          </a:p>
        </p:txBody>
      </p:sp>
      <p:grpSp>
        <p:nvGrpSpPr>
          <p:cNvPr id="576515" name="Group 3">
            <a:extLst>
              <a:ext uri="{FF2B5EF4-FFF2-40B4-BE49-F238E27FC236}">
                <a16:creationId xmlns:a16="http://schemas.microsoft.com/office/drawing/2014/main" id="{8F07A49C-4BDE-4443-99C4-F95A0AA03BF5}"/>
              </a:ext>
            </a:extLst>
          </p:cNvPr>
          <p:cNvGrpSpPr>
            <a:grpSpLocks/>
          </p:cNvGrpSpPr>
          <p:nvPr/>
        </p:nvGrpSpPr>
        <p:grpSpPr bwMode="auto">
          <a:xfrm>
            <a:off x="4430714" y="2209801"/>
            <a:ext cx="5399087" cy="1477963"/>
            <a:chOff x="864" y="1392"/>
            <a:chExt cx="3401" cy="931"/>
          </a:xfrm>
        </p:grpSpPr>
        <p:sp>
          <p:nvSpPr>
            <p:cNvPr id="576516" name="Rectangle 4">
              <a:extLst>
                <a:ext uri="{FF2B5EF4-FFF2-40B4-BE49-F238E27FC236}">
                  <a16:creationId xmlns:a16="http://schemas.microsoft.com/office/drawing/2014/main" id="{A075D40A-5698-0C4B-B1B4-6D0B4B2F4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392"/>
              <a:ext cx="278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hlinkClick r:id="" action="ppaction://noaction"/>
                </a:rPr>
                <a:t>9.1   操作命令的分析</a:t>
              </a:r>
              <a:endPara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6517" name="Rectangle 5">
              <a:extLst>
                <a:ext uri="{FF2B5EF4-FFF2-40B4-BE49-F238E27FC236}">
                  <a16:creationId xmlns:a16="http://schemas.microsoft.com/office/drawing/2014/main" id="{3C088275-8ED1-D94F-AB40-FE7C73702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051"/>
              <a:ext cx="340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hlinkClick r:id="rId2" action="ppaction://hlinksldjump"/>
                </a:rPr>
                <a:t>9.2   控制单元的功能</a:t>
              </a:r>
              <a:endPara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76520" name="AutoShape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63678F7-9940-434F-9878-77AE20CF6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745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>
            <a:extLst>
              <a:ext uri="{FF2B5EF4-FFF2-40B4-BE49-F238E27FC236}">
                <a16:creationId xmlns:a16="http://schemas.microsoft.com/office/drawing/2014/main" id="{8F7A5FB9-BF0A-2E4E-BE38-417571EA2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r>
              <a:rPr lang="zh-CN" altLang="en-US" b="1"/>
              <a:t>9.2   控制单元的功能</a:t>
            </a:r>
          </a:p>
        </p:txBody>
      </p:sp>
      <p:sp>
        <p:nvSpPr>
          <p:cNvPr id="585731" name="Rectangle 3">
            <a:extLst>
              <a:ext uri="{FF2B5EF4-FFF2-40B4-BE49-F238E27FC236}">
                <a16:creationId xmlns:a16="http://schemas.microsoft.com/office/drawing/2014/main" id="{3F03FE4B-9D2A-CA44-9982-701830C46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854200"/>
            <a:ext cx="4318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一、控制单元的外特性</a:t>
            </a:r>
          </a:p>
        </p:txBody>
      </p:sp>
      <p:grpSp>
        <p:nvGrpSpPr>
          <p:cNvPr id="585732" name="Group 4">
            <a:extLst>
              <a:ext uri="{FF2B5EF4-FFF2-40B4-BE49-F238E27FC236}">
                <a16:creationId xmlns:a16="http://schemas.microsoft.com/office/drawing/2014/main" id="{9CF2F5DD-494E-A844-A581-00801925DFFA}"/>
              </a:ext>
            </a:extLst>
          </p:cNvPr>
          <p:cNvGrpSpPr>
            <a:grpSpLocks/>
          </p:cNvGrpSpPr>
          <p:nvPr/>
        </p:nvGrpSpPr>
        <p:grpSpPr bwMode="auto">
          <a:xfrm>
            <a:off x="3521075" y="2895600"/>
            <a:ext cx="1752600" cy="457200"/>
            <a:chOff x="1258" y="1632"/>
            <a:chExt cx="1104" cy="288"/>
          </a:xfrm>
        </p:grpSpPr>
        <p:sp>
          <p:nvSpPr>
            <p:cNvPr id="585733" name="Text Box 5">
              <a:extLst>
                <a:ext uri="{FF2B5EF4-FFF2-40B4-BE49-F238E27FC236}">
                  <a16:creationId xmlns:a16="http://schemas.microsoft.com/office/drawing/2014/main" id="{994BF00C-C474-FB42-9F98-B20F96A8F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648"/>
              <a:ext cx="9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指令寄存器</a:t>
              </a:r>
            </a:p>
          </p:txBody>
        </p:sp>
        <p:sp>
          <p:nvSpPr>
            <p:cNvPr id="585734" name="Rectangle 6">
              <a:extLst>
                <a:ext uri="{FF2B5EF4-FFF2-40B4-BE49-F238E27FC236}">
                  <a16:creationId xmlns:a16="http://schemas.microsoft.com/office/drawing/2014/main" id="{3FAF0FC9-B45A-CE42-84BD-ED56294A1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" y="1632"/>
              <a:ext cx="1104" cy="288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5735" name="Group 7">
            <a:extLst>
              <a:ext uri="{FF2B5EF4-FFF2-40B4-BE49-F238E27FC236}">
                <a16:creationId xmlns:a16="http://schemas.microsoft.com/office/drawing/2014/main" id="{2E6714AB-6CCE-574D-ACAE-D66B417622D0}"/>
              </a:ext>
            </a:extLst>
          </p:cNvPr>
          <p:cNvGrpSpPr>
            <a:grpSpLocks/>
          </p:cNvGrpSpPr>
          <p:nvPr/>
        </p:nvGrpSpPr>
        <p:grpSpPr bwMode="auto">
          <a:xfrm>
            <a:off x="3521075" y="4114800"/>
            <a:ext cx="1752600" cy="1371600"/>
            <a:chOff x="1258" y="2400"/>
            <a:chExt cx="1104" cy="864"/>
          </a:xfrm>
        </p:grpSpPr>
        <p:sp>
          <p:nvSpPr>
            <p:cNvPr id="585736" name="Rectangle 8">
              <a:extLst>
                <a:ext uri="{FF2B5EF4-FFF2-40B4-BE49-F238E27FC236}">
                  <a16:creationId xmlns:a16="http://schemas.microsoft.com/office/drawing/2014/main" id="{463BECB6-8177-1D44-968B-85904D5DA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" y="2400"/>
              <a:ext cx="1104" cy="86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5737" name="Text Box 9">
              <a:extLst>
                <a:ext uri="{FF2B5EF4-FFF2-40B4-BE49-F238E27FC236}">
                  <a16:creationId xmlns:a16="http://schemas.microsoft.com/office/drawing/2014/main" id="{F26D1DE7-E697-FF4D-B486-091F08D5C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0" y="2630"/>
              <a:ext cx="76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控制单元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</a:t>
              </a:r>
            </a:p>
          </p:txBody>
        </p:sp>
      </p:grpSp>
      <p:sp>
        <p:nvSpPr>
          <p:cNvPr id="585738" name="AutoShape 10">
            <a:extLst>
              <a:ext uri="{FF2B5EF4-FFF2-40B4-BE49-F238E27FC236}">
                <a16:creationId xmlns:a16="http://schemas.microsoft.com/office/drawing/2014/main" id="{D0E19252-844C-214C-A0A7-61905A6E5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352800"/>
            <a:ext cx="304800" cy="762000"/>
          </a:xfrm>
          <a:prstGeom prst="downArrow">
            <a:avLst>
              <a:gd name="adj1" fmla="val 50000"/>
              <a:gd name="adj2" fmla="val 62500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5739" name="Line 11">
            <a:extLst>
              <a:ext uri="{FF2B5EF4-FFF2-40B4-BE49-F238E27FC236}">
                <a16:creationId xmlns:a16="http://schemas.microsoft.com/office/drawing/2014/main" id="{2827129F-2F7F-3149-BBDE-73E8F45F1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275" y="5257800"/>
            <a:ext cx="685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85740" name="Group 12">
            <a:extLst>
              <a:ext uri="{FF2B5EF4-FFF2-40B4-BE49-F238E27FC236}">
                <a16:creationId xmlns:a16="http://schemas.microsoft.com/office/drawing/2014/main" id="{C2C08601-09F6-ED41-90EB-59DFD60F8E6A}"/>
              </a:ext>
            </a:extLst>
          </p:cNvPr>
          <p:cNvGrpSpPr>
            <a:grpSpLocks/>
          </p:cNvGrpSpPr>
          <p:nvPr/>
        </p:nvGrpSpPr>
        <p:grpSpPr bwMode="auto">
          <a:xfrm>
            <a:off x="2835275" y="4343400"/>
            <a:ext cx="685800" cy="609600"/>
            <a:chOff x="826" y="2544"/>
            <a:chExt cx="432" cy="384"/>
          </a:xfrm>
        </p:grpSpPr>
        <p:grpSp>
          <p:nvGrpSpPr>
            <p:cNvPr id="585741" name="Group 13">
              <a:extLst>
                <a:ext uri="{FF2B5EF4-FFF2-40B4-BE49-F238E27FC236}">
                  <a16:creationId xmlns:a16="http://schemas.microsoft.com/office/drawing/2014/main" id="{8BF450F8-A880-BA47-B6C4-4D48BB988F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6" y="2544"/>
              <a:ext cx="432" cy="384"/>
              <a:chOff x="826" y="2544"/>
              <a:chExt cx="432" cy="384"/>
            </a:xfrm>
          </p:grpSpPr>
          <p:sp>
            <p:nvSpPr>
              <p:cNvPr id="585742" name="Line 14">
                <a:extLst>
                  <a:ext uri="{FF2B5EF4-FFF2-40B4-BE49-F238E27FC236}">
                    <a16:creationId xmlns:a16="http://schemas.microsoft.com/office/drawing/2014/main" id="{6C58A6BD-8697-554D-90D6-17E003AEC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" y="2544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5743" name="Line 15">
                <a:extLst>
                  <a:ext uri="{FF2B5EF4-FFF2-40B4-BE49-F238E27FC236}">
                    <a16:creationId xmlns:a16="http://schemas.microsoft.com/office/drawing/2014/main" id="{A2E099D7-F265-9444-A47E-2C519F8A6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" y="2928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85744" name="Text Box 16">
              <a:extLst>
                <a:ext uri="{FF2B5EF4-FFF2-40B4-BE49-F238E27FC236}">
                  <a16:creationId xmlns:a16="http://schemas.microsoft.com/office/drawing/2014/main" id="{CB4A8E2A-C5D4-BF4D-82FE-B07716EC5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" y="2640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585745" name="Text Box 17">
            <a:extLst>
              <a:ext uri="{FF2B5EF4-FFF2-40B4-BE49-F238E27FC236}">
                <a16:creationId xmlns:a16="http://schemas.microsoft.com/office/drawing/2014/main" id="{379D05DC-C1CA-A84E-B43D-D2A1F4E21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476" y="5029201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时钟</a:t>
            </a:r>
          </a:p>
        </p:txBody>
      </p:sp>
      <p:sp>
        <p:nvSpPr>
          <p:cNvPr id="585746" name="Text Box 18">
            <a:extLst>
              <a:ext uri="{FF2B5EF4-FFF2-40B4-BE49-F238E27FC236}">
                <a16:creationId xmlns:a16="http://schemas.microsoft.com/office/drawing/2014/main" id="{68BD3E06-31CF-9A40-84B6-655A44201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4419601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标志</a:t>
            </a:r>
          </a:p>
        </p:txBody>
      </p:sp>
      <p:sp>
        <p:nvSpPr>
          <p:cNvPr id="585747" name="AutoShape 19">
            <a:extLst>
              <a:ext uri="{FF2B5EF4-FFF2-40B4-BE49-F238E27FC236}">
                <a16:creationId xmlns:a16="http://schemas.microsoft.com/office/drawing/2014/main" id="{5FB5A295-7874-8144-A736-7B73E63A3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675" y="4252913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5748" name="Text Box 20">
            <a:extLst>
              <a:ext uri="{FF2B5EF4-FFF2-40B4-BE49-F238E27FC236}">
                <a16:creationId xmlns:a16="http://schemas.microsoft.com/office/drawing/2014/main" id="{148ACC0F-ACDC-9547-AAB7-D864DDEE8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91001"/>
            <a:ext cx="2560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内部的控制信号</a:t>
            </a:r>
          </a:p>
        </p:txBody>
      </p:sp>
      <p:sp>
        <p:nvSpPr>
          <p:cNvPr id="585749" name="AutoShape 21">
            <a:extLst>
              <a:ext uri="{FF2B5EF4-FFF2-40B4-BE49-F238E27FC236}">
                <a16:creationId xmlns:a16="http://schemas.microsoft.com/office/drawing/2014/main" id="{C1C46175-44B6-9D49-B04E-BDA859711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675" y="4724401"/>
            <a:ext cx="3962400" cy="138113"/>
          </a:xfrm>
          <a:prstGeom prst="rightArrow">
            <a:avLst>
              <a:gd name="adj1" fmla="val 52083"/>
              <a:gd name="adj2" fmla="val 221813"/>
            </a:avLst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5750" name="Text Box 22">
            <a:extLst>
              <a:ext uri="{FF2B5EF4-FFF2-40B4-BE49-F238E27FC236}">
                <a16:creationId xmlns:a16="http://schemas.microsoft.com/office/drawing/2014/main" id="{6986A9F5-5BEE-384A-8B63-0AA584B59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1" y="4786314"/>
            <a:ext cx="2740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到系统总线的控制信号</a:t>
            </a:r>
          </a:p>
        </p:txBody>
      </p:sp>
      <p:sp>
        <p:nvSpPr>
          <p:cNvPr id="585751" name="AutoShape 23">
            <a:extLst>
              <a:ext uri="{FF2B5EF4-FFF2-40B4-BE49-F238E27FC236}">
                <a16:creationId xmlns:a16="http://schemas.microsoft.com/office/drawing/2014/main" id="{62F5B570-E882-F44E-8646-BB86D9D161F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305425" y="5197476"/>
            <a:ext cx="3962400" cy="136525"/>
          </a:xfrm>
          <a:prstGeom prst="rightArrow">
            <a:avLst>
              <a:gd name="adj1" fmla="val 52083"/>
              <a:gd name="adj2" fmla="val 224393"/>
            </a:avLst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5752" name="Text Box 24">
            <a:extLst>
              <a:ext uri="{FF2B5EF4-FFF2-40B4-BE49-F238E27FC236}">
                <a16:creationId xmlns:a16="http://schemas.microsoft.com/office/drawing/2014/main" id="{62023EFB-AD85-D644-80E9-333FA0EE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1" y="5257801"/>
            <a:ext cx="2995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来自系统总线的控制信号</a:t>
            </a:r>
          </a:p>
        </p:txBody>
      </p:sp>
      <p:grpSp>
        <p:nvGrpSpPr>
          <p:cNvPr id="585753" name="Group 25">
            <a:extLst>
              <a:ext uri="{FF2B5EF4-FFF2-40B4-BE49-F238E27FC236}">
                <a16:creationId xmlns:a16="http://schemas.microsoft.com/office/drawing/2014/main" id="{E7DEF8AD-7391-964E-B142-157AED758133}"/>
              </a:ext>
            </a:extLst>
          </p:cNvPr>
          <p:cNvGrpSpPr>
            <a:grpSpLocks/>
          </p:cNvGrpSpPr>
          <p:nvPr/>
        </p:nvGrpSpPr>
        <p:grpSpPr bwMode="auto">
          <a:xfrm>
            <a:off x="9220200" y="3276600"/>
            <a:ext cx="641350" cy="3048000"/>
            <a:chOff x="4848" y="2064"/>
            <a:chExt cx="404" cy="1920"/>
          </a:xfrm>
        </p:grpSpPr>
        <p:sp>
          <p:nvSpPr>
            <p:cNvPr id="585754" name="Text Box 26">
              <a:extLst>
                <a:ext uri="{FF2B5EF4-FFF2-40B4-BE49-F238E27FC236}">
                  <a16:creationId xmlns:a16="http://schemas.microsoft.com/office/drawing/2014/main" id="{F7488BD1-F50B-E942-BA88-3E1CF91B0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2" y="2515"/>
              <a:ext cx="310" cy="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系统总线</a:t>
              </a:r>
            </a:p>
          </p:txBody>
        </p:sp>
        <p:sp>
          <p:nvSpPr>
            <p:cNvPr id="585755" name="Rectangle 27">
              <a:extLst>
                <a:ext uri="{FF2B5EF4-FFF2-40B4-BE49-F238E27FC236}">
                  <a16:creationId xmlns:a16="http://schemas.microsoft.com/office/drawing/2014/main" id="{A26F6964-B134-F945-86BB-E487DAAFC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064"/>
              <a:ext cx="96" cy="192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85756" name="AutoShape 2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AF3A073-648A-A247-B17A-4B1D80A37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84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8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8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58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85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585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8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585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58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58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8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58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8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58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8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1" grpId="0" autoUpdateAnimBg="0"/>
      <p:bldP spid="585745" grpId="0" autoUpdateAnimBg="0"/>
      <p:bldP spid="585746" grpId="0" autoUpdateAnimBg="0"/>
      <p:bldP spid="585748" grpId="0" autoUpdateAnimBg="0"/>
      <p:bldP spid="585750" grpId="0" autoUpdateAnimBg="0"/>
      <p:bldP spid="58575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>
            <a:extLst>
              <a:ext uri="{FF2B5EF4-FFF2-40B4-BE49-F238E27FC236}">
                <a16:creationId xmlns:a16="http://schemas.microsoft.com/office/drawing/2014/main" id="{6444259E-B077-0846-B3D7-9EA245DEA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330200"/>
            <a:ext cx="32385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输入信号</a:t>
            </a:r>
          </a:p>
        </p:txBody>
      </p:sp>
      <p:sp>
        <p:nvSpPr>
          <p:cNvPr id="586755" name="Rectangle 3">
            <a:extLst>
              <a:ext uri="{FF2B5EF4-FFF2-40B4-BE49-F238E27FC236}">
                <a16:creationId xmlns:a16="http://schemas.microsoft.com/office/drawing/2014/main" id="{81AF8711-2FFA-C24D-AD07-4FB7BD3F6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838200"/>
            <a:ext cx="25193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 时钟</a:t>
            </a:r>
          </a:p>
        </p:txBody>
      </p:sp>
      <p:sp>
        <p:nvSpPr>
          <p:cNvPr id="586756" name="Rectangle 4">
            <a:extLst>
              <a:ext uri="{FF2B5EF4-FFF2-40B4-BE49-F238E27FC236}">
                <a16:creationId xmlns:a16="http://schemas.microsoft.com/office/drawing/2014/main" id="{59317F55-E878-F441-B962-1D295F056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2971800"/>
            <a:ext cx="25193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 指令寄存器</a:t>
            </a:r>
          </a:p>
        </p:txBody>
      </p:sp>
      <p:sp>
        <p:nvSpPr>
          <p:cNvPr id="586757" name="Rectangle 5">
            <a:extLst>
              <a:ext uri="{FF2B5EF4-FFF2-40B4-BE49-F238E27FC236}">
                <a16:creationId xmlns:a16="http://schemas.microsoft.com/office/drawing/2014/main" id="{84C5B525-1D40-834E-B84F-8D07EA20C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5181600"/>
            <a:ext cx="25193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(4)  外来信号</a:t>
            </a:r>
          </a:p>
        </p:txBody>
      </p:sp>
      <p:sp>
        <p:nvSpPr>
          <p:cNvPr id="586758" name="Rectangle 6">
            <a:extLst>
              <a:ext uri="{FF2B5EF4-FFF2-40B4-BE49-F238E27FC236}">
                <a16:creationId xmlns:a16="http://schemas.microsoft.com/office/drawing/2014/main" id="{C3F28E3E-CB64-A244-BCAD-FF0954E05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4114800"/>
            <a:ext cx="25193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 标志</a:t>
            </a:r>
          </a:p>
        </p:txBody>
      </p:sp>
      <p:sp>
        <p:nvSpPr>
          <p:cNvPr id="586759" name="Rectangle 7">
            <a:extLst>
              <a:ext uri="{FF2B5EF4-FFF2-40B4-BE49-F238E27FC236}">
                <a16:creationId xmlns:a16="http://schemas.microsoft.com/office/drawing/2014/main" id="{6ECC0EC8-632D-A646-8A61-300469890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601" y="1295400"/>
            <a:ext cx="25193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 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受时钟控制</a:t>
            </a:r>
          </a:p>
        </p:txBody>
      </p:sp>
      <p:sp>
        <p:nvSpPr>
          <p:cNvPr id="586760" name="Rectangle 8">
            <a:extLst>
              <a:ext uri="{FF2B5EF4-FFF2-40B4-BE49-F238E27FC236}">
                <a16:creationId xmlns:a16="http://schemas.microsoft.com/office/drawing/2014/main" id="{D9A4CE1F-0E8F-C945-BBBE-E0A29C1B9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601" y="3505200"/>
            <a:ext cx="50387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rIns="90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控制信号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与操作码有关</a:t>
            </a:r>
          </a:p>
        </p:txBody>
      </p:sp>
      <p:grpSp>
        <p:nvGrpSpPr>
          <p:cNvPr id="586761" name="Group 9">
            <a:extLst>
              <a:ext uri="{FF2B5EF4-FFF2-40B4-BE49-F238E27FC236}">
                <a16:creationId xmlns:a16="http://schemas.microsoft.com/office/drawing/2014/main" id="{DDCFB234-28AD-244C-ACFA-42185C6A5D27}"/>
              </a:ext>
            </a:extLst>
          </p:cNvPr>
          <p:cNvGrpSpPr>
            <a:grpSpLocks/>
          </p:cNvGrpSpPr>
          <p:nvPr/>
        </p:nvGrpSpPr>
        <p:grpSpPr bwMode="auto">
          <a:xfrm>
            <a:off x="5029201" y="2971800"/>
            <a:ext cx="2519363" cy="533400"/>
            <a:chOff x="2208" y="1968"/>
            <a:chExt cx="1587" cy="336"/>
          </a:xfrm>
        </p:grpSpPr>
        <p:sp>
          <p:nvSpPr>
            <p:cNvPr id="586762" name="Rectangle 10">
              <a:extLst>
                <a:ext uri="{FF2B5EF4-FFF2-40B4-BE49-F238E27FC236}">
                  <a16:creationId xmlns:a16="http://schemas.microsoft.com/office/drawing/2014/main" id="{9D26CAB5-CBBD-B24F-ACEB-4A8F9BEFC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968"/>
              <a:ext cx="158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 ( IR )       CU</a:t>
              </a:r>
            </a:p>
          </p:txBody>
        </p:sp>
        <p:sp>
          <p:nvSpPr>
            <p:cNvPr id="586763" name="Line 11">
              <a:extLst>
                <a:ext uri="{FF2B5EF4-FFF2-40B4-BE49-F238E27FC236}">
                  <a16:creationId xmlns:a16="http://schemas.microsoft.com/office/drawing/2014/main" id="{3E7DB63D-4155-BB43-BC56-D9D46B474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9" y="2133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86764" name="Rectangle 12">
            <a:extLst>
              <a:ext uri="{FF2B5EF4-FFF2-40B4-BE49-F238E27FC236}">
                <a16:creationId xmlns:a16="http://schemas.microsoft.com/office/drawing/2014/main" id="{D79C2700-918D-DF4B-AE85-B6E8EA135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601" y="4572000"/>
            <a:ext cx="25193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rIns="90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 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受标志控制</a:t>
            </a:r>
          </a:p>
        </p:txBody>
      </p:sp>
      <p:sp>
        <p:nvSpPr>
          <p:cNvPr id="586765" name="Rectangle 13">
            <a:extLst>
              <a:ext uri="{FF2B5EF4-FFF2-40B4-BE49-F238E27FC236}">
                <a16:creationId xmlns:a16="http://schemas.microsoft.com/office/drawing/2014/main" id="{A7247C60-0257-6C47-AAAD-D9F74C0A1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8" y="5715000"/>
            <a:ext cx="35099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INTR    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中断请求</a:t>
            </a:r>
          </a:p>
        </p:txBody>
      </p:sp>
      <p:sp>
        <p:nvSpPr>
          <p:cNvPr id="586766" name="Rectangle 14">
            <a:extLst>
              <a:ext uri="{FF2B5EF4-FFF2-40B4-BE49-F238E27FC236}">
                <a16:creationId xmlns:a16="http://schemas.microsoft.com/office/drawing/2014/main" id="{B13C2BF4-8C28-F94E-83AE-B85351C95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8" y="6172200"/>
            <a:ext cx="38909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HRQ     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总线请求</a:t>
            </a:r>
          </a:p>
        </p:txBody>
      </p:sp>
      <p:sp>
        <p:nvSpPr>
          <p:cNvPr id="586767" name="Text Box 15">
            <a:extLst>
              <a:ext uri="{FF2B5EF4-FFF2-40B4-BE49-F238E27FC236}">
                <a16:creationId xmlns:a16="http://schemas.microsoft.com/office/drawing/2014/main" id="{2282083F-E9DC-B94C-B0F3-986319D71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8601" y="1905000"/>
            <a:ext cx="232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一个时钟脉冲    </a:t>
            </a:r>
          </a:p>
        </p:txBody>
      </p:sp>
      <p:sp>
        <p:nvSpPr>
          <p:cNvPr id="586768" name="Text Box 16">
            <a:extLst>
              <a:ext uri="{FF2B5EF4-FFF2-40B4-BE49-F238E27FC236}">
                <a16:creationId xmlns:a16="http://schemas.microsoft.com/office/drawing/2014/main" id="{F0657F0E-277B-7E48-B862-D9F1C6662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8600" y="2459038"/>
            <a:ext cx="753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发一个操作命令或一组需同时执行的操作命令</a:t>
            </a:r>
          </a:p>
        </p:txBody>
      </p:sp>
      <p:sp>
        <p:nvSpPr>
          <p:cNvPr id="586769" name="Text Box 17">
            <a:extLst>
              <a:ext uri="{FF2B5EF4-FFF2-40B4-BE49-F238E27FC236}">
                <a16:creationId xmlns:a16="http://schemas.microsoft.com/office/drawing/2014/main" id="{911D230E-416A-EB4C-9C98-2B60DC97E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8600" y="5715000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</a:p>
        </p:txBody>
      </p:sp>
      <p:sp>
        <p:nvSpPr>
          <p:cNvPr id="586770" name="Rectangle 18">
            <a:extLst>
              <a:ext uri="{FF2B5EF4-FFF2-40B4-BE49-F238E27FC236}">
                <a16:creationId xmlns:a16="http://schemas.microsoft.com/office/drawing/2014/main" id="{ACA428BC-4FC2-154F-959B-177B397BA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9.2</a:t>
            </a:r>
          </a:p>
        </p:txBody>
      </p:sp>
      <p:sp>
        <p:nvSpPr>
          <p:cNvPr id="586771" name="AutoShape 1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4FEA8BF-E8D9-8143-A1EC-C61724B5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69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8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8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8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8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8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autoUpdateAnimBg="0"/>
      <p:bldP spid="586756" grpId="0" autoUpdateAnimBg="0"/>
      <p:bldP spid="586757" grpId="0" autoUpdateAnimBg="0"/>
      <p:bldP spid="586758" grpId="0" autoUpdateAnimBg="0"/>
      <p:bldP spid="586759" grpId="0" autoUpdateAnimBg="0"/>
      <p:bldP spid="586760" grpId="0" autoUpdateAnimBg="0"/>
      <p:bldP spid="586764" grpId="0" autoUpdateAnimBg="0"/>
      <p:bldP spid="586765" grpId="0" autoUpdateAnimBg="0"/>
      <p:bldP spid="586766" grpId="0" autoUpdateAnimBg="0"/>
      <p:bldP spid="586767" grpId="0" autoUpdateAnimBg="0"/>
      <p:bldP spid="586768" grpId="0" autoUpdateAnimBg="0"/>
      <p:bldP spid="58676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>
            <a:extLst>
              <a:ext uri="{FF2B5EF4-FFF2-40B4-BE49-F238E27FC236}">
                <a16:creationId xmlns:a16="http://schemas.microsoft.com/office/drawing/2014/main" id="{3000564B-916E-F242-95B0-41B58B266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04800"/>
            <a:ext cx="32385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输出信号</a:t>
            </a:r>
          </a:p>
        </p:txBody>
      </p:sp>
      <p:sp>
        <p:nvSpPr>
          <p:cNvPr id="587779" name="Rectangle 3">
            <a:extLst>
              <a:ext uri="{FF2B5EF4-FFF2-40B4-BE49-F238E27FC236}">
                <a16:creationId xmlns:a16="http://schemas.microsoft.com/office/drawing/2014/main" id="{C76EC4AD-058C-384F-87CD-149FBAEC9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838200"/>
            <a:ext cx="46783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内的各种控制信号</a:t>
            </a:r>
          </a:p>
        </p:txBody>
      </p:sp>
      <p:sp>
        <p:nvSpPr>
          <p:cNvPr id="587780" name="Rectangle 4">
            <a:extLst>
              <a:ext uri="{FF2B5EF4-FFF2-40B4-BE49-F238E27FC236}">
                <a16:creationId xmlns:a16="http://schemas.microsoft.com/office/drawing/2014/main" id="{30721265-76B2-E243-AC17-0B783352F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2819400"/>
            <a:ext cx="46783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送至控制总线的信号</a:t>
            </a:r>
          </a:p>
        </p:txBody>
      </p:sp>
      <p:grpSp>
        <p:nvGrpSpPr>
          <p:cNvPr id="587781" name="Group 5">
            <a:extLst>
              <a:ext uri="{FF2B5EF4-FFF2-40B4-BE49-F238E27FC236}">
                <a16:creationId xmlns:a16="http://schemas.microsoft.com/office/drawing/2014/main" id="{1BF70701-557B-EC41-A212-FD54B5D055F1}"/>
              </a:ext>
            </a:extLst>
          </p:cNvPr>
          <p:cNvGrpSpPr>
            <a:grpSpLocks/>
          </p:cNvGrpSpPr>
          <p:nvPr/>
        </p:nvGrpSpPr>
        <p:grpSpPr bwMode="auto">
          <a:xfrm>
            <a:off x="3576638" y="1250950"/>
            <a:ext cx="2519362" cy="533400"/>
            <a:chOff x="1293" y="788"/>
            <a:chExt cx="1587" cy="336"/>
          </a:xfrm>
        </p:grpSpPr>
        <p:sp>
          <p:nvSpPr>
            <p:cNvPr id="587782" name="Rectangle 6">
              <a:extLst>
                <a:ext uri="{FF2B5EF4-FFF2-40B4-BE49-F238E27FC236}">
                  <a16:creationId xmlns:a16="http://schemas.microsoft.com/office/drawing/2014/main" id="{335812E2-B0A3-174D-ABF0-BEA8A7B5D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788"/>
              <a:ext cx="158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R</a:t>
              </a:r>
              <a:r>
                <a:rPr kumimoji="1" lang="en-US" altLang="zh-CN" sz="2400" b="1" i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587783" name="Line 7">
              <a:extLst>
                <a:ext uri="{FF2B5EF4-FFF2-40B4-BE49-F238E27FC236}">
                  <a16:creationId xmlns:a16="http://schemas.microsoft.com/office/drawing/2014/main" id="{31C8D190-0CB6-F44A-8E88-73195478B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9" y="960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7784" name="Group 8">
            <a:extLst>
              <a:ext uri="{FF2B5EF4-FFF2-40B4-BE49-F238E27FC236}">
                <a16:creationId xmlns:a16="http://schemas.microsoft.com/office/drawing/2014/main" id="{B34BFAFE-C62C-5749-B695-DDCEB0857D00}"/>
              </a:ext>
            </a:extLst>
          </p:cNvPr>
          <p:cNvGrpSpPr>
            <a:grpSpLocks/>
          </p:cNvGrpSpPr>
          <p:nvPr/>
        </p:nvGrpSpPr>
        <p:grpSpPr bwMode="auto">
          <a:xfrm>
            <a:off x="3576638" y="1692275"/>
            <a:ext cx="2519362" cy="533400"/>
            <a:chOff x="1293" y="1066"/>
            <a:chExt cx="1587" cy="336"/>
          </a:xfrm>
        </p:grpSpPr>
        <p:sp>
          <p:nvSpPr>
            <p:cNvPr id="587785" name="Rectangle 9">
              <a:extLst>
                <a:ext uri="{FF2B5EF4-FFF2-40B4-BE49-F238E27FC236}">
                  <a16:creationId xmlns:a16="http://schemas.microsoft.com/office/drawing/2014/main" id="{E40D1AB0-5762-974E-B4D1-71565263D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1066"/>
              <a:ext cx="158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PC) + 1       PC</a:t>
              </a:r>
            </a:p>
          </p:txBody>
        </p:sp>
        <p:sp>
          <p:nvSpPr>
            <p:cNvPr id="587786" name="Line 10">
              <a:extLst>
                <a:ext uri="{FF2B5EF4-FFF2-40B4-BE49-F238E27FC236}">
                  <a16:creationId xmlns:a16="http://schemas.microsoft.com/office/drawing/2014/main" id="{9B89A6A8-0A9A-DB49-9CEE-4A364A5DB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9" y="1240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87787" name="Rectangle 11">
            <a:extLst>
              <a:ext uri="{FF2B5EF4-FFF2-40B4-BE49-F238E27FC236}">
                <a16:creationId xmlns:a16="http://schemas.microsoft.com/office/drawing/2014/main" id="{DB7AB56E-1515-C94D-8289-74EF83D94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8" y="5683250"/>
            <a:ext cx="10795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INTA</a:t>
            </a:r>
          </a:p>
        </p:txBody>
      </p:sp>
      <p:sp>
        <p:nvSpPr>
          <p:cNvPr id="587788" name="Rectangle 12">
            <a:extLst>
              <a:ext uri="{FF2B5EF4-FFF2-40B4-BE49-F238E27FC236}">
                <a16:creationId xmlns:a16="http://schemas.microsoft.com/office/drawing/2014/main" id="{02B6A187-32A5-3642-A159-EAAEC470E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8" y="6248400"/>
            <a:ext cx="10795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HLDA</a:t>
            </a:r>
          </a:p>
        </p:txBody>
      </p:sp>
      <p:sp>
        <p:nvSpPr>
          <p:cNvPr id="587789" name="Rectangle 13">
            <a:extLst>
              <a:ext uri="{FF2B5EF4-FFF2-40B4-BE49-F238E27FC236}">
                <a16:creationId xmlns:a16="http://schemas.microsoft.com/office/drawing/2014/main" id="{C3C9A4AD-E768-4043-92EB-74B79CC40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429000"/>
            <a:ext cx="32385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访存控制信号</a:t>
            </a:r>
          </a:p>
        </p:txBody>
      </p:sp>
      <p:sp>
        <p:nvSpPr>
          <p:cNvPr id="587790" name="Rectangle 14">
            <a:extLst>
              <a:ext uri="{FF2B5EF4-FFF2-40B4-BE49-F238E27FC236}">
                <a16:creationId xmlns:a16="http://schemas.microsoft.com/office/drawing/2014/main" id="{68586FE8-7376-DA44-B8B4-19555122D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962400"/>
            <a:ext cx="42672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访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IO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kumimoji="1" lang="en-US" altLang="zh-CN" sz="1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存储器的控制信号</a:t>
            </a:r>
          </a:p>
        </p:txBody>
      </p:sp>
      <p:sp>
        <p:nvSpPr>
          <p:cNvPr id="587791" name="Rectangle 15">
            <a:extLst>
              <a:ext uri="{FF2B5EF4-FFF2-40B4-BE49-F238E27FC236}">
                <a16:creationId xmlns:a16="http://schemas.microsoft.com/office/drawing/2014/main" id="{7AA70770-C437-8F49-8AB1-CC8CBC354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556125"/>
            <a:ext cx="32385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读命令</a:t>
            </a:r>
          </a:p>
        </p:txBody>
      </p:sp>
      <p:sp>
        <p:nvSpPr>
          <p:cNvPr id="587792" name="Rectangle 16">
            <a:extLst>
              <a:ext uri="{FF2B5EF4-FFF2-40B4-BE49-F238E27FC236}">
                <a16:creationId xmlns:a16="http://schemas.microsoft.com/office/drawing/2014/main" id="{47E4A13D-B122-D04C-A40D-F8E555C90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19688"/>
            <a:ext cx="32385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写命令</a:t>
            </a:r>
          </a:p>
        </p:txBody>
      </p:sp>
      <p:sp>
        <p:nvSpPr>
          <p:cNvPr id="587793" name="Rectangle 17">
            <a:extLst>
              <a:ext uri="{FF2B5EF4-FFF2-40B4-BE49-F238E27FC236}">
                <a16:creationId xmlns:a16="http://schemas.microsoft.com/office/drawing/2014/main" id="{C24082A4-D356-9D44-AE00-99E621C17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683250"/>
            <a:ext cx="32385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中断响应信号</a:t>
            </a:r>
          </a:p>
        </p:txBody>
      </p:sp>
      <p:sp>
        <p:nvSpPr>
          <p:cNvPr id="587794" name="Rectangle 18">
            <a:extLst>
              <a:ext uri="{FF2B5EF4-FFF2-40B4-BE49-F238E27FC236}">
                <a16:creationId xmlns:a16="http://schemas.microsoft.com/office/drawing/2014/main" id="{7AC0AD24-67A8-0F4B-9303-6C6149A68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6248400"/>
            <a:ext cx="32385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总线响应信号</a:t>
            </a:r>
          </a:p>
        </p:txBody>
      </p:sp>
      <p:grpSp>
        <p:nvGrpSpPr>
          <p:cNvPr id="587795" name="Group 19">
            <a:extLst>
              <a:ext uri="{FF2B5EF4-FFF2-40B4-BE49-F238E27FC236}">
                <a16:creationId xmlns:a16="http://schemas.microsoft.com/office/drawing/2014/main" id="{AF25732F-1178-8C4F-8906-B5D0AF900675}"/>
              </a:ext>
            </a:extLst>
          </p:cNvPr>
          <p:cNvGrpSpPr>
            <a:grpSpLocks/>
          </p:cNvGrpSpPr>
          <p:nvPr/>
        </p:nvGrpSpPr>
        <p:grpSpPr bwMode="auto">
          <a:xfrm>
            <a:off x="3576639" y="3429000"/>
            <a:ext cx="1114425" cy="533400"/>
            <a:chOff x="986" y="2064"/>
            <a:chExt cx="702" cy="336"/>
          </a:xfrm>
        </p:grpSpPr>
        <p:sp>
          <p:nvSpPr>
            <p:cNvPr id="587796" name="Rectangle 20">
              <a:extLst>
                <a:ext uri="{FF2B5EF4-FFF2-40B4-BE49-F238E27FC236}">
                  <a16:creationId xmlns:a16="http://schemas.microsoft.com/office/drawing/2014/main" id="{C49BD5F7-D2DC-E74C-8413-A88EEE363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064"/>
              <a:ext cx="6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MREQ</a:t>
              </a:r>
            </a:p>
          </p:txBody>
        </p:sp>
        <p:sp>
          <p:nvSpPr>
            <p:cNvPr id="587797" name="Line 21">
              <a:extLst>
                <a:ext uri="{FF2B5EF4-FFF2-40B4-BE49-F238E27FC236}">
                  <a16:creationId xmlns:a16="http://schemas.microsoft.com/office/drawing/2014/main" id="{0932919F-2B1D-9A46-B7A7-6F0FAD087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" y="2135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7798" name="Group 22">
            <a:extLst>
              <a:ext uri="{FF2B5EF4-FFF2-40B4-BE49-F238E27FC236}">
                <a16:creationId xmlns:a16="http://schemas.microsoft.com/office/drawing/2014/main" id="{0F754643-EF9D-3045-990A-22CF88E8DF8D}"/>
              </a:ext>
            </a:extLst>
          </p:cNvPr>
          <p:cNvGrpSpPr>
            <a:grpSpLocks/>
          </p:cNvGrpSpPr>
          <p:nvPr/>
        </p:nvGrpSpPr>
        <p:grpSpPr bwMode="auto">
          <a:xfrm>
            <a:off x="3576638" y="3992563"/>
            <a:ext cx="1079500" cy="533400"/>
            <a:chOff x="1008" y="2400"/>
            <a:chExt cx="680" cy="336"/>
          </a:xfrm>
        </p:grpSpPr>
        <p:sp>
          <p:nvSpPr>
            <p:cNvPr id="587799" name="Rectangle 23">
              <a:extLst>
                <a:ext uri="{FF2B5EF4-FFF2-40B4-BE49-F238E27FC236}">
                  <a16:creationId xmlns:a16="http://schemas.microsoft.com/office/drawing/2014/main" id="{CDD9CF46-F255-F445-AE8E-938723ED7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400"/>
              <a:ext cx="6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IO/M</a:t>
              </a:r>
            </a:p>
          </p:txBody>
        </p:sp>
        <p:sp>
          <p:nvSpPr>
            <p:cNvPr id="587800" name="Line 24">
              <a:extLst>
                <a:ext uri="{FF2B5EF4-FFF2-40B4-BE49-F238E27FC236}">
                  <a16:creationId xmlns:a16="http://schemas.microsoft.com/office/drawing/2014/main" id="{DEE60D3F-5CED-DC40-B3DD-6FA0DC8E4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471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7801" name="Group 25">
            <a:extLst>
              <a:ext uri="{FF2B5EF4-FFF2-40B4-BE49-F238E27FC236}">
                <a16:creationId xmlns:a16="http://schemas.microsoft.com/office/drawing/2014/main" id="{CC6DC270-D6FF-534C-B584-0BBAA99CF752}"/>
              </a:ext>
            </a:extLst>
          </p:cNvPr>
          <p:cNvGrpSpPr>
            <a:grpSpLocks/>
          </p:cNvGrpSpPr>
          <p:nvPr/>
        </p:nvGrpSpPr>
        <p:grpSpPr bwMode="auto">
          <a:xfrm>
            <a:off x="3576638" y="4556125"/>
            <a:ext cx="1122362" cy="533400"/>
            <a:chOff x="981" y="2736"/>
            <a:chExt cx="707" cy="336"/>
          </a:xfrm>
        </p:grpSpPr>
        <p:sp>
          <p:nvSpPr>
            <p:cNvPr id="587802" name="Rectangle 26">
              <a:extLst>
                <a:ext uri="{FF2B5EF4-FFF2-40B4-BE49-F238E27FC236}">
                  <a16:creationId xmlns:a16="http://schemas.microsoft.com/office/drawing/2014/main" id="{A09205EE-1855-3F4C-9621-56DC1F142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736"/>
              <a:ext cx="6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RD</a:t>
              </a:r>
            </a:p>
          </p:txBody>
        </p:sp>
        <p:sp>
          <p:nvSpPr>
            <p:cNvPr id="587803" name="Line 27">
              <a:extLst>
                <a:ext uri="{FF2B5EF4-FFF2-40B4-BE49-F238E27FC236}">
                  <a16:creationId xmlns:a16="http://schemas.microsoft.com/office/drawing/2014/main" id="{D374DE47-523E-F045-A68A-C91B91341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1" y="2806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7804" name="Group 28">
            <a:extLst>
              <a:ext uri="{FF2B5EF4-FFF2-40B4-BE49-F238E27FC236}">
                <a16:creationId xmlns:a16="http://schemas.microsoft.com/office/drawing/2014/main" id="{8CD4054B-443B-8C4A-8744-7E6091763CA3}"/>
              </a:ext>
            </a:extLst>
          </p:cNvPr>
          <p:cNvGrpSpPr>
            <a:grpSpLocks/>
          </p:cNvGrpSpPr>
          <p:nvPr/>
        </p:nvGrpSpPr>
        <p:grpSpPr bwMode="auto">
          <a:xfrm>
            <a:off x="3576638" y="5119688"/>
            <a:ext cx="1079500" cy="533400"/>
            <a:chOff x="1293" y="3225"/>
            <a:chExt cx="680" cy="336"/>
          </a:xfrm>
        </p:grpSpPr>
        <p:sp>
          <p:nvSpPr>
            <p:cNvPr id="587805" name="Rectangle 29">
              <a:extLst>
                <a:ext uri="{FF2B5EF4-FFF2-40B4-BE49-F238E27FC236}">
                  <a16:creationId xmlns:a16="http://schemas.microsoft.com/office/drawing/2014/main" id="{96128EAC-E0EC-384D-A74A-BFA1114F8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3225"/>
              <a:ext cx="6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WR</a:t>
              </a:r>
            </a:p>
          </p:txBody>
        </p:sp>
        <p:sp>
          <p:nvSpPr>
            <p:cNvPr id="587806" name="Line 30">
              <a:extLst>
                <a:ext uri="{FF2B5EF4-FFF2-40B4-BE49-F238E27FC236}">
                  <a16:creationId xmlns:a16="http://schemas.microsoft.com/office/drawing/2014/main" id="{3B9635FE-B924-E240-8E5A-7541409BA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3295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7812" name="Group 36">
            <a:extLst>
              <a:ext uri="{FF2B5EF4-FFF2-40B4-BE49-F238E27FC236}">
                <a16:creationId xmlns:a16="http://schemas.microsoft.com/office/drawing/2014/main" id="{23D59148-710C-D246-A53D-C2F07095C05B}"/>
              </a:ext>
            </a:extLst>
          </p:cNvPr>
          <p:cNvGrpSpPr>
            <a:grpSpLocks/>
          </p:cNvGrpSpPr>
          <p:nvPr/>
        </p:nvGrpSpPr>
        <p:grpSpPr bwMode="auto">
          <a:xfrm>
            <a:off x="3576638" y="2176464"/>
            <a:ext cx="4678362" cy="566737"/>
            <a:chOff x="1293" y="1371"/>
            <a:chExt cx="2947" cy="357"/>
          </a:xfrm>
        </p:grpSpPr>
        <p:sp>
          <p:nvSpPr>
            <p:cNvPr id="587808" name="Rectangle 32">
              <a:extLst>
                <a:ext uri="{FF2B5EF4-FFF2-40B4-BE49-F238E27FC236}">
                  <a16:creationId xmlns:a16="http://schemas.microsoft.com/office/drawing/2014/main" id="{7A08AC48-121F-F842-8EFF-424626556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1392"/>
              <a:ext cx="294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＋、－、与、或</a:t>
              </a:r>
            </a:p>
          </p:txBody>
        </p:sp>
        <p:sp>
          <p:nvSpPr>
            <p:cNvPr id="587809" name="Text Box 33">
              <a:extLst>
                <a:ext uri="{FF2B5EF4-FFF2-40B4-BE49-F238E27FC236}">
                  <a16:creationId xmlns:a16="http://schemas.microsoft.com/office/drawing/2014/main" id="{D259EC74-A969-304C-9870-0FE817A74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1" y="1371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87810" name="Rectangle 34">
            <a:extLst>
              <a:ext uri="{FF2B5EF4-FFF2-40B4-BE49-F238E27FC236}">
                <a16:creationId xmlns:a16="http://schemas.microsoft.com/office/drawing/2014/main" id="{DE30E0CD-55D5-9D41-872C-DCE490285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9.2</a:t>
            </a:r>
          </a:p>
        </p:txBody>
      </p:sp>
      <p:sp>
        <p:nvSpPr>
          <p:cNvPr id="587811" name="AutoShape 3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E5C9AE1-13C1-9747-9B44-51D984B8A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137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8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8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8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8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8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8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8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9" grpId="0" autoUpdateAnimBg="0"/>
      <p:bldP spid="587780" grpId="0" autoUpdateAnimBg="0"/>
      <p:bldP spid="587787" grpId="0" autoUpdateAnimBg="0"/>
      <p:bldP spid="587788" grpId="0" autoUpdateAnimBg="0"/>
      <p:bldP spid="587789" grpId="0" autoUpdateAnimBg="0"/>
      <p:bldP spid="587790" grpId="0" autoUpdateAnimBg="0"/>
      <p:bldP spid="587791" grpId="0" autoUpdateAnimBg="0"/>
      <p:bldP spid="587792" grpId="0" autoUpdateAnimBg="0"/>
      <p:bldP spid="587793" grpId="0" autoUpdateAnimBg="0"/>
      <p:bldP spid="58779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Text Box 2">
            <a:extLst>
              <a:ext uri="{FF2B5EF4-FFF2-40B4-BE49-F238E27FC236}">
                <a16:creationId xmlns:a16="http://schemas.microsoft.com/office/drawing/2014/main" id="{BEF81CFB-B238-2F46-AA61-B771CE914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244475"/>
            <a:ext cx="3854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二、控制信号举例</a:t>
            </a:r>
          </a:p>
        </p:txBody>
      </p:sp>
      <p:sp>
        <p:nvSpPr>
          <p:cNvPr id="588803" name="Rectangle 3">
            <a:extLst>
              <a:ext uri="{FF2B5EF4-FFF2-40B4-BE49-F238E27FC236}">
                <a16:creationId xmlns:a16="http://schemas.microsoft.com/office/drawing/2014/main" id="{D86A2D54-73E8-7947-804C-737B52200E6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62475" y="3505200"/>
            <a:ext cx="4572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588804" name="Rectangle 4">
            <a:extLst>
              <a:ext uri="{FF2B5EF4-FFF2-40B4-BE49-F238E27FC236}">
                <a16:creationId xmlns:a16="http://schemas.microsoft.com/office/drawing/2014/main" id="{92A997C3-421F-FF45-9C49-7BD0CC5BFC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62675" y="3505200"/>
            <a:ext cx="4572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</a:p>
        </p:txBody>
      </p:sp>
      <p:sp>
        <p:nvSpPr>
          <p:cNvPr id="588805" name="Rectangle 5">
            <a:extLst>
              <a:ext uri="{FF2B5EF4-FFF2-40B4-BE49-F238E27FC236}">
                <a16:creationId xmlns:a16="http://schemas.microsoft.com/office/drawing/2014/main" id="{9932B430-5668-0C41-B3E4-E3278DB6A22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143875" y="2971800"/>
            <a:ext cx="4572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</a:t>
            </a:r>
          </a:p>
        </p:txBody>
      </p:sp>
      <p:sp>
        <p:nvSpPr>
          <p:cNvPr id="588806" name="Rectangle 6">
            <a:extLst>
              <a:ext uri="{FF2B5EF4-FFF2-40B4-BE49-F238E27FC236}">
                <a16:creationId xmlns:a16="http://schemas.microsoft.com/office/drawing/2014/main" id="{111B9BA3-7B6B-AE45-A6FC-3B34EAF0D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75" y="5257800"/>
            <a:ext cx="914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</a:t>
            </a:r>
          </a:p>
        </p:txBody>
      </p:sp>
      <p:sp>
        <p:nvSpPr>
          <p:cNvPr id="588807" name="Rectangle 7">
            <a:extLst>
              <a:ext uri="{FF2B5EF4-FFF2-40B4-BE49-F238E27FC236}">
                <a16:creationId xmlns:a16="http://schemas.microsoft.com/office/drawing/2014/main" id="{0A828873-A9CA-B14A-8FD7-595171E3581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33975" y="5753100"/>
            <a:ext cx="3810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时钟</a:t>
            </a:r>
          </a:p>
        </p:txBody>
      </p:sp>
      <p:sp>
        <p:nvSpPr>
          <p:cNvPr id="588808" name="Rectangle 8">
            <a:extLst>
              <a:ext uri="{FF2B5EF4-FFF2-40B4-BE49-F238E27FC236}">
                <a16:creationId xmlns:a16="http://schemas.microsoft.com/office/drawing/2014/main" id="{6D784C50-8FF7-F74B-BD2D-0AB568EF4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725" y="4648200"/>
            <a:ext cx="914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</a:p>
        </p:txBody>
      </p:sp>
      <p:grpSp>
        <p:nvGrpSpPr>
          <p:cNvPr id="588815" name="Group 15">
            <a:extLst>
              <a:ext uri="{FF2B5EF4-FFF2-40B4-BE49-F238E27FC236}">
                <a16:creationId xmlns:a16="http://schemas.microsoft.com/office/drawing/2014/main" id="{DF783D78-D5D3-E246-B3B5-E03817BA91C1}"/>
              </a:ext>
            </a:extLst>
          </p:cNvPr>
          <p:cNvGrpSpPr>
            <a:grpSpLocks/>
          </p:cNvGrpSpPr>
          <p:nvPr/>
        </p:nvGrpSpPr>
        <p:grpSpPr bwMode="auto">
          <a:xfrm>
            <a:off x="3724276" y="3124200"/>
            <a:ext cx="341313" cy="2133600"/>
            <a:chOff x="1386" y="1968"/>
            <a:chExt cx="215" cy="1344"/>
          </a:xfrm>
        </p:grpSpPr>
        <p:sp>
          <p:nvSpPr>
            <p:cNvPr id="588816" name="Oval 16">
              <a:extLst>
                <a:ext uri="{FF2B5EF4-FFF2-40B4-BE49-F238E27FC236}">
                  <a16:creationId xmlns:a16="http://schemas.microsoft.com/office/drawing/2014/main" id="{9B7E953C-2646-CA40-AEB4-E5FAF5FB0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2256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17" name="Freeform 17">
              <a:extLst>
                <a:ext uri="{FF2B5EF4-FFF2-40B4-BE49-F238E27FC236}">
                  <a16:creationId xmlns:a16="http://schemas.microsoft.com/office/drawing/2014/main" id="{361F7C03-E150-3A44-884D-B433699E0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" y="1968"/>
              <a:ext cx="1" cy="294"/>
            </a:xfrm>
            <a:custGeom>
              <a:avLst/>
              <a:gdLst>
                <a:gd name="T0" fmla="*/ 0 w 1"/>
                <a:gd name="T1" fmla="*/ 0 h 294"/>
                <a:gd name="T2" fmla="*/ 0 w 1"/>
                <a:gd name="T3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94">
                  <a:moveTo>
                    <a:pt x="0" y="0"/>
                  </a:moveTo>
                  <a:lnTo>
                    <a:pt x="0" y="29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18" name="Freeform 18">
              <a:extLst>
                <a:ext uri="{FF2B5EF4-FFF2-40B4-BE49-F238E27FC236}">
                  <a16:creationId xmlns:a16="http://schemas.microsoft.com/office/drawing/2014/main" id="{09413F7B-E201-4049-99C5-B998ABB3B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" y="2304"/>
              <a:ext cx="192" cy="1008"/>
            </a:xfrm>
            <a:custGeom>
              <a:avLst/>
              <a:gdLst>
                <a:gd name="T0" fmla="*/ 192 w 192"/>
                <a:gd name="T1" fmla="*/ 0 h 1008"/>
                <a:gd name="T2" fmla="*/ 192 w 192"/>
                <a:gd name="T3" fmla="*/ 1008 h 1008"/>
                <a:gd name="T4" fmla="*/ 0 w 192"/>
                <a:gd name="T5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008">
                  <a:moveTo>
                    <a:pt x="192" y="0"/>
                  </a:moveTo>
                  <a:lnTo>
                    <a:pt x="192" y="1008"/>
                  </a:lnTo>
                  <a:lnTo>
                    <a:pt x="0" y="100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8819" name="Group 19">
            <a:extLst>
              <a:ext uri="{FF2B5EF4-FFF2-40B4-BE49-F238E27FC236}">
                <a16:creationId xmlns:a16="http://schemas.microsoft.com/office/drawing/2014/main" id="{A2B732A1-D88A-2A44-8B56-FCBBE9C09157}"/>
              </a:ext>
            </a:extLst>
          </p:cNvPr>
          <p:cNvGrpSpPr>
            <a:grpSpLocks/>
          </p:cNvGrpSpPr>
          <p:nvPr/>
        </p:nvGrpSpPr>
        <p:grpSpPr bwMode="auto">
          <a:xfrm>
            <a:off x="3724276" y="4267200"/>
            <a:ext cx="1108075" cy="1524000"/>
            <a:chOff x="1386" y="2688"/>
            <a:chExt cx="698" cy="960"/>
          </a:xfrm>
        </p:grpSpPr>
        <p:sp>
          <p:nvSpPr>
            <p:cNvPr id="588820" name="Line 20">
              <a:extLst>
                <a:ext uri="{FF2B5EF4-FFF2-40B4-BE49-F238E27FC236}">
                  <a16:creationId xmlns:a16="http://schemas.microsoft.com/office/drawing/2014/main" id="{66D22DFD-AFCC-DA49-9EBD-77FD22F80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8" y="268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21" name="Freeform 21">
              <a:extLst>
                <a:ext uri="{FF2B5EF4-FFF2-40B4-BE49-F238E27FC236}">
                  <a16:creationId xmlns:a16="http://schemas.microsoft.com/office/drawing/2014/main" id="{72FEF04C-D347-8642-A448-84B7147E3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" y="3072"/>
              <a:ext cx="672" cy="576"/>
            </a:xfrm>
            <a:custGeom>
              <a:avLst/>
              <a:gdLst>
                <a:gd name="T0" fmla="*/ 672 w 672"/>
                <a:gd name="T1" fmla="*/ 0 h 576"/>
                <a:gd name="T2" fmla="*/ 672 w 672"/>
                <a:gd name="T3" fmla="*/ 576 h 576"/>
                <a:gd name="T4" fmla="*/ 0 w 672"/>
                <a:gd name="T5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576">
                  <a:moveTo>
                    <a:pt x="672" y="0"/>
                  </a:moveTo>
                  <a:lnTo>
                    <a:pt x="672" y="576"/>
                  </a:lnTo>
                  <a:lnTo>
                    <a:pt x="0" y="57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22" name="Oval 22">
              <a:extLst>
                <a:ext uri="{FF2B5EF4-FFF2-40B4-BE49-F238E27FC236}">
                  <a16:creationId xmlns:a16="http://schemas.microsoft.com/office/drawing/2014/main" id="{88E2D54C-A89A-7C45-A0F6-DE2ACDBD6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" y="302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8823" name="Group 23">
            <a:extLst>
              <a:ext uri="{FF2B5EF4-FFF2-40B4-BE49-F238E27FC236}">
                <a16:creationId xmlns:a16="http://schemas.microsoft.com/office/drawing/2014/main" id="{0EBB8CEE-60DE-644D-98D1-B97C25177BA0}"/>
              </a:ext>
            </a:extLst>
          </p:cNvPr>
          <p:cNvGrpSpPr>
            <a:grpSpLocks/>
          </p:cNvGrpSpPr>
          <p:nvPr/>
        </p:nvGrpSpPr>
        <p:grpSpPr bwMode="auto">
          <a:xfrm>
            <a:off x="3724276" y="3124200"/>
            <a:ext cx="2627313" cy="685800"/>
            <a:chOff x="1386" y="1968"/>
            <a:chExt cx="1655" cy="432"/>
          </a:xfrm>
        </p:grpSpPr>
        <p:sp>
          <p:nvSpPr>
            <p:cNvPr id="588824" name="Freeform 24">
              <a:extLst>
                <a:ext uri="{FF2B5EF4-FFF2-40B4-BE49-F238E27FC236}">
                  <a16:creationId xmlns:a16="http://schemas.microsoft.com/office/drawing/2014/main" id="{FDB586F5-28CA-6548-A852-31B801C6C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" y="1968"/>
              <a:ext cx="1632" cy="3"/>
            </a:xfrm>
            <a:custGeom>
              <a:avLst/>
              <a:gdLst>
                <a:gd name="T0" fmla="*/ 0 w 1632"/>
                <a:gd name="T1" fmla="*/ 0 h 3"/>
                <a:gd name="T2" fmla="*/ 1632 w 1632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32" h="3">
                  <a:moveTo>
                    <a:pt x="0" y="0"/>
                  </a:moveTo>
                  <a:lnTo>
                    <a:pt x="1632" y="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25" name="Oval 25">
              <a:extLst>
                <a:ext uri="{FF2B5EF4-FFF2-40B4-BE49-F238E27FC236}">
                  <a16:creationId xmlns:a16="http://schemas.microsoft.com/office/drawing/2014/main" id="{09CD859F-B8BE-014C-851C-81AA46181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" y="220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26" name="Line 26">
              <a:extLst>
                <a:ext uri="{FF2B5EF4-FFF2-40B4-BE49-F238E27FC236}">
                  <a16:creationId xmlns:a16="http://schemas.microsoft.com/office/drawing/2014/main" id="{8D08C790-7053-8A48-AF81-33FF2D92E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8" y="196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27" name="Line 27">
              <a:extLst>
                <a:ext uri="{FF2B5EF4-FFF2-40B4-BE49-F238E27FC236}">
                  <a16:creationId xmlns:a16="http://schemas.microsoft.com/office/drawing/2014/main" id="{4F15317F-45D9-3C49-8675-A4F464677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8" y="225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8828" name="Group 28">
            <a:extLst>
              <a:ext uri="{FF2B5EF4-FFF2-40B4-BE49-F238E27FC236}">
                <a16:creationId xmlns:a16="http://schemas.microsoft.com/office/drawing/2014/main" id="{68C60CE0-6686-7247-812E-9A12831E674B}"/>
              </a:ext>
            </a:extLst>
          </p:cNvPr>
          <p:cNvGrpSpPr>
            <a:grpSpLocks/>
          </p:cNvGrpSpPr>
          <p:nvPr/>
        </p:nvGrpSpPr>
        <p:grpSpPr bwMode="auto">
          <a:xfrm>
            <a:off x="6353175" y="4267200"/>
            <a:ext cx="76200" cy="990600"/>
            <a:chOff x="3042" y="2688"/>
            <a:chExt cx="48" cy="624"/>
          </a:xfrm>
        </p:grpSpPr>
        <p:sp>
          <p:nvSpPr>
            <p:cNvPr id="588829" name="Line 29">
              <a:extLst>
                <a:ext uri="{FF2B5EF4-FFF2-40B4-BE49-F238E27FC236}">
                  <a16:creationId xmlns:a16="http://schemas.microsoft.com/office/drawing/2014/main" id="{9E16A3B0-42FA-6F48-AB0C-F33022749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6" y="268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30" name="Oval 30">
              <a:extLst>
                <a:ext uri="{FF2B5EF4-FFF2-40B4-BE49-F238E27FC236}">
                  <a16:creationId xmlns:a16="http://schemas.microsoft.com/office/drawing/2014/main" id="{5FCE6DCA-7EF9-A143-916F-93AD37483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302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31" name="Line 31">
              <a:extLst>
                <a:ext uri="{FF2B5EF4-FFF2-40B4-BE49-F238E27FC236}">
                  <a16:creationId xmlns:a16="http://schemas.microsoft.com/office/drawing/2014/main" id="{100C746D-9839-B64D-AFAF-50249E314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6" y="307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88832" name="Freeform 32">
            <a:extLst>
              <a:ext uri="{FF2B5EF4-FFF2-40B4-BE49-F238E27FC236}">
                <a16:creationId xmlns:a16="http://schemas.microsoft.com/office/drawing/2014/main" id="{69D4B0DB-9946-124F-B878-FCCD020206EB}"/>
              </a:ext>
            </a:extLst>
          </p:cNvPr>
          <p:cNvSpPr>
            <a:spLocks/>
          </p:cNvSpPr>
          <p:nvPr/>
        </p:nvSpPr>
        <p:spPr bwMode="auto">
          <a:xfrm>
            <a:off x="5324475" y="5486400"/>
            <a:ext cx="609600" cy="533400"/>
          </a:xfrm>
          <a:custGeom>
            <a:avLst/>
            <a:gdLst>
              <a:gd name="T0" fmla="*/ 0 w 384"/>
              <a:gd name="T1" fmla="*/ 240 h 240"/>
              <a:gd name="T2" fmla="*/ 0 w 384"/>
              <a:gd name="T3" fmla="*/ 0 h 240"/>
              <a:gd name="T4" fmla="*/ 384 w 38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240">
                <a:moveTo>
                  <a:pt x="0" y="240"/>
                </a:moveTo>
                <a:lnTo>
                  <a:pt x="0" y="0"/>
                </a:lnTo>
                <a:lnTo>
                  <a:pt x="384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88833" name="Group 33">
            <a:extLst>
              <a:ext uri="{FF2B5EF4-FFF2-40B4-BE49-F238E27FC236}">
                <a16:creationId xmlns:a16="http://schemas.microsoft.com/office/drawing/2014/main" id="{A181CC4C-571A-FD46-9A48-76136EBB5761}"/>
              </a:ext>
            </a:extLst>
          </p:cNvPr>
          <p:cNvGrpSpPr>
            <a:grpSpLocks/>
          </p:cNvGrpSpPr>
          <p:nvPr/>
        </p:nvGrpSpPr>
        <p:grpSpPr bwMode="auto">
          <a:xfrm>
            <a:off x="7113588" y="3500438"/>
            <a:ext cx="844550" cy="1300162"/>
            <a:chOff x="3521" y="2205"/>
            <a:chExt cx="532" cy="819"/>
          </a:xfrm>
        </p:grpSpPr>
        <p:sp>
          <p:nvSpPr>
            <p:cNvPr id="588834" name="Freeform 34">
              <a:extLst>
                <a:ext uri="{FF2B5EF4-FFF2-40B4-BE49-F238E27FC236}">
                  <a16:creationId xmlns:a16="http://schemas.microsoft.com/office/drawing/2014/main" id="{B0B5D428-A04C-E84B-95F9-6FAC4638E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205"/>
              <a:ext cx="1" cy="576"/>
            </a:xfrm>
            <a:custGeom>
              <a:avLst/>
              <a:gdLst>
                <a:gd name="T0" fmla="*/ 0 w 1"/>
                <a:gd name="T1" fmla="*/ 0 h 576"/>
                <a:gd name="T2" fmla="*/ 0 w 1"/>
                <a:gd name="T3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76">
                  <a:moveTo>
                    <a:pt x="0" y="0"/>
                  </a:moveTo>
                  <a:lnTo>
                    <a:pt x="0" y="57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35" name="Oval 35">
              <a:extLst>
                <a:ext uri="{FF2B5EF4-FFF2-40B4-BE49-F238E27FC236}">
                  <a16:creationId xmlns:a16="http://schemas.microsoft.com/office/drawing/2014/main" id="{21242ED4-FA89-4A46-B38F-2F0F0D137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" y="278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36" name="Freeform 36">
              <a:extLst>
                <a:ext uri="{FF2B5EF4-FFF2-40B4-BE49-F238E27FC236}">
                  <a16:creationId xmlns:a16="http://schemas.microsoft.com/office/drawing/2014/main" id="{1AE68E1B-F87F-C543-BE3A-537460447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6" y="2832"/>
              <a:ext cx="507" cy="192"/>
            </a:xfrm>
            <a:custGeom>
              <a:avLst/>
              <a:gdLst>
                <a:gd name="T0" fmla="*/ 0 w 507"/>
                <a:gd name="T1" fmla="*/ 0 h 192"/>
                <a:gd name="T2" fmla="*/ 0 w 507"/>
                <a:gd name="T3" fmla="*/ 192 h 192"/>
                <a:gd name="T4" fmla="*/ 507 w 507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7" h="192">
                  <a:moveTo>
                    <a:pt x="0" y="0"/>
                  </a:moveTo>
                  <a:lnTo>
                    <a:pt x="0" y="192"/>
                  </a:lnTo>
                  <a:lnTo>
                    <a:pt x="507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8837" name="Group 37">
            <a:extLst>
              <a:ext uri="{FF2B5EF4-FFF2-40B4-BE49-F238E27FC236}">
                <a16:creationId xmlns:a16="http://schemas.microsoft.com/office/drawing/2014/main" id="{276E7740-AE11-3140-8CE0-C0BE93458588}"/>
              </a:ext>
            </a:extLst>
          </p:cNvPr>
          <p:cNvGrpSpPr>
            <a:grpSpLocks/>
          </p:cNvGrpSpPr>
          <p:nvPr/>
        </p:nvGrpSpPr>
        <p:grpSpPr bwMode="auto">
          <a:xfrm>
            <a:off x="6162675" y="5699126"/>
            <a:ext cx="533400" cy="396875"/>
            <a:chOff x="2922" y="3590"/>
            <a:chExt cx="336" cy="250"/>
          </a:xfrm>
        </p:grpSpPr>
        <p:sp>
          <p:nvSpPr>
            <p:cNvPr id="588838" name="Line 38">
              <a:extLst>
                <a:ext uri="{FF2B5EF4-FFF2-40B4-BE49-F238E27FC236}">
                  <a16:creationId xmlns:a16="http://schemas.microsoft.com/office/drawing/2014/main" id="{0550DF69-111A-224F-93CA-0E78562D9A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826" y="37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39" name="Line 39">
              <a:extLst>
                <a:ext uri="{FF2B5EF4-FFF2-40B4-BE49-F238E27FC236}">
                  <a16:creationId xmlns:a16="http://schemas.microsoft.com/office/drawing/2014/main" id="{B57D34DC-EEF9-B74B-808C-A2FCA55FD9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3162" y="37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40" name="Text Box 40">
              <a:extLst>
                <a:ext uri="{FF2B5EF4-FFF2-40B4-BE49-F238E27FC236}">
                  <a16:creationId xmlns:a16="http://schemas.microsoft.com/office/drawing/2014/main" id="{E95B14A1-30AF-2E40-9DA8-895D48BE7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0" y="3590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grpSp>
        <p:nvGrpSpPr>
          <p:cNvPr id="588841" name="Group 41">
            <a:extLst>
              <a:ext uri="{FF2B5EF4-FFF2-40B4-BE49-F238E27FC236}">
                <a16:creationId xmlns:a16="http://schemas.microsoft.com/office/drawing/2014/main" id="{D2CCAAC4-DA37-D74C-9251-CAB4032C1B53}"/>
              </a:ext>
            </a:extLst>
          </p:cNvPr>
          <p:cNvGrpSpPr>
            <a:grpSpLocks/>
          </p:cNvGrpSpPr>
          <p:nvPr/>
        </p:nvGrpSpPr>
        <p:grpSpPr bwMode="auto">
          <a:xfrm>
            <a:off x="6845301" y="5334000"/>
            <a:ext cx="492125" cy="381000"/>
            <a:chOff x="3352" y="3360"/>
            <a:chExt cx="310" cy="240"/>
          </a:xfrm>
        </p:grpSpPr>
        <p:sp>
          <p:nvSpPr>
            <p:cNvPr id="588842" name="Line 42">
              <a:extLst>
                <a:ext uri="{FF2B5EF4-FFF2-40B4-BE49-F238E27FC236}">
                  <a16:creationId xmlns:a16="http://schemas.microsoft.com/office/drawing/2014/main" id="{0344F9CB-A103-014A-B181-FECE9EA65F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4" y="336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43" name="Line 43">
              <a:extLst>
                <a:ext uri="{FF2B5EF4-FFF2-40B4-BE49-F238E27FC236}">
                  <a16:creationId xmlns:a16="http://schemas.microsoft.com/office/drawing/2014/main" id="{7C9EE9E5-8CDC-7449-AD55-449F362B30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4" y="360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44" name="Text Box 44">
              <a:extLst>
                <a:ext uri="{FF2B5EF4-FFF2-40B4-BE49-F238E27FC236}">
                  <a16:creationId xmlns:a16="http://schemas.microsoft.com/office/drawing/2014/main" id="{7554041B-3D54-3140-8150-D8E31FAE6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" y="3379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grpSp>
        <p:nvGrpSpPr>
          <p:cNvPr id="588845" name="Group 45">
            <a:extLst>
              <a:ext uri="{FF2B5EF4-FFF2-40B4-BE49-F238E27FC236}">
                <a16:creationId xmlns:a16="http://schemas.microsoft.com/office/drawing/2014/main" id="{3C4C98AA-7490-AE4D-873E-5B1B77D75A8B}"/>
              </a:ext>
            </a:extLst>
          </p:cNvPr>
          <p:cNvGrpSpPr>
            <a:grpSpLocks/>
          </p:cNvGrpSpPr>
          <p:nvPr/>
        </p:nvGrpSpPr>
        <p:grpSpPr bwMode="auto">
          <a:xfrm>
            <a:off x="8870951" y="4724400"/>
            <a:ext cx="492125" cy="381000"/>
            <a:chOff x="4628" y="2976"/>
            <a:chExt cx="310" cy="240"/>
          </a:xfrm>
        </p:grpSpPr>
        <p:sp>
          <p:nvSpPr>
            <p:cNvPr id="588846" name="Line 46">
              <a:extLst>
                <a:ext uri="{FF2B5EF4-FFF2-40B4-BE49-F238E27FC236}">
                  <a16:creationId xmlns:a16="http://schemas.microsoft.com/office/drawing/2014/main" id="{55A5BC23-43B7-ED4C-B6C7-0F24950487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30" y="297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47" name="Line 47">
              <a:extLst>
                <a:ext uri="{FF2B5EF4-FFF2-40B4-BE49-F238E27FC236}">
                  <a16:creationId xmlns:a16="http://schemas.microsoft.com/office/drawing/2014/main" id="{743C3DBB-FD06-404E-ACAA-A2D64FCFCD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30" y="321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48" name="Text Box 48">
              <a:extLst>
                <a:ext uri="{FF2B5EF4-FFF2-40B4-BE49-F238E27FC236}">
                  <a16:creationId xmlns:a16="http://schemas.microsoft.com/office/drawing/2014/main" id="{B7E03AC9-9BC3-F743-ABA2-AF15D2BB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8" y="2995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grpSp>
        <p:nvGrpSpPr>
          <p:cNvPr id="588849" name="Group 49">
            <a:extLst>
              <a:ext uri="{FF2B5EF4-FFF2-40B4-BE49-F238E27FC236}">
                <a16:creationId xmlns:a16="http://schemas.microsoft.com/office/drawing/2014/main" id="{FD39C9CE-F973-144E-A315-45833C83E643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3733800"/>
            <a:ext cx="76200" cy="914400"/>
            <a:chOff x="4128" y="2352"/>
            <a:chExt cx="48" cy="576"/>
          </a:xfrm>
        </p:grpSpPr>
        <p:sp>
          <p:nvSpPr>
            <p:cNvPr id="588850" name="Oval 50">
              <a:extLst>
                <a:ext uri="{FF2B5EF4-FFF2-40B4-BE49-F238E27FC236}">
                  <a16:creationId xmlns:a16="http://schemas.microsoft.com/office/drawing/2014/main" id="{DC1EC381-91F2-E34E-A119-189CE1010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59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51" name="Line 51">
              <a:extLst>
                <a:ext uri="{FF2B5EF4-FFF2-40B4-BE49-F238E27FC236}">
                  <a16:creationId xmlns:a16="http://schemas.microsoft.com/office/drawing/2014/main" id="{6B7E4BD7-6663-824B-9E24-2E830C94E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4" y="235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52" name="Freeform 52">
              <a:extLst>
                <a:ext uri="{FF2B5EF4-FFF2-40B4-BE49-F238E27FC236}">
                  <a16:creationId xmlns:a16="http://schemas.microsoft.com/office/drawing/2014/main" id="{5222BB25-3ACC-D845-91C7-74784CEB1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" y="2646"/>
              <a:ext cx="3" cy="282"/>
            </a:xfrm>
            <a:custGeom>
              <a:avLst/>
              <a:gdLst>
                <a:gd name="T0" fmla="*/ 3 w 3"/>
                <a:gd name="T1" fmla="*/ 0 h 282"/>
                <a:gd name="T2" fmla="*/ 0 w 3"/>
                <a:gd name="T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82">
                  <a:moveTo>
                    <a:pt x="3" y="0"/>
                  </a:moveTo>
                  <a:lnTo>
                    <a:pt x="0" y="28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8853" name="Group 53">
            <a:extLst>
              <a:ext uri="{FF2B5EF4-FFF2-40B4-BE49-F238E27FC236}">
                <a16:creationId xmlns:a16="http://schemas.microsoft.com/office/drawing/2014/main" id="{943E3622-A668-0C4F-91E3-CD5FBDB5645F}"/>
              </a:ext>
            </a:extLst>
          </p:cNvPr>
          <p:cNvGrpSpPr>
            <a:grpSpLocks/>
          </p:cNvGrpSpPr>
          <p:nvPr/>
        </p:nvGrpSpPr>
        <p:grpSpPr bwMode="auto">
          <a:xfrm>
            <a:off x="8483600" y="3733801"/>
            <a:ext cx="76200" cy="904875"/>
            <a:chOff x="4384" y="2352"/>
            <a:chExt cx="48" cy="570"/>
          </a:xfrm>
        </p:grpSpPr>
        <p:sp>
          <p:nvSpPr>
            <p:cNvPr id="588854" name="Oval 54">
              <a:extLst>
                <a:ext uri="{FF2B5EF4-FFF2-40B4-BE49-F238E27FC236}">
                  <a16:creationId xmlns:a16="http://schemas.microsoft.com/office/drawing/2014/main" id="{F2BEA47B-1F59-C547-A0AD-F93BC2A72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4" y="259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55" name="Line 55">
              <a:extLst>
                <a:ext uri="{FF2B5EF4-FFF2-40B4-BE49-F238E27FC236}">
                  <a16:creationId xmlns:a16="http://schemas.microsoft.com/office/drawing/2014/main" id="{E3D6A7CD-A44D-9345-8F58-905537254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0" y="235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56" name="Freeform 56">
              <a:extLst>
                <a:ext uri="{FF2B5EF4-FFF2-40B4-BE49-F238E27FC236}">
                  <a16:creationId xmlns:a16="http://schemas.microsoft.com/office/drawing/2014/main" id="{A4E6EBEE-7F90-D34D-AEA7-E8FA66434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" y="2646"/>
              <a:ext cx="1" cy="276"/>
            </a:xfrm>
            <a:custGeom>
              <a:avLst/>
              <a:gdLst>
                <a:gd name="T0" fmla="*/ 0 w 1"/>
                <a:gd name="T1" fmla="*/ 0 h 276"/>
                <a:gd name="T2" fmla="*/ 0 w 1"/>
                <a:gd name="T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76">
                  <a:moveTo>
                    <a:pt x="0" y="0"/>
                  </a:moveTo>
                  <a:lnTo>
                    <a:pt x="0" y="27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8857" name="Group 57">
            <a:extLst>
              <a:ext uri="{FF2B5EF4-FFF2-40B4-BE49-F238E27FC236}">
                <a16:creationId xmlns:a16="http://schemas.microsoft.com/office/drawing/2014/main" id="{ABA1498E-81F2-DF4B-9305-A17F10A2D4C4}"/>
              </a:ext>
            </a:extLst>
          </p:cNvPr>
          <p:cNvGrpSpPr>
            <a:grpSpLocks/>
          </p:cNvGrpSpPr>
          <p:nvPr/>
        </p:nvGrpSpPr>
        <p:grpSpPr bwMode="auto">
          <a:xfrm>
            <a:off x="2581276" y="2590800"/>
            <a:ext cx="690563" cy="76200"/>
            <a:chOff x="666" y="1632"/>
            <a:chExt cx="435" cy="48"/>
          </a:xfrm>
        </p:grpSpPr>
        <p:sp>
          <p:nvSpPr>
            <p:cNvPr id="588858" name="Oval 58">
              <a:extLst>
                <a:ext uri="{FF2B5EF4-FFF2-40B4-BE49-F238E27FC236}">
                  <a16:creationId xmlns:a16="http://schemas.microsoft.com/office/drawing/2014/main" id="{79D210F1-B193-0E4B-AE19-423D0A4FA0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909" y="163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59" name="Freeform 59">
              <a:extLst>
                <a:ext uri="{FF2B5EF4-FFF2-40B4-BE49-F238E27FC236}">
                  <a16:creationId xmlns:a16="http://schemas.microsoft.com/office/drawing/2014/main" id="{246E2C35-7160-0E41-895B-F79D776EE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" y="1659"/>
              <a:ext cx="243" cy="1"/>
            </a:xfrm>
            <a:custGeom>
              <a:avLst/>
              <a:gdLst>
                <a:gd name="T0" fmla="*/ 243 w 243"/>
                <a:gd name="T1" fmla="*/ 0 h 1"/>
                <a:gd name="T2" fmla="*/ 0 w 243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3" h="1">
                  <a:moveTo>
                    <a:pt x="243" y="0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60" name="Line 60">
              <a:extLst>
                <a:ext uri="{FF2B5EF4-FFF2-40B4-BE49-F238E27FC236}">
                  <a16:creationId xmlns:a16="http://schemas.microsoft.com/office/drawing/2014/main" id="{A66880C5-BB51-D744-A3E2-76A64A23E6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029" y="158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8861" name="Group 61">
            <a:extLst>
              <a:ext uri="{FF2B5EF4-FFF2-40B4-BE49-F238E27FC236}">
                <a16:creationId xmlns:a16="http://schemas.microsoft.com/office/drawing/2014/main" id="{736AC025-E20A-3247-8C52-667F79EEF299}"/>
              </a:ext>
            </a:extLst>
          </p:cNvPr>
          <p:cNvGrpSpPr>
            <a:grpSpLocks/>
          </p:cNvGrpSpPr>
          <p:nvPr/>
        </p:nvGrpSpPr>
        <p:grpSpPr bwMode="auto">
          <a:xfrm>
            <a:off x="2581276" y="5486400"/>
            <a:ext cx="690563" cy="76200"/>
            <a:chOff x="666" y="3456"/>
            <a:chExt cx="435" cy="48"/>
          </a:xfrm>
        </p:grpSpPr>
        <p:sp>
          <p:nvSpPr>
            <p:cNvPr id="588862" name="Oval 62">
              <a:extLst>
                <a:ext uri="{FF2B5EF4-FFF2-40B4-BE49-F238E27FC236}">
                  <a16:creationId xmlns:a16="http://schemas.microsoft.com/office/drawing/2014/main" id="{04C171A4-8B41-4B49-969D-7E237F7754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909" y="3456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63" name="Freeform 63">
              <a:extLst>
                <a:ext uri="{FF2B5EF4-FFF2-40B4-BE49-F238E27FC236}">
                  <a16:creationId xmlns:a16="http://schemas.microsoft.com/office/drawing/2014/main" id="{B51303D7-F5A9-0D4A-AEE7-C09E402D2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" y="3483"/>
              <a:ext cx="243" cy="3"/>
            </a:xfrm>
            <a:custGeom>
              <a:avLst/>
              <a:gdLst>
                <a:gd name="T0" fmla="*/ 243 w 243"/>
                <a:gd name="T1" fmla="*/ 0 h 3"/>
                <a:gd name="T2" fmla="*/ 0 w 243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3" h="3">
                  <a:moveTo>
                    <a:pt x="243" y="0"/>
                  </a:moveTo>
                  <a:lnTo>
                    <a:pt x="0" y="3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64" name="Line 64">
              <a:extLst>
                <a:ext uri="{FF2B5EF4-FFF2-40B4-BE49-F238E27FC236}">
                  <a16:creationId xmlns:a16="http://schemas.microsoft.com/office/drawing/2014/main" id="{EEBBDA96-FC0C-5340-A023-E69E3BAB05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029" y="340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88865" name="Text Box 65">
            <a:extLst>
              <a:ext uri="{FF2B5EF4-FFF2-40B4-BE49-F238E27FC236}">
                <a16:creationId xmlns:a16="http://schemas.microsoft.com/office/drawing/2014/main" id="{B6AC7190-25ED-8841-A6B9-3DAE557C8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75" y="6080126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控制信号</a:t>
            </a:r>
          </a:p>
        </p:txBody>
      </p:sp>
      <p:sp>
        <p:nvSpPr>
          <p:cNvPr id="588866" name="Text Box 66">
            <a:extLst>
              <a:ext uri="{FF2B5EF4-FFF2-40B4-BE49-F238E27FC236}">
                <a16:creationId xmlns:a16="http://schemas.microsoft.com/office/drawing/2014/main" id="{AEAA0F46-754B-2E4E-B796-77899858F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076" y="5330826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标志</a:t>
            </a:r>
          </a:p>
        </p:txBody>
      </p:sp>
      <p:sp>
        <p:nvSpPr>
          <p:cNvPr id="588867" name="Text Box 67">
            <a:extLst>
              <a:ext uri="{FF2B5EF4-FFF2-40B4-BE49-F238E27FC236}">
                <a16:creationId xmlns:a16="http://schemas.microsoft.com/office/drawing/2014/main" id="{EED22F83-B096-9E40-9890-3DA2C897D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0676" y="4568826"/>
            <a:ext cx="695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信号</a:t>
            </a:r>
          </a:p>
        </p:txBody>
      </p:sp>
      <p:grpSp>
        <p:nvGrpSpPr>
          <p:cNvPr id="588868" name="Group 68">
            <a:extLst>
              <a:ext uri="{FF2B5EF4-FFF2-40B4-BE49-F238E27FC236}">
                <a16:creationId xmlns:a16="http://schemas.microsoft.com/office/drawing/2014/main" id="{1E8CEFAE-A8F1-8340-A275-9BDDA055E38F}"/>
              </a:ext>
            </a:extLst>
          </p:cNvPr>
          <p:cNvGrpSpPr>
            <a:grpSpLocks/>
          </p:cNvGrpSpPr>
          <p:nvPr/>
        </p:nvGrpSpPr>
        <p:grpSpPr bwMode="auto">
          <a:xfrm>
            <a:off x="6324601" y="3124201"/>
            <a:ext cx="1514475" cy="423863"/>
            <a:chOff x="3024" y="1968"/>
            <a:chExt cx="954" cy="267"/>
          </a:xfrm>
        </p:grpSpPr>
        <p:sp>
          <p:nvSpPr>
            <p:cNvPr id="588869" name="Oval 69">
              <a:extLst>
                <a:ext uri="{FF2B5EF4-FFF2-40B4-BE49-F238E27FC236}">
                  <a16:creationId xmlns:a16="http://schemas.microsoft.com/office/drawing/2014/main" id="{350386A5-21E1-2342-AF05-0C6EEFE3E6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786" y="218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70" name="Freeform 70">
              <a:extLst>
                <a:ext uri="{FF2B5EF4-FFF2-40B4-BE49-F238E27FC236}">
                  <a16:creationId xmlns:a16="http://schemas.microsoft.com/office/drawing/2014/main" id="{D3A19AA4-D29E-6048-9DE7-40374E4E3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6" y="2214"/>
              <a:ext cx="240" cy="1"/>
            </a:xfrm>
            <a:custGeom>
              <a:avLst/>
              <a:gdLst>
                <a:gd name="T0" fmla="*/ 240 w 240"/>
                <a:gd name="T1" fmla="*/ 0 h 1"/>
                <a:gd name="T2" fmla="*/ 0 w 24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0" h="1">
                  <a:moveTo>
                    <a:pt x="240" y="0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71" name="Line 71">
              <a:extLst>
                <a:ext uri="{FF2B5EF4-FFF2-40B4-BE49-F238E27FC236}">
                  <a16:creationId xmlns:a16="http://schemas.microsoft.com/office/drawing/2014/main" id="{A5462113-E319-CD42-9163-B0FC0E1ADF0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906" y="213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72" name="Line 72">
              <a:extLst>
                <a:ext uri="{FF2B5EF4-FFF2-40B4-BE49-F238E27FC236}">
                  <a16:creationId xmlns:a16="http://schemas.microsoft.com/office/drawing/2014/main" id="{F1A22529-788D-1E43-80CF-54F926ED2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971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73" name="Freeform 73">
              <a:extLst>
                <a:ext uri="{FF2B5EF4-FFF2-40B4-BE49-F238E27FC236}">
                  <a16:creationId xmlns:a16="http://schemas.microsoft.com/office/drawing/2014/main" id="{DC3156E0-A215-8C46-90E3-974601A90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6" y="1968"/>
              <a:ext cx="1" cy="240"/>
            </a:xfrm>
            <a:custGeom>
              <a:avLst/>
              <a:gdLst>
                <a:gd name="T0" fmla="*/ 0 w 1"/>
                <a:gd name="T1" fmla="*/ 0 h 240"/>
                <a:gd name="T2" fmla="*/ 0 w 1"/>
                <a:gd name="T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40">
                  <a:moveTo>
                    <a:pt x="0" y="0"/>
                  </a:moveTo>
                  <a:lnTo>
                    <a:pt x="0" y="2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8874" name="Group 74">
            <a:extLst>
              <a:ext uri="{FF2B5EF4-FFF2-40B4-BE49-F238E27FC236}">
                <a16:creationId xmlns:a16="http://schemas.microsoft.com/office/drawing/2014/main" id="{55DDFE85-05BB-5C43-883F-0FEA27B119AF}"/>
              </a:ext>
            </a:extLst>
          </p:cNvPr>
          <p:cNvGrpSpPr>
            <a:grpSpLocks/>
          </p:cNvGrpSpPr>
          <p:nvPr/>
        </p:nvGrpSpPr>
        <p:grpSpPr bwMode="auto">
          <a:xfrm>
            <a:off x="4838701" y="4648201"/>
            <a:ext cx="714375" cy="396875"/>
            <a:chOff x="2088" y="2928"/>
            <a:chExt cx="450" cy="250"/>
          </a:xfrm>
        </p:grpSpPr>
        <p:sp>
          <p:nvSpPr>
            <p:cNvPr id="588875" name="Freeform 75">
              <a:extLst>
                <a:ext uri="{FF2B5EF4-FFF2-40B4-BE49-F238E27FC236}">
                  <a16:creationId xmlns:a16="http://schemas.microsoft.com/office/drawing/2014/main" id="{AA2A6EB5-1CC1-1B4D-9102-8F25305C2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8" y="3048"/>
              <a:ext cx="201" cy="3"/>
            </a:xfrm>
            <a:custGeom>
              <a:avLst/>
              <a:gdLst>
                <a:gd name="T0" fmla="*/ 201 w 201"/>
                <a:gd name="T1" fmla="*/ 3 h 3"/>
                <a:gd name="T2" fmla="*/ 0 w 201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1" h="3">
                  <a:moveTo>
                    <a:pt x="201" y="3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76" name="Text Box 76">
              <a:extLst>
                <a:ext uri="{FF2B5EF4-FFF2-40B4-BE49-F238E27FC236}">
                  <a16:creationId xmlns:a16="http://schemas.microsoft.com/office/drawing/2014/main" id="{D1871BC9-F924-8347-889D-A8844C4D6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8" y="2928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588877" name="Group 77">
            <a:extLst>
              <a:ext uri="{FF2B5EF4-FFF2-40B4-BE49-F238E27FC236}">
                <a16:creationId xmlns:a16="http://schemas.microsoft.com/office/drawing/2014/main" id="{0C1E4853-D280-AA4D-ACEA-6733C4162210}"/>
              </a:ext>
            </a:extLst>
          </p:cNvPr>
          <p:cNvGrpSpPr>
            <a:grpSpLocks/>
          </p:cNvGrpSpPr>
          <p:nvPr/>
        </p:nvGrpSpPr>
        <p:grpSpPr bwMode="auto">
          <a:xfrm>
            <a:off x="3733801" y="4267200"/>
            <a:ext cx="1108075" cy="1524000"/>
            <a:chOff x="1392" y="2688"/>
            <a:chExt cx="698" cy="960"/>
          </a:xfrm>
        </p:grpSpPr>
        <p:sp>
          <p:nvSpPr>
            <p:cNvPr id="588878" name="Line 78">
              <a:extLst>
                <a:ext uri="{FF2B5EF4-FFF2-40B4-BE49-F238E27FC236}">
                  <a16:creationId xmlns:a16="http://schemas.microsoft.com/office/drawing/2014/main" id="{94ADE605-D8C7-F443-9263-90D614F4F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688"/>
              <a:ext cx="0" cy="336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79" name="Freeform 79">
              <a:extLst>
                <a:ext uri="{FF2B5EF4-FFF2-40B4-BE49-F238E27FC236}">
                  <a16:creationId xmlns:a16="http://schemas.microsoft.com/office/drawing/2014/main" id="{1A57CFA8-FEC1-F34E-8A8E-F91F1319D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3072"/>
              <a:ext cx="672" cy="576"/>
            </a:xfrm>
            <a:custGeom>
              <a:avLst/>
              <a:gdLst>
                <a:gd name="T0" fmla="*/ 672 w 672"/>
                <a:gd name="T1" fmla="*/ 0 h 576"/>
                <a:gd name="T2" fmla="*/ 672 w 672"/>
                <a:gd name="T3" fmla="*/ 576 h 576"/>
                <a:gd name="T4" fmla="*/ 0 w 672"/>
                <a:gd name="T5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576">
                  <a:moveTo>
                    <a:pt x="672" y="0"/>
                  </a:moveTo>
                  <a:lnTo>
                    <a:pt x="672" y="576"/>
                  </a:lnTo>
                  <a:lnTo>
                    <a:pt x="0" y="576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80" name="Oval 80">
              <a:extLst>
                <a:ext uri="{FF2B5EF4-FFF2-40B4-BE49-F238E27FC236}">
                  <a16:creationId xmlns:a16="http://schemas.microsoft.com/office/drawing/2014/main" id="{A7CED443-9CA1-5843-ABF9-AC90EE7B0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3024"/>
              <a:ext cx="48" cy="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8881" name="Group 81">
            <a:extLst>
              <a:ext uri="{FF2B5EF4-FFF2-40B4-BE49-F238E27FC236}">
                <a16:creationId xmlns:a16="http://schemas.microsoft.com/office/drawing/2014/main" id="{D98778CA-7B94-2D48-BF2F-81F468C65E88}"/>
              </a:ext>
            </a:extLst>
          </p:cNvPr>
          <p:cNvGrpSpPr>
            <a:grpSpLocks/>
          </p:cNvGrpSpPr>
          <p:nvPr/>
        </p:nvGrpSpPr>
        <p:grpSpPr bwMode="auto">
          <a:xfrm>
            <a:off x="2822575" y="4800600"/>
            <a:ext cx="444500" cy="681038"/>
            <a:chOff x="818" y="3024"/>
            <a:chExt cx="280" cy="429"/>
          </a:xfrm>
        </p:grpSpPr>
        <p:sp>
          <p:nvSpPr>
            <p:cNvPr id="588882" name="Freeform 82">
              <a:extLst>
                <a:ext uri="{FF2B5EF4-FFF2-40B4-BE49-F238E27FC236}">
                  <a16:creationId xmlns:a16="http://schemas.microsoft.com/office/drawing/2014/main" id="{1C72B6DD-CEE0-2044-91B5-D3BAC2D24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" y="3258"/>
              <a:ext cx="1" cy="195"/>
            </a:xfrm>
            <a:custGeom>
              <a:avLst/>
              <a:gdLst>
                <a:gd name="T0" fmla="*/ 0 w 1"/>
                <a:gd name="T1" fmla="*/ 0 h 195"/>
                <a:gd name="T2" fmla="*/ 0 w 1"/>
                <a:gd name="T3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95">
                  <a:moveTo>
                    <a:pt x="0" y="0"/>
                  </a:moveTo>
                  <a:lnTo>
                    <a:pt x="0" y="195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83" name="Text Box 83">
              <a:extLst>
                <a:ext uri="{FF2B5EF4-FFF2-40B4-BE49-F238E27FC236}">
                  <a16:creationId xmlns:a16="http://schemas.microsoft.com/office/drawing/2014/main" id="{393AE059-9EDB-F042-9CA2-0914D3919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" y="3024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588884" name="Group 84">
            <a:extLst>
              <a:ext uri="{FF2B5EF4-FFF2-40B4-BE49-F238E27FC236}">
                <a16:creationId xmlns:a16="http://schemas.microsoft.com/office/drawing/2014/main" id="{AFBA342C-DB95-1048-8DDB-A243A48409FB}"/>
              </a:ext>
            </a:extLst>
          </p:cNvPr>
          <p:cNvGrpSpPr>
            <a:grpSpLocks/>
          </p:cNvGrpSpPr>
          <p:nvPr/>
        </p:nvGrpSpPr>
        <p:grpSpPr bwMode="auto">
          <a:xfrm>
            <a:off x="2590801" y="5486400"/>
            <a:ext cx="690563" cy="76200"/>
            <a:chOff x="672" y="3456"/>
            <a:chExt cx="435" cy="48"/>
          </a:xfrm>
        </p:grpSpPr>
        <p:sp>
          <p:nvSpPr>
            <p:cNvPr id="588885" name="Oval 85">
              <a:extLst>
                <a:ext uri="{FF2B5EF4-FFF2-40B4-BE49-F238E27FC236}">
                  <a16:creationId xmlns:a16="http://schemas.microsoft.com/office/drawing/2014/main" id="{0A73A9DE-E943-8D49-9A24-66AF6C0841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915" y="3456"/>
              <a:ext cx="48" cy="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86" name="Freeform 86">
              <a:extLst>
                <a:ext uri="{FF2B5EF4-FFF2-40B4-BE49-F238E27FC236}">
                  <a16:creationId xmlns:a16="http://schemas.microsoft.com/office/drawing/2014/main" id="{DDB11101-44E9-114C-A291-CC9EBC6D7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3483"/>
              <a:ext cx="243" cy="3"/>
            </a:xfrm>
            <a:custGeom>
              <a:avLst/>
              <a:gdLst>
                <a:gd name="T0" fmla="*/ 243 w 243"/>
                <a:gd name="T1" fmla="*/ 0 h 3"/>
                <a:gd name="T2" fmla="*/ 0 w 243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3" h="3">
                  <a:moveTo>
                    <a:pt x="243" y="0"/>
                  </a:moveTo>
                  <a:lnTo>
                    <a:pt x="0" y="3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87" name="Line 87">
              <a:extLst>
                <a:ext uri="{FF2B5EF4-FFF2-40B4-BE49-F238E27FC236}">
                  <a16:creationId xmlns:a16="http://schemas.microsoft.com/office/drawing/2014/main" id="{84D07F2C-81FF-404D-90DB-AF9D82DA73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035" y="3408"/>
              <a:ext cx="0" cy="14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8888" name="Group 88">
            <a:extLst>
              <a:ext uri="{FF2B5EF4-FFF2-40B4-BE49-F238E27FC236}">
                <a16:creationId xmlns:a16="http://schemas.microsoft.com/office/drawing/2014/main" id="{AC749FD6-D939-944B-B8B1-38FBC3C18414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1905000"/>
            <a:ext cx="444500" cy="685800"/>
            <a:chOff x="810" y="1200"/>
            <a:chExt cx="280" cy="432"/>
          </a:xfrm>
        </p:grpSpPr>
        <p:sp>
          <p:nvSpPr>
            <p:cNvPr id="588889" name="Freeform 89">
              <a:extLst>
                <a:ext uri="{FF2B5EF4-FFF2-40B4-BE49-F238E27FC236}">
                  <a16:creationId xmlns:a16="http://schemas.microsoft.com/office/drawing/2014/main" id="{8ECB8AEC-5A21-6546-A5BB-3B373D1D1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" y="1434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90" name="Text Box 90">
              <a:extLst>
                <a:ext uri="{FF2B5EF4-FFF2-40B4-BE49-F238E27FC236}">
                  <a16:creationId xmlns:a16="http://schemas.microsoft.com/office/drawing/2014/main" id="{674663C0-BBBA-9A4E-8439-51B3ACFFF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1200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588891" name="Group 91">
            <a:extLst>
              <a:ext uri="{FF2B5EF4-FFF2-40B4-BE49-F238E27FC236}">
                <a16:creationId xmlns:a16="http://schemas.microsoft.com/office/drawing/2014/main" id="{3450BF96-C21D-FB4E-A7DE-E871F737CB02}"/>
              </a:ext>
            </a:extLst>
          </p:cNvPr>
          <p:cNvGrpSpPr>
            <a:grpSpLocks/>
          </p:cNvGrpSpPr>
          <p:nvPr/>
        </p:nvGrpSpPr>
        <p:grpSpPr bwMode="auto">
          <a:xfrm>
            <a:off x="2590801" y="2590800"/>
            <a:ext cx="690563" cy="76200"/>
            <a:chOff x="672" y="1632"/>
            <a:chExt cx="435" cy="48"/>
          </a:xfrm>
        </p:grpSpPr>
        <p:sp>
          <p:nvSpPr>
            <p:cNvPr id="588892" name="Oval 92">
              <a:extLst>
                <a:ext uri="{FF2B5EF4-FFF2-40B4-BE49-F238E27FC236}">
                  <a16:creationId xmlns:a16="http://schemas.microsoft.com/office/drawing/2014/main" id="{5E515E14-AB4A-9345-8D9F-645272E7DC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915" y="1632"/>
              <a:ext cx="48" cy="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93" name="Freeform 93">
              <a:extLst>
                <a:ext uri="{FF2B5EF4-FFF2-40B4-BE49-F238E27FC236}">
                  <a16:creationId xmlns:a16="http://schemas.microsoft.com/office/drawing/2014/main" id="{DE6A8E6E-19B5-F743-91EC-B6F63BEC4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659"/>
              <a:ext cx="243" cy="1"/>
            </a:xfrm>
            <a:custGeom>
              <a:avLst/>
              <a:gdLst>
                <a:gd name="T0" fmla="*/ 243 w 243"/>
                <a:gd name="T1" fmla="*/ 0 h 1"/>
                <a:gd name="T2" fmla="*/ 0 w 243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3" h="1">
                  <a:moveTo>
                    <a:pt x="243" y="0"/>
                  </a:moveTo>
                  <a:lnTo>
                    <a:pt x="0" y="0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94" name="Line 94">
              <a:extLst>
                <a:ext uri="{FF2B5EF4-FFF2-40B4-BE49-F238E27FC236}">
                  <a16:creationId xmlns:a16="http://schemas.microsoft.com/office/drawing/2014/main" id="{E67A65A5-19C8-1B40-B943-12D199C28A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035" y="1584"/>
              <a:ext cx="0" cy="14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8895" name="Group 95">
            <a:extLst>
              <a:ext uri="{FF2B5EF4-FFF2-40B4-BE49-F238E27FC236}">
                <a16:creationId xmlns:a16="http://schemas.microsoft.com/office/drawing/2014/main" id="{F123B291-4591-2A43-B275-F605AE974F4F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352801"/>
            <a:ext cx="711200" cy="396875"/>
            <a:chOff x="3042" y="2112"/>
            <a:chExt cx="448" cy="250"/>
          </a:xfrm>
        </p:grpSpPr>
        <p:sp>
          <p:nvSpPr>
            <p:cNvPr id="588896" name="Freeform 96">
              <a:extLst>
                <a:ext uri="{FF2B5EF4-FFF2-40B4-BE49-F238E27FC236}">
                  <a16:creationId xmlns:a16="http://schemas.microsoft.com/office/drawing/2014/main" id="{B52145BC-F9BC-7C43-A87D-BF2D36136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" y="2235"/>
              <a:ext cx="195" cy="1"/>
            </a:xfrm>
            <a:custGeom>
              <a:avLst/>
              <a:gdLst>
                <a:gd name="T0" fmla="*/ 195 w 195"/>
                <a:gd name="T1" fmla="*/ 0 h 1"/>
                <a:gd name="T2" fmla="*/ 0 w 19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5" h="1">
                  <a:moveTo>
                    <a:pt x="195" y="0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897" name="Text Box 97">
              <a:extLst>
                <a:ext uri="{FF2B5EF4-FFF2-40B4-BE49-F238E27FC236}">
                  <a16:creationId xmlns:a16="http://schemas.microsoft.com/office/drawing/2014/main" id="{322628D3-7C0D-4949-990D-88B126D18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0" y="2112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588898" name="Group 98">
            <a:extLst>
              <a:ext uri="{FF2B5EF4-FFF2-40B4-BE49-F238E27FC236}">
                <a16:creationId xmlns:a16="http://schemas.microsoft.com/office/drawing/2014/main" id="{8B375C60-9591-A34D-99E3-33DE70C0479B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124200"/>
            <a:ext cx="2616200" cy="685800"/>
            <a:chOff x="1392" y="1968"/>
            <a:chExt cx="1648" cy="432"/>
          </a:xfrm>
        </p:grpSpPr>
        <p:sp>
          <p:nvSpPr>
            <p:cNvPr id="588899" name="Freeform 99">
              <a:extLst>
                <a:ext uri="{FF2B5EF4-FFF2-40B4-BE49-F238E27FC236}">
                  <a16:creationId xmlns:a16="http://schemas.microsoft.com/office/drawing/2014/main" id="{A83732C9-94E4-5D45-ABCB-5D395E0F9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968"/>
              <a:ext cx="1638" cy="1"/>
            </a:xfrm>
            <a:custGeom>
              <a:avLst/>
              <a:gdLst>
                <a:gd name="T0" fmla="*/ 0 w 1638"/>
                <a:gd name="T1" fmla="*/ 0 h 1"/>
                <a:gd name="T2" fmla="*/ 1638 w 163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38" h="1">
                  <a:moveTo>
                    <a:pt x="0" y="0"/>
                  </a:moveTo>
                  <a:lnTo>
                    <a:pt x="1638" y="0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900" name="Oval 100">
              <a:extLst>
                <a:ext uri="{FF2B5EF4-FFF2-40B4-BE49-F238E27FC236}">
                  <a16:creationId xmlns:a16="http://schemas.microsoft.com/office/drawing/2014/main" id="{3F8F4F37-C9DC-1A42-917D-FBFC59488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" y="2208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901" name="Freeform 101">
              <a:extLst>
                <a:ext uri="{FF2B5EF4-FFF2-40B4-BE49-F238E27FC236}">
                  <a16:creationId xmlns:a16="http://schemas.microsoft.com/office/drawing/2014/main" id="{59D925A1-905F-E44A-9BF9-45B4E6518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1974"/>
              <a:ext cx="1" cy="240"/>
            </a:xfrm>
            <a:custGeom>
              <a:avLst/>
              <a:gdLst>
                <a:gd name="T0" fmla="*/ 0 w 1"/>
                <a:gd name="T1" fmla="*/ 0 h 240"/>
                <a:gd name="T2" fmla="*/ 0 w 1"/>
                <a:gd name="T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40">
                  <a:moveTo>
                    <a:pt x="0" y="0"/>
                  </a:moveTo>
                  <a:lnTo>
                    <a:pt x="0" y="240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902" name="Line 102">
              <a:extLst>
                <a:ext uri="{FF2B5EF4-FFF2-40B4-BE49-F238E27FC236}">
                  <a16:creationId xmlns:a16="http://schemas.microsoft.com/office/drawing/2014/main" id="{8BFD4913-48BD-6047-9DF7-85A2A5214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5" y="2256"/>
              <a:ext cx="0" cy="14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8903" name="Group 103">
            <a:extLst>
              <a:ext uri="{FF2B5EF4-FFF2-40B4-BE49-F238E27FC236}">
                <a16:creationId xmlns:a16="http://schemas.microsoft.com/office/drawing/2014/main" id="{8B21FC3F-0FC7-4544-8377-816E83CBF8FE}"/>
              </a:ext>
            </a:extLst>
          </p:cNvPr>
          <p:cNvGrpSpPr>
            <a:grpSpLocks/>
          </p:cNvGrpSpPr>
          <p:nvPr/>
        </p:nvGrpSpPr>
        <p:grpSpPr bwMode="auto">
          <a:xfrm>
            <a:off x="6438901" y="4708526"/>
            <a:ext cx="714375" cy="396875"/>
            <a:chOff x="3096" y="2966"/>
            <a:chExt cx="450" cy="250"/>
          </a:xfrm>
        </p:grpSpPr>
        <p:sp>
          <p:nvSpPr>
            <p:cNvPr id="588904" name="Freeform 104">
              <a:extLst>
                <a:ext uri="{FF2B5EF4-FFF2-40B4-BE49-F238E27FC236}">
                  <a16:creationId xmlns:a16="http://schemas.microsoft.com/office/drawing/2014/main" id="{C990BE81-F6CF-8040-B3F3-344EDFFCA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6" y="3054"/>
              <a:ext cx="198" cy="1"/>
            </a:xfrm>
            <a:custGeom>
              <a:avLst/>
              <a:gdLst>
                <a:gd name="T0" fmla="*/ 198 w 198"/>
                <a:gd name="T1" fmla="*/ 0 h 1"/>
                <a:gd name="T2" fmla="*/ 0 w 19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8" h="1">
                  <a:moveTo>
                    <a:pt x="198" y="0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905" name="Text Box 105">
              <a:extLst>
                <a:ext uri="{FF2B5EF4-FFF2-40B4-BE49-F238E27FC236}">
                  <a16:creationId xmlns:a16="http://schemas.microsoft.com/office/drawing/2014/main" id="{A42F4894-85BB-464D-8DEC-6F0AE7186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6" y="2966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588906" name="Group 106">
            <a:extLst>
              <a:ext uri="{FF2B5EF4-FFF2-40B4-BE49-F238E27FC236}">
                <a16:creationId xmlns:a16="http://schemas.microsoft.com/office/drawing/2014/main" id="{9E42594C-5DD6-464B-A0F0-34F4B16D1212}"/>
              </a:ext>
            </a:extLst>
          </p:cNvPr>
          <p:cNvGrpSpPr>
            <a:grpSpLocks/>
          </p:cNvGrpSpPr>
          <p:nvPr/>
        </p:nvGrpSpPr>
        <p:grpSpPr bwMode="auto">
          <a:xfrm>
            <a:off x="6359525" y="4267200"/>
            <a:ext cx="76200" cy="990600"/>
            <a:chOff x="3024" y="2688"/>
            <a:chExt cx="48" cy="624"/>
          </a:xfrm>
        </p:grpSpPr>
        <p:sp>
          <p:nvSpPr>
            <p:cNvPr id="588907" name="Line 107">
              <a:extLst>
                <a:ext uri="{FF2B5EF4-FFF2-40B4-BE49-F238E27FC236}">
                  <a16:creationId xmlns:a16="http://schemas.microsoft.com/office/drawing/2014/main" id="{04DA276B-4878-684E-A7E7-450CBA552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688"/>
              <a:ext cx="0" cy="336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908" name="Oval 108">
              <a:extLst>
                <a:ext uri="{FF2B5EF4-FFF2-40B4-BE49-F238E27FC236}">
                  <a16:creationId xmlns:a16="http://schemas.microsoft.com/office/drawing/2014/main" id="{20422540-9616-764A-A96D-F4294DD38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024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8909" name="Line 109">
              <a:extLst>
                <a:ext uri="{FF2B5EF4-FFF2-40B4-BE49-F238E27FC236}">
                  <a16:creationId xmlns:a16="http://schemas.microsoft.com/office/drawing/2014/main" id="{0C73F238-3DD2-7147-A8EB-AF58A773F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3072"/>
              <a:ext cx="0" cy="24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88910" name="Text Box 110">
            <a:extLst>
              <a:ext uri="{FF2B5EF4-FFF2-40B4-BE49-F238E27FC236}">
                <a16:creationId xmlns:a16="http://schemas.microsoft.com/office/drawing/2014/main" id="{216C5022-ED14-FB42-A765-8FD6B789E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1" y="2452688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取指周期</a:t>
            </a:r>
          </a:p>
        </p:txBody>
      </p:sp>
      <p:sp>
        <p:nvSpPr>
          <p:cNvPr id="588911" name="Text Box 111">
            <a:extLst>
              <a:ext uri="{FF2B5EF4-FFF2-40B4-BE49-F238E27FC236}">
                <a16:creationId xmlns:a16="http://schemas.microsoft.com/office/drawing/2014/main" id="{A02DEF43-5E74-F64A-8D5D-84DC33516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1600201"/>
            <a:ext cx="3148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@ X 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为例</a:t>
            </a:r>
          </a:p>
        </p:txBody>
      </p:sp>
      <p:sp>
        <p:nvSpPr>
          <p:cNvPr id="588915" name="Rectangle 115">
            <a:extLst>
              <a:ext uri="{FF2B5EF4-FFF2-40B4-BE49-F238E27FC236}">
                <a16:creationId xmlns:a16="http://schemas.microsoft.com/office/drawing/2014/main" id="{1722EF69-4B02-EA41-8E6F-EAF766FF1D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54538" y="3505200"/>
            <a:ext cx="457200" cy="10668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588919" name="Rectangle 119">
            <a:extLst>
              <a:ext uri="{FF2B5EF4-FFF2-40B4-BE49-F238E27FC236}">
                <a16:creationId xmlns:a16="http://schemas.microsoft.com/office/drawing/2014/main" id="{BA05CC20-40E4-8E41-B711-82378B38F04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53150" y="3505200"/>
            <a:ext cx="457200" cy="10668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</a:p>
        </p:txBody>
      </p:sp>
      <p:sp>
        <p:nvSpPr>
          <p:cNvPr id="588920" name="Rectangle 120">
            <a:extLst>
              <a:ext uri="{FF2B5EF4-FFF2-40B4-BE49-F238E27FC236}">
                <a16:creationId xmlns:a16="http://schemas.microsoft.com/office/drawing/2014/main" id="{D121DA1B-5296-CC46-9678-B675F53EE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257800"/>
            <a:ext cx="914400" cy="5334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</a:t>
            </a:r>
          </a:p>
        </p:txBody>
      </p:sp>
      <p:sp>
        <p:nvSpPr>
          <p:cNvPr id="588921" name="Rectangle 121">
            <a:extLst>
              <a:ext uri="{FF2B5EF4-FFF2-40B4-BE49-F238E27FC236}">
                <a16:creationId xmlns:a16="http://schemas.microsoft.com/office/drawing/2014/main" id="{8E186C21-1F85-BE4F-8FF8-EEBED59B1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9.2</a:t>
            </a:r>
          </a:p>
        </p:txBody>
      </p:sp>
      <p:sp>
        <p:nvSpPr>
          <p:cNvPr id="588922" name="Text Box 122">
            <a:extLst>
              <a:ext uri="{FF2B5EF4-FFF2-40B4-BE49-F238E27FC236}">
                <a16:creationId xmlns:a16="http://schemas.microsoft.com/office/drawing/2014/main" id="{AACC26AD-3F72-D349-B164-E205794D3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066801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不采用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内部总线的方式</a:t>
            </a:r>
          </a:p>
        </p:txBody>
      </p:sp>
      <p:sp>
        <p:nvSpPr>
          <p:cNvPr id="588923" name="Rectangle 123">
            <a:extLst>
              <a:ext uri="{FF2B5EF4-FFF2-40B4-BE49-F238E27FC236}">
                <a16:creationId xmlns:a16="http://schemas.microsoft.com/office/drawing/2014/main" id="{92F0E368-EA99-A046-8D7E-4E4705D54C2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67238" y="3511550"/>
            <a:ext cx="457200" cy="1066800"/>
          </a:xfrm>
          <a:prstGeom prst="rect">
            <a:avLst/>
          </a:prstGeom>
          <a:solidFill>
            <a:srgbClr val="B68600"/>
          </a:solidFill>
          <a:ln w="38100">
            <a:solidFill>
              <a:srgbClr val="C28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588924" name="Rectangle 124">
            <a:extLst>
              <a:ext uri="{FF2B5EF4-FFF2-40B4-BE49-F238E27FC236}">
                <a16:creationId xmlns:a16="http://schemas.microsoft.com/office/drawing/2014/main" id="{C6305486-7FFA-BB4C-9AF4-5E48E6B8A6A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57713" y="3506788"/>
            <a:ext cx="457200" cy="1066800"/>
          </a:xfrm>
          <a:prstGeom prst="rect">
            <a:avLst/>
          </a:prstGeom>
          <a:solidFill>
            <a:srgbClr val="B68600"/>
          </a:solidFill>
          <a:ln w="28575">
            <a:solidFill>
              <a:srgbClr val="C28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588925" name="Rectangle 125">
            <a:extLst>
              <a:ext uri="{FF2B5EF4-FFF2-40B4-BE49-F238E27FC236}">
                <a16:creationId xmlns:a16="http://schemas.microsoft.com/office/drawing/2014/main" id="{952A045B-0426-114F-819A-A6D47446690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81525" y="3498850"/>
            <a:ext cx="457200" cy="1066800"/>
          </a:xfrm>
          <a:prstGeom prst="rect">
            <a:avLst/>
          </a:prstGeom>
          <a:solidFill>
            <a:srgbClr val="B68600"/>
          </a:solidFill>
          <a:ln w="38100">
            <a:solidFill>
              <a:srgbClr val="C28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588926" name="AutoShape 12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D397558-E451-004B-9995-C2F6D32F6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8927" name="Text Box 127">
            <a:extLst>
              <a:ext uri="{FF2B5EF4-FFF2-40B4-BE49-F238E27FC236}">
                <a16:creationId xmlns:a16="http://schemas.microsoft.com/office/drawing/2014/main" id="{A6E1DA93-3F21-3141-B1AB-1E6FE29F0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2314" y="2343151"/>
            <a:ext cx="471487" cy="10652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414000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 D R</a:t>
            </a:r>
          </a:p>
        </p:txBody>
      </p:sp>
      <p:sp>
        <p:nvSpPr>
          <p:cNvPr id="588928" name="Text Box 128">
            <a:extLst>
              <a:ext uri="{FF2B5EF4-FFF2-40B4-BE49-F238E27FC236}">
                <a16:creationId xmlns:a16="http://schemas.microsoft.com/office/drawing/2014/main" id="{7123A5EA-7BB3-2A4B-84D7-0CCD24295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2314" y="4956176"/>
            <a:ext cx="471487" cy="10652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414000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 A R</a:t>
            </a:r>
          </a:p>
        </p:txBody>
      </p:sp>
      <p:sp>
        <p:nvSpPr>
          <p:cNvPr id="588929" name="Text Box 129">
            <a:extLst>
              <a:ext uri="{FF2B5EF4-FFF2-40B4-BE49-F238E27FC236}">
                <a16:creationId xmlns:a16="http://schemas.microsoft.com/office/drawing/2014/main" id="{07E0DD79-9F6B-114F-9AE5-3318613B2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2344738"/>
            <a:ext cx="471488" cy="1065212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414000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 D R</a:t>
            </a:r>
          </a:p>
        </p:txBody>
      </p:sp>
      <p:sp>
        <p:nvSpPr>
          <p:cNvPr id="588930" name="Text Box 130">
            <a:extLst>
              <a:ext uri="{FF2B5EF4-FFF2-40B4-BE49-F238E27FC236}">
                <a16:creationId xmlns:a16="http://schemas.microsoft.com/office/drawing/2014/main" id="{B9B98CB1-B9BA-E344-81C4-EC224B0D5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4957763"/>
            <a:ext cx="471488" cy="1065212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414000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 A R</a:t>
            </a:r>
          </a:p>
        </p:txBody>
      </p:sp>
    </p:spTree>
    <p:extLst>
      <p:ext uri="{BB962C8B-B14F-4D97-AF65-F5344CB8AC3E}">
        <p14:creationId xmlns:p14="http://schemas.microsoft.com/office/powerpoint/2010/main" val="31347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8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8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8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8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8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8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8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58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58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58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58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58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58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58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7" dur="500"/>
                                        <p:tgtEl>
                                          <p:spTgt spid="58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2" dur="500"/>
                                        <p:tgtEl>
                                          <p:spTgt spid="588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58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8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6" dur="500"/>
                                        <p:tgtEl>
                                          <p:spTgt spid="58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58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5" dur="500"/>
                                        <p:tgtEl>
                                          <p:spTgt spid="58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0" dur="500"/>
                                        <p:tgtEl>
                                          <p:spTgt spid="58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58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9" dur="500"/>
                                        <p:tgtEl>
                                          <p:spTgt spid="58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58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58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4" dur="500"/>
                                        <p:tgtEl>
                                          <p:spTgt spid="58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58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4" dur="500"/>
                                        <p:tgtEl>
                                          <p:spTgt spid="58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9" dur="500"/>
                                        <p:tgtEl>
                                          <p:spTgt spid="58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58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9" dur="500"/>
                                        <p:tgtEl>
                                          <p:spTgt spid="58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58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9" dur="500"/>
                                        <p:tgtEl>
                                          <p:spTgt spid="58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4" dur="500"/>
                                        <p:tgtEl>
                                          <p:spTgt spid="58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588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4" dur="500"/>
                                        <p:tgtEl>
                                          <p:spTgt spid="58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9" dur="500"/>
                                        <p:tgtEl>
                                          <p:spTgt spid="58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58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9" dur="500"/>
                                        <p:tgtEl>
                                          <p:spTgt spid="58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4" dur="500"/>
                                        <p:tgtEl>
                                          <p:spTgt spid="58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9" dur="1000"/>
                                        <p:tgtEl>
                                          <p:spTgt spid="5889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7"/>
                                            </p:cond>
                                          </p:stCondLst>
                                        </p:cTn>
                                        <p:tgtEl>
                                          <p:spTgt spid="58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3" dur="1000"/>
                                        <p:tgtEl>
                                          <p:spTgt spid="5889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1"/>
                                            </p:cond>
                                          </p:stCondLst>
                                        </p:cTn>
                                        <p:tgtEl>
                                          <p:spTgt spid="58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7" dur="1000"/>
                                        <p:tgtEl>
                                          <p:spTgt spid="58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3" grpId="0" animBg="1" autoUpdateAnimBg="0"/>
      <p:bldP spid="588804" grpId="0" animBg="1" autoUpdateAnimBg="0"/>
      <p:bldP spid="588805" grpId="0" animBg="1" autoUpdateAnimBg="0"/>
      <p:bldP spid="588806" grpId="0" animBg="1" autoUpdateAnimBg="0"/>
      <p:bldP spid="588807" grpId="0" animBg="1" autoUpdateAnimBg="0"/>
      <p:bldP spid="588808" grpId="0" animBg="1" autoUpdateAnimBg="0"/>
      <p:bldP spid="588865" grpId="0" autoUpdateAnimBg="0"/>
      <p:bldP spid="588866" grpId="0" autoUpdateAnimBg="0"/>
      <p:bldP spid="588867" grpId="0" autoUpdateAnimBg="0"/>
      <p:bldP spid="588910" grpId="0" autoUpdateAnimBg="0"/>
      <p:bldP spid="588911" grpId="0" autoUpdateAnimBg="0"/>
      <p:bldP spid="588915" grpId="0" animBg="1" autoUpdateAnimBg="0"/>
      <p:bldP spid="588919" grpId="0" animBg="1" autoUpdateAnimBg="0"/>
      <p:bldP spid="588920" grpId="0" animBg="1" autoUpdateAnimBg="0"/>
      <p:bldP spid="588922" grpId="0" autoUpdateAnimBg="0"/>
      <p:bldP spid="588923" grpId="0" animBg="1"/>
      <p:bldP spid="588924" grpId="0" animBg="1"/>
      <p:bldP spid="588925" grpId="0" animBg="1"/>
      <p:bldP spid="588927" grpId="0" animBg="1"/>
      <p:bldP spid="588928" grpId="0" animBg="1"/>
      <p:bldP spid="588929" grpId="0" animBg="1"/>
      <p:bldP spid="5889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948" name="Group 124">
            <a:extLst>
              <a:ext uri="{FF2B5EF4-FFF2-40B4-BE49-F238E27FC236}">
                <a16:creationId xmlns:a16="http://schemas.microsoft.com/office/drawing/2014/main" id="{FCA096E3-18D0-0D46-AB64-84988084B521}"/>
              </a:ext>
            </a:extLst>
          </p:cNvPr>
          <p:cNvGrpSpPr>
            <a:grpSpLocks/>
          </p:cNvGrpSpPr>
          <p:nvPr/>
        </p:nvGrpSpPr>
        <p:grpSpPr bwMode="auto">
          <a:xfrm>
            <a:off x="2581276" y="2343150"/>
            <a:ext cx="7324725" cy="4133850"/>
            <a:chOff x="666" y="1476"/>
            <a:chExt cx="4614" cy="2604"/>
          </a:xfrm>
        </p:grpSpPr>
        <p:sp>
          <p:nvSpPr>
            <p:cNvPr id="589949" name="Rectangle 125">
              <a:extLst>
                <a:ext uri="{FF2B5EF4-FFF2-40B4-BE49-F238E27FC236}">
                  <a16:creationId xmlns:a16="http://schemas.microsoft.com/office/drawing/2014/main" id="{FA61A671-2546-6640-9843-8A0BACEC9D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914" y="2208"/>
              <a:ext cx="28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</a:p>
          </p:txBody>
        </p:sp>
        <p:sp>
          <p:nvSpPr>
            <p:cNvPr id="589950" name="Rectangle 126">
              <a:extLst>
                <a:ext uri="{FF2B5EF4-FFF2-40B4-BE49-F238E27FC236}">
                  <a16:creationId xmlns:a16="http://schemas.microsoft.com/office/drawing/2014/main" id="{44778130-94AC-C644-970A-138AC9F3B4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22" y="2208"/>
              <a:ext cx="28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IR</a:t>
              </a:r>
            </a:p>
          </p:txBody>
        </p:sp>
        <p:sp>
          <p:nvSpPr>
            <p:cNvPr id="589951" name="Rectangle 127">
              <a:extLst>
                <a:ext uri="{FF2B5EF4-FFF2-40B4-BE49-F238E27FC236}">
                  <a16:creationId xmlns:a16="http://schemas.microsoft.com/office/drawing/2014/main" id="{ADE5A280-F72A-6349-A140-C152FE1B53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170" y="1872"/>
              <a:ext cx="28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</a:t>
              </a:r>
            </a:p>
          </p:txBody>
        </p:sp>
        <p:sp>
          <p:nvSpPr>
            <p:cNvPr id="589952" name="Rectangle 128">
              <a:extLst>
                <a:ext uri="{FF2B5EF4-FFF2-40B4-BE49-F238E27FC236}">
                  <a16:creationId xmlns:a16="http://schemas.microsoft.com/office/drawing/2014/main" id="{DF81C593-7553-8240-81FE-003E0802B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3312"/>
              <a:ext cx="57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</a:t>
              </a:r>
            </a:p>
          </p:txBody>
        </p:sp>
        <p:sp>
          <p:nvSpPr>
            <p:cNvPr id="589953" name="Rectangle 129">
              <a:extLst>
                <a:ext uri="{FF2B5EF4-FFF2-40B4-BE49-F238E27FC236}">
                  <a16:creationId xmlns:a16="http://schemas.microsoft.com/office/drawing/2014/main" id="{ED39D8D8-B7D0-E14E-9D78-0941A1CCC1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274" y="3624"/>
              <a:ext cx="240" cy="5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时钟</a:t>
              </a:r>
            </a:p>
          </p:txBody>
        </p:sp>
        <p:sp>
          <p:nvSpPr>
            <p:cNvPr id="589954" name="Rectangle 130">
              <a:extLst>
                <a:ext uri="{FF2B5EF4-FFF2-40B4-BE49-F238E27FC236}">
                  <a16:creationId xmlns:a16="http://schemas.microsoft.com/office/drawing/2014/main" id="{113153E0-3CD8-E349-B926-96DBA3CF5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2928"/>
              <a:ext cx="57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</a:p>
          </p:txBody>
        </p:sp>
        <p:grpSp>
          <p:nvGrpSpPr>
            <p:cNvPr id="589955" name="Group 131">
              <a:extLst>
                <a:ext uri="{FF2B5EF4-FFF2-40B4-BE49-F238E27FC236}">
                  <a16:creationId xmlns:a16="http://schemas.microsoft.com/office/drawing/2014/main" id="{E967F9C6-06E7-7A4F-8248-EF32A51DE3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6" y="1968"/>
              <a:ext cx="215" cy="1344"/>
              <a:chOff x="1386" y="1968"/>
              <a:chExt cx="215" cy="1344"/>
            </a:xfrm>
          </p:grpSpPr>
          <p:sp>
            <p:nvSpPr>
              <p:cNvPr id="589956" name="Oval 132">
                <a:extLst>
                  <a:ext uri="{FF2B5EF4-FFF2-40B4-BE49-F238E27FC236}">
                    <a16:creationId xmlns:a16="http://schemas.microsoft.com/office/drawing/2014/main" id="{BB583834-4EAA-404B-BACE-5490DAE0B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3" y="2256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9957" name="Freeform 133">
                <a:extLst>
                  <a:ext uri="{FF2B5EF4-FFF2-40B4-BE49-F238E27FC236}">
                    <a16:creationId xmlns:a16="http://schemas.microsoft.com/office/drawing/2014/main" id="{73F998E1-6E35-3A4B-9201-917C2C1D9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8" y="1968"/>
                <a:ext cx="1" cy="294"/>
              </a:xfrm>
              <a:custGeom>
                <a:avLst/>
                <a:gdLst>
                  <a:gd name="T0" fmla="*/ 0 w 1"/>
                  <a:gd name="T1" fmla="*/ 0 h 294"/>
                  <a:gd name="T2" fmla="*/ 0 w 1"/>
                  <a:gd name="T3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94">
                    <a:moveTo>
                      <a:pt x="0" y="0"/>
                    </a:moveTo>
                    <a:lnTo>
                      <a:pt x="0" y="29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oval" w="sm" len="sm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9958" name="Freeform 134">
                <a:extLst>
                  <a:ext uri="{FF2B5EF4-FFF2-40B4-BE49-F238E27FC236}">
                    <a16:creationId xmlns:a16="http://schemas.microsoft.com/office/drawing/2014/main" id="{E759174D-4E3A-3E4E-971A-4EFD295C3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2304"/>
                <a:ext cx="192" cy="1008"/>
              </a:xfrm>
              <a:custGeom>
                <a:avLst/>
                <a:gdLst>
                  <a:gd name="T0" fmla="*/ 192 w 192"/>
                  <a:gd name="T1" fmla="*/ 0 h 1008"/>
                  <a:gd name="T2" fmla="*/ 192 w 192"/>
                  <a:gd name="T3" fmla="*/ 1008 h 1008"/>
                  <a:gd name="T4" fmla="*/ 0 w 192"/>
                  <a:gd name="T5" fmla="*/ 1008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008">
                    <a:moveTo>
                      <a:pt x="192" y="0"/>
                    </a:moveTo>
                    <a:lnTo>
                      <a:pt x="192" y="1008"/>
                    </a:lnTo>
                    <a:lnTo>
                      <a:pt x="0" y="100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89959" name="Group 135">
              <a:extLst>
                <a:ext uri="{FF2B5EF4-FFF2-40B4-BE49-F238E27FC236}">
                  <a16:creationId xmlns:a16="http://schemas.microsoft.com/office/drawing/2014/main" id="{3B78094A-B04C-5040-893E-0E20AA7F3D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6" y="2688"/>
              <a:ext cx="698" cy="960"/>
              <a:chOff x="1386" y="2688"/>
              <a:chExt cx="698" cy="960"/>
            </a:xfrm>
          </p:grpSpPr>
          <p:sp>
            <p:nvSpPr>
              <p:cNvPr id="589960" name="Line 136">
                <a:extLst>
                  <a:ext uri="{FF2B5EF4-FFF2-40B4-BE49-F238E27FC236}">
                    <a16:creationId xmlns:a16="http://schemas.microsoft.com/office/drawing/2014/main" id="{726AAADF-AF02-CB41-BB07-FD1E8E236C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8" y="268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9961" name="Freeform 137">
                <a:extLst>
                  <a:ext uri="{FF2B5EF4-FFF2-40B4-BE49-F238E27FC236}">
                    <a16:creationId xmlns:a16="http://schemas.microsoft.com/office/drawing/2014/main" id="{F6FBACCF-122B-6847-8EAB-B0E5C1BE4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3072"/>
                <a:ext cx="672" cy="576"/>
              </a:xfrm>
              <a:custGeom>
                <a:avLst/>
                <a:gdLst>
                  <a:gd name="T0" fmla="*/ 672 w 672"/>
                  <a:gd name="T1" fmla="*/ 0 h 576"/>
                  <a:gd name="T2" fmla="*/ 672 w 672"/>
                  <a:gd name="T3" fmla="*/ 576 h 576"/>
                  <a:gd name="T4" fmla="*/ 0 w 672"/>
                  <a:gd name="T5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2" h="576">
                    <a:moveTo>
                      <a:pt x="672" y="0"/>
                    </a:moveTo>
                    <a:lnTo>
                      <a:pt x="672" y="576"/>
                    </a:lnTo>
                    <a:lnTo>
                      <a:pt x="0" y="57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9962" name="Oval 138">
                <a:extLst>
                  <a:ext uri="{FF2B5EF4-FFF2-40B4-BE49-F238E27FC236}">
                    <a16:creationId xmlns:a16="http://schemas.microsoft.com/office/drawing/2014/main" id="{0044BFF5-1B35-2E4F-9085-42C6C827A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302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89963" name="Group 139">
              <a:extLst>
                <a:ext uri="{FF2B5EF4-FFF2-40B4-BE49-F238E27FC236}">
                  <a16:creationId xmlns:a16="http://schemas.microsoft.com/office/drawing/2014/main" id="{241A16DE-AE67-4A4B-AA82-B9BDCEAAEF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6" y="1968"/>
              <a:ext cx="1655" cy="432"/>
              <a:chOff x="1386" y="1968"/>
              <a:chExt cx="1655" cy="432"/>
            </a:xfrm>
          </p:grpSpPr>
          <p:sp>
            <p:nvSpPr>
              <p:cNvPr id="589964" name="Freeform 140">
                <a:extLst>
                  <a:ext uri="{FF2B5EF4-FFF2-40B4-BE49-F238E27FC236}">
                    <a16:creationId xmlns:a16="http://schemas.microsoft.com/office/drawing/2014/main" id="{B4E0ADE0-0CDF-7A4C-AC79-BE1FD142D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1968"/>
                <a:ext cx="1632" cy="3"/>
              </a:xfrm>
              <a:custGeom>
                <a:avLst/>
                <a:gdLst>
                  <a:gd name="T0" fmla="*/ 0 w 1632"/>
                  <a:gd name="T1" fmla="*/ 0 h 3"/>
                  <a:gd name="T2" fmla="*/ 1632 w 1632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32" h="3">
                    <a:moveTo>
                      <a:pt x="0" y="0"/>
                    </a:moveTo>
                    <a:lnTo>
                      <a:pt x="1632" y="3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9965" name="Oval 141">
                <a:extLst>
                  <a:ext uri="{FF2B5EF4-FFF2-40B4-BE49-F238E27FC236}">
                    <a16:creationId xmlns:a16="http://schemas.microsoft.com/office/drawing/2014/main" id="{B0B644E6-607B-4F42-9BBF-F29D076EE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3" y="2208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9966" name="Line 142">
                <a:extLst>
                  <a:ext uri="{FF2B5EF4-FFF2-40B4-BE49-F238E27FC236}">
                    <a16:creationId xmlns:a16="http://schemas.microsoft.com/office/drawing/2014/main" id="{8BE76D2D-566D-1949-A63A-2A61E0313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8" y="196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9967" name="Line 143">
                <a:extLst>
                  <a:ext uri="{FF2B5EF4-FFF2-40B4-BE49-F238E27FC236}">
                    <a16:creationId xmlns:a16="http://schemas.microsoft.com/office/drawing/2014/main" id="{AFF956BA-275E-5447-8CE2-7D6E850C6C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8" y="225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89968" name="Group 144">
              <a:extLst>
                <a:ext uri="{FF2B5EF4-FFF2-40B4-BE49-F238E27FC236}">
                  <a16:creationId xmlns:a16="http://schemas.microsoft.com/office/drawing/2014/main" id="{8C3E4C30-994A-344F-9F68-FDCDFC2201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2" y="2688"/>
              <a:ext cx="48" cy="624"/>
              <a:chOff x="3042" y="2688"/>
              <a:chExt cx="48" cy="624"/>
            </a:xfrm>
          </p:grpSpPr>
          <p:sp>
            <p:nvSpPr>
              <p:cNvPr id="589969" name="Line 145">
                <a:extLst>
                  <a:ext uri="{FF2B5EF4-FFF2-40B4-BE49-F238E27FC236}">
                    <a16:creationId xmlns:a16="http://schemas.microsoft.com/office/drawing/2014/main" id="{DF96A460-107B-794A-8B04-47130230E9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6" y="268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9970" name="Oval 146">
                <a:extLst>
                  <a:ext uri="{FF2B5EF4-FFF2-40B4-BE49-F238E27FC236}">
                    <a16:creationId xmlns:a16="http://schemas.microsoft.com/office/drawing/2014/main" id="{BE43C4A7-936E-074B-A44A-8E6041E9F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2" y="302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9971" name="Line 147">
                <a:extLst>
                  <a:ext uri="{FF2B5EF4-FFF2-40B4-BE49-F238E27FC236}">
                    <a16:creationId xmlns:a16="http://schemas.microsoft.com/office/drawing/2014/main" id="{610BCC45-CD93-CA42-8459-AA6C5CDDD0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6" y="307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89972" name="Freeform 148">
              <a:extLst>
                <a:ext uri="{FF2B5EF4-FFF2-40B4-BE49-F238E27FC236}">
                  <a16:creationId xmlns:a16="http://schemas.microsoft.com/office/drawing/2014/main" id="{0321DEED-84CA-AB4D-BCA8-1B34E5DB5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3456"/>
              <a:ext cx="384" cy="336"/>
            </a:xfrm>
            <a:custGeom>
              <a:avLst/>
              <a:gdLst>
                <a:gd name="T0" fmla="*/ 0 w 384"/>
                <a:gd name="T1" fmla="*/ 240 h 240"/>
                <a:gd name="T2" fmla="*/ 0 w 384"/>
                <a:gd name="T3" fmla="*/ 0 h 240"/>
                <a:gd name="T4" fmla="*/ 384 w 384"/>
                <a:gd name="T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40">
                  <a:moveTo>
                    <a:pt x="0" y="240"/>
                  </a:moveTo>
                  <a:lnTo>
                    <a:pt x="0" y="0"/>
                  </a:lnTo>
                  <a:lnTo>
                    <a:pt x="384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589973" name="Group 149">
              <a:extLst>
                <a:ext uri="{FF2B5EF4-FFF2-40B4-BE49-F238E27FC236}">
                  <a16:creationId xmlns:a16="http://schemas.microsoft.com/office/drawing/2014/main" id="{8D642B57-69CF-0648-B39C-B185FB2704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1" y="2205"/>
              <a:ext cx="532" cy="819"/>
              <a:chOff x="3521" y="2205"/>
              <a:chExt cx="532" cy="819"/>
            </a:xfrm>
          </p:grpSpPr>
          <p:sp>
            <p:nvSpPr>
              <p:cNvPr id="589974" name="Freeform 150">
                <a:extLst>
                  <a:ext uri="{FF2B5EF4-FFF2-40B4-BE49-F238E27FC236}">
                    <a16:creationId xmlns:a16="http://schemas.microsoft.com/office/drawing/2014/main" id="{2235EE92-4B3A-7E4B-8C87-9BDC7A33CB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9" y="2205"/>
                <a:ext cx="1" cy="576"/>
              </a:xfrm>
              <a:custGeom>
                <a:avLst/>
                <a:gdLst>
                  <a:gd name="T0" fmla="*/ 0 w 1"/>
                  <a:gd name="T1" fmla="*/ 0 h 576"/>
                  <a:gd name="T2" fmla="*/ 0 w 1"/>
                  <a:gd name="T3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76">
                    <a:moveTo>
                      <a:pt x="0" y="0"/>
                    </a:moveTo>
                    <a:lnTo>
                      <a:pt x="0" y="57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oval" w="sm" len="sm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9975" name="Oval 151">
                <a:extLst>
                  <a:ext uri="{FF2B5EF4-FFF2-40B4-BE49-F238E27FC236}">
                    <a16:creationId xmlns:a16="http://schemas.microsoft.com/office/drawing/2014/main" id="{13A80053-751A-6E4C-A293-99D41F045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1" y="278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9976" name="Freeform 152">
                <a:extLst>
                  <a:ext uri="{FF2B5EF4-FFF2-40B4-BE49-F238E27FC236}">
                    <a16:creationId xmlns:a16="http://schemas.microsoft.com/office/drawing/2014/main" id="{80BD7886-A627-1A4C-974F-4B7637F4F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" y="2832"/>
                <a:ext cx="507" cy="192"/>
              </a:xfrm>
              <a:custGeom>
                <a:avLst/>
                <a:gdLst>
                  <a:gd name="T0" fmla="*/ 0 w 507"/>
                  <a:gd name="T1" fmla="*/ 0 h 192"/>
                  <a:gd name="T2" fmla="*/ 0 w 507"/>
                  <a:gd name="T3" fmla="*/ 192 h 192"/>
                  <a:gd name="T4" fmla="*/ 507 w 507"/>
                  <a:gd name="T5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7" h="192">
                    <a:moveTo>
                      <a:pt x="0" y="0"/>
                    </a:moveTo>
                    <a:lnTo>
                      <a:pt x="0" y="192"/>
                    </a:lnTo>
                    <a:lnTo>
                      <a:pt x="507" y="19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89977" name="Group 153">
              <a:extLst>
                <a:ext uri="{FF2B5EF4-FFF2-40B4-BE49-F238E27FC236}">
                  <a16:creationId xmlns:a16="http://schemas.microsoft.com/office/drawing/2014/main" id="{34F4F344-EB84-3D4C-A6E9-22F22C9798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2" y="3590"/>
              <a:ext cx="336" cy="250"/>
              <a:chOff x="2922" y="3590"/>
              <a:chExt cx="336" cy="250"/>
            </a:xfrm>
          </p:grpSpPr>
          <p:sp>
            <p:nvSpPr>
              <p:cNvPr id="589978" name="Line 154">
                <a:extLst>
                  <a:ext uri="{FF2B5EF4-FFF2-40B4-BE49-F238E27FC236}">
                    <a16:creationId xmlns:a16="http://schemas.microsoft.com/office/drawing/2014/main" id="{FC996B67-AFD5-6245-B503-AFA5102D5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2826" y="374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9979" name="Line 155">
                <a:extLst>
                  <a:ext uri="{FF2B5EF4-FFF2-40B4-BE49-F238E27FC236}">
                    <a16:creationId xmlns:a16="http://schemas.microsoft.com/office/drawing/2014/main" id="{BEA2C1F9-6B02-FA4D-8319-C87C75880F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3162" y="374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9980" name="Text Box 156">
                <a:extLst>
                  <a:ext uri="{FF2B5EF4-FFF2-40B4-BE49-F238E27FC236}">
                    <a16:creationId xmlns:a16="http://schemas.microsoft.com/office/drawing/2014/main" id="{DF2980CB-6A54-424A-9F3A-3C043FABDA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0" y="359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</p:grpSp>
        <p:grpSp>
          <p:nvGrpSpPr>
            <p:cNvPr id="589981" name="Group 157">
              <a:extLst>
                <a:ext uri="{FF2B5EF4-FFF2-40B4-BE49-F238E27FC236}">
                  <a16:creationId xmlns:a16="http://schemas.microsoft.com/office/drawing/2014/main" id="{423595A3-1CF6-044C-B9B5-4C65ECF966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" y="3360"/>
              <a:ext cx="310" cy="240"/>
              <a:chOff x="3352" y="3360"/>
              <a:chExt cx="310" cy="240"/>
            </a:xfrm>
          </p:grpSpPr>
          <p:sp>
            <p:nvSpPr>
              <p:cNvPr id="589982" name="Line 158">
                <a:extLst>
                  <a:ext uri="{FF2B5EF4-FFF2-40B4-BE49-F238E27FC236}">
                    <a16:creationId xmlns:a16="http://schemas.microsoft.com/office/drawing/2014/main" id="{E7C740AF-154F-D843-8E3A-F2765952A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54" y="336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9983" name="Line 159">
                <a:extLst>
                  <a:ext uri="{FF2B5EF4-FFF2-40B4-BE49-F238E27FC236}">
                    <a16:creationId xmlns:a16="http://schemas.microsoft.com/office/drawing/2014/main" id="{7F8A3EC1-5FD4-A849-84A9-545F797139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54" y="360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9984" name="Text Box 160">
                <a:extLst>
                  <a:ext uri="{FF2B5EF4-FFF2-40B4-BE49-F238E27FC236}">
                    <a16:creationId xmlns:a16="http://schemas.microsoft.com/office/drawing/2014/main" id="{0B4EAA73-9A01-D546-B2CA-88BC488F65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" y="3379"/>
                <a:ext cx="31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</p:grpSp>
        <p:grpSp>
          <p:nvGrpSpPr>
            <p:cNvPr id="589985" name="Group 161">
              <a:extLst>
                <a:ext uri="{FF2B5EF4-FFF2-40B4-BE49-F238E27FC236}">
                  <a16:creationId xmlns:a16="http://schemas.microsoft.com/office/drawing/2014/main" id="{FC6DA10B-F6CB-174E-9BD4-CB33DC4A13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8" y="2976"/>
              <a:ext cx="310" cy="240"/>
              <a:chOff x="4628" y="2976"/>
              <a:chExt cx="310" cy="240"/>
            </a:xfrm>
          </p:grpSpPr>
          <p:sp>
            <p:nvSpPr>
              <p:cNvPr id="589986" name="Line 162">
                <a:extLst>
                  <a:ext uri="{FF2B5EF4-FFF2-40B4-BE49-F238E27FC236}">
                    <a16:creationId xmlns:a16="http://schemas.microsoft.com/office/drawing/2014/main" id="{44EFD4E5-E4E3-DE49-97BE-F9EDC729C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30" y="297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9987" name="Line 163">
                <a:extLst>
                  <a:ext uri="{FF2B5EF4-FFF2-40B4-BE49-F238E27FC236}">
                    <a16:creationId xmlns:a16="http://schemas.microsoft.com/office/drawing/2014/main" id="{4B79E95E-8EC5-1745-87E4-24F008D52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30" y="321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9988" name="Text Box 164">
                <a:extLst>
                  <a:ext uri="{FF2B5EF4-FFF2-40B4-BE49-F238E27FC236}">
                    <a16:creationId xmlns:a16="http://schemas.microsoft.com/office/drawing/2014/main" id="{74B68B65-ED52-7C43-B94A-C907F00EE7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8" y="2995"/>
                <a:ext cx="31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</p:grpSp>
        <p:grpSp>
          <p:nvGrpSpPr>
            <p:cNvPr id="589989" name="Group 165">
              <a:extLst>
                <a:ext uri="{FF2B5EF4-FFF2-40B4-BE49-F238E27FC236}">
                  <a16:creationId xmlns:a16="http://schemas.microsoft.com/office/drawing/2014/main" id="{2D3E3E29-405B-494E-BDCF-BFA61DE305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2352"/>
              <a:ext cx="48" cy="576"/>
              <a:chOff x="4128" y="2352"/>
              <a:chExt cx="48" cy="576"/>
            </a:xfrm>
          </p:grpSpPr>
          <p:sp>
            <p:nvSpPr>
              <p:cNvPr id="589990" name="Oval 166">
                <a:extLst>
                  <a:ext uri="{FF2B5EF4-FFF2-40B4-BE49-F238E27FC236}">
                    <a16:creationId xmlns:a16="http://schemas.microsoft.com/office/drawing/2014/main" id="{B87E0207-899D-EA49-ADAF-0E7CDF9EF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59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9991" name="Line 167">
                <a:extLst>
                  <a:ext uri="{FF2B5EF4-FFF2-40B4-BE49-F238E27FC236}">
                    <a16:creationId xmlns:a16="http://schemas.microsoft.com/office/drawing/2014/main" id="{B700FF20-D2CF-FB4C-B3AA-D5ED7CCBFC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4" y="235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9992" name="Freeform 168">
                <a:extLst>
                  <a:ext uri="{FF2B5EF4-FFF2-40B4-BE49-F238E27FC236}">
                    <a16:creationId xmlns:a16="http://schemas.microsoft.com/office/drawing/2014/main" id="{926183CC-E375-8E45-B282-18978A95E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2646"/>
                <a:ext cx="3" cy="282"/>
              </a:xfrm>
              <a:custGeom>
                <a:avLst/>
                <a:gdLst>
                  <a:gd name="T0" fmla="*/ 3 w 3"/>
                  <a:gd name="T1" fmla="*/ 0 h 282"/>
                  <a:gd name="T2" fmla="*/ 0 w 3"/>
                  <a:gd name="T3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282">
                    <a:moveTo>
                      <a:pt x="3" y="0"/>
                    </a:moveTo>
                    <a:lnTo>
                      <a:pt x="0" y="28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89993" name="Group 169">
              <a:extLst>
                <a:ext uri="{FF2B5EF4-FFF2-40B4-BE49-F238E27FC236}">
                  <a16:creationId xmlns:a16="http://schemas.microsoft.com/office/drawing/2014/main" id="{94F010C1-E8BD-6E48-96FE-FBF2513A1C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4" y="2352"/>
              <a:ext cx="48" cy="570"/>
              <a:chOff x="4384" y="2352"/>
              <a:chExt cx="48" cy="570"/>
            </a:xfrm>
          </p:grpSpPr>
          <p:sp>
            <p:nvSpPr>
              <p:cNvPr id="589994" name="Oval 170">
                <a:extLst>
                  <a:ext uri="{FF2B5EF4-FFF2-40B4-BE49-F238E27FC236}">
                    <a16:creationId xmlns:a16="http://schemas.microsoft.com/office/drawing/2014/main" id="{10D38965-975C-5B4F-9338-41A1D5D99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4" y="259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9995" name="Line 171">
                <a:extLst>
                  <a:ext uri="{FF2B5EF4-FFF2-40B4-BE49-F238E27FC236}">
                    <a16:creationId xmlns:a16="http://schemas.microsoft.com/office/drawing/2014/main" id="{73BA4A5D-3E9B-ED41-AB95-DDA9BB5106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0" y="235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9996" name="Freeform 172">
                <a:extLst>
                  <a:ext uri="{FF2B5EF4-FFF2-40B4-BE49-F238E27FC236}">
                    <a16:creationId xmlns:a16="http://schemas.microsoft.com/office/drawing/2014/main" id="{76C0A46C-DA63-5642-B027-7DEED9FCD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0" y="2646"/>
                <a:ext cx="1" cy="276"/>
              </a:xfrm>
              <a:custGeom>
                <a:avLst/>
                <a:gdLst>
                  <a:gd name="T0" fmla="*/ 0 w 1"/>
                  <a:gd name="T1" fmla="*/ 0 h 276"/>
                  <a:gd name="T2" fmla="*/ 0 w 1"/>
                  <a:gd name="T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76">
                    <a:moveTo>
                      <a:pt x="0" y="0"/>
                    </a:moveTo>
                    <a:lnTo>
                      <a:pt x="0" y="27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89997" name="Group 173">
              <a:extLst>
                <a:ext uri="{FF2B5EF4-FFF2-40B4-BE49-F238E27FC236}">
                  <a16:creationId xmlns:a16="http://schemas.microsoft.com/office/drawing/2014/main" id="{E27709AE-47B4-6642-B353-A5E8B3E0A8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" y="1632"/>
              <a:ext cx="435" cy="48"/>
              <a:chOff x="666" y="1632"/>
              <a:chExt cx="435" cy="48"/>
            </a:xfrm>
          </p:grpSpPr>
          <p:sp>
            <p:nvSpPr>
              <p:cNvPr id="589998" name="Oval 174">
                <a:extLst>
                  <a:ext uri="{FF2B5EF4-FFF2-40B4-BE49-F238E27FC236}">
                    <a16:creationId xmlns:a16="http://schemas.microsoft.com/office/drawing/2014/main" id="{EEB6D7A8-5952-7442-B8ED-3DB9223990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909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9999" name="Freeform 175">
                <a:extLst>
                  <a:ext uri="{FF2B5EF4-FFF2-40B4-BE49-F238E27FC236}">
                    <a16:creationId xmlns:a16="http://schemas.microsoft.com/office/drawing/2014/main" id="{1F9D7370-32CB-104B-B803-1C80AB6EE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" y="1659"/>
                <a:ext cx="243" cy="1"/>
              </a:xfrm>
              <a:custGeom>
                <a:avLst/>
                <a:gdLst>
                  <a:gd name="T0" fmla="*/ 243 w 243"/>
                  <a:gd name="T1" fmla="*/ 0 h 1"/>
                  <a:gd name="T2" fmla="*/ 0 w 243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3" h="1">
                    <a:moveTo>
                      <a:pt x="243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sm" len="sm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0000" name="Line 176">
                <a:extLst>
                  <a:ext uri="{FF2B5EF4-FFF2-40B4-BE49-F238E27FC236}">
                    <a16:creationId xmlns:a16="http://schemas.microsoft.com/office/drawing/2014/main" id="{5B7EBB1E-ADE8-A545-B2B4-754BCF7618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9" y="15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90001" name="Group 177">
              <a:extLst>
                <a:ext uri="{FF2B5EF4-FFF2-40B4-BE49-F238E27FC236}">
                  <a16:creationId xmlns:a16="http://schemas.microsoft.com/office/drawing/2014/main" id="{22DC1BB8-7DC5-A840-BC0B-9235E152A0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" y="3456"/>
              <a:ext cx="435" cy="48"/>
              <a:chOff x="666" y="3456"/>
              <a:chExt cx="435" cy="48"/>
            </a:xfrm>
          </p:grpSpPr>
          <p:sp>
            <p:nvSpPr>
              <p:cNvPr id="590002" name="Oval 178">
                <a:extLst>
                  <a:ext uri="{FF2B5EF4-FFF2-40B4-BE49-F238E27FC236}">
                    <a16:creationId xmlns:a16="http://schemas.microsoft.com/office/drawing/2014/main" id="{157A6E66-76F5-C847-964F-F59536591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909" y="3456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0003" name="Freeform 179">
                <a:extLst>
                  <a:ext uri="{FF2B5EF4-FFF2-40B4-BE49-F238E27FC236}">
                    <a16:creationId xmlns:a16="http://schemas.microsoft.com/office/drawing/2014/main" id="{0446F24A-DA97-1842-B9CA-F0EB615A0D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" y="3483"/>
                <a:ext cx="243" cy="3"/>
              </a:xfrm>
              <a:custGeom>
                <a:avLst/>
                <a:gdLst>
                  <a:gd name="T0" fmla="*/ 243 w 243"/>
                  <a:gd name="T1" fmla="*/ 0 h 3"/>
                  <a:gd name="T2" fmla="*/ 0 w 243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3" h="3">
                    <a:moveTo>
                      <a:pt x="243" y="0"/>
                    </a:moveTo>
                    <a:lnTo>
                      <a:pt x="0" y="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0004" name="Line 180">
                <a:extLst>
                  <a:ext uri="{FF2B5EF4-FFF2-40B4-BE49-F238E27FC236}">
                    <a16:creationId xmlns:a16="http://schemas.microsoft.com/office/drawing/2014/main" id="{95E084B0-4847-A844-81AC-B75001D4B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9" y="340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90005" name="Text Box 181">
              <a:extLst>
                <a:ext uri="{FF2B5EF4-FFF2-40B4-BE49-F238E27FC236}">
                  <a16:creationId xmlns:a16="http://schemas.microsoft.com/office/drawing/2014/main" id="{C7D53285-8C50-7B46-96C3-889171549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3830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控制信号</a:t>
              </a:r>
            </a:p>
          </p:txBody>
        </p:sp>
        <p:sp>
          <p:nvSpPr>
            <p:cNvPr id="590006" name="Text Box 182">
              <a:extLst>
                <a:ext uri="{FF2B5EF4-FFF2-40B4-BE49-F238E27FC236}">
                  <a16:creationId xmlns:a16="http://schemas.microsoft.com/office/drawing/2014/main" id="{796EEE0D-765C-3B45-B825-164E377AE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3358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标志</a:t>
              </a:r>
            </a:p>
          </p:txBody>
        </p:sp>
        <p:sp>
          <p:nvSpPr>
            <p:cNvPr id="590007" name="Text Box 183">
              <a:extLst>
                <a:ext uri="{FF2B5EF4-FFF2-40B4-BE49-F238E27FC236}">
                  <a16:creationId xmlns:a16="http://schemas.microsoft.com/office/drawing/2014/main" id="{48D7882E-A750-4C40-AC5B-6FC110AB4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2" y="2878"/>
              <a:ext cx="43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信号</a:t>
              </a:r>
            </a:p>
          </p:txBody>
        </p:sp>
        <p:grpSp>
          <p:nvGrpSpPr>
            <p:cNvPr id="590008" name="Group 184">
              <a:extLst>
                <a:ext uri="{FF2B5EF4-FFF2-40B4-BE49-F238E27FC236}">
                  <a16:creationId xmlns:a16="http://schemas.microsoft.com/office/drawing/2014/main" id="{A9954A01-0226-6B4F-932D-FA05887783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1968"/>
              <a:ext cx="954" cy="267"/>
              <a:chOff x="3024" y="1968"/>
              <a:chExt cx="954" cy="267"/>
            </a:xfrm>
          </p:grpSpPr>
          <p:sp>
            <p:nvSpPr>
              <p:cNvPr id="590009" name="Oval 185">
                <a:extLst>
                  <a:ext uri="{FF2B5EF4-FFF2-40B4-BE49-F238E27FC236}">
                    <a16:creationId xmlns:a16="http://schemas.microsoft.com/office/drawing/2014/main" id="{207B3F90-1E41-894E-9FA9-68C9BAB1A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786" y="2187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0010" name="Freeform 186">
                <a:extLst>
                  <a:ext uri="{FF2B5EF4-FFF2-40B4-BE49-F238E27FC236}">
                    <a16:creationId xmlns:a16="http://schemas.microsoft.com/office/drawing/2014/main" id="{8D6FC306-73CA-564C-B559-862E406229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" y="2214"/>
                <a:ext cx="240" cy="1"/>
              </a:xfrm>
              <a:custGeom>
                <a:avLst/>
                <a:gdLst>
                  <a:gd name="T0" fmla="*/ 240 w 240"/>
                  <a:gd name="T1" fmla="*/ 0 h 1"/>
                  <a:gd name="T2" fmla="*/ 0 w 24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0" h="1">
                    <a:moveTo>
                      <a:pt x="240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sm" len="sm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0011" name="Line 187">
                <a:extLst>
                  <a:ext uri="{FF2B5EF4-FFF2-40B4-BE49-F238E27FC236}">
                    <a16:creationId xmlns:a16="http://schemas.microsoft.com/office/drawing/2014/main" id="{2D71B424-80B3-E949-95ED-244F7B9B3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3906" y="2139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0012" name="Line 188">
                <a:extLst>
                  <a:ext uri="{FF2B5EF4-FFF2-40B4-BE49-F238E27FC236}">
                    <a16:creationId xmlns:a16="http://schemas.microsoft.com/office/drawing/2014/main" id="{FFB59A88-983F-D745-B507-959FD9987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971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0013" name="Freeform 189">
                <a:extLst>
                  <a:ext uri="{FF2B5EF4-FFF2-40B4-BE49-F238E27FC236}">
                    <a16:creationId xmlns:a16="http://schemas.microsoft.com/office/drawing/2014/main" id="{F0C3B1C7-9DDC-B944-931F-4DC9A7D85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" y="1968"/>
                <a:ext cx="1" cy="240"/>
              </a:xfrm>
              <a:custGeom>
                <a:avLst/>
                <a:gdLst>
                  <a:gd name="T0" fmla="*/ 0 w 1"/>
                  <a:gd name="T1" fmla="*/ 0 h 240"/>
                  <a:gd name="T2" fmla="*/ 0 w 1"/>
                  <a:gd name="T3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40">
                    <a:moveTo>
                      <a:pt x="0" y="0"/>
                    </a:move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90014" name="Text Box 190">
              <a:extLst>
                <a:ext uri="{FF2B5EF4-FFF2-40B4-BE49-F238E27FC236}">
                  <a16:creationId xmlns:a16="http://schemas.microsoft.com/office/drawing/2014/main" id="{320B8CBA-4C60-AB42-BEAD-6464654DB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5" y="1476"/>
              <a:ext cx="297" cy="6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414000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D R</a:t>
              </a:r>
            </a:p>
          </p:txBody>
        </p:sp>
        <p:sp>
          <p:nvSpPr>
            <p:cNvPr id="590015" name="Text Box 191">
              <a:extLst>
                <a:ext uri="{FF2B5EF4-FFF2-40B4-BE49-F238E27FC236}">
                  <a16:creationId xmlns:a16="http://schemas.microsoft.com/office/drawing/2014/main" id="{93C752DF-221C-014B-9258-ECF82D2CC4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5" y="3122"/>
              <a:ext cx="297" cy="6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414000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A R</a:t>
              </a:r>
            </a:p>
          </p:txBody>
        </p:sp>
      </p:grpSp>
      <p:sp>
        <p:nvSpPr>
          <p:cNvPr id="589826" name="Text Box 2">
            <a:extLst>
              <a:ext uri="{FF2B5EF4-FFF2-40B4-BE49-F238E27FC236}">
                <a16:creationId xmlns:a16="http://schemas.microsoft.com/office/drawing/2014/main" id="{49D55492-7CE6-6546-8C2D-9C8E2ADFB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244475"/>
            <a:ext cx="3854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二、控制信号举例</a:t>
            </a:r>
          </a:p>
        </p:txBody>
      </p:sp>
      <p:sp>
        <p:nvSpPr>
          <p:cNvPr id="589827" name="Text Box 3">
            <a:extLst>
              <a:ext uri="{FF2B5EF4-FFF2-40B4-BE49-F238E27FC236}">
                <a16:creationId xmlns:a16="http://schemas.microsoft.com/office/drawing/2014/main" id="{07E1082B-030F-AA40-AD98-788910F2C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066801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不采用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内部总线的方式</a:t>
            </a:r>
          </a:p>
        </p:txBody>
      </p:sp>
      <p:grpSp>
        <p:nvGrpSpPr>
          <p:cNvPr id="589900" name="Group 76">
            <a:extLst>
              <a:ext uri="{FF2B5EF4-FFF2-40B4-BE49-F238E27FC236}">
                <a16:creationId xmlns:a16="http://schemas.microsoft.com/office/drawing/2014/main" id="{D2CBF4C1-2180-4A41-992D-797289BFC6BA}"/>
              </a:ext>
            </a:extLst>
          </p:cNvPr>
          <p:cNvGrpSpPr>
            <a:grpSpLocks/>
          </p:cNvGrpSpPr>
          <p:nvPr/>
        </p:nvGrpSpPr>
        <p:grpSpPr bwMode="auto">
          <a:xfrm>
            <a:off x="2822575" y="4800600"/>
            <a:ext cx="444500" cy="681038"/>
            <a:chOff x="818" y="3024"/>
            <a:chExt cx="280" cy="429"/>
          </a:xfrm>
        </p:grpSpPr>
        <p:sp>
          <p:nvSpPr>
            <p:cNvPr id="589901" name="Freeform 77">
              <a:extLst>
                <a:ext uri="{FF2B5EF4-FFF2-40B4-BE49-F238E27FC236}">
                  <a16:creationId xmlns:a16="http://schemas.microsoft.com/office/drawing/2014/main" id="{93D4C795-54EF-F14F-A48E-E0ACF1BB5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" y="3258"/>
              <a:ext cx="1" cy="195"/>
            </a:xfrm>
            <a:custGeom>
              <a:avLst/>
              <a:gdLst>
                <a:gd name="T0" fmla="*/ 0 w 1"/>
                <a:gd name="T1" fmla="*/ 0 h 195"/>
                <a:gd name="T2" fmla="*/ 0 w 1"/>
                <a:gd name="T3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95">
                  <a:moveTo>
                    <a:pt x="0" y="0"/>
                  </a:moveTo>
                  <a:lnTo>
                    <a:pt x="0" y="195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9902" name="Text Box 78">
              <a:extLst>
                <a:ext uri="{FF2B5EF4-FFF2-40B4-BE49-F238E27FC236}">
                  <a16:creationId xmlns:a16="http://schemas.microsoft.com/office/drawing/2014/main" id="{7BBB7EAE-3ED1-BA47-913F-E511ACCC6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" y="3024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589903" name="Group 79">
            <a:extLst>
              <a:ext uri="{FF2B5EF4-FFF2-40B4-BE49-F238E27FC236}">
                <a16:creationId xmlns:a16="http://schemas.microsoft.com/office/drawing/2014/main" id="{2CD7229E-7CFF-184F-8363-6904EB8D12CF}"/>
              </a:ext>
            </a:extLst>
          </p:cNvPr>
          <p:cNvGrpSpPr>
            <a:grpSpLocks/>
          </p:cNvGrpSpPr>
          <p:nvPr/>
        </p:nvGrpSpPr>
        <p:grpSpPr bwMode="auto">
          <a:xfrm>
            <a:off x="2566988" y="5486400"/>
            <a:ext cx="690562" cy="76200"/>
            <a:chOff x="672" y="3456"/>
            <a:chExt cx="435" cy="48"/>
          </a:xfrm>
        </p:grpSpPr>
        <p:sp>
          <p:nvSpPr>
            <p:cNvPr id="589904" name="Oval 80">
              <a:extLst>
                <a:ext uri="{FF2B5EF4-FFF2-40B4-BE49-F238E27FC236}">
                  <a16:creationId xmlns:a16="http://schemas.microsoft.com/office/drawing/2014/main" id="{8CC75343-1555-CA46-A82C-574BA1F4F9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915" y="3456"/>
              <a:ext cx="48" cy="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9905" name="Freeform 81">
              <a:extLst>
                <a:ext uri="{FF2B5EF4-FFF2-40B4-BE49-F238E27FC236}">
                  <a16:creationId xmlns:a16="http://schemas.microsoft.com/office/drawing/2014/main" id="{8BFB5576-E15D-F34A-84F2-86D860400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3483"/>
              <a:ext cx="243" cy="3"/>
            </a:xfrm>
            <a:custGeom>
              <a:avLst/>
              <a:gdLst>
                <a:gd name="T0" fmla="*/ 243 w 243"/>
                <a:gd name="T1" fmla="*/ 0 h 3"/>
                <a:gd name="T2" fmla="*/ 0 w 243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3" h="3">
                  <a:moveTo>
                    <a:pt x="243" y="0"/>
                  </a:moveTo>
                  <a:lnTo>
                    <a:pt x="0" y="3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9906" name="Line 82">
              <a:extLst>
                <a:ext uri="{FF2B5EF4-FFF2-40B4-BE49-F238E27FC236}">
                  <a16:creationId xmlns:a16="http://schemas.microsoft.com/office/drawing/2014/main" id="{7AC5E4B7-F1E3-1942-9D2B-3775F9DCB8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035" y="3408"/>
              <a:ext cx="0" cy="14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9907" name="Group 83">
            <a:extLst>
              <a:ext uri="{FF2B5EF4-FFF2-40B4-BE49-F238E27FC236}">
                <a16:creationId xmlns:a16="http://schemas.microsoft.com/office/drawing/2014/main" id="{F591EA50-832E-4E43-94D1-45A543FB67DD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1905000"/>
            <a:ext cx="444500" cy="685800"/>
            <a:chOff x="810" y="1200"/>
            <a:chExt cx="280" cy="432"/>
          </a:xfrm>
        </p:grpSpPr>
        <p:sp>
          <p:nvSpPr>
            <p:cNvPr id="589908" name="Freeform 84">
              <a:extLst>
                <a:ext uri="{FF2B5EF4-FFF2-40B4-BE49-F238E27FC236}">
                  <a16:creationId xmlns:a16="http://schemas.microsoft.com/office/drawing/2014/main" id="{B00FDA33-AAD5-1A44-8C86-7C78D3CA2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" y="1434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9909" name="Text Box 85">
              <a:extLst>
                <a:ext uri="{FF2B5EF4-FFF2-40B4-BE49-F238E27FC236}">
                  <a16:creationId xmlns:a16="http://schemas.microsoft.com/office/drawing/2014/main" id="{EB19543E-86F5-434F-A18D-954F91315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1200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589910" name="Group 86">
            <a:extLst>
              <a:ext uri="{FF2B5EF4-FFF2-40B4-BE49-F238E27FC236}">
                <a16:creationId xmlns:a16="http://schemas.microsoft.com/office/drawing/2014/main" id="{BCF1BC3E-191E-7742-AF98-BB38EFDE018A}"/>
              </a:ext>
            </a:extLst>
          </p:cNvPr>
          <p:cNvGrpSpPr>
            <a:grpSpLocks/>
          </p:cNvGrpSpPr>
          <p:nvPr/>
        </p:nvGrpSpPr>
        <p:grpSpPr bwMode="auto">
          <a:xfrm>
            <a:off x="2590801" y="2590800"/>
            <a:ext cx="690563" cy="76200"/>
            <a:chOff x="672" y="1632"/>
            <a:chExt cx="435" cy="48"/>
          </a:xfrm>
        </p:grpSpPr>
        <p:sp>
          <p:nvSpPr>
            <p:cNvPr id="589911" name="Oval 87">
              <a:extLst>
                <a:ext uri="{FF2B5EF4-FFF2-40B4-BE49-F238E27FC236}">
                  <a16:creationId xmlns:a16="http://schemas.microsoft.com/office/drawing/2014/main" id="{5890955D-0B25-3044-B99E-4DF79FC720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915" y="1632"/>
              <a:ext cx="48" cy="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9912" name="Freeform 88">
              <a:extLst>
                <a:ext uri="{FF2B5EF4-FFF2-40B4-BE49-F238E27FC236}">
                  <a16:creationId xmlns:a16="http://schemas.microsoft.com/office/drawing/2014/main" id="{D71F17FE-88A7-6D4E-9150-7EF0D2AB7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659"/>
              <a:ext cx="243" cy="1"/>
            </a:xfrm>
            <a:custGeom>
              <a:avLst/>
              <a:gdLst>
                <a:gd name="T0" fmla="*/ 243 w 243"/>
                <a:gd name="T1" fmla="*/ 0 h 1"/>
                <a:gd name="T2" fmla="*/ 0 w 243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3" h="1">
                  <a:moveTo>
                    <a:pt x="243" y="0"/>
                  </a:moveTo>
                  <a:lnTo>
                    <a:pt x="0" y="0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9913" name="Line 89">
              <a:extLst>
                <a:ext uri="{FF2B5EF4-FFF2-40B4-BE49-F238E27FC236}">
                  <a16:creationId xmlns:a16="http://schemas.microsoft.com/office/drawing/2014/main" id="{D7A60368-A5F3-9845-827D-1FEA47B922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035" y="1584"/>
              <a:ext cx="0" cy="14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9914" name="Group 90">
            <a:extLst>
              <a:ext uri="{FF2B5EF4-FFF2-40B4-BE49-F238E27FC236}">
                <a16:creationId xmlns:a16="http://schemas.microsoft.com/office/drawing/2014/main" id="{D06C39D5-B280-CC4E-94DB-D59CE644C11F}"/>
              </a:ext>
            </a:extLst>
          </p:cNvPr>
          <p:cNvGrpSpPr>
            <a:grpSpLocks/>
          </p:cNvGrpSpPr>
          <p:nvPr/>
        </p:nvGrpSpPr>
        <p:grpSpPr bwMode="auto">
          <a:xfrm>
            <a:off x="6353175" y="3352801"/>
            <a:ext cx="711200" cy="396875"/>
            <a:chOff x="3042" y="2112"/>
            <a:chExt cx="448" cy="250"/>
          </a:xfrm>
        </p:grpSpPr>
        <p:sp>
          <p:nvSpPr>
            <p:cNvPr id="589915" name="Freeform 91">
              <a:extLst>
                <a:ext uri="{FF2B5EF4-FFF2-40B4-BE49-F238E27FC236}">
                  <a16:creationId xmlns:a16="http://schemas.microsoft.com/office/drawing/2014/main" id="{5CBE463B-E334-4F42-9681-2B6FDBE8A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" y="2235"/>
              <a:ext cx="195" cy="1"/>
            </a:xfrm>
            <a:custGeom>
              <a:avLst/>
              <a:gdLst>
                <a:gd name="T0" fmla="*/ 195 w 195"/>
                <a:gd name="T1" fmla="*/ 0 h 1"/>
                <a:gd name="T2" fmla="*/ 0 w 19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5" h="1">
                  <a:moveTo>
                    <a:pt x="195" y="0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9916" name="Text Box 92">
              <a:extLst>
                <a:ext uri="{FF2B5EF4-FFF2-40B4-BE49-F238E27FC236}">
                  <a16:creationId xmlns:a16="http://schemas.microsoft.com/office/drawing/2014/main" id="{9E6F1055-8BA2-C446-AC90-FE3C1AE4A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0" y="2112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589917" name="Group 93">
            <a:extLst>
              <a:ext uri="{FF2B5EF4-FFF2-40B4-BE49-F238E27FC236}">
                <a16:creationId xmlns:a16="http://schemas.microsoft.com/office/drawing/2014/main" id="{8C003618-B4A4-0046-944C-65EABC3EEFC8}"/>
              </a:ext>
            </a:extLst>
          </p:cNvPr>
          <p:cNvGrpSpPr>
            <a:grpSpLocks/>
          </p:cNvGrpSpPr>
          <p:nvPr/>
        </p:nvGrpSpPr>
        <p:grpSpPr bwMode="auto">
          <a:xfrm>
            <a:off x="3419476" y="3489326"/>
            <a:ext cx="576263" cy="396875"/>
            <a:chOff x="1194" y="2198"/>
            <a:chExt cx="363" cy="250"/>
          </a:xfrm>
        </p:grpSpPr>
        <p:sp>
          <p:nvSpPr>
            <p:cNvPr id="589918" name="Freeform 94">
              <a:extLst>
                <a:ext uri="{FF2B5EF4-FFF2-40B4-BE49-F238E27FC236}">
                  <a16:creationId xmlns:a16="http://schemas.microsoft.com/office/drawing/2014/main" id="{E376BCC0-B8EA-B247-A5A3-518DAE991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" y="2283"/>
              <a:ext cx="177" cy="1"/>
            </a:xfrm>
            <a:custGeom>
              <a:avLst/>
              <a:gdLst>
                <a:gd name="T0" fmla="*/ 0 w 177"/>
                <a:gd name="T1" fmla="*/ 0 h 1"/>
                <a:gd name="T2" fmla="*/ 177 w 17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7" h="1">
                  <a:moveTo>
                    <a:pt x="0" y="0"/>
                  </a:moveTo>
                  <a:lnTo>
                    <a:pt x="177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9919" name="Text Box 95">
              <a:extLst>
                <a:ext uri="{FF2B5EF4-FFF2-40B4-BE49-F238E27FC236}">
                  <a16:creationId xmlns:a16="http://schemas.microsoft.com/office/drawing/2014/main" id="{6ECCDBF7-60D3-D849-B86A-25FC6CD88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4" y="2198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589920" name="Group 96">
            <a:extLst>
              <a:ext uri="{FF2B5EF4-FFF2-40B4-BE49-F238E27FC236}">
                <a16:creationId xmlns:a16="http://schemas.microsoft.com/office/drawing/2014/main" id="{790CE3B2-979B-E94E-AADF-8E7DAD965C94}"/>
              </a:ext>
            </a:extLst>
          </p:cNvPr>
          <p:cNvGrpSpPr>
            <a:grpSpLocks/>
          </p:cNvGrpSpPr>
          <p:nvPr/>
        </p:nvGrpSpPr>
        <p:grpSpPr bwMode="auto">
          <a:xfrm>
            <a:off x="3717926" y="3124200"/>
            <a:ext cx="341313" cy="2133600"/>
            <a:chOff x="1392" y="1968"/>
            <a:chExt cx="215" cy="1344"/>
          </a:xfrm>
        </p:grpSpPr>
        <p:sp>
          <p:nvSpPr>
            <p:cNvPr id="589921" name="Oval 97">
              <a:extLst>
                <a:ext uri="{FF2B5EF4-FFF2-40B4-BE49-F238E27FC236}">
                  <a16:creationId xmlns:a16="http://schemas.microsoft.com/office/drawing/2014/main" id="{F5EF086E-2217-1F4A-B7D9-7847EB62E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" y="2256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589922" name="Group 98">
              <a:extLst>
                <a:ext uri="{FF2B5EF4-FFF2-40B4-BE49-F238E27FC236}">
                  <a16:creationId xmlns:a16="http://schemas.microsoft.com/office/drawing/2014/main" id="{AB86D66B-FCC8-1C43-BF68-38834E14AB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1968"/>
              <a:ext cx="193" cy="1344"/>
              <a:chOff x="1392" y="1968"/>
              <a:chExt cx="193" cy="1344"/>
            </a:xfrm>
          </p:grpSpPr>
          <p:sp>
            <p:nvSpPr>
              <p:cNvPr id="589923" name="Freeform 99">
                <a:extLst>
                  <a:ext uri="{FF2B5EF4-FFF2-40B4-BE49-F238E27FC236}">
                    <a16:creationId xmlns:a16="http://schemas.microsoft.com/office/drawing/2014/main" id="{B64E9314-22CF-9F42-B3B2-5FAE4D312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1968"/>
                <a:ext cx="1" cy="294"/>
              </a:xfrm>
              <a:custGeom>
                <a:avLst/>
                <a:gdLst>
                  <a:gd name="T0" fmla="*/ 0 w 1"/>
                  <a:gd name="T1" fmla="*/ 0 h 294"/>
                  <a:gd name="T2" fmla="*/ 0 w 1"/>
                  <a:gd name="T3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94">
                    <a:moveTo>
                      <a:pt x="0" y="0"/>
                    </a:moveTo>
                    <a:lnTo>
                      <a:pt x="0" y="294"/>
                    </a:lnTo>
                  </a:path>
                </a:pathLst>
              </a:custGeom>
              <a:noFill/>
              <a:ln w="57150" cmpd="sng">
                <a:solidFill>
                  <a:schemeClr val="folHlink"/>
                </a:solidFill>
                <a:round/>
                <a:headEnd type="oval" w="sm" len="sm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9924" name="Freeform 100">
                <a:extLst>
                  <a:ext uri="{FF2B5EF4-FFF2-40B4-BE49-F238E27FC236}">
                    <a16:creationId xmlns:a16="http://schemas.microsoft.com/office/drawing/2014/main" id="{5D3CE3DB-9E51-D34E-A162-77968D1F9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2304"/>
                <a:ext cx="192" cy="1008"/>
              </a:xfrm>
              <a:custGeom>
                <a:avLst/>
                <a:gdLst>
                  <a:gd name="T0" fmla="*/ 192 w 192"/>
                  <a:gd name="T1" fmla="*/ 0 h 1008"/>
                  <a:gd name="T2" fmla="*/ 192 w 192"/>
                  <a:gd name="T3" fmla="*/ 1008 h 1008"/>
                  <a:gd name="T4" fmla="*/ 0 w 192"/>
                  <a:gd name="T5" fmla="*/ 1008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008">
                    <a:moveTo>
                      <a:pt x="192" y="0"/>
                    </a:moveTo>
                    <a:lnTo>
                      <a:pt x="192" y="1008"/>
                    </a:lnTo>
                    <a:lnTo>
                      <a:pt x="0" y="1008"/>
                    </a:lnTo>
                  </a:path>
                </a:pathLst>
              </a:custGeom>
              <a:noFill/>
              <a:ln w="57150" cmpd="sng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89925" name="Text Box 101">
            <a:extLst>
              <a:ext uri="{FF2B5EF4-FFF2-40B4-BE49-F238E27FC236}">
                <a16:creationId xmlns:a16="http://schemas.microsoft.com/office/drawing/2014/main" id="{74D6082E-9FCD-3444-A747-A269D7406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1819276"/>
            <a:ext cx="3416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@ X 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间址周期</a:t>
            </a:r>
          </a:p>
        </p:txBody>
      </p:sp>
      <p:sp>
        <p:nvSpPr>
          <p:cNvPr id="589932" name="Line 108">
            <a:extLst>
              <a:ext uri="{FF2B5EF4-FFF2-40B4-BE49-F238E27FC236}">
                <a16:creationId xmlns:a16="http://schemas.microsoft.com/office/drawing/2014/main" id="{AAE5F6C6-A71B-4A4F-AE87-17628D410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304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89936" name="Group 112">
            <a:extLst>
              <a:ext uri="{FF2B5EF4-FFF2-40B4-BE49-F238E27FC236}">
                <a16:creationId xmlns:a16="http://schemas.microsoft.com/office/drawing/2014/main" id="{5EBD7439-F95A-6843-BDA0-4D23252F3232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124200"/>
            <a:ext cx="2616200" cy="685800"/>
            <a:chOff x="1392" y="1968"/>
            <a:chExt cx="1648" cy="432"/>
          </a:xfrm>
        </p:grpSpPr>
        <p:sp>
          <p:nvSpPr>
            <p:cNvPr id="589937" name="Freeform 113">
              <a:extLst>
                <a:ext uri="{FF2B5EF4-FFF2-40B4-BE49-F238E27FC236}">
                  <a16:creationId xmlns:a16="http://schemas.microsoft.com/office/drawing/2014/main" id="{3B39ADA7-9DE1-3C48-B816-7562842CC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968"/>
              <a:ext cx="1638" cy="1"/>
            </a:xfrm>
            <a:custGeom>
              <a:avLst/>
              <a:gdLst>
                <a:gd name="T0" fmla="*/ 0 w 1638"/>
                <a:gd name="T1" fmla="*/ 0 h 1"/>
                <a:gd name="T2" fmla="*/ 1638 w 163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38" h="1">
                  <a:moveTo>
                    <a:pt x="0" y="0"/>
                  </a:moveTo>
                  <a:lnTo>
                    <a:pt x="1638" y="0"/>
                  </a:lnTo>
                </a:path>
              </a:pathLst>
            </a:custGeom>
            <a:solidFill>
              <a:srgbClr val="C28F00"/>
            </a:solidFill>
            <a:ln w="57150" cmpd="sng">
              <a:solidFill>
                <a:srgbClr val="C28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9938" name="Oval 114">
              <a:extLst>
                <a:ext uri="{FF2B5EF4-FFF2-40B4-BE49-F238E27FC236}">
                  <a16:creationId xmlns:a16="http://schemas.microsoft.com/office/drawing/2014/main" id="{B57C206F-47F2-9247-8F61-DFEC0A756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" y="2208"/>
              <a:ext cx="48" cy="48"/>
            </a:xfrm>
            <a:prstGeom prst="ellipse">
              <a:avLst/>
            </a:prstGeom>
            <a:solidFill>
              <a:srgbClr val="C28F00"/>
            </a:solidFill>
            <a:ln w="19050">
              <a:solidFill>
                <a:srgbClr val="C28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9939" name="Freeform 115">
              <a:extLst>
                <a:ext uri="{FF2B5EF4-FFF2-40B4-BE49-F238E27FC236}">
                  <a16:creationId xmlns:a16="http://schemas.microsoft.com/office/drawing/2014/main" id="{3F8E36E5-35FA-334A-B602-A83874BDD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1974"/>
              <a:ext cx="1" cy="240"/>
            </a:xfrm>
            <a:custGeom>
              <a:avLst/>
              <a:gdLst>
                <a:gd name="T0" fmla="*/ 0 w 1"/>
                <a:gd name="T1" fmla="*/ 0 h 240"/>
                <a:gd name="T2" fmla="*/ 0 w 1"/>
                <a:gd name="T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40">
                  <a:moveTo>
                    <a:pt x="0" y="0"/>
                  </a:moveTo>
                  <a:lnTo>
                    <a:pt x="0" y="240"/>
                  </a:lnTo>
                </a:path>
              </a:pathLst>
            </a:custGeom>
            <a:solidFill>
              <a:srgbClr val="C28F00"/>
            </a:solidFill>
            <a:ln w="57150" cmpd="sng">
              <a:solidFill>
                <a:srgbClr val="C28F00"/>
              </a:solidFill>
              <a:round/>
              <a:headEnd type="oval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9940" name="Line 116">
              <a:extLst>
                <a:ext uri="{FF2B5EF4-FFF2-40B4-BE49-F238E27FC236}">
                  <a16:creationId xmlns:a16="http://schemas.microsoft.com/office/drawing/2014/main" id="{0E524DC9-EF93-FB4B-88FA-1AA2CF541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5" y="2256"/>
              <a:ext cx="0" cy="144"/>
            </a:xfrm>
            <a:prstGeom prst="line">
              <a:avLst/>
            </a:prstGeom>
            <a:noFill/>
            <a:ln w="57150">
              <a:solidFill>
                <a:srgbClr val="C28F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9941" name="Group 117">
            <a:extLst>
              <a:ext uri="{FF2B5EF4-FFF2-40B4-BE49-F238E27FC236}">
                <a16:creationId xmlns:a16="http://schemas.microsoft.com/office/drawing/2014/main" id="{54D2DEE9-4041-B14F-9396-30392FA8EB42}"/>
              </a:ext>
            </a:extLst>
          </p:cNvPr>
          <p:cNvGrpSpPr>
            <a:grpSpLocks/>
          </p:cNvGrpSpPr>
          <p:nvPr/>
        </p:nvGrpSpPr>
        <p:grpSpPr bwMode="auto">
          <a:xfrm>
            <a:off x="5824539" y="3784601"/>
            <a:ext cx="1112837" cy="493713"/>
            <a:chOff x="2730" y="2496"/>
            <a:chExt cx="678" cy="288"/>
          </a:xfrm>
        </p:grpSpPr>
        <p:sp>
          <p:nvSpPr>
            <p:cNvPr id="589942" name="Rectangle 118">
              <a:extLst>
                <a:ext uri="{FF2B5EF4-FFF2-40B4-BE49-F238E27FC236}">
                  <a16:creationId xmlns:a16="http://schemas.microsoft.com/office/drawing/2014/main" id="{407C864E-B2F5-D64B-A179-B5865E7FA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96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9943" name="Rectangle 119">
              <a:extLst>
                <a:ext uri="{FF2B5EF4-FFF2-40B4-BE49-F238E27FC236}">
                  <a16:creationId xmlns:a16="http://schemas.microsoft.com/office/drawing/2014/main" id="{83211DCB-8EF8-204D-AE5B-75577CEAB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96"/>
              <a:ext cx="192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9944" name="Rectangle 120">
              <a:extLst>
                <a:ext uri="{FF2B5EF4-FFF2-40B4-BE49-F238E27FC236}">
                  <a16:creationId xmlns:a16="http://schemas.microsoft.com/office/drawing/2014/main" id="{0830FD9C-7BB2-D843-B1DE-6120C33CC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96"/>
              <a:ext cx="480" cy="288"/>
            </a:xfrm>
            <a:prstGeom prst="rect">
              <a:avLst/>
            </a:prstGeom>
            <a:solidFill>
              <a:srgbClr val="C28F00"/>
            </a:solidFill>
            <a:ln w="9525">
              <a:solidFill>
                <a:srgbClr val="C28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9945" name="Rectangle 121">
              <a:extLst>
                <a:ext uri="{FF2B5EF4-FFF2-40B4-BE49-F238E27FC236}">
                  <a16:creationId xmlns:a16="http://schemas.microsoft.com/office/drawing/2014/main" id="{039015A4-1E69-3B4D-9F50-16D3AB4B57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22" y="2304"/>
              <a:ext cx="28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28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28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IR</a:t>
              </a:r>
            </a:p>
          </p:txBody>
        </p:sp>
      </p:grpSp>
      <p:sp>
        <p:nvSpPr>
          <p:cNvPr id="589946" name="Rectangle 122">
            <a:extLst>
              <a:ext uri="{FF2B5EF4-FFF2-40B4-BE49-F238E27FC236}">
                <a16:creationId xmlns:a16="http://schemas.microsoft.com/office/drawing/2014/main" id="{E6576A6D-2A11-E241-BEAE-D7AD6A2F9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9.2</a:t>
            </a:r>
          </a:p>
        </p:txBody>
      </p:sp>
      <p:sp>
        <p:nvSpPr>
          <p:cNvPr id="589947" name="AutoShape 12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2B9AE00-4098-C944-AA33-C05240CF9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0016" name="Text Box 192">
            <a:extLst>
              <a:ext uri="{FF2B5EF4-FFF2-40B4-BE49-F238E27FC236}">
                <a16:creationId xmlns:a16="http://schemas.microsoft.com/office/drawing/2014/main" id="{C02E2639-3827-E045-ACF5-B438F93B5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2344738"/>
            <a:ext cx="471488" cy="1065212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414000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 D R</a:t>
            </a:r>
          </a:p>
        </p:txBody>
      </p:sp>
      <p:sp>
        <p:nvSpPr>
          <p:cNvPr id="590017" name="Text Box 193">
            <a:extLst>
              <a:ext uri="{FF2B5EF4-FFF2-40B4-BE49-F238E27FC236}">
                <a16:creationId xmlns:a16="http://schemas.microsoft.com/office/drawing/2014/main" id="{3BBA079D-E505-714A-8A03-914A19765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489" y="2346326"/>
            <a:ext cx="471487" cy="1065213"/>
          </a:xfrm>
          <a:prstGeom prst="rect">
            <a:avLst/>
          </a:prstGeom>
          <a:solidFill>
            <a:srgbClr val="C28F3E"/>
          </a:solidFill>
          <a:ln w="38100">
            <a:solidFill>
              <a:srgbClr val="C28F3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414000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 D R</a:t>
            </a:r>
          </a:p>
        </p:txBody>
      </p:sp>
      <p:sp>
        <p:nvSpPr>
          <p:cNvPr id="590018" name="Text Box 194">
            <a:extLst>
              <a:ext uri="{FF2B5EF4-FFF2-40B4-BE49-F238E27FC236}">
                <a16:creationId xmlns:a16="http://schemas.microsoft.com/office/drawing/2014/main" id="{220E3AAA-5E1E-4C43-8B10-4FA119AF1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4957763"/>
            <a:ext cx="471488" cy="1065212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414000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 A R</a:t>
            </a:r>
          </a:p>
        </p:txBody>
      </p:sp>
    </p:spTree>
    <p:extLst>
      <p:ext uri="{BB962C8B-B14F-4D97-AF65-F5344CB8AC3E}">
        <p14:creationId xmlns:p14="http://schemas.microsoft.com/office/powerpoint/2010/main" val="359558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8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9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8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58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59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8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58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8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58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59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8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58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58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925" grpId="0" autoUpdateAnimBg="0"/>
      <p:bldP spid="590016" grpId="0" animBg="1"/>
      <p:bldP spid="590017" grpId="0" animBg="1"/>
      <p:bldP spid="5900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990" name="Group 142">
            <a:extLst>
              <a:ext uri="{FF2B5EF4-FFF2-40B4-BE49-F238E27FC236}">
                <a16:creationId xmlns:a16="http://schemas.microsoft.com/office/drawing/2014/main" id="{82CB378B-2EDD-A447-BB14-E37FF8500260}"/>
              </a:ext>
            </a:extLst>
          </p:cNvPr>
          <p:cNvGrpSpPr>
            <a:grpSpLocks/>
          </p:cNvGrpSpPr>
          <p:nvPr/>
        </p:nvGrpSpPr>
        <p:grpSpPr bwMode="auto">
          <a:xfrm>
            <a:off x="2581276" y="2343150"/>
            <a:ext cx="7324725" cy="4133850"/>
            <a:chOff x="666" y="1476"/>
            <a:chExt cx="4614" cy="2604"/>
          </a:xfrm>
        </p:grpSpPr>
        <p:sp>
          <p:nvSpPr>
            <p:cNvPr id="590991" name="Rectangle 143">
              <a:extLst>
                <a:ext uri="{FF2B5EF4-FFF2-40B4-BE49-F238E27FC236}">
                  <a16:creationId xmlns:a16="http://schemas.microsoft.com/office/drawing/2014/main" id="{38F3831B-0C0F-614B-A8DC-C17B7B8224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914" y="2208"/>
              <a:ext cx="28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</a:p>
          </p:txBody>
        </p:sp>
        <p:sp>
          <p:nvSpPr>
            <p:cNvPr id="590992" name="Rectangle 144">
              <a:extLst>
                <a:ext uri="{FF2B5EF4-FFF2-40B4-BE49-F238E27FC236}">
                  <a16:creationId xmlns:a16="http://schemas.microsoft.com/office/drawing/2014/main" id="{16CCCB36-0ABD-6B43-A25F-3B08E2FA31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22" y="2208"/>
              <a:ext cx="28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IR</a:t>
              </a:r>
            </a:p>
          </p:txBody>
        </p:sp>
        <p:sp>
          <p:nvSpPr>
            <p:cNvPr id="590993" name="Rectangle 145">
              <a:extLst>
                <a:ext uri="{FF2B5EF4-FFF2-40B4-BE49-F238E27FC236}">
                  <a16:creationId xmlns:a16="http://schemas.microsoft.com/office/drawing/2014/main" id="{4D17BD87-F6E4-124A-A0D8-A41A8A11F2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170" y="1872"/>
              <a:ext cx="28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</a:t>
              </a:r>
            </a:p>
          </p:txBody>
        </p:sp>
        <p:sp>
          <p:nvSpPr>
            <p:cNvPr id="590994" name="Rectangle 146">
              <a:extLst>
                <a:ext uri="{FF2B5EF4-FFF2-40B4-BE49-F238E27FC236}">
                  <a16:creationId xmlns:a16="http://schemas.microsoft.com/office/drawing/2014/main" id="{CBFAF86D-3B9E-E74B-9865-E3CBE8B4E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3312"/>
              <a:ext cx="57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</a:t>
              </a:r>
            </a:p>
          </p:txBody>
        </p:sp>
        <p:sp>
          <p:nvSpPr>
            <p:cNvPr id="590995" name="Rectangle 147">
              <a:extLst>
                <a:ext uri="{FF2B5EF4-FFF2-40B4-BE49-F238E27FC236}">
                  <a16:creationId xmlns:a16="http://schemas.microsoft.com/office/drawing/2014/main" id="{E8C0F28F-B3B4-664C-BFF4-7C3766B3C4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274" y="3624"/>
              <a:ext cx="240" cy="5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时钟</a:t>
              </a:r>
            </a:p>
          </p:txBody>
        </p:sp>
        <p:sp>
          <p:nvSpPr>
            <p:cNvPr id="590996" name="Rectangle 148">
              <a:extLst>
                <a:ext uri="{FF2B5EF4-FFF2-40B4-BE49-F238E27FC236}">
                  <a16:creationId xmlns:a16="http://schemas.microsoft.com/office/drawing/2014/main" id="{D5F11A5B-875A-2244-910B-5FFF1B5B5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2928"/>
              <a:ext cx="57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</a:p>
          </p:txBody>
        </p:sp>
        <p:grpSp>
          <p:nvGrpSpPr>
            <p:cNvPr id="590997" name="Group 149">
              <a:extLst>
                <a:ext uri="{FF2B5EF4-FFF2-40B4-BE49-F238E27FC236}">
                  <a16:creationId xmlns:a16="http://schemas.microsoft.com/office/drawing/2014/main" id="{8A7D981C-55D2-7B44-9550-84418D62EC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6" y="1968"/>
              <a:ext cx="215" cy="1344"/>
              <a:chOff x="1386" y="1968"/>
              <a:chExt cx="215" cy="1344"/>
            </a:xfrm>
          </p:grpSpPr>
          <p:sp>
            <p:nvSpPr>
              <p:cNvPr id="590998" name="Oval 150">
                <a:extLst>
                  <a:ext uri="{FF2B5EF4-FFF2-40B4-BE49-F238E27FC236}">
                    <a16:creationId xmlns:a16="http://schemas.microsoft.com/office/drawing/2014/main" id="{375E2B78-0F08-1D41-B253-7CDAF2A77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3" y="2256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0999" name="Freeform 151">
                <a:extLst>
                  <a:ext uri="{FF2B5EF4-FFF2-40B4-BE49-F238E27FC236}">
                    <a16:creationId xmlns:a16="http://schemas.microsoft.com/office/drawing/2014/main" id="{89B8527E-8B44-EB46-BEA8-BDE5E9F7F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8" y="1968"/>
                <a:ext cx="1" cy="294"/>
              </a:xfrm>
              <a:custGeom>
                <a:avLst/>
                <a:gdLst>
                  <a:gd name="T0" fmla="*/ 0 w 1"/>
                  <a:gd name="T1" fmla="*/ 0 h 294"/>
                  <a:gd name="T2" fmla="*/ 0 w 1"/>
                  <a:gd name="T3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94">
                    <a:moveTo>
                      <a:pt x="0" y="0"/>
                    </a:moveTo>
                    <a:lnTo>
                      <a:pt x="0" y="29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oval" w="sm" len="sm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1000" name="Freeform 152">
                <a:extLst>
                  <a:ext uri="{FF2B5EF4-FFF2-40B4-BE49-F238E27FC236}">
                    <a16:creationId xmlns:a16="http://schemas.microsoft.com/office/drawing/2014/main" id="{D12B222F-3F98-6D4B-84D2-2BBE9CC7D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2304"/>
                <a:ext cx="192" cy="1008"/>
              </a:xfrm>
              <a:custGeom>
                <a:avLst/>
                <a:gdLst>
                  <a:gd name="T0" fmla="*/ 192 w 192"/>
                  <a:gd name="T1" fmla="*/ 0 h 1008"/>
                  <a:gd name="T2" fmla="*/ 192 w 192"/>
                  <a:gd name="T3" fmla="*/ 1008 h 1008"/>
                  <a:gd name="T4" fmla="*/ 0 w 192"/>
                  <a:gd name="T5" fmla="*/ 1008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008">
                    <a:moveTo>
                      <a:pt x="192" y="0"/>
                    </a:moveTo>
                    <a:lnTo>
                      <a:pt x="192" y="1008"/>
                    </a:lnTo>
                    <a:lnTo>
                      <a:pt x="0" y="100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91001" name="Group 153">
              <a:extLst>
                <a:ext uri="{FF2B5EF4-FFF2-40B4-BE49-F238E27FC236}">
                  <a16:creationId xmlns:a16="http://schemas.microsoft.com/office/drawing/2014/main" id="{98262F50-AD5E-8045-992D-F5A6EAB90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6" y="2688"/>
              <a:ext cx="698" cy="960"/>
              <a:chOff x="1386" y="2688"/>
              <a:chExt cx="698" cy="960"/>
            </a:xfrm>
          </p:grpSpPr>
          <p:sp>
            <p:nvSpPr>
              <p:cNvPr id="591002" name="Line 154">
                <a:extLst>
                  <a:ext uri="{FF2B5EF4-FFF2-40B4-BE49-F238E27FC236}">
                    <a16:creationId xmlns:a16="http://schemas.microsoft.com/office/drawing/2014/main" id="{E41D8A86-B8FF-4D49-ABC1-5C2A5CBFE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8" y="268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1003" name="Freeform 155">
                <a:extLst>
                  <a:ext uri="{FF2B5EF4-FFF2-40B4-BE49-F238E27FC236}">
                    <a16:creationId xmlns:a16="http://schemas.microsoft.com/office/drawing/2014/main" id="{B9FD3C17-9DA3-9E44-979D-C3E5CC9C6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3072"/>
                <a:ext cx="672" cy="576"/>
              </a:xfrm>
              <a:custGeom>
                <a:avLst/>
                <a:gdLst>
                  <a:gd name="T0" fmla="*/ 672 w 672"/>
                  <a:gd name="T1" fmla="*/ 0 h 576"/>
                  <a:gd name="T2" fmla="*/ 672 w 672"/>
                  <a:gd name="T3" fmla="*/ 576 h 576"/>
                  <a:gd name="T4" fmla="*/ 0 w 672"/>
                  <a:gd name="T5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2" h="576">
                    <a:moveTo>
                      <a:pt x="672" y="0"/>
                    </a:moveTo>
                    <a:lnTo>
                      <a:pt x="672" y="576"/>
                    </a:lnTo>
                    <a:lnTo>
                      <a:pt x="0" y="57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1004" name="Oval 156">
                <a:extLst>
                  <a:ext uri="{FF2B5EF4-FFF2-40B4-BE49-F238E27FC236}">
                    <a16:creationId xmlns:a16="http://schemas.microsoft.com/office/drawing/2014/main" id="{DC33341A-80C5-4546-BC17-0B7A6ACB8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302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91005" name="Group 157">
              <a:extLst>
                <a:ext uri="{FF2B5EF4-FFF2-40B4-BE49-F238E27FC236}">
                  <a16:creationId xmlns:a16="http://schemas.microsoft.com/office/drawing/2014/main" id="{44C8A6EC-170E-D348-BF0D-90F648735B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6" y="1968"/>
              <a:ext cx="1655" cy="432"/>
              <a:chOff x="1386" y="1968"/>
              <a:chExt cx="1655" cy="432"/>
            </a:xfrm>
          </p:grpSpPr>
          <p:sp>
            <p:nvSpPr>
              <p:cNvPr id="591006" name="Freeform 158">
                <a:extLst>
                  <a:ext uri="{FF2B5EF4-FFF2-40B4-BE49-F238E27FC236}">
                    <a16:creationId xmlns:a16="http://schemas.microsoft.com/office/drawing/2014/main" id="{5D098E8A-4982-1747-9FB2-64099E6A5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1968"/>
                <a:ext cx="1632" cy="3"/>
              </a:xfrm>
              <a:custGeom>
                <a:avLst/>
                <a:gdLst>
                  <a:gd name="T0" fmla="*/ 0 w 1632"/>
                  <a:gd name="T1" fmla="*/ 0 h 3"/>
                  <a:gd name="T2" fmla="*/ 1632 w 1632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32" h="3">
                    <a:moveTo>
                      <a:pt x="0" y="0"/>
                    </a:moveTo>
                    <a:lnTo>
                      <a:pt x="1632" y="3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1007" name="Oval 159">
                <a:extLst>
                  <a:ext uri="{FF2B5EF4-FFF2-40B4-BE49-F238E27FC236}">
                    <a16:creationId xmlns:a16="http://schemas.microsoft.com/office/drawing/2014/main" id="{4A5C1F63-37AF-7247-A70F-A27408D9F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3" y="2208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1008" name="Line 160">
                <a:extLst>
                  <a:ext uri="{FF2B5EF4-FFF2-40B4-BE49-F238E27FC236}">
                    <a16:creationId xmlns:a16="http://schemas.microsoft.com/office/drawing/2014/main" id="{7A03FF0F-0BE0-224D-AC69-B3954541C2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8" y="196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1009" name="Line 161">
                <a:extLst>
                  <a:ext uri="{FF2B5EF4-FFF2-40B4-BE49-F238E27FC236}">
                    <a16:creationId xmlns:a16="http://schemas.microsoft.com/office/drawing/2014/main" id="{8A914EB7-A81D-3046-8F5C-8F8E070F12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8" y="225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91010" name="Group 162">
              <a:extLst>
                <a:ext uri="{FF2B5EF4-FFF2-40B4-BE49-F238E27FC236}">
                  <a16:creationId xmlns:a16="http://schemas.microsoft.com/office/drawing/2014/main" id="{1DB88C1C-AEEE-214A-9510-82C43148B6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2" y="2688"/>
              <a:ext cx="48" cy="624"/>
              <a:chOff x="3042" y="2688"/>
              <a:chExt cx="48" cy="624"/>
            </a:xfrm>
          </p:grpSpPr>
          <p:sp>
            <p:nvSpPr>
              <p:cNvPr id="591011" name="Line 163">
                <a:extLst>
                  <a:ext uri="{FF2B5EF4-FFF2-40B4-BE49-F238E27FC236}">
                    <a16:creationId xmlns:a16="http://schemas.microsoft.com/office/drawing/2014/main" id="{DE96EB56-B83B-604C-B61B-89AD18E4BC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6" y="268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1012" name="Oval 164">
                <a:extLst>
                  <a:ext uri="{FF2B5EF4-FFF2-40B4-BE49-F238E27FC236}">
                    <a16:creationId xmlns:a16="http://schemas.microsoft.com/office/drawing/2014/main" id="{4E9F7105-B104-9349-9C6C-F56481CD5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2" y="302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1013" name="Line 165">
                <a:extLst>
                  <a:ext uri="{FF2B5EF4-FFF2-40B4-BE49-F238E27FC236}">
                    <a16:creationId xmlns:a16="http://schemas.microsoft.com/office/drawing/2014/main" id="{D8590ADF-0F4E-D147-98FA-87A5669A5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6" y="307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91014" name="Freeform 166">
              <a:extLst>
                <a:ext uri="{FF2B5EF4-FFF2-40B4-BE49-F238E27FC236}">
                  <a16:creationId xmlns:a16="http://schemas.microsoft.com/office/drawing/2014/main" id="{3FF57DF3-50E7-B840-8BA4-E93F3D7D5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3456"/>
              <a:ext cx="384" cy="336"/>
            </a:xfrm>
            <a:custGeom>
              <a:avLst/>
              <a:gdLst>
                <a:gd name="T0" fmla="*/ 0 w 384"/>
                <a:gd name="T1" fmla="*/ 240 h 240"/>
                <a:gd name="T2" fmla="*/ 0 w 384"/>
                <a:gd name="T3" fmla="*/ 0 h 240"/>
                <a:gd name="T4" fmla="*/ 384 w 384"/>
                <a:gd name="T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40">
                  <a:moveTo>
                    <a:pt x="0" y="240"/>
                  </a:moveTo>
                  <a:lnTo>
                    <a:pt x="0" y="0"/>
                  </a:lnTo>
                  <a:lnTo>
                    <a:pt x="384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591015" name="Group 167">
              <a:extLst>
                <a:ext uri="{FF2B5EF4-FFF2-40B4-BE49-F238E27FC236}">
                  <a16:creationId xmlns:a16="http://schemas.microsoft.com/office/drawing/2014/main" id="{16C71AC0-03FA-1643-88E2-FFE59AF6CC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1" y="2205"/>
              <a:ext cx="532" cy="819"/>
              <a:chOff x="3521" y="2205"/>
              <a:chExt cx="532" cy="819"/>
            </a:xfrm>
          </p:grpSpPr>
          <p:sp>
            <p:nvSpPr>
              <p:cNvPr id="591016" name="Freeform 168">
                <a:extLst>
                  <a:ext uri="{FF2B5EF4-FFF2-40B4-BE49-F238E27FC236}">
                    <a16:creationId xmlns:a16="http://schemas.microsoft.com/office/drawing/2014/main" id="{05F23F4A-383A-4648-A152-4DF851D12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9" y="2205"/>
                <a:ext cx="1" cy="576"/>
              </a:xfrm>
              <a:custGeom>
                <a:avLst/>
                <a:gdLst>
                  <a:gd name="T0" fmla="*/ 0 w 1"/>
                  <a:gd name="T1" fmla="*/ 0 h 576"/>
                  <a:gd name="T2" fmla="*/ 0 w 1"/>
                  <a:gd name="T3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76">
                    <a:moveTo>
                      <a:pt x="0" y="0"/>
                    </a:moveTo>
                    <a:lnTo>
                      <a:pt x="0" y="57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oval" w="sm" len="sm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1017" name="Oval 169">
                <a:extLst>
                  <a:ext uri="{FF2B5EF4-FFF2-40B4-BE49-F238E27FC236}">
                    <a16:creationId xmlns:a16="http://schemas.microsoft.com/office/drawing/2014/main" id="{B11C7424-7D73-AA49-9173-4ABB3D646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1" y="278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1018" name="Freeform 170">
                <a:extLst>
                  <a:ext uri="{FF2B5EF4-FFF2-40B4-BE49-F238E27FC236}">
                    <a16:creationId xmlns:a16="http://schemas.microsoft.com/office/drawing/2014/main" id="{AE67D599-B8BD-6B45-9330-68604FD4F3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" y="2832"/>
                <a:ext cx="507" cy="192"/>
              </a:xfrm>
              <a:custGeom>
                <a:avLst/>
                <a:gdLst>
                  <a:gd name="T0" fmla="*/ 0 w 507"/>
                  <a:gd name="T1" fmla="*/ 0 h 192"/>
                  <a:gd name="T2" fmla="*/ 0 w 507"/>
                  <a:gd name="T3" fmla="*/ 192 h 192"/>
                  <a:gd name="T4" fmla="*/ 507 w 507"/>
                  <a:gd name="T5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7" h="192">
                    <a:moveTo>
                      <a:pt x="0" y="0"/>
                    </a:moveTo>
                    <a:lnTo>
                      <a:pt x="0" y="192"/>
                    </a:lnTo>
                    <a:lnTo>
                      <a:pt x="507" y="19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91019" name="Group 171">
              <a:extLst>
                <a:ext uri="{FF2B5EF4-FFF2-40B4-BE49-F238E27FC236}">
                  <a16:creationId xmlns:a16="http://schemas.microsoft.com/office/drawing/2014/main" id="{1C0E15C4-A07A-E046-B7DE-437310544D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2" y="3590"/>
              <a:ext cx="336" cy="250"/>
              <a:chOff x="2922" y="3590"/>
              <a:chExt cx="336" cy="250"/>
            </a:xfrm>
          </p:grpSpPr>
          <p:sp>
            <p:nvSpPr>
              <p:cNvPr id="591020" name="Line 172">
                <a:extLst>
                  <a:ext uri="{FF2B5EF4-FFF2-40B4-BE49-F238E27FC236}">
                    <a16:creationId xmlns:a16="http://schemas.microsoft.com/office/drawing/2014/main" id="{9C249619-E4A6-034B-A52F-060B1D847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2826" y="374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1021" name="Line 173">
                <a:extLst>
                  <a:ext uri="{FF2B5EF4-FFF2-40B4-BE49-F238E27FC236}">
                    <a16:creationId xmlns:a16="http://schemas.microsoft.com/office/drawing/2014/main" id="{E3094509-0A03-0147-9B56-CB4308A8A5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3162" y="374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1022" name="Text Box 174">
                <a:extLst>
                  <a:ext uri="{FF2B5EF4-FFF2-40B4-BE49-F238E27FC236}">
                    <a16:creationId xmlns:a16="http://schemas.microsoft.com/office/drawing/2014/main" id="{1DF05FB6-EDD6-B84C-9F3A-422B61895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0" y="359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</p:grpSp>
        <p:grpSp>
          <p:nvGrpSpPr>
            <p:cNvPr id="591023" name="Group 175">
              <a:extLst>
                <a:ext uri="{FF2B5EF4-FFF2-40B4-BE49-F238E27FC236}">
                  <a16:creationId xmlns:a16="http://schemas.microsoft.com/office/drawing/2014/main" id="{D84080A1-AFC3-524F-A4B1-7151A04A18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" y="3360"/>
              <a:ext cx="310" cy="240"/>
              <a:chOff x="3352" y="3360"/>
              <a:chExt cx="310" cy="240"/>
            </a:xfrm>
          </p:grpSpPr>
          <p:sp>
            <p:nvSpPr>
              <p:cNvPr id="591024" name="Line 176">
                <a:extLst>
                  <a:ext uri="{FF2B5EF4-FFF2-40B4-BE49-F238E27FC236}">
                    <a16:creationId xmlns:a16="http://schemas.microsoft.com/office/drawing/2014/main" id="{2975BEF3-95BE-4742-9829-DF79072A3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54" y="336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1025" name="Line 177">
                <a:extLst>
                  <a:ext uri="{FF2B5EF4-FFF2-40B4-BE49-F238E27FC236}">
                    <a16:creationId xmlns:a16="http://schemas.microsoft.com/office/drawing/2014/main" id="{B1BD263B-4C30-A74C-AA1D-DBF7F0726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54" y="360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1026" name="Text Box 178">
                <a:extLst>
                  <a:ext uri="{FF2B5EF4-FFF2-40B4-BE49-F238E27FC236}">
                    <a16:creationId xmlns:a16="http://schemas.microsoft.com/office/drawing/2014/main" id="{5EE581DF-DC3B-1B42-A78D-EA0814B0F7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" y="3379"/>
                <a:ext cx="31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</p:grpSp>
        <p:grpSp>
          <p:nvGrpSpPr>
            <p:cNvPr id="591027" name="Group 179">
              <a:extLst>
                <a:ext uri="{FF2B5EF4-FFF2-40B4-BE49-F238E27FC236}">
                  <a16:creationId xmlns:a16="http://schemas.microsoft.com/office/drawing/2014/main" id="{13FA1DE5-E8BD-A24D-9164-D8959DB7A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8" y="2976"/>
              <a:ext cx="310" cy="240"/>
              <a:chOff x="4628" y="2976"/>
              <a:chExt cx="310" cy="240"/>
            </a:xfrm>
          </p:grpSpPr>
          <p:sp>
            <p:nvSpPr>
              <p:cNvPr id="591028" name="Line 180">
                <a:extLst>
                  <a:ext uri="{FF2B5EF4-FFF2-40B4-BE49-F238E27FC236}">
                    <a16:creationId xmlns:a16="http://schemas.microsoft.com/office/drawing/2014/main" id="{C314E1B0-7D8E-6B45-B747-524D3CB973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30" y="297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1029" name="Line 181">
                <a:extLst>
                  <a:ext uri="{FF2B5EF4-FFF2-40B4-BE49-F238E27FC236}">
                    <a16:creationId xmlns:a16="http://schemas.microsoft.com/office/drawing/2014/main" id="{036E3A9A-5F71-7343-9205-2225B6BDFA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30" y="321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1030" name="Text Box 182">
                <a:extLst>
                  <a:ext uri="{FF2B5EF4-FFF2-40B4-BE49-F238E27FC236}">
                    <a16:creationId xmlns:a16="http://schemas.microsoft.com/office/drawing/2014/main" id="{F9FD240A-653D-7E4F-B568-AB33926132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8" y="2995"/>
                <a:ext cx="31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</p:grpSp>
        <p:grpSp>
          <p:nvGrpSpPr>
            <p:cNvPr id="591031" name="Group 183">
              <a:extLst>
                <a:ext uri="{FF2B5EF4-FFF2-40B4-BE49-F238E27FC236}">
                  <a16:creationId xmlns:a16="http://schemas.microsoft.com/office/drawing/2014/main" id="{E24B36AB-3576-AF41-B215-B9F6EBE7A1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2352"/>
              <a:ext cx="48" cy="576"/>
              <a:chOff x="4128" y="2352"/>
              <a:chExt cx="48" cy="576"/>
            </a:xfrm>
          </p:grpSpPr>
          <p:sp>
            <p:nvSpPr>
              <p:cNvPr id="591032" name="Oval 184">
                <a:extLst>
                  <a:ext uri="{FF2B5EF4-FFF2-40B4-BE49-F238E27FC236}">
                    <a16:creationId xmlns:a16="http://schemas.microsoft.com/office/drawing/2014/main" id="{232D87D4-3716-3541-87BE-9D62EF581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59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1033" name="Line 185">
                <a:extLst>
                  <a:ext uri="{FF2B5EF4-FFF2-40B4-BE49-F238E27FC236}">
                    <a16:creationId xmlns:a16="http://schemas.microsoft.com/office/drawing/2014/main" id="{266557CB-4997-0748-A7EC-986C3F945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4" y="235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1034" name="Freeform 186">
                <a:extLst>
                  <a:ext uri="{FF2B5EF4-FFF2-40B4-BE49-F238E27FC236}">
                    <a16:creationId xmlns:a16="http://schemas.microsoft.com/office/drawing/2014/main" id="{952D2E37-24A1-C945-91F1-1294583B3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2646"/>
                <a:ext cx="3" cy="282"/>
              </a:xfrm>
              <a:custGeom>
                <a:avLst/>
                <a:gdLst>
                  <a:gd name="T0" fmla="*/ 3 w 3"/>
                  <a:gd name="T1" fmla="*/ 0 h 282"/>
                  <a:gd name="T2" fmla="*/ 0 w 3"/>
                  <a:gd name="T3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282">
                    <a:moveTo>
                      <a:pt x="3" y="0"/>
                    </a:moveTo>
                    <a:lnTo>
                      <a:pt x="0" y="28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91035" name="Group 187">
              <a:extLst>
                <a:ext uri="{FF2B5EF4-FFF2-40B4-BE49-F238E27FC236}">
                  <a16:creationId xmlns:a16="http://schemas.microsoft.com/office/drawing/2014/main" id="{99EA74C1-2793-8247-8B5F-76A75BDF55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4" y="2352"/>
              <a:ext cx="48" cy="570"/>
              <a:chOff x="4384" y="2352"/>
              <a:chExt cx="48" cy="570"/>
            </a:xfrm>
          </p:grpSpPr>
          <p:sp>
            <p:nvSpPr>
              <p:cNvPr id="591036" name="Oval 188">
                <a:extLst>
                  <a:ext uri="{FF2B5EF4-FFF2-40B4-BE49-F238E27FC236}">
                    <a16:creationId xmlns:a16="http://schemas.microsoft.com/office/drawing/2014/main" id="{F23BE2DD-0861-864F-880D-19BC01C35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4" y="259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1037" name="Line 189">
                <a:extLst>
                  <a:ext uri="{FF2B5EF4-FFF2-40B4-BE49-F238E27FC236}">
                    <a16:creationId xmlns:a16="http://schemas.microsoft.com/office/drawing/2014/main" id="{94D22365-B60D-7642-BE9B-F4D2AC0AB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0" y="235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1038" name="Freeform 190">
                <a:extLst>
                  <a:ext uri="{FF2B5EF4-FFF2-40B4-BE49-F238E27FC236}">
                    <a16:creationId xmlns:a16="http://schemas.microsoft.com/office/drawing/2014/main" id="{9720F2FE-8F95-9140-86B4-38F0E4713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0" y="2646"/>
                <a:ext cx="1" cy="276"/>
              </a:xfrm>
              <a:custGeom>
                <a:avLst/>
                <a:gdLst>
                  <a:gd name="T0" fmla="*/ 0 w 1"/>
                  <a:gd name="T1" fmla="*/ 0 h 276"/>
                  <a:gd name="T2" fmla="*/ 0 w 1"/>
                  <a:gd name="T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76">
                    <a:moveTo>
                      <a:pt x="0" y="0"/>
                    </a:moveTo>
                    <a:lnTo>
                      <a:pt x="0" y="27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91039" name="Group 191">
              <a:extLst>
                <a:ext uri="{FF2B5EF4-FFF2-40B4-BE49-F238E27FC236}">
                  <a16:creationId xmlns:a16="http://schemas.microsoft.com/office/drawing/2014/main" id="{D88D15BA-FD7E-B149-99E1-DF948C0862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" y="1632"/>
              <a:ext cx="435" cy="48"/>
              <a:chOff x="666" y="1632"/>
              <a:chExt cx="435" cy="48"/>
            </a:xfrm>
          </p:grpSpPr>
          <p:sp>
            <p:nvSpPr>
              <p:cNvPr id="591040" name="Oval 192">
                <a:extLst>
                  <a:ext uri="{FF2B5EF4-FFF2-40B4-BE49-F238E27FC236}">
                    <a16:creationId xmlns:a16="http://schemas.microsoft.com/office/drawing/2014/main" id="{4EADCB31-90EC-774C-BB57-3B00F2AFA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909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1041" name="Freeform 193">
                <a:extLst>
                  <a:ext uri="{FF2B5EF4-FFF2-40B4-BE49-F238E27FC236}">
                    <a16:creationId xmlns:a16="http://schemas.microsoft.com/office/drawing/2014/main" id="{E20A8375-41BC-FA47-85B3-4D148E6D6D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" y="1659"/>
                <a:ext cx="243" cy="1"/>
              </a:xfrm>
              <a:custGeom>
                <a:avLst/>
                <a:gdLst>
                  <a:gd name="T0" fmla="*/ 243 w 243"/>
                  <a:gd name="T1" fmla="*/ 0 h 1"/>
                  <a:gd name="T2" fmla="*/ 0 w 243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3" h="1">
                    <a:moveTo>
                      <a:pt x="243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sm" len="sm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1042" name="Line 194">
                <a:extLst>
                  <a:ext uri="{FF2B5EF4-FFF2-40B4-BE49-F238E27FC236}">
                    <a16:creationId xmlns:a16="http://schemas.microsoft.com/office/drawing/2014/main" id="{3BCB44FE-B91E-8146-830F-BBF1DD004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9" y="15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91043" name="Group 195">
              <a:extLst>
                <a:ext uri="{FF2B5EF4-FFF2-40B4-BE49-F238E27FC236}">
                  <a16:creationId xmlns:a16="http://schemas.microsoft.com/office/drawing/2014/main" id="{39A2F70C-3418-8D4E-9AD0-E25F8F7473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" y="3456"/>
              <a:ext cx="435" cy="48"/>
              <a:chOff x="666" y="3456"/>
              <a:chExt cx="435" cy="48"/>
            </a:xfrm>
          </p:grpSpPr>
          <p:sp>
            <p:nvSpPr>
              <p:cNvPr id="591044" name="Oval 196">
                <a:extLst>
                  <a:ext uri="{FF2B5EF4-FFF2-40B4-BE49-F238E27FC236}">
                    <a16:creationId xmlns:a16="http://schemas.microsoft.com/office/drawing/2014/main" id="{62624255-A491-674C-828F-05806E95F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909" y="3456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1045" name="Freeform 197">
                <a:extLst>
                  <a:ext uri="{FF2B5EF4-FFF2-40B4-BE49-F238E27FC236}">
                    <a16:creationId xmlns:a16="http://schemas.microsoft.com/office/drawing/2014/main" id="{DEA32CA2-4065-BA4C-98C6-9C321AC87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" y="3483"/>
                <a:ext cx="243" cy="3"/>
              </a:xfrm>
              <a:custGeom>
                <a:avLst/>
                <a:gdLst>
                  <a:gd name="T0" fmla="*/ 243 w 243"/>
                  <a:gd name="T1" fmla="*/ 0 h 3"/>
                  <a:gd name="T2" fmla="*/ 0 w 243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3" h="3">
                    <a:moveTo>
                      <a:pt x="243" y="0"/>
                    </a:moveTo>
                    <a:lnTo>
                      <a:pt x="0" y="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1046" name="Line 198">
                <a:extLst>
                  <a:ext uri="{FF2B5EF4-FFF2-40B4-BE49-F238E27FC236}">
                    <a16:creationId xmlns:a16="http://schemas.microsoft.com/office/drawing/2014/main" id="{3ADF0864-40A9-2143-BE69-7CA9FCB5B0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9" y="340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91047" name="Text Box 199">
              <a:extLst>
                <a:ext uri="{FF2B5EF4-FFF2-40B4-BE49-F238E27FC236}">
                  <a16:creationId xmlns:a16="http://schemas.microsoft.com/office/drawing/2014/main" id="{8AFBD942-A44C-BA4B-8393-7FF44DD83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3830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控制信号</a:t>
              </a:r>
            </a:p>
          </p:txBody>
        </p:sp>
        <p:sp>
          <p:nvSpPr>
            <p:cNvPr id="591048" name="Text Box 200">
              <a:extLst>
                <a:ext uri="{FF2B5EF4-FFF2-40B4-BE49-F238E27FC236}">
                  <a16:creationId xmlns:a16="http://schemas.microsoft.com/office/drawing/2014/main" id="{2C815AC4-5D40-1342-A2D2-5448169F5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3358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标志</a:t>
              </a:r>
            </a:p>
          </p:txBody>
        </p:sp>
        <p:sp>
          <p:nvSpPr>
            <p:cNvPr id="591049" name="Text Box 201">
              <a:extLst>
                <a:ext uri="{FF2B5EF4-FFF2-40B4-BE49-F238E27FC236}">
                  <a16:creationId xmlns:a16="http://schemas.microsoft.com/office/drawing/2014/main" id="{815A8829-A0B1-D945-AF2F-4EE80971E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2" y="2878"/>
              <a:ext cx="43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信号</a:t>
              </a:r>
            </a:p>
          </p:txBody>
        </p:sp>
        <p:grpSp>
          <p:nvGrpSpPr>
            <p:cNvPr id="591050" name="Group 202">
              <a:extLst>
                <a:ext uri="{FF2B5EF4-FFF2-40B4-BE49-F238E27FC236}">
                  <a16:creationId xmlns:a16="http://schemas.microsoft.com/office/drawing/2014/main" id="{B13B1985-BFA2-9448-82F7-1C2651CA16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1968"/>
              <a:ext cx="954" cy="267"/>
              <a:chOff x="3024" y="1968"/>
              <a:chExt cx="954" cy="267"/>
            </a:xfrm>
          </p:grpSpPr>
          <p:sp>
            <p:nvSpPr>
              <p:cNvPr id="591051" name="Oval 203">
                <a:extLst>
                  <a:ext uri="{FF2B5EF4-FFF2-40B4-BE49-F238E27FC236}">
                    <a16:creationId xmlns:a16="http://schemas.microsoft.com/office/drawing/2014/main" id="{B9050219-4B47-9047-A5FA-C600BA353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786" y="2187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1052" name="Freeform 204">
                <a:extLst>
                  <a:ext uri="{FF2B5EF4-FFF2-40B4-BE49-F238E27FC236}">
                    <a16:creationId xmlns:a16="http://schemas.microsoft.com/office/drawing/2014/main" id="{3C81802F-4881-5A40-9405-FFD243C2BA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" y="2214"/>
                <a:ext cx="240" cy="1"/>
              </a:xfrm>
              <a:custGeom>
                <a:avLst/>
                <a:gdLst>
                  <a:gd name="T0" fmla="*/ 240 w 240"/>
                  <a:gd name="T1" fmla="*/ 0 h 1"/>
                  <a:gd name="T2" fmla="*/ 0 w 24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0" h="1">
                    <a:moveTo>
                      <a:pt x="240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sm" len="sm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1053" name="Line 205">
                <a:extLst>
                  <a:ext uri="{FF2B5EF4-FFF2-40B4-BE49-F238E27FC236}">
                    <a16:creationId xmlns:a16="http://schemas.microsoft.com/office/drawing/2014/main" id="{E137956C-9D10-C14B-80C0-6C72D418A0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3906" y="2139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1054" name="Line 206">
                <a:extLst>
                  <a:ext uri="{FF2B5EF4-FFF2-40B4-BE49-F238E27FC236}">
                    <a16:creationId xmlns:a16="http://schemas.microsoft.com/office/drawing/2014/main" id="{D2AB83CB-3E57-A549-9A7B-39A2EACE50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971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1055" name="Freeform 207">
                <a:extLst>
                  <a:ext uri="{FF2B5EF4-FFF2-40B4-BE49-F238E27FC236}">
                    <a16:creationId xmlns:a16="http://schemas.microsoft.com/office/drawing/2014/main" id="{8EC334DE-EC3A-0449-904E-881F9E481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" y="1968"/>
                <a:ext cx="1" cy="240"/>
              </a:xfrm>
              <a:custGeom>
                <a:avLst/>
                <a:gdLst>
                  <a:gd name="T0" fmla="*/ 0 w 1"/>
                  <a:gd name="T1" fmla="*/ 0 h 240"/>
                  <a:gd name="T2" fmla="*/ 0 w 1"/>
                  <a:gd name="T3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40">
                    <a:moveTo>
                      <a:pt x="0" y="0"/>
                    </a:move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91056" name="Text Box 208">
              <a:extLst>
                <a:ext uri="{FF2B5EF4-FFF2-40B4-BE49-F238E27FC236}">
                  <a16:creationId xmlns:a16="http://schemas.microsoft.com/office/drawing/2014/main" id="{15C509CE-8380-C44D-87B6-3FE30BFD4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5" y="1476"/>
              <a:ext cx="297" cy="6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414000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D R</a:t>
              </a:r>
            </a:p>
          </p:txBody>
        </p:sp>
        <p:sp>
          <p:nvSpPr>
            <p:cNvPr id="591057" name="Text Box 209">
              <a:extLst>
                <a:ext uri="{FF2B5EF4-FFF2-40B4-BE49-F238E27FC236}">
                  <a16:creationId xmlns:a16="http://schemas.microsoft.com/office/drawing/2014/main" id="{466F4230-AEF4-4647-B7FC-B6F1310E3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5" y="3122"/>
              <a:ext cx="297" cy="6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414000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A R</a:t>
              </a:r>
            </a:p>
          </p:txBody>
        </p:sp>
      </p:grpSp>
      <p:sp>
        <p:nvSpPr>
          <p:cNvPr id="590922" name="Text Box 74">
            <a:extLst>
              <a:ext uri="{FF2B5EF4-FFF2-40B4-BE49-F238E27FC236}">
                <a16:creationId xmlns:a16="http://schemas.microsoft.com/office/drawing/2014/main" id="{B8B744FC-3072-684B-A347-8014D4F08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244475"/>
            <a:ext cx="44910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二、控制信号举例</a:t>
            </a:r>
          </a:p>
        </p:txBody>
      </p:sp>
      <p:sp>
        <p:nvSpPr>
          <p:cNvPr id="590923" name="Text Box 75">
            <a:extLst>
              <a:ext uri="{FF2B5EF4-FFF2-40B4-BE49-F238E27FC236}">
                <a16:creationId xmlns:a16="http://schemas.microsoft.com/office/drawing/2014/main" id="{F2D1E864-2B1B-FA48-A44B-B44FFDC0A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066801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不采用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内部总线的方式</a:t>
            </a:r>
          </a:p>
        </p:txBody>
      </p:sp>
      <p:grpSp>
        <p:nvGrpSpPr>
          <p:cNvPr id="590924" name="Group 76">
            <a:extLst>
              <a:ext uri="{FF2B5EF4-FFF2-40B4-BE49-F238E27FC236}">
                <a16:creationId xmlns:a16="http://schemas.microsoft.com/office/drawing/2014/main" id="{9B0DBAE8-A194-9E43-9A66-7769FB66F8A1}"/>
              </a:ext>
            </a:extLst>
          </p:cNvPr>
          <p:cNvGrpSpPr>
            <a:grpSpLocks/>
          </p:cNvGrpSpPr>
          <p:nvPr/>
        </p:nvGrpSpPr>
        <p:grpSpPr bwMode="auto">
          <a:xfrm>
            <a:off x="2822575" y="4800600"/>
            <a:ext cx="444500" cy="681038"/>
            <a:chOff x="818" y="3024"/>
            <a:chExt cx="280" cy="429"/>
          </a:xfrm>
        </p:grpSpPr>
        <p:sp>
          <p:nvSpPr>
            <p:cNvPr id="590925" name="Freeform 77">
              <a:extLst>
                <a:ext uri="{FF2B5EF4-FFF2-40B4-BE49-F238E27FC236}">
                  <a16:creationId xmlns:a16="http://schemas.microsoft.com/office/drawing/2014/main" id="{FC81D5AB-57E1-DD41-915C-0A83D980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" y="3258"/>
              <a:ext cx="1" cy="195"/>
            </a:xfrm>
            <a:custGeom>
              <a:avLst/>
              <a:gdLst>
                <a:gd name="T0" fmla="*/ 0 w 1"/>
                <a:gd name="T1" fmla="*/ 0 h 195"/>
                <a:gd name="T2" fmla="*/ 0 w 1"/>
                <a:gd name="T3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95">
                  <a:moveTo>
                    <a:pt x="0" y="0"/>
                  </a:moveTo>
                  <a:lnTo>
                    <a:pt x="0" y="195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0926" name="Text Box 78">
              <a:extLst>
                <a:ext uri="{FF2B5EF4-FFF2-40B4-BE49-F238E27FC236}">
                  <a16:creationId xmlns:a16="http://schemas.microsoft.com/office/drawing/2014/main" id="{3FEBDCD0-F594-1F4B-9948-9ACB91ADE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" y="3024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590927" name="Group 79">
            <a:extLst>
              <a:ext uri="{FF2B5EF4-FFF2-40B4-BE49-F238E27FC236}">
                <a16:creationId xmlns:a16="http://schemas.microsoft.com/office/drawing/2014/main" id="{2E82F2F4-771C-D64C-9604-7B864CDF68CB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1905000"/>
            <a:ext cx="444500" cy="685800"/>
            <a:chOff x="810" y="1200"/>
            <a:chExt cx="280" cy="432"/>
          </a:xfrm>
        </p:grpSpPr>
        <p:sp>
          <p:nvSpPr>
            <p:cNvPr id="590928" name="Freeform 80">
              <a:extLst>
                <a:ext uri="{FF2B5EF4-FFF2-40B4-BE49-F238E27FC236}">
                  <a16:creationId xmlns:a16="http://schemas.microsoft.com/office/drawing/2014/main" id="{E844A324-2B8D-D84D-930F-2ABD55CD8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" y="1434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0929" name="Text Box 81">
              <a:extLst>
                <a:ext uri="{FF2B5EF4-FFF2-40B4-BE49-F238E27FC236}">
                  <a16:creationId xmlns:a16="http://schemas.microsoft.com/office/drawing/2014/main" id="{3A2D1F28-D2A6-6448-B8B7-FCA1F7D5A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1200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590930" name="Group 82">
            <a:extLst>
              <a:ext uri="{FF2B5EF4-FFF2-40B4-BE49-F238E27FC236}">
                <a16:creationId xmlns:a16="http://schemas.microsoft.com/office/drawing/2014/main" id="{E31F98CA-0A06-F34F-9C98-30EBCF9E5BFC}"/>
              </a:ext>
            </a:extLst>
          </p:cNvPr>
          <p:cNvGrpSpPr>
            <a:grpSpLocks/>
          </p:cNvGrpSpPr>
          <p:nvPr/>
        </p:nvGrpSpPr>
        <p:grpSpPr bwMode="auto">
          <a:xfrm>
            <a:off x="2559050" y="2590800"/>
            <a:ext cx="712788" cy="76200"/>
            <a:chOff x="652" y="1632"/>
            <a:chExt cx="449" cy="48"/>
          </a:xfrm>
        </p:grpSpPr>
        <p:sp>
          <p:nvSpPr>
            <p:cNvPr id="590931" name="Oval 83">
              <a:extLst>
                <a:ext uri="{FF2B5EF4-FFF2-40B4-BE49-F238E27FC236}">
                  <a16:creationId xmlns:a16="http://schemas.microsoft.com/office/drawing/2014/main" id="{D6A7B15A-533A-6B4A-956C-D0DD229AB6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906" y="1632"/>
              <a:ext cx="48" cy="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0932" name="Freeform 84">
              <a:extLst>
                <a:ext uri="{FF2B5EF4-FFF2-40B4-BE49-F238E27FC236}">
                  <a16:creationId xmlns:a16="http://schemas.microsoft.com/office/drawing/2014/main" id="{F2376FDD-173E-B345-8CCD-6BFC7E9E7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" y="1659"/>
              <a:ext cx="264" cy="1"/>
            </a:xfrm>
            <a:custGeom>
              <a:avLst/>
              <a:gdLst>
                <a:gd name="T0" fmla="*/ 264 w 264"/>
                <a:gd name="T1" fmla="*/ 0 h 1"/>
                <a:gd name="T2" fmla="*/ 0 w 26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4" h="1">
                  <a:moveTo>
                    <a:pt x="264" y="0"/>
                  </a:moveTo>
                  <a:lnTo>
                    <a:pt x="0" y="0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0933" name="Freeform 85">
              <a:extLst>
                <a:ext uri="{FF2B5EF4-FFF2-40B4-BE49-F238E27FC236}">
                  <a16:creationId xmlns:a16="http://schemas.microsoft.com/office/drawing/2014/main" id="{AA2D8AE6-3D65-0040-BDC4-54353D998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" y="1654"/>
              <a:ext cx="161" cy="1"/>
            </a:xfrm>
            <a:custGeom>
              <a:avLst/>
              <a:gdLst>
                <a:gd name="T0" fmla="*/ 0 w 161"/>
                <a:gd name="T1" fmla="*/ 0 h 1"/>
                <a:gd name="T2" fmla="*/ 161 w 16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1" h="1">
                  <a:moveTo>
                    <a:pt x="0" y="0"/>
                  </a:moveTo>
                  <a:lnTo>
                    <a:pt x="161" y="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0934" name="Group 86">
            <a:extLst>
              <a:ext uri="{FF2B5EF4-FFF2-40B4-BE49-F238E27FC236}">
                <a16:creationId xmlns:a16="http://schemas.microsoft.com/office/drawing/2014/main" id="{61EE4291-9E46-B349-8059-812F04E27C86}"/>
              </a:ext>
            </a:extLst>
          </p:cNvPr>
          <p:cNvGrpSpPr>
            <a:grpSpLocks/>
          </p:cNvGrpSpPr>
          <p:nvPr/>
        </p:nvGrpSpPr>
        <p:grpSpPr bwMode="auto">
          <a:xfrm>
            <a:off x="3419476" y="3489326"/>
            <a:ext cx="576263" cy="396875"/>
            <a:chOff x="1194" y="2198"/>
            <a:chExt cx="363" cy="250"/>
          </a:xfrm>
        </p:grpSpPr>
        <p:sp>
          <p:nvSpPr>
            <p:cNvPr id="590935" name="Freeform 87">
              <a:extLst>
                <a:ext uri="{FF2B5EF4-FFF2-40B4-BE49-F238E27FC236}">
                  <a16:creationId xmlns:a16="http://schemas.microsoft.com/office/drawing/2014/main" id="{EC166E2C-58A7-E446-9AB7-1089EED3A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" y="2283"/>
              <a:ext cx="177" cy="1"/>
            </a:xfrm>
            <a:custGeom>
              <a:avLst/>
              <a:gdLst>
                <a:gd name="T0" fmla="*/ 0 w 177"/>
                <a:gd name="T1" fmla="*/ 0 h 1"/>
                <a:gd name="T2" fmla="*/ 177 w 17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7" h="1">
                  <a:moveTo>
                    <a:pt x="0" y="0"/>
                  </a:moveTo>
                  <a:lnTo>
                    <a:pt x="177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0936" name="Text Box 88">
              <a:extLst>
                <a:ext uri="{FF2B5EF4-FFF2-40B4-BE49-F238E27FC236}">
                  <a16:creationId xmlns:a16="http://schemas.microsoft.com/office/drawing/2014/main" id="{A4A8E9FC-95D0-3F49-A5DA-E7CA9E743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4" y="2198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</p:grpSp>
      <p:sp>
        <p:nvSpPr>
          <p:cNvPr id="590937" name="Text Box 89">
            <a:extLst>
              <a:ext uri="{FF2B5EF4-FFF2-40B4-BE49-F238E27FC236}">
                <a16:creationId xmlns:a16="http://schemas.microsoft.com/office/drawing/2014/main" id="{E4B2604D-68E1-F943-83AC-FF5CA85CF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6" y="1819276"/>
            <a:ext cx="3979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@ X 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执行周期</a:t>
            </a:r>
          </a:p>
        </p:txBody>
      </p:sp>
      <p:grpSp>
        <p:nvGrpSpPr>
          <p:cNvPr id="590938" name="Group 90">
            <a:extLst>
              <a:ext uri="{FF2B5EF4-FFF2-40B4-BE49-F238E27FC236}">
                <a16:creationId xmlns:a16="http://schemas.microsoft.com/office/drawing/2014/main" id="{D1A37DAD-384F-6C45-AE4E-60CC71D252B6}"/>
              </a:ext>
            </a:extLst>
          </p:cNvPr>
          <p:cNvGrpSpPr>
            <a:grpSpLocks/>
          </p:cNvGrpSpPr>
          <p:nvPr/>
        </p:nvGrpSpPr>
        <p:grpSpPr bwMode="auto">
          <a:xfrm>
            <a:off x="6453189" y="3962400"/>
            <a:ext cx="1633537" cy="762000"/>
            <a:chOff x="3114" y="2496"/>
            <a:chExt cx="1029" cy="480"/>
          </a:xfrm>
        </p:grpSpPr>
        <p:sp>
          <p:nvSpPr>
            <p:cNvPr id="590939" name="Freeform 91">
              <a:extLst>
                <a:ext uri="{FF2B5EF4-FFF2-40B4-BE49-F238E27FC236}">
                  <a16:creationId xmlns:a16="http://schemas.microsoft.com/office/drawing/2014/main" id="{1660BA0A-292D-1F4E-B950-E394D16B4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9" y="2619"/>
              <a:ext cx="174" cy="1"/>
            </a:xfrm>
            <a:custGeom>
              <a:avLst/>
              <a:gdLst>
                <a:gd name="T0" fmla="*/ 0 w 174"/>
                <a:gd name="T1" fmla="*/ 0 h 1"/>
                <a:gd name="T2" fmla="*/ 174 w 17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4" h="1">
                  <a:moveTo>
                    <a:pt x="0" y="0"/>
                  </a:moveTo>
                  <a:lnTo>
                    <a:pt x="174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0940" name="Freeform 92">
              <a:extLst>
                <a:ext uri="{FF2B5EF4-FFF2-40B4-BE49-F238E27FC236}">
                  <a16:creationId xmlns:a16="http://schemas.microsoft.com/office/drawing/2014/main" id="{96A8B4C8-CBD0-5842-A0FA-02D5C21A6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" y="2814"/>
              <a:ext cx="186" cy="3"/>
            </a:xfrm>
            <a:custGeom>
              <a:avLst/>
              <a:gdLst>
                <a:gd name="T0" fmla="*/ 0 w 186"/>
                <a:gd name="T1" fmla="*/ 3 h 3"/>
                <a:gd name="T2" fmla="*/ 186 w 186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6" h="3">
                  <a:moveTo>
                    <a:pt x="0" y="3"/>
                  </a:moveTo>
                  <a:lnTo>
                    <a:pt x="186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0941" name="Text Box 93">
              <a:extLst>
                <a:ext uri="{FF2B5EF4-FFF2-40B4-BE49-F238E27FC236}">
                  <a16:creationId xmlns:a16="http://schemas.microsoft.com/office/drawing/2014/main" id="{F3E8C9C6-F835-B944-AE66-8992905C6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4" y="2726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90942" name="Text Box 94">
              <a:extLst>
                <a:ext uri="{FF2B5EF4-FFF2-40B4-BE49-F238E27FC236}">
                  <a16:creationId xmlns:a16="http://schemas.microsoft.com/office/drawing/2014/main" id="{BEBA7477-3D79-DB4C-A02B-3613D6B9A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6" y="2496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590943" name="Group 95">
            <a:extLst>
              <a:ext uri="{FF2B5EF4-FFF2-40B4-BE49-F238E27FC236}">
                <a16:creationId xmlns:a16="http://schemas.microsoft.com/office/drawing/2014/main" id="{8A18C652-660C-CE4C-AF56-1F901AF8B745}"/>
              </a:ext>
            </a:extLst>
          </p:cNvPr>
          <p:cNvGrpSpPr>
            <a:grpSpLocks/>
          </p:cNvGrpSpPr>
          <p:nvPr/>
        </p:nvGrpSpPr>
        <p:grpSpPr bwMode="auto">
          <a:xfrm>
            <a:off x="8558213" y="3962401"/>
            <a:ext cx="728662" cy="396875"/>
            <a:chOff x="4431" y="2496"/>
            <a:chExt cx="459" cy="250"/>
          </a:xfrm>
        </p:grpSpPr>
        <p:sp>
          <p:nvSpPr>
            <p:cNvPr id="590944" name="Freeform 96">
              <a:extLst>
                <a:ext uri="{FF2B5EF4-FFF2-40B4-BE49-F238E27FC236}">
                  <a16:creationId xmlns:a16="http://schemas.microsoft.com/office/drawing/2014/main" id="{82D92FE9-6A8F-8B40-835C-1EDCC1CA9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" y="2619"/>
              <a:ext cx="198" cy="6"/>
            </a:xfrm>
            <a:custGeom>
              <a:avLst/>
              <a:gdLst>
                <a:gd name="T0" fmla="*/ 198 w 198"/>
                <a:gd name="T1" fmla="*/ 6 h 6"/>
                <a:gd name="T2" fmla="*/ 0 w 198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8" h="6">
                  <a:moveTo>
                    <a:pt x="198" y="6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0945" name="Text Box 97">
              <a:extLst>
                <a:ext uri="{FF2B5EF4-FFF2-40B4-BE49-F238E27FC236}">
                  <a16:creationId xmlns:a16="http://schemas.microsoft.com/office/drawing/2014/main" id="{8BFBF157-80A2-F747-A618-A7A37E529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" y="2496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590946" name="Group 98">
            <a:extLst>
              <a:ext uri="{FF2B5EF4-FFF2-40B4-BE49-F238E27FC236}">
                <a16:creationId xmlns:a16="http://schemas.microsoft.com/office/drawing/2014/main" id="{169CDEEB-BD49-6848-B5FE-99E04F9F9D4F}"/>
              </a:ext>
            </a:extLst>
          </p:cNvPr>
          <p:cNvGrpSpPr>
            <a:grpSpLocks/>
          </p:cNvGrpSpPr>
          <p:nvPr/>
        </p:nvGrpSpPr>
        <p:grpSpPr bwMode="auto">
          <a:xfrm>
            <a:off x="8483600" y="3733800"/>
            <a:ext cx="76200" cy="909638"/>
            <a:chOff x="4384" y="2352"/>
            <a:chExt cx="48" cy="573"/>
          </a:xfrm>
        </p:grpSpPr>
        <p:sp>
          <p:nvSpPr>
            <p:cNvPr id="590947" name="Oval 99">
              <a:extLst>
                <a:ext uri="{FF2B5EF4-FFF2-40B4-BE49-F238E27FC236}">
                  <a16:creationId xmlns:a16="http://schemas.microsoft.com/office/drawing/2014/main" id="{6B776352-A2E3-2649-AF00-E2824DF1E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4" y="2592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0948" name="Line 100">
              <a:extLst>
                <a:ext uri="{FF2B5EF4-FFF2-40B4-BE49-F238E27FC236}">
                  <a16:creationId xmlns:a16="http://schemas.microsoft.com/office/drawing/2014/main" id="{7E0A9396-964A-D74E-9FDA-E241DC6CE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0" y="2352"/>
              <a:ext cx="0" cy="24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0949" name="Freeform 101">
              <a:extLst>
                <a:ext uri="{FF2B5EF4-FFF2-40B4-BE49-F238E27FC236}">
                  <a16:creationId xmlns:a16="http://schemas.microsoft.com/office/drawing/2014/main" id="{8C70B066-A9D1-D442-B9EC-283F4CBF7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7" y="2646"/>
              <a:ext cx="3" cy="279"/>
            </a:xfrm>
            <a:custGeom>
              <a:avLst/>
              <a:gdLst>
                <a:gd name="T0" fmla="*/ 3 w 3"/>
                <a:gd name="T1" fmla="*/ 0 h 279"/>
                <a:gd name="T2" fmla="*/ 0 w 3"/>
                <a:gd name="T3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79">
                  <a:moveTo>
                    <a:pt x="3" y="0"/>
                  </a:moveTo>
                  <a:lnTo>
                    <a:pt x="0" y="279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90953" name="Rectangle 105">
            <a:extLst>
              <a:ext uri="{FF2B5EF4-FFF2-40B4-BE49-F238E27FC236}">
                <a16:creationId xmlns:a16="http://schemas.microsoft.com/office/drawing/2014/main" id="{7DDD2008-32DC-9642-8B95-17B350336BE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143875" y="2971800"/>
            <a:ext cx="457200" cy="10668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</a:t>
            </a:r>
          </a:p>
        </p:txBody>
      </p:sp>
      <p:sp>
        <p:nvSpPr>
          <p:cNvPr id="590954" name="Rectangle 106">
            <a:extLst>
              <a:ext uri="{FF2B5EF4-FFF2-40B4-BE49-F238E27FC236}">
                <a16:creationId xmlns:a16="http://schemas.microsoft.com/office/drawing/2014/main" id="{B60D99C3-59F0-C448-AB45-0E3B02AF1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725" y="4648200"/>
            <a:ext cx="914400" cy="5334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</a:p>
        </p:txBody>
      </p:sp>
      <p:grpSp>
        <p:nvGrpSpPr>
          <p:cNvPr id="590955" name="Group 107">
            <a:extLst>
              <a:ext uri="{FF2B5EF4-FFF2-40B4-BE49-F238E27FC236}">
                <a16:creationId xmlns:a16="http://schemas.microsoft.com/office/drawing/2014/main" id="{D737794A-8840-BF4C-BFD2-26274166EDAC}"/>
              </a:ext>
            </a:extLst>
          </p:cNvPr>
          <p:cNvGrpSpPr>
            <a:grpSpLocks/>
          </p:cNvGrpSpPr>
          <p:nvPr/>
        </p:nvGrpSpPr>
        <p:grpSpPr bwMode="auto">
          <a:xfrm>
            <a:off x="3709988" y="3109914"/>
            <a:ext cx="354012" cy="2147887"/>
            <a:chOff x="1377" y="1959"/>
            <a:chExt cx="223" cy="1353"/>
          </a:xfrm>
        </p:grpSpPr>
        <p:sp>
          <p:nvSpPr>
            <p:cNvPr id="590956" name="Freeform 108">
              <a:extLst>
                <a:ext uri="{FF2B5EF4-FFF2-40B4-BE49-F238E27FC236}">
                  <a16:creationId xmlns:a16="http://schemas.microsoft.com/office/drawing/2014/main" id="{1855BE70-60F5-1E49-833F-68F6DEBB0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965"/>
              <a:ext cx="207" cy="3"/>
            </a:xfrm>
            <a:custGeom>
              <a:avLst/>
              <a:gdLst>
                <a:gd name="T0" fmla="*/ 0 w 207"/>
                <a:gd name="T1" fmla="*/ 3 h 3"/>
                <a:gd name="T2" fmla="*/ 207 w 207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7" h="3">
                  <a:moveTo>
                    <a:pt x="0" y="3"/>
                  </a:moveTo>
                  <a:lnTo>
                    <a:pt x="207" y="0"/>
                  </a:lnTo>
                </a:path>
              </a:pathLst>
            </a:custGeom>
            <a:noFill/>
            <a:ln w="57150">
              <a:solidFill>
                <a:srgbClr val="C2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590957" name="Group 109">
              <a:extLst>
                <a:ext uri="{FF2B5EF4-FFF2-40B4-BE49-F238E27FC236}">
                  <a16:creationId xmlns:a16="http://schemas.microsoft.com/office/drawing/2014/main" id="{7341AC81-CAE6-B743-97C8-F162FDDF96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7" y="1959"/>
              <a:ext cx="223" cy="1353"/>
              <a:chOff x="1377" y="1959"/>
              <a:chExt cx="223" cy="1353"/>
            </a:xfrm>
          </p:grpSpPr>
          <p:sp>
            <p:nvSpPr>
              <p:cNvPr id="590958" name="Oval 110">
                <a:extLst>
                  <a:ext uri="{FF2B5EF4-FFF2-40B4-BE49-F238E27FC236}">
                    <a16:creationId xmlns:a16="http://schemas.microsoft.com/office/drawing/2014/main" id="{B41CFB51-1DAE-F14D-AD7E-AFE66677D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2" y="2256"/>
                <a:ext cx="48" cy="48"/>
              </a:xfrm>
              <a:prstGeom prst="ellipse">
                <a:avLst/>
              </a:prstGeom>
              <a:noFill/>
              <a:ln w="19050">
                <a:solidFill>
                  <a:srgbClr val="C28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590959" name="Group 111">
                <a:extLst>
                  <a:ext uri="{FF2B5EF4-FFF2-40B4-BE49-F238E27FC236}">
                    <a16:creationId xmlns:a16="http://schemas.microsoft.com/office/drawing/2014/main" id="{C7FAC0B5-C18A-7045-A406-B721A90BFA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7" y="1959"/>
                <a:ext cx="208" cy="1353"/>
                <a:chOff x="1377" y="1959"/>
                <a:chExt cx="208" cy="1353"/>
              </a:xfrm>
            </p:grpSpPr>
            <p:sp>
              <p:nvSpPr>
                <p:cNvPr id="590960" name="Freeform 112">
                  <a:extLst>
                    <a:ext uri="{FF2B5EF4-FFF2-40B4-BE49-F238E27FC236}">
                      <a16:creationId xmlns:a16="http://schemas.microsoft.com/office/drawing/2014/main" id="{B52EC1B0-458D-F04A-BA1E-92C0A0DB38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4" y="1959"/>
                  <a:ext cx="1" cy="303"/>
                </a:xfrm>
                <a:custGeom>
                  <a:avLst/>
                  <a:gdLst>
                    <a:gd name="T0" fmla="*/ 0 w 1"/>
                    <a:gd name="T1" fmla="*/ 0 h 303"/>
                    <a:gd name="T2" fmla="*/ 0 w 1"/>
                    <a:gd name="T3" fmla="*/ 303 h 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303">
                      <a:moveTo>
                        <a:pt x="0" y="0"/>
                      </a:moveTo>
                      <a:lnTo>
                        <a:pt x="0" y="303"/>
                      </a:lnTo>
                    </a:path>
                  </a:pathLst>
                </a:custGeom>
                <a:noFill/>
                <a:ln w="57150" cmpd="sng">
                  <a:solidFill>
                    <a:srgbClr val="C28F00"/>
                  </a:solidFill>
                  <a:round/>
                  <a:headEnd type="none" w="sm" len="sm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0961" name="Freeform 113">
                  <a:extLst>
                    <a:ext uri="{FF2B5EF4-FFF2-40B4-BE49-F238E27FC236}">
                      <a16:creationId xmlns:a16="http://schemas.microsoft.com/office/drawing/2014/main" id="{7D319F0A-3D8B-3A4B-B235-A37419B7CE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7" y="2304"/>
                  <a:ext cx="207" cy="1008"/>
                </a:xfrm>
                <a:custGeom>
                  <a:avLst/>
                  <a:gdLst>
                    <a:gd name="T0" fmla="*/ 207 w 207"/>
                    <a:gd name="T1" fmla="*/ 0 h 1008"/>
                    <a:gd name="T2" fmla="*/ 207 w 207"/>
                    <a:gd name="T3" fmla="*/ 1008 h 1008"/>
                    <a:gd name="T4" fmla="*/ 0 w 207"/>
                    <a:gd name="T5" fmla="*/ 1008 h 10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7" h="1008">
                      <a:moveTo>
                        <a:pt x="207" y="0"/>
                      </a:moveTo>
                      <a:lnTo>
                        <a:pt x="207" y="1008"/>
                      </a:lnTo>
                      <a:lnTo>
                        <a:pt x="0" y="1008"/>
                      </a:lnTo>
                    </a:path>
                  </a:pathLst>
                </a:custGeom>
                <a:noFill/>
                <a:ln w="57150" cmpd="sng">
                  <a:solidFill>
                    <a:srgbClr val="C28F00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590968" name="Group 120">
            <a:extLst>
              <a:ext uri="{FF2B5EF4-FFF2-40B4-BE49-F238E27FC236}">
                <a16:creationId xmlns:a16="http://schemas.microsoft.com/office/drawing/2014/main" id="{A5DB9E2D-831C-CA48-8E27-1211BAAEC0F9}"/>
              </a:ext>
            </a:extLst>
          </p:cNvPr>
          <p:cNvGrpSpPr>
            <a:grpSpLocks/>
          </p:cNvGrpSpPr>
          <p:nvPr/>
        </p:nvGrpSpPr>
        <p:grpSpPr bwMode="auto">
          <a:xfrm>
            <a:off x="8870950" y="4565651"/>
            <a:ext cx="1035050" cy="701675"/>
            <a:chOff x="4724" y="3494"/>
            <a:chExt cx="652" cy="442"/>
          </a:xfrm>
        </p:grpSpPr>
        <p:grpSp>
          <p:nvGrpSpPr>
            <p:cNvPr id="590969" name="Group 121">
              <a:extLst>
                <a:ext uri="{FF2B5EF4-FFF2-40B4-BE49-F238E27FC236}">
                  <a16:creationId xmlns:a16="http://schemas.microsoft.com/office/drawing/2014/main" id="{B873E60F-21BE-9546-8C77-9A9402992B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4" y="3592"/>
              <a:ext cx="310" cy="240"/>
              <a:chOff x="4724" y="3592"/>
              <a:chExt cx="310" cy="240"/>
            </a:xfrm>
          </p:grpSpPr>
          <p:sp>
            <p:nvSpPr>
              <p:cNvPr id="590970" name="Line 122">
                <a:extLst>
                  <a:ext uri="{FF2B5EF4-FFF2-40B4-BE49-F238E27FC236}">
                    <a16:creationId xmlns:a16="http://schemas.microsoft.com/office/drawing/2014/main" id="{B5C6D490-B81B-384E-8C23-A64298698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26" y="359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0971" name="Line 123">
                <a:extLst>
                  <a:ext uri="{FF2B5EF4-FFF2-40B4-BE49-F238E27FC236}">
                    <a16:creationId xmlns:a16="http://schemas.microsoft.com/office/drawing/2014/main" id="{9F0D1EE4-B226-AF47-AD1C-7A866C098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26" y="383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0972" name="Text Box 124">
                <a:extLst>
                  <a:ext uri="{FF2B5EF4-FFF2-40B4-BE49-F238E27FC236}">
                    <a16:creationId xmlns:a16="http://schemas.microsoft.com/office/drawing/2014/main" id="{A0B79819-904C-D84A-9088-64D71C9655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" y="3611"/>
                <a:ext cx="31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</p:grpSp>
        <p:sp>
          <p:nvSpPr>
            <p:cNvPr id="590973" name="Text Box 125">
              <a:extLst>
                <a:ext uri="{FF2B5EF4-FFF2-40B4-BE49-F238E27FC236}">
                  <a16:creationId xmlns:a16="http://schemas.microsoft.com/office/drawing/2014/main" id="{26F98922-0E22-3E44-9217-EA31C0FF6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8" y="3494"/>
              <a:ext cx="43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信号</a:t>
              </a:r>
            </a:p>
          </p:txBody>
        </p:sp>
      </p:grpSp>
      <p:sp>
        <p:nvSpPr>
          <p:cNvPr id="590974" name="Rectangle 126">
            <a:extLst>
              <a:ext uri="{FF2B5EF4-FFF2-40B4-BE49-F238E27FC236}">
                <a16:creationId xmlns:a16="http://schemas.microsoft.com/office/drawing/2014/main" id="{F87A5981-7D37-9A4F-8C0A-579AB0FE7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9.2</a:t>
            </a:r>
          </a:p>
        </p:txBody>
      </p:sp>
      <p:grpSp>
        <p:nvGrpSpPr>
          <p:cNvPr id="590975" name="Group 127">
            <a:extLst>
              <a:ext uri="{FF2B5EF4-FFF2-40B4-BE49-F238E27FC236}">
                <a16:creationId xmlns:a16="http://schemas.microsoft.com/office/drawing/2014/main" id="{6621050C-8DD4-BD4D-943B-8AFAF4EFB0F4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5486400"/>
            <a:ext cx="763588" cy="76200"/>
            <a:chOff x="650" y="3456"/>
            <a:chExt cx="481" cy="48"/>
          </a:xfrm>
        </p:grpSpPr>
        <p:sp>
          <p:nvSpPr>
            <p:cNvPr id="590976" name="Oval 128">
              <a:extLst>
                <a:ext uri="{FF2B5EF4-FFF2-40B4-BE49-F238E27FC236}">
                  <a16:creationId xmlns:a16="http://schemas.microsoft.com/office/drawing/2014/main" id="{7EF9203A-877E-1E4D-91F7-9671B86BD6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909" y="3456"/>
              <a:ext cx="48" cy="48"/>
            </a:xfrm>
            <a:prstGeom prst="ellipse">
              <a:avLst/>
            </a:prstGeom>
            <a:noFill/>
            <a:ln w="28575">
              <a:solidFill>
                <a:srgbClr val="C2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0977" name="Freeform 129">
              <a:extLst>
                <a:ext uri="{FF2B5EF4-FFF2-40B4-BE49-F238E27FC236}">
                  <a16:creationId xmlns:a16="http://schemas.microsoft.com/office/drawing/2014/main" id="{CB66482B-9312-A649-8718-930D3CAFC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3483"/>
              <a:ext cx="261" cy="3"/>
            </a:xfrm>
            <a:custGeom>
              <a:avLst/>
              <a:gdLst>
                <a:gd name="T0" fmla="*/ 261 w 261"/>
                <a:gd name="T1" fmla="*/ 0 h 3"/>
                <a:gd name="T2" fmla="*/ 0 w 261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1" h="3">
                  <a:moveTo>
                    <a:pt x="261" y="0"/>
                  </a:moveTo>
                  <a:lnTo>
                    <a:pt x="0" y="3"/>
                  </a:lnTo>
                </a:path>
              </a:pathLst>
            </a:custGeom>
            <a:noFill/>
            <a:ln w="57150" cmpd="sng">
              <a:solidFill>
                <a:srgbClr val="C28F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0978" name="Freeform 130">
              <a:extLst>
                <a:ext uri="{FF2B5EF4-FFF2-40B4-BE49-F238E27FC236}">
                  <a16:creationId xmlns:a16="http://schemas.microsoft.com/office/drawing/2014/main" id="{86118CF9-5630-F44E-8710-00EEF2EDD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3480"/>
              <a:ext cx="173" cy="1"/>
            </a:xfrm>
            <a:custGeom>
              <a:avLst/>
              <a:gdLst>
                <a:gd name="T0" fmla="*/ 0 w 173"/>
                <a:gd name="T1" fmla="*/ 1 h 1"/>
                <a:gd name="T2" fmla="*/ 173 w 173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3" h="1">
                  <a:moveTo>
                    <a:pt x="0" y="1"/>
                  </a:moveTo>
                  <a:lnTo>
                    <a:pt x="173" y="0"/>
                  </a:lnTo>
                </a:path>
              </a:pathLst>
            </a:custGeom>
            <a:noFill/>
            <a:ln w="57150">
              <a:solidFill>
                <a:srgbClr val="C2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1061" name="Group 213">
            <a:extLst>
              <a:ext uri="{FF2B5EF4-FFF2-40B4-BE49-F238E27FC236}">
                <a16:creationId xmlns:a16="http://schemas.microsoft.com/office/drawing/2014/main" id="{0B745BCA-E3E2-A14E-9420-D133060345DC}"/>
              </a:ext>
            </a:extLst>
          </p:cNvPr>
          <p:cNvGrpSpPr>
            <a:grpSpLocks/>
          </p:cNvGrpSpPr>
          <p:nvPr/>
        </p:nvGrpSpPr>
        <p:grpSpPr bwMode="auto">
          <a:xfrm>
            <a:off x="3719513" y="3124200"/>
            <a:ext cx="4430712" cy="1676400"/>
            <a:chOff x="1383" y="1968"/>
            <a:chExt cx="2791" cy="1056"/>
          </a:xfrm>
        </p:grpSpPr>
        <p:grpSp>
          <p:nvGrpSpPr>
            <p:cNvPr id="590980" name="Group 132">
              <a:extLst>
                <a:ext uri="{FF2B5EF4-FFF2-40B4-BE49-F238E27FC236}">
                  <a16:creationId xmlns:a16="http://schemas.microsoft.com/office/drawing/2014/main" id="{3631C901-C0DB-1640-8509-B61E3DC006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6" y="2352"/>
              <a:ext cx="48" cy="576"/>
              <a:chOff x="4144" y="2352"/>
              <a:chExt cx="48" cy="576"/>
            </a:xfrm>
          </p:grpSpPr>
          <p:sp>
            <p:nvSpPr>
              <p:cNvPr id="590981" name="Oval 133">
                <a:extLst>
                  <a:ext uri="{FF2B5EF4-FFF2-40B4-BE49-F238E27FC236}">
                    <a16:creationId xmlns:a16="http://schemas.microsoft.com/office/drawing/2014/main" id="{9A40F7E1-F933-1D46-BE99-855924D6E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259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0982" name="Line 134">
                <a:extLst>
                  <a:ext uri="{FF2B5EF4-FFF2-40B4-BE49-F238E27FC236}">
                    <a16:creationId xmlns:a16="http://schemas.microsoft.com/office/drawing/2014/main" id="{9DAB3AD3-799F-444D-B17E-2FEFBE4F75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0" y="2352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0983" name="Freeform 135">
                <a:extLst>
                  <a:ext uri="{FF2B5EF4-FFF2-40B4-BE49-F238E27FC236}">
                    <a16:creationId xmlns:a16="http://schemas.microsoft.com/office/drawing/2014/main" id="{409D3DD7-5CF1-504A-856E-1D7A01059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7" y="2646"/>
                <a:ext cx="3" cy="282"/>
              </a:xfrm>
              <a:custGeom>
                <a:avLst/>
                <a:gdLst>
                  <a:gd name="T0" fmla="*/ 3 w 3"/>
                  <a:gd name="T1" fmla="*/ 0 h 282"/>
                  <a:gd name="T2" fmla="*/ 0 w 3"/>
                  <a:gd name="T3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282">
                    <a:moveTo>
                      <a:pt x="3" y="0"/>
                    </a:moveTo>
                    <a:lnTo>
                      <a:pt x="0" y="282"/>
                    </a:lnTo>
                  </a:path>
                </a:pathLst>
              </a:custGeom>
              <a:noFill/>
              <a:ln w="57150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90984" name="Group 136">
              <a:extLst>
                <a:ext uri="{FF2B5EF4-FFF2-40B4-BE49-F238E27FC236}">
                  <a16:creationId xmlns:a16="http://schemas.microsoft.com/office/drawing/2014/main" id="{3D17BF6C-62C2-F543-BEBF-572FBCE224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3" y="1968"/>
              <a:ext cx="2670" cy="1056"/>
              <a:chOff x="1383" y="1968"/>
              <a:chExt cx="2670" cy="1056"/>
            </a:xfrm>
          </p:grpSpPr>
          <p:sp>
            <p:nvSpPr>
              <p:cNvPr id="590985" name="Freeform 137">
                <a:extLst>
                  <a:ext uri="{FF2B5EF4-FFF2-40B4-BE49-F238E27FC236}">
                    <a16:creationId xmlns:a16="http://schemas.microsoft.com/office/drawing/2014/main" id="{6949B133-9F55-524A-881C-906CF51CA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" y="1968"/>
                <a:ext cx="2163" cy="1"/>
              </a:xfrm>
              <a:custGeom>
                <a:avLst/>
                <a:gdLst>
                  <a:gd name="T0" fmla="*/ 0 w 2163"/>
                  <a:gd name="T1" fmla="*/ 0 h 1"/>
                  <a:gd name="T2" fmla="*/ 2163 w 2163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63" h="1">
                    <a:moveTo>
                      <a:pt x="0" y="0"/>
                    </a:moveTo>
                    <a:lnTo>
                      <a:pt x="2163" y="1"/>
                    </a:lnTo>
                  </a:path>
                </a:pathLst>
              </a:custGeom>
              <a:noFill/>
              <a:ln w="57150" cmpd="sng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0986" name="Freeform 138">
                <a:extLst>
                  <a:ext uri="{FF2B5EF4-FFF2-40B4-BE49-F238E27FC236}">
                    <a16:creationId xmlns:a16="http://schemas.microsoft.com/office/drawing/2014/main" id="{4851428D-78FF-4842-A48C-50CD3EF37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" y="1968"/>
                <a:ext cx="1" cy="819"/>
              </a:xfrm>
              <a:custGeom>
                <a:avLst/>
                <a:gdLst>
                  <a:gd name="T0" fmla="*/ 0 w 1"/>
                  <a:gd name="T1" fmla="*/ 0 h 819"/>
                  <a:gd name="T2" fmla="*/ 0 w 1"/>
                  <a:gd name="T3" fmla="*/ 819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819">
                    <a:moveTo>
                      <a:pt x="0" y="0"/>
                    </a:moveTo>
                    <a:lnTo>
                      <a:pt x="0" y="819"/>
                    </a:lnTo>
                  </a:path>
                </a:pathLst>
              </a:custGeom>
              <a:noFill/>
              <a:ln w="57150" cmpd="sng">
                <a:solidFill>
                  <a:schemeClr val="folHlink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0987" name="Oval 139">
                <a:extLst>
                  <a:ext uri="{FF2B5EF4-FFF2-40B4-BE49-F238E27FC236}">
                    <a16:creationId xmlns:a16="http://schemas.microsoft.com/office/drawing/2014/main" id="{06AD6E8F-BFB4-B249-A441-BB1E02D9F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1" y="278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0988" name="Freeform 140">
                <a:extLst>
                  <a:ext uri="{FF2B5EF4-FFF2-40B4-BE49-F238E27FC236}">
                    <a16:creationId xmlns:a16="http://schemas.microsoft.com/office/drawing/2014/main" id="{1BC9C25E-424A-2E42-9A86-355FA6CA8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" y="2832"/>
                <a:ext cx="507" cy="192"/>
              </a:xfrm>
              <a:custGeom>
                <a:avLst/>
                <a:gdLst>
                  <a:gd name="T0" fmla="*/ 0 w 507"/>
                  <a:gd name="T1" fmla="*/ 0 h 192"/>
                  <a:gd name="T2" fmla="*/ 0 w 507"/>
                  <a:gd name="T3" fmla="*/ 192 h 192"/>
                  <a:gd name="T4" fmla="*/ 507 w 507"/>
                  <a:gd name="T5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7" h="192">
                    <a:moveTo>
                      <a:pt x="0" y="0"/>
                    </a:moveTo>
                    <a:lnTo>
                      <a:pt x="0" y="192"/>
                    </a:lnTo>
                    <a:lnTo>
                      <a:pt x="507" y="192"/>
                    </a:lnTo>
                  </a:path>
                </a:pathLst>
              </a:custGeom>
              <a:noFill/>
              <a:ln w="57150" cmpd="sng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90989" name="AutoShape 14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F8686A6-6308-1A48-BFB1-A80DDE5AF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1059" name="Text Box 211">
            <a:extLst>
              <a:ext uri="{FF2B5EF4-FFF2-40B4-BE49-F238E27FC236}">
                <a16:creationId xmlns:a16="http://schemas.microsoft.com/office/drawing/2014/main" id="{BD93A9B5-73C5-AD44-980D-9FA0F89DB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489" y="2347913"/>
            <a:ext cx="471487" cy="1065212"/>
          </a:xfrm>
          <a:prstGeom prst="rect">
            <a:avLst/>
          </a:prstGeom>
          <a:solidFill>
            <a:srgbClr val="C28F3E"/>
          </a:solidFill>
          <a:ln w="38100">
            <a:solidFill>
              <a:srgbClr val="C28F3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414000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 D R</a:t>
            </a:r>
          </a:p>
        </p:txBody>
      </p:sp>
      <p:sp>
        <p:nvSpPr>
          <p:cNvPr id="591060" name="Text Box 212">
            <a:extLst>
              <a:ext uri="{FF2B5EF4-FFF2-40B4-BE49-F238E27FC236}">
                <a16:creationId xmlns:a16="http://schemas.microsoft.com/office/drawing/2014/main" id="{6A05375B-76C8-5945-ACA1-C56D213FC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4957763"/>
            <a:ext cx="471488" cy="1065212"/>
          </a:xfrm>
          <a:prstGeom prst="rect">
            <a:avLst/>
          </a:prstGeom>
          <a:solidFill>
            <a:srgbClr val="C28F3E"/>
          </a:solidFill>
          <a:ln w="28575">
            <a:solidFill>
              <a:srgbClr val="C28F3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414000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 A R</a:t>
            </a:r>
          </a:p>
        </p:txBody>
      </p:sp>
      <p:sp>
        <p:nvSpPr>
          <p:cNvPr id="591058" name="Text Box 210">
            <a:extLst>
              <a:ext uri="{FF2B5EF4-FFF2-40B4-BE49-F238E27FC236}">
                <a16:creationId xmlns:a16="http://schemas.microsoft.com/office/drawing/2014/main" id="{D88D10AA-F95C-7E4E-92AC-7C1FCC243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425" y="2359026"/>
            <a:ext cx="471488" cy="1065213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414000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 D R</a:t>
            </a:r>
          </a:p>
        </p:txBody>
      </p:sp>
    </p:spTree>
    <p:extLst>
      <p:ext uri="{BB962C8B-B14F-4D97-AF65-F5344CB8AC3E}">
        <p14:creationId xmlns:p14="http://schemas.microsoft.com/office/powerpoint/2010/main" val="256971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9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9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59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9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59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9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59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9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9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59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59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59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9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7" dur="500"/>
                                        <p:tgtEl>
                                          <p:spTgt spid="59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59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937" grpId="0" autoUpdateAnimBg="0"/>
      <p:bldP spid="590953" grpId="0" animBg="1" autoUpdateAnimBg="0"/>
      <p:bldP spid="590954" grpId="0" animBg="1" autoUpdateAnimBg="0"/>
      <p:bldP spid="591059" grpId="0" animBg="1"/>
      <p:bldP spid="591060" grpId="0" animBg="1"/>
      <p:bldP spid="5910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874" name="Group 2">
            <a:extLst>
              <a:ext uri="{FF2B5EF4-FFF2-40B4-BE49-F238E27FC236}">
                <a16:creationId xmlns:a16="http://schemas.microsoft.com/office/drawing/2014/main" id="{F4314E35-914A-9446-9424-833F4B1B90BA}"/>
              </a:ext>
            </a:extLst>
          </p:cNvPr>
          <p:cNvGrpSpPr>
            <a:grpSpLocks/>
          </p:cNvGrpSpPr>
          <p:nvPr/>
        </p:nvGrpSpPr>
        <p:grpSpPr bwMode="auto">
          <a:xfrm>
            <a:off x="6978651" y="3627439"/>
            <a:ext cx="792163" cy="396875"/>
            <a:chOff x="3436" y="2285"/>
            <a:chExt cx="499" cy="250"/>
          </a:xfrm>
        </p:grpSpPr>
        <p:sp>
          <p:nvSpPr>
            <p:cNvPr id="591875" name="Text Box 3">
              <a:extLst>
                <a:ext uri="{FF2B5EF4-FFF2-40B4-BE49-F238E27FC236}">
                  <a16:creationId xmlns:a16="http://schemas.microsoft.com/office/drawing/2014/main" id="{5C9CB1FA-71B3-F54F-B478-46811725C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2285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</a:p>
          </p:txBody>
        </p:sp>
        <p:sp>
          <p:nvSpPr>
            <p:cNvPr id="591876" name="Rectangle 4">
              <a:extLst>
                <a:ext uri="{FF2B5EF4-FFF2-40B4-BE49-F238E27FC236}">
                  <a16:creationId xmlns:a16="http://schemas.microsoft.com/office/drawing/2014/main" id="{C0887320-C665-1F44-9E6E-9F960BC7E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2294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1877" name="Group 5">
            <a:extLst>
              <a:ext uri="{FF2B5EF4-FFF2-40B4-BE49-F238E27FC236}">
                <a16:creationId xmlns:a16="http://schemas.microsoft.com/office/drawing/2014/main" id="{D807386B-ABE9-1B47-B4D8-64463549A7F6}"/>
              </a:ext>
            </a:extLst>
          </p:cNvPr>
          <p:cNvGrpSpPr>
            <a:grpSpLocks/>
          </p:cNvGrpSpPr>
          <p:nvPr/>
        </p:nvGrpSpPr>
        <p:grpSpPr bwMode="auto">
          <a:xfrm>
            <a:off x="6973889" y="3644901"/>
            <a:ext cx="828675" cy="417513"/>
            <a:chOff x="3433" y="1849"/>
            <a:chExt cx="522" cy="263"/>
          </a:xfrm>
        </p:grpSpPr>
        <p:sp>
          <p:nvSpPr>
            <p:cNvPr id="591878" name="Rectangle 6">
              <a:extLst>
                <a:ext uri="{FF2B5EF4-FFF2-40B4-BE49-F238E27FC236}">
                  <a16:creationId xmlns:a16="http://schemas.microsoft.com/office/drawing/2014/main" id="{0BAD6F31-F2C1-6B4E-B7CA-6BAB4DC20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1849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1879" name="Text Box 7">
              <a:extLst>
                <a:ext uri="{FF2B5EF4-FFF2-40B4-BE49-F238E27FC236}">
                  <a16:creationId xmlns:a16="http://schemas.microsoft.com/office/drawing/2014/main" id="{92C4701C-9333-BD40-8D5F-62888127C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62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</a:p>
          </p:txBody>
        </p:sp>
      </p:grpSp>
      <p:grpSp>
        <p:nvGrpSpPr>
          <p:cNvPr id="591880" name="Group 8">
            <a:extLst>
              <a:ext uri="{FF2B5EF4-FFF2-40B4-BE49-F238E27FC236}">
                <a16:creationId xmlns:a16="http://schemas.microsoft.com/office/drawing/2014/main" id="{83D3F9ED-0DE4-E645-9BBF-734C4342F049}"/>
              </a:ext>
            </a:extLst>
          </p:cNvPr>
          <p:cNvGrpSpPr>
            <a:grpSpLocks/>
          </p:cNvGrpSpPr>
          <p:nvPr/>
        </p:nvGrpSpPr>
        <p:grpSpPr bwMode="auto">
          <a:xfrm>
            <a:off x="6981825" y="909639"/>
            <a:ext cx="762000" cy="396875"/>
            <a:chOff x="3438" y="573"/>
            <a:chExt cx="480" cy="250"/>
          </a:xfrm>
        </p:grpSpPr>
        <p:sp>
          <p:nvSpPr>
            <p:cNvPr id="591881" name="Text Box 9">
              <a:extLst>
                <a:ext uri="{FF2B5EF4-FFF2-40B4-BE49-F238E27FC236}">
                  <a16:creationId xmlns:a16="http://schemas.microsoft.com/office/drawing/2014/main" id="{75A2864F-5998-9E4D-9B75-DA2C9F0A6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3" y="573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</a:t>
              </a:r>
            </a:p>
          </p:txBody>
        </p:sp>
        <p:sp>
          <p:nvSpPr>
            <p:cNvPr id="591882" name="Rectangle 10">
              <a:extLst>
                <a:ext uri="{FF2B5EF4-FFF2-40B4-BE49-F238E27FC236}">
                  <a16:creationId xmlns:a16="http://schemas.microsoft.com/office/drawing/2014/main" id="{B9B8416F-A963-7248-8024-9FC099E6F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57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91883" name="Text Box 11">
            <a:extLst>
              <a:ext uri="{FF2B5EF4-FFF2-40B4-BE49-F238E27FC236}">
                <a16:creationId xmlns:a16="http://schemas.microsoft.com/office/drawing/2014/main" id="{BFDF042A-685B-B740-88E3-2C31897A6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990601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@ X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取指周期</a:t>
            </a:r>
          </a:p>
        </p:txBody>
      </p:sp>
      <p:sp>
        <p:nvSpPr>
          <p:cNvPr id="591884" name="Text Box 12">
            <a:extLst>
              <a:ext uri="{FF2B5EF4-FFF2-40B4-BE49-F238E27FC236}">
                <a16:creationId xmlns:a16="http://schemas.microsoft.com/office/drawing/2014/main" id="{91B07FF7-4591-8A42-B0BF-BFD4C3D56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803400"/>
            <a:ext cx="773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1885" name="Line 13">
            <a:extLst>
              <a:ext uri="{FF2B5EF4-FFF2-40B4-BE49-F238E27FC236}">
                <a16:creationId xmlns:a16="http://schemas.microsoft.com/office/drawing/2014/main" id="{63FB1C53-F816-5C44-B741-94BE78E80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057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1886" name="Line 14">
            <a:extLst>
              <a:ext uri="{FF2B5EF4-FFF2-40B4-BE49-F238E27FC236}">
                <a16:creationId xmlns:a16="http://schemas.microsoft.com/office/drawing/2014/main" id="{51F819DB-67DD-9A4A-8417-A06BF5996A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057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91887" name="Group 15">
            <a:extLst>
              <a:ext uri="{FF2B5EF4-FFF2-40B4-BE49-F238E27FC236}">
                <a16:creationId xmlns:a16="http://schemas.microsoft.com/office/drawing/2014/main" id="{97B8E68C-6247-9946-B85D-38CEFD7355B7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909888"/>
            <a:ext cx="2984500" cy="457200"/>
            <a:chOff x="192" y="1833"/>
            <a:chExt cx="1880" cy="288"/>
          </a:xfrm>
        </p:grpSpPr>
        <p:sp>
          <p:nvSpPr>
            <p:cNvPr id="591888" name="Text Box 16">
              <a:extLst>
                <a:ext uri="{FF2B5EF4-FFF2-40B4-BE49-F238E27FC236}">
                  <a16:creationId xmlns:a16="http://schemas.microsoft.com/office/drawing/2014/main" id="{469F0A22-E2B8-AE42-94DA-5DC6E5A0E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833"/>
              <a:ext cx="18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</a:t>
              </a:r>
              <a:r>
                <a:rPr kumimoji="1" lang="en-US" altLang="zh-CN" sz="2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发读命令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   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591889" name="Line 17">
              <a:extLst>
                <a:ext uri="{FF2B5EF4-FFF2-40B4-BE49-F238E27FC236}">
                  <a16:creationId xmlns:a16="http://schemas.microsoft.com/office/drawing/2014/main" id="{5AD35188-F8FB-F44F-A2E1-D3C4F9D19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97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91890" name="Line 18">
            <a:extLst>
              <a:ext uri="{FF2B5EF4-FFF2-40B4-BE49-F238E27FC236}">
                <a16:creationId xmlns:a16="http://schemas.microsoft.com/office/drawing/2014/main" id="{FF23EF9C-C89F-CA4F-85B2-167ADF5ABD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7036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1891" name="Text Box 19">
            <a:extLst>
              <a:ext uri="{FF2B5EF4-FFF2-40B4-BE49-F238E27FC236}">
                <a16:creationId xmlns:a16="http://schemas.microsoft.com/office/drawing/2014/main" id="{BC2B0442-3CC8-2B47-9B06-C539B61EE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4017963"/>
            <a:ext cx="109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</a:p>
        </p:txBody>
      </p:sp>
      <p:sp>
        <p:nvSpPr>
          <p:cNvPr id="591892" name="Line 20">
            <a:extLst>
              <a:ext uri="{FF2B5EF4-FFF2-40B4-BE49-F238E27FC236}">
                <a16:creationId xmlns:a16="http://schemas.microsoft.com/office/drawing/2014/main" id="{13DDB95B-F8D4-5448-AF14-7117646D6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241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1893" name="Text Box 21">
            <a:extLst>
              <a:ext uri="{FF2B5EF4-FFF2-40B4-BE49-F238E27FC236}">
                <a16:creationId xmlns:a16="http://schemas.microsoft.com/office/drawing/2014/main" id="{2AE97BA9-61DF-5C47-BEBD-28CFC6A23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0292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OP（IR）</a:t>
            </a:r>
          </a:p>
        </p:txBody>
      </p:sp>
      <p:sp>
        <p:nvSpPr>
          <p:cNvPr id="591894" name="Line 22">
            <a:extLst>
              <a:ext uri="{FF2B5EF4-FFF2-40B4-BE49-F238E27FC236}">
                <a16:creationId xmlns:a16="http://schemas.microsoft.com/office/drawing/2014/main" id="{20A8BDBF-7911-6247-A587-B06D889CE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2530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91895" name="Group 23">
            <a:extLst>
              <a:ext uri="{FF2B5EF4-FFF2-40B4-BE49-F238E27FC236}">
                <a16:creationId xmlns:a16="http://schemas.microsoft.com/office/drawing/2014/main" id="{539C505C-64B2-8443-8E21-B969A39F2CCA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5680075"/>
            <a:ext cx="2727325" cy="457200"/>
            <a:chOff x="192" y="3578"/>
            <a:chExt cx="1718" cy="288"/>
          </a:xfrm>
        </p:grpSpPr>
        <p:sp>
          <p:nvSpPr>
            <p:cNvPr id="591896" name="Text Box 24">
              <a:extLst>
                <a:ext uri="{FF2B5EF4-FFF2-40B4-BE49-F238E27FC236}">
                  <a16:creationId xmlns:a16="http://schemas.microsoft.com/office/drawing/2014/main" id="{1D564B54-4209-E940-9BB0-A59BE171F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578"/>
              <a:ext cx="17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（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PC）+ 1       PC</a:t>
              </a:r>
            </a:p>
          </p:txBody>
        </p:sp>
        <p:sp>
          <p:nvSpPr>
            <p:cNvPr id="591897" name="Line 25">
              <a:extLst>
                <a:ext uri="{FF2B5EF4-FFF2-40B4-BE49-F238E27FC236}">
                  <a16:creationId xmlns:a16="http://schemas.microsoft.com/office/drawing/2014/main" id="{5B63335C-EA9C-964E-A44F-EAFE66ABD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71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1898" name="Group 26">
            <a:extLst>
              <a:ext uri="{FF2B5EF4-FFF2-40B4-BE49-F238E27FC236}">
                <a16:creationId xmlns:a16="http://schemas.microsoft.com/office/drawing/2014/main" id="{75CD53CF-F29C-834F-A385-F2A08B004E24}"/>
              </a:ext>
            </a:extLst>
          </p:cNvPr>
          <p:cNvGrpSpPr>
            <a:grpSpLocks/>
          </p:cNvGrpSpPr>
          <p:nvPr/>
        </p:nvGrpSpPr>
        <p:grpSpPr bwMode="auto">
          <a:xfrm>
            <a:off x="6981825" y="1584326"/>
            <a:ext cx="762000" cy="396875"/>
            <a:chOff x="3438" y="998"/>
            <a:chExt cx="480" cy="250"/>
          </a:xfrm>
        </p:grpSpPr>
        <p:sp>
          <p:nvSpPr>
            <p:cNvPr id="591899" name="Text Box 27">
              <a:extLst>
                <a:ext uri="{FF2B5EF4-FFF2-40B4-BE49-F238E27FC236}">
                  <a16:creationId xmlns:a16="http://schemas.microsoft.com/office/drawing/2014/main" id="{BFE75EED-3DFE-154A-8E7B-54815B16A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" y="998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IR</a:t>
              </a:r>
            </a:p>
          </p:txBody>
        </p:sp>
        <p:sp>
          <p:nvSpPr>
            <p:cNvPr id="591900" name="Rectangle 28">
              <a:extLst>
                <a:ext uri="{FF2B5EF4-FFF2-40B4-BE49-F238E27FC236}">
                  <a16:creationId xmlns:a16="http://schemas.microsoft.com/office/drawing/2014/main" id="{FCDEE39D-4F7B-3E44-B9E9-BA05E342E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1005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1901" name="Group 29">
            <a:extLst>
              <a:ext uri="{FF2B5EF4-FFF2-40B4-BE49-F238E27FC236}">
                <a16:creationId xmlns:a16="http://schemas.microsoft.com/office/drawing/2014/main" id="{AE9092C1-73F7-1B41-9FB2-A7A26BFE103E}"/>
              </a:ext>
            </a:extLst>
          </p:cNvPr>
          <p:cNvGrpSpPr>
            <a:grpSpLocks/>
          </p:cNvGrpSpPr>
          <p:nvPr/>
        </p:nvGrpSpPr>
        <p:grpSpPr bwMode="auto">
          <a:xfrm>
            <a:off x="6981825" y="2278064"/>
            <a:ext cx="762000" cy="396875"/>
            <a:chOff x="3438" y="1435"/>
            <a:chExt cx="480" cy="250"/>
          </a:xfrm>
        </p:grpSpPr>
        <p:sp>
          <p:nvSpPr>
            <p:cNvPr id="591902" name="Text Box 30">
              <a:extLst>
                <a:ext uri="{FF2B5EF4-FFF2-40B4-BE49-F238E27FC236}">
                  <a16:creationId xmlns:a16="http://schemas.microsoft.com/office/drawing/2014/main" id="{734A1DBC-BB63-7F40-B92A-0E2DE7861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0" y="1435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</a:p>
          </p:txBody>
        </p:sp>
        <p:sp>
          <p:nvSpPr>
            <p:cNvPr id="591903" name="Rectangle 31">
              <a:extLst>
                <a:ext uri="{FF2B5EF4-FFF2-40B4-BE49-F238E27FC236}">
                  <a16:creationId xmlns:a16="http://schemas.microsoft.com/office/drawing/2014/main" id="{59C56C43-83A2-5843-9DCC-0D582715B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1435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1904" name="Group 32">
            <a:extLst>
              <a:ext uri="{FF2B5EF4-FFF2-40B4-BE49-F238E27FC236}">
                <a16:creationId xmlns:a16="http://schemas.microsoft.com/office/drawing/2014/main" id="{FDEACB53-7984-EA41-B036-7640760033E5}"/>
              </a:ext>
            </a:extLst>
          </p:cNvPr>
          <p:cNvGrpSpPr>
            <a:grpSpLocks/>
          </p:cNvGrpSpPr>
          <p:nvPr/>
        </p:nvGrpSpPr>
        <p:grpSpPr bwMode="auto">
          <a:xfrm>
            <a:off x="6981826" y="2943226"/>
            <a:ext cx="796925" cy="396875"/>
            <a:chOff x="3438" y="1854"/>
            <a:chExt cx="502" cy="250"/>
          </a:xfrm>
        </p:grpSpPr>
        <p:sp>
          <p:nvSpPr>
            <p:cNvPr id="591905" name="Text Box 33">
              <a:extLst>
                <a:ext uri="{FF2B5EF4-FFF2-40B4-BE49-F238E27FC236}">
                  <a16:creationId xmlns:a16="http://schemas.microsoft.com/office/drawing/2014/main" id="{94CB2221-D254-6C4E-82CF-3CF6A527F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1854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</a:p>
          </p:txBody>
        </p:sp>
        <p:sp>
          <p:nvSpPr>
            <p:cNvPr id="591906" name="Rectangle 34">
              <a:extLst>
                <a:ext uri="{FF2B5EF4-FFF2-40B4-BE49-F238E27FC236}">
                  <a16:creationId xmlns:a16="http://schemas.microsoft.com/office/drawing/2014/main" id="{1F046D86-44DA-744A-B3D5-43394DB60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1864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1907" name="Group 35">
            <a:extLst>
              <a:ext uri="{FF2B5EF4-FFF2-40B4-BE49-F238E27FC236}">
                <a16:creationId xmlns:a16="http://schemas.microsoft.com/office/drawing/2014/main" id="{2D41584C-5639-364A-9AB4-68996108A8AF}"/>
              </a:ext>
            </a:extLst>
          </p:cNvPr>
          <p:cNvGrpSpPr>
            <a:grpSpLocks/>
          </p:cNvGrpSpPr>
          <p:nvPr/>
        </p:nvGrpSpPr>
        <p:grpSpPr bwMode="auto">
          <a:xfrm>
            <a:off x="6981825" y="4462464"/>
            <a:ext cx="762000" cy="396875"/>
            <a:chOff x="3438" y="2811"/>
            <a:chExt cx="480" cy="250"/>
          </a:xfrm>
        </p:grpSpPr>
        <p:sp>
          <p:nvSpPr>
            <p:cNvPr id="591908" name="Text Box 36">
              <a:extLst>
                <a:ext uri="{FF2B5EF4-FFF2-40B4-BE49-F238E27FC236}">
                  <a16:creationId xmlns:a16="http://schemas.microsoft.com/office/drawing/2014/main" id="{4BE30409-E399-8A45-855B-BCE352802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3" y="2811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</a:t>
              </a:r>
            </a:p>
          </p:txBody>
        </p:sp>
        <p:sp>
          <p:nvSpPr>
            <p:cNvPr id="591909" name="Rectangle 37">
              <a:extLst>
                <a:ext uri="{FF2B5EF4-FFF2-40B4-BE49-F238E27FC236}">
                  <a16:creationId xmlns:a16="http://schemas.microsoft.com/office/drawing/2014/main" id="{0ED75287-C365-AD41-892B-447211AC0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282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1910" name="Group 38">
            <a:extLst>
              <a:ext uri="{FF2B5EF4-FFF2-40B4-BE49-F238E27FC236}">
                <a16:creationId xmlns:a16="http://schemas.microsoft.com/office/drawing/2014/main" id="{7462A9FB-BCCF-DD45-BA0D-CA71BF9721AE}"/>
              </a:ext>
            </a:extLst>
          </p:cNvPr>
          <p:cNvGrpSpPr>
            <a:grpSpLocks/>
          </p:cNvGrpSpPr>
          <p:nvPr/>
        </p:nvGrpSpPr>
        <p:grpSpPr bwMode="auto">
          <a:xfrm>
            <a:off x="6981825" y="5141914"/>
            <a:ext cx="762000" cy="396875"/>
            <a:chOff x="3438" y="3239"/>
            <a:chExt cx="480" cy="250"/>
          </a:xfrm>
        </p:grpSpPr>
        <p:sp>
          <p:nvSpPr>
            <p:cNvPr id="591911" name="Text Box 39">
              <a:extLst>
                <a:ext uri="{FF2B5EF4-FFF2-40B4-BE49-F238E27FC236}">
                  <a16:creationId xmlns:a16="http://schemas.microsoft.com/office/drawing/2014/main" id="{DE3B6B20-39CD-0D4D-A17E-6603E00E1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239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591912" name="Rectangle 40">
              <a:extLst>
                <a:ext uri="{FF2B5EF4-FFF2-40B4-BE49-F238E27FC236}">
                  <a16:creationId xmlns:a16="http://schemas.microsoft.com/office/drawing/2014/main" id="{2A6D9EC8-3A2C-1C4E-9612-E844B263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245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1913" name="Group 41">
            <a:extLst>
              <a:ext uri="{FF2B5EF4-FFF2-40B4-BE49-F238E27FC236}">
                <a16:creationId xmlns:a16="http://schemas.microsoft.com/office/drawing/2014/main" id="{FAC09D10-DD1C-0847-A56C-0865E4FAE15F}"/>
              </a:ext>
            </a:extLst>
          </p:cNvPr>
          <p:cNvGrpSpPr>
            <a:grpSpLocks/>
          </p:cNvGrpSpPr>
          <p:nvPr/>
        </p:nvGrpSpPr>
        <p:grpSpPr bwMode="auto">
          <a:xfrm>
            <a:off x="6981825" y="5791200"/>
            <a:ext cx="762000" cy="457200"/>
            <a:chOff x="1344" y="3245"/>
            <a:chExt cx="480" cy="240"/>
          </a:xfrm>
        </p:grpSpPr>
        <p:sp>
          <p:nvSpPr>
            <p:cNvPr id="591914" name="Text Box 42">
              <a:extLst>
                <a:ext uri="{FF2B5EF4-FFF2-40B4-BE49-F238E27FC236}">
                  <a16:creationId xmlns:a16="http://schemas.microsoft.com/office/drawing/2014/main" id="{56E2AB2C-671B-1049-B0DA-75B9B1A0D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9" y="3254"/>
              <a:ext cx="45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591915" name="Rectangle 43">
              <a:extLst>
                <a:ext uri="{FF2B5EF4-FFF2-40B4-BE49-F238E27FC236}">
                  <a16:creationId xmlns:a16="http://schemas.microsoft.com/office/drawing/2014/main" id="{839FE94A-B5C2-504A-A44F-1F4C513F2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245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1916" name="Group 44">
            <a:extLst>
              <a:ext uri="{FF2B5EF4-FFF2-40B4-BE49-F238E27FC236}">
                <a16:creationId xmlns:a16="http://schemas.microsoft.com/office/drawing/2014/main" id="{25098E05-9CA7-4B4B-B1FC-D338725E9F71}"/>
              </a:ext>
            </a:extLst>
          </p:cNvPr>
          <p:cNvGrpSpPr>
            <a:grpSpLocks/>
          </p:cNvGrpSpPr>
          <p:nvPr/>
        </p:nvGrpSpPr>
        <p:grpSpPr bwMode="auto">
          <a:xfrm>
            <a:off x="6981825" y="6351588"/>
            <a:ext cx="762000" cy="400050"/>
            <a:chOff x="3438" y="4001"/>
            <a:chExt cx="480" cy="252"/>
          </a:xfrm>
        </p:grpSpPr>
        <p:sp>
          <p:nvSpPr>
            <p:cNvPr id="591917" name="Text Box 45">
              <a:extLst>
                <a:ext uri="{FF2B5EF4-FFF2-40B4-BE49-F238E27FC236}">
                  <a16:creationId xmlns:a16="http://schemas.microsoft.com/office/drawing/2014/main" id="{50A4C641-701B-7845-B21B-5C63856D3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5" y="4001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</a:p>
          </p:txBody>
        </p:sp>
        <p:sp>
          <p:nvSpPr>
            <p:cNvPr id="591918" name="Rectangle 46">
              <a:extLst>
                <a:ext uri="{FF2B5EF4-FFF2-40B4-BE49-F238E27FC236}">
                  <a16:creationId xmlns:a16="http://schemas.microsoft.com/office/drawing/2014/main" id="{244367F2-916F-6D4B-8367-08BBFAC98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4013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91919" name="Line 47">
            <a:extLst>
              <a:ext uri="{FF2B5EF4-FFF2-40B4-BE49-F238E27FC236}">
                <a16:creationId xmlns:a16="http://schemas.microsoft.com/office/drawing/2014/main" id="{6244477C-D88E-3441-8BBE-97C36E3BC5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62825" y="1295400"/>
            <a:ext cx="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91920" name="Group 48">
            <a:extLst>
              <a:ext uri="{FF2B5EF4-FFF2-40B4-BE49-F238E27FC236}">
                <a16:creationId xmlns:a16="http://schemas.microsoft.com/office/drawing/2014/main" id="{676F7037-2B36-684D-89CA-89858778B237}"/>
              </a:ext>
            </a:extLst>
          </p:cNvPr>
          <p:cNvGrpSpPr>
            <a:grpSpLocks/>
          </p:cNvGrpSpPr>
          <p:nvPr/>
        </p:nvGrpSpPr>
        <p:grpSpPr bwMode="auto">
          <a:xfrm>
            <a:off x="7743825" y="1709738"/>
            <a:ext cx="1371600" cy="76200"/>
            <a:chOff x="3918" y="1077"/>
            <a:chExt cx="864" cy="48"/>
          </a:xfrm>
        </p:grpSpPr>
        <p:sp>
          <p:nvSpPr>
            <p:cNvPr id="591921" name="Oval 49">
              <a:extLst>
                <a:ext uri="{FF2B5EF4-FFF2-40B4-BE49-F238E27FC236}">
                  <a16:creationId xmlns:a16="http://schemas.microsoft.com/office/drawing/2014/main" id="{7B331866-066B-784A-8969-3090E72AA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" y="1077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1922" name="Line 50">
              <a:extLst>
                <a:ext uri="{FF2B5EF4-FFF2-40B4-BE49-F238E27FC236}">
                  <a16:creationId xmlns:a16="http://schemas.microsoft.com/office/drawing/2014/main" id="{07EC4C84-D236-9241-B2E3-5CFF3B9EFA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014" y="1008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1923" name="Line 51">
              <a:extLst>
                <a:ext uri="{FF2B5EF4-FFF2-40B4-BE49-F238E27FC236}">
                  <a16:creationId xmlns:a16="http://schemas.microsoft.com/office/drawing/2014/main" id="{64D300AF-5B1B-3D45-A1AE-B50D46A73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8" y="1104"/>
              <a:ext cx="62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1924" name="Group 52">
            <a:extLst>
              <a:ext uri="{FF2B5EF4-FFF2-40B4-BE49-F238E27FC236}">
                <a16:creationId xmlns:a16="http://schemas.microsoft.com/office/drawing/2014/main" id="{E4DBE072-ED0D-8442-BB1D-505508B60090}"/>
              </a:ext>
            </a:extLst>
          </p:cNvPr>
          <p:cNvGrpSpPr>
            <a:grpSpLocks/>
          </p:cNvGrpSpPr>
          <p:nvPr/>
        </p:nvGrpSpPr>
        <p:grpSpPr bwMode="auto">
          <a:xfrm>
            <a:off x="7362825" y="2667000"/>
            <a:ext cx="1752600" cy="152400"/>
            <a:chOff x="3678" y="1680"/>
            <a:chExt cx="1104" cy="96"/>
          </a:xfrm>
        </p:grpSpPr>
        <p:sp>
          <p:nvSpPr>
            <p:cNvPr id="591925" name="Oval 53">
              <a:extLst>
                <a:ext uri="{FF2B5EF4-FFF2-40B4-BE49-F238E27FC236}">
                  <a16:creationId xmlns:a16="http://schemas.microsoft.com/office/drawing/2014/main" id="{A24F33BD-E721-3945-910F-4FAF02977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" y="1728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1926" name="Freeform 54">
              <a:extLst>
                <a:ext uri="{FF2B5EF4-FFF2-40B4-BE49-F238E27FC236}">
                  <a16:creationId xmlns:a16="http://schemas.microsoft.com/office/drawing/2014/main" id="{0185C056-8CD3-434D-BDEB-435AAD16D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4" y="1749"/>
              <a:ext cx="618" cy="6"/>
            </a:xfrm>
            <a:custGeom>
              <a:avLst/>
              <a:gdLst>
                <a:gd name="T0" fmla="*/ 0 w 618"/>
                <a:gd name="T1" fmla="*/ 0 h 6"/>
                <a:gd name="T2" fmla="*/ 618 w 618"/>
                <a:gd name="T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8" h="6">
                  <a:moveTo>
                    <a:pt x="0" y="0"/>
                  </a:moveTo>
                  <a:lnTo>
                    <a:pt x="618" y="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1927" name="Freeform 55">
              <a:extLst>
                <a:ext uri="{FF2B5EF4-FFF2-40B4-BE49-F238E27FC236}">
                  <a16:creationId xmlns:a16="http://schemas.microsoft.com/office/drawing/2014/main" id="{EABBDF86-BAF7-DF42-901C-DEA32A15C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" y="1680"/>
              <a:ext cx="432" cy="66"/>
            </a:xfrm>
            <a:custGeom>
              <a:avLst/>
              <a:gdLst>
                <a:gd name="T0" fmla="*/ 0 w 432"/>
                <a:gd name="T1" fmla="*/ 0 h 66"/>
                <a:gd name="T2" fmla="*/ 0 w 432"/>
                <a:gd name="T3" fmla="*/ 66 h 66"/>
                <a:gd name="T4" fmla="*/ 432 w 432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1928" name="Group 56">
            <a:extLst>
              <a:ext uri="{FF2B5EF4-FFF2-40B4-BE49-F238E27FC236}">
                <a16:creationId xmlns:a16="http://schemas.microsoft.com/office/drawing/2014/main" id="{A0754287-3F67-F647-A653-FF8E626D3F3C}"/>
              </a:ext>
            </a:extLst>
          </p:cNvPr>
          <p:cNvGrpSpPr>
            <a:grpSpLocks/>
          </p:cNvGrpSpPr>
          <p:nvPr/>
        </p:nvGrpSpPr>
        <p:grpSpPr bwMode="auto">
          <a:xfrm>
            <a:off x="7743825" y="3124200"/>
            <a:ext cx="1371600" cy="76200"/>
            <a:chOff x="3918" y="1968"/>
            <a:chExt cx="864" cy="48"/>
          </a:xfrm>
        </p:grpSpPr>
        <p:sp>
          <p:nvSpPr>
            <p:cNvPr id="591929" name="Oval 57">
              <a:extLst>
                <a:ext uri="{FF2B5EF4-FFF2-40B4-BE49-F238E27FC236}">
                  <a16:creationId xmlns:a16="http://schemas.microsoft.com/office/drawing/2014/main" id="{0B7FF144-D64A-4941-8844-6D9126354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" y="1968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1930" name="Line 58">
              <a:extLst>
                <a:ext uri="{FF2B5EF4-FFF2-40B4-BE49-F238E27FC236}">
                  <a16:creationId xmlns:a16="http://schemas.microsoft.com/office/drawing/2014/main" id="{BCBECC35-089A-C846-B4AE-3BA6107BBB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014" y="1899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1931" name="Freeform 59">
              <a:extLst>
                <a:ext uri="{FF2B5EF4-FFF2-40B4-BE49-F238E27FC236}">
                  <a16:creationId xmlns:a16="http://schemas.microsoft.com/office/drawing/2014/main" id="{C4255775-FCEC-E740-8201-8295284DC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8" y="1989"/>
              <a:ext cx="624" cy="6"/>
            </a:xfrm>
            <a:custGeom>
              <a:avLst/>
              <a:gdLst>
                <a:gd name="T0" fmla="*/ 0 w 624"/>
                <a:gd name="T1" fmla="*/ 6 h 6"/>
                <a:gd name="T2" fmla="*/ 624 w 624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4" h="6">
                  <a:moveTo>
                    <a:pt x="0" y="6"/>
                  </a:moveTo>
                  <a:lnTo>
                    <a:pt x="624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1932" name="Group 60">
            <a:extLst>
              <a:ext uri="{FF2B5EF4-FFF2-40B4-BE49-F238E27FC236}">
                <a16:creationId xmlns:a16="http://schemas.microsoft.com/office/drawing/2014/main" id="{62E33849-24EA-244E-A302-CE0EAF124EA9}"/>
              </a:ext>
            </a:extLst>
          </p:cNvPr>
          <p:cNvGrpSpPr>
            <a:grpSpLocks/>
          </p:cNvGrpSpPr>
          <p:nvPr/>
        </p:nvGrpSpPr>
        <p:grpSpPr bwMode="auto">
          <a:xfrm>
            <a:off x="7367589" y="4038600"/>
            <a:ext cx="1747837" cy="152400"/>
            <a:chOff x="3681" y="2544"/>
            <a:chExt cx="1101" cy="96"/>
          </a:xfrm>
        </p:grpSpPr>
        <p:sp>
          <p:nvSpPr>
            <p:cNvPr id="591933" name="Oval 61">
              <a:extLst>
                <a:ext uri="{FF2B5EF4-FFF2-40B4-BE49-F238E27FC236}">
                  <a16:creationId xmlns:a16="http://schemas.microsoft.com/office/drawing/2014/main" id="{5A7D2B4C-7B09-4649-A0F0-A01062B2C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" y="2592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1934" name="Freeform 62">
              <a:extLst>
                <a:ext uri="{FF2B5EF4-FFF2-40B4-BE49-F238E27FC236}">
                  <a16:creationId xmlns:a16="http://schemas.microsoft.com/office/drawing/2014/main" id="{AA06C245-367E-AC47-94C3-F8556D7CD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" y="2613"/>
              <a:ext cx="615" cy="6"/>
            </a:xfrm>
            <a:custGeom>
              <a:avLst/>
              <a:gdLst>
                <a:gd name="T0" fmla="*/ 0 w 615"/>
                <a:gd name="T1" fmla="*/ 0 h 6"/>
                <a:gd name="T2" fmla="*/ 615 w 615"/>
                <a:gd name="T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5" h="6">
                  <a:moveTo>
                    <a:pt x="0" y="0"/>
                  </a:moveTo>
                  <a:lnTo>
                    <a:pt x="615" y="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1935" name="Freeform 63">
              <a:extLst>
                <a:ext uri="{FF2B5EF4-FFF2-40B4-BE49-F238E27FC236}">
                  <a16:creationId xmlns:a16="http://schemas.microsoft.com/office/drawing/2014/main" id="{BADE1407-769A-0244-9B9A-8F34B60AA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1" y="2544"/>
              <a:ext cx="432" cy="66"/>
            </a:xfrm>
            <a:custGeom>
              <a:avLst/>
              <a:gdLst>
                <a:gd name="T0" fmla="*/ 0 w 432"/>
                <a:gd name="T1" fmla="*/ 0 h 66"/>
                <a:gd name="T2" fmla="*/ 0 w 432"/>
                <a:gd name="T3" fmla="*/ 66 h 66"/>
                <a:gd name="T4" fmla="*/ 432 w 432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1936" name="Group 64">
            <a:extLst>
              <a:ext uri="{FF2B5EF4-FFF2-40B4-BE49-F238E27FC236}">
                <a16:creationId xmlns:a16="http://schemas.microsoft.com/office/drawing/2014/main" id="{9B263212-4264-4142-A36D-2B40E64BEE79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547689"/>
            <a:ext cx="457200" cy="396875"/>
            <a:chOff x="3534" y="345"/>
            <a:chExt cx="288" cy="250"/>
          </a:xfrm>
        </p:grpSpPr>
        <p:sp>
          <p:nvSpPr>
            <p:cNvPr id="591937" name="Line 65">
              <a:extLst>
                <a:ext uri="{FF2B5EF4-FFF2-40B4-BE49-F238E27FC236}">
                  <a16:creationId xmlns:a16="http://schemas.microsoft.com/office/drawing/2014/main" id="{3D137D16-819B-B04E-B7E6-A84BC396BC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2" y="3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1938" name="Line 66">
              <a:extLst>
                <a:ext uri="{FF2B5EF4-FFF2-40B4-BE49-F238E27FC236}">
                  <a16:creationId xmlns:a16="http://schemas.microsoft.com/office/drawing/2014/main" id="{CC0719ED-AC51-5043-80CA-13338A814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4" y="3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1939" name="Text Box 67">
              <a:extLst>
                <a:ext uri="{FF2B5EF4-FFF2-40B4-BE49-F238E27FC236}">
                  <a16:creationId xmlns:a16="http://schemas.microsoft.com/office/drawing/2014/main" id="{3BEAE845-5475-EF48-ABE8-34EC2A077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345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591940" name="Text Box 68">
            <a:extLst>
              <a:ext uri="{FF2B5EF4-FFF2-40B4-BE49-F238E27FC236}">
                <a16:creationId xmlns:a16="http://schemas.microsoft.com/office/drawing/2014/main" id="{928F28ED-5399-F141-8264-219D17ED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9425" y="327026"/>
            <a:ext cx="110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控制信号</a:t>
            </a:r>
          </a:p>
        </p:txBody>
      </p:sp>
      <p:grpSp>
        <p:nvGrpSpPr>
          <p:cNvPr id="591941" name="Group 69">
            <a:extLst>
              <a:ext uri="{FF2B5EF4-FFF2-40B4-BE49-F238E27FC236}">
                <a16:creationId xmlns:a16="http://schemas.microsoft.com/office/drawing/2014/main" id="{53C5B5AB-9202-8541-8B35-4CD8275C146B}"/>
              </a:ext>
            </a:extLst>
          </p:cNvPr>
          <p:cNvGrpSpPr>
            <a:grpSpLocks/>
          </p:cNvGrpSpPr>
          <p:nvPr/>
        </p:nvGrpSpPr>
        <p:grpSpPr bwMode="auto">
          <a:xfrm>
            <a:off x="3373438" y="1385888"/>
            <a:ext cx="5232400" cy="3433762"/>
            <a:chOff x="1165" y="873"/>
            <a:chExt cx="3296" cy="2163"/>
          </a:xfrm>
        </p:grpSpPr>
        <p:sp>
          <p:nvSpPr>
            <p:cNvPr id="591942" name="Text Box 70">
              <a:extLst>
                <a:ext uri="{FF2B5EF4-FFF2-40B4-BE49-F238E27FC236}">
                  <a16:creationId xmlns:a16="http://schemas.microsoft.com/office/drawing/2014/main" id="{333E4A48-021D-A64C-AF3D-1C2B7EEDA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5" y="2784"/>
              <a:ext cx="32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IR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grpSp>
          <p:nvGrpSpPr>
            <p:cNvPr id="591943" name="Group 71">
              <a:extLst>
                <a:ext uri="{FF2B5EF4-FFF2-40B4-BE49-F238E27FC236}">
                  <a16:creationId xmlns:a16="http://schemas.microsoft.com/office/drawing/2014/main" id="{1ED42741-BE62-1648-AF38-1EA4D6896B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1" y="873"/>
              <a:ext cx="330" cy="231"/>
              <a:chOff x="4131" y="873"/>
              <a:chExt cx="330" cy="231"/>
            </a:xfrm>
          </p:grpSpPr>
          <p:sp>
            <p:nvSpPr>
              <p:cNvPr id="591944" name="Freeform 72">
                <a:extLst>
                  <a:ext uri="{FF2B5EF4-FFF2-40B4-BE49-F238E27FC236}">
                    <a16:creationId xmlns:a16="http://schemas.microsoft.com/office/drawing/2014/main" id="{9BBAEACC-54E0-3D43-9AC4-EFED7B87B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1" y="960"/>
                <a:ext cx="1" cy="113"/>
              </a:xfrm>
              <a:custGeom>
                <a:avLst/>
                <a:gdLst>
                  <a:gd name="T0" fmla="*/ 0 w 1"/>
                  <a:gd name="T1" fmla="*/ 0 h 165"/>
                  <a:gd name="T2" fmla="*/ 0 w 1"/>
                  <a:gd name="T3" fmla="*/ 16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65">
                    <a:moveTo>
                      <a:pt x="0" y="0"/>
                    </a:moveTo>
                    <a:lnTo>
                      <a:pt x="0" y="165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1945" name="Text Box 73">
                <a:extLst>
                  <a:ext uri="{FF2B5EF4-FFF2-40B4-BE49-F238E27FC236}">
                    <a16:creationId xmlns:a16="http://schemas.microsoft.com/office/drawing/2014/main" id="{E1929D46-0526-0348-931B-D27E31FD7A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8" y="873"/>
                <a:ext cx="3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IR</a:t>
                </a:r>
                <a:r>
                  <a:rPr kumimoji="1" lang="en-US" altLang="zh-CN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</a:p>
            </p:txBody>
          </p:sp>
        </p:grpSp>
      </p:grpSp>
      <p:grpSp>
        <p:nvGrpSpPr>
          <p:cNvPr id="591946" name="Group 74">
            <a:extLst>
              <a:ext uri="{FF2B5EF4-FFF2-40B4-BE49-F238E27FC236}">
                <a16:creationId xmlns:a16="http://schemas.microsoft.com/office/drawing/2014/main" id="{3C27B7D0-2C22-8445-BC19-8DAA4D5BF390}"/>
              </a:ext>
            </a:extLst>
          </p:cNvPr>
          <p:cNvGrpSpPr>
            <a:grpSpLocks/>
          </p:cNvGrpSpPr>
          <p:nvPr/>
        </p:nvGrpSpPr>
        <p:grpSpPr bwMode="auto">
          <a:xfrm>
            <a:off x="2060576" y="2193926"/>
            <a:ext cx="6672263" cy="619125"/>
            <a:chOff x="338" y="1382"/>
            <a:chExt cx="4203" cy="390"/>
          </a:xfrm>
        </p:grpSpPr>
        <p:sp>
          <p:nvSpPr>
            <p:cNvPr id="591947" name="Text Box 75">
              <a:extLst>
                <a:ext uri="{FF2B5EF4-FFF2-40B4-BE49-F238E27FC236}">
                  <a16:creationId xmlns:a16="http://schemas.microsoft.com/office/drawing/2014/main" id="{02599AE2-F233-4449-83B8-B7CAC2771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" y="1382"/>
              <a:ext cx="4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grpSp>
          <p:nvGrpSpPr>
            <p:cNvPr id="591948" name="Group 76">
              <a:extLst>
                <a:ext uri="{FF2B5EF4-FFF2-40B4-BE49-F238E27FC236}">
                  <a16:creationId xmlns:a16="http://schemas.microsoft.com/office/drawing/2014/main" id="{A04BFFF0-D557-9440-A001-F5EBF760BD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1541"/>
              <a:ext cx="404" cy="231"/>
              <a:chOff x="4137" y="1541"/>
              <a:chExt cx="404" cy="231"/>
            </a:xfrm>
          </p:grpSpPr>
          <p:sp>
            <p:nvSpPr>
              <p:cNvPr id="591949" name="Freeform 77">
                <a:extLst>
                  <a:ext uri="{FF2B5EF4-FFF2-40B4-BE49-F238E27FC236}">
                    <a16:creationId xmlns:a16="http://schemas.microsoft.com/office/drawing/2014/main" id="{BF188FFB-A429-2E4E-9E9A-5EFDADAEBF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7" y="1615"/>
                <a:ext cx="1" cy="113"/>
              </a:xfrm>
              <a:custGeom>
                <a:avLst/>
                <a:gdLst>
                  <a:gd name="T0" fmla="*/ 0 w 1"/>
                  <a:gd name="T1" fmla="*/ 0 h 156"/>
                  <a:gd name="T2" fmla="*/ 0 w 1"/>
                  <a:gd name="T3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56">
                    <a:moveTo>
                      <a:pt x="0" y="0"/>
                    </a:moveTo>
                    <a:lnTo>
                      <a:pt x="0" y="156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1950" name="Text Box 78">
                <a:extLst>
                  <a:ext uri="{FF2B5EF4-FFF2-40B4-BE49-F238E27FC236}">
                    <a16:creationId xmlns:a16="http://schemas.microsoft.com/office/drawing/2014/main" id="{B8A40F02-54DB-3A4E-94DF-60787AE97E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8" y="1541"/>
                <a:ext cx="38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PC</a:t>
                </a:r>
                <a:r>
                  <a:rPr kumimoji="1" lang="en-US" altLang="zh-CN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</a:p>
            </p:txBody>
          </p:sp>
        </p:grpSp>
      </p:grpSp>
      <p:grpSp>
        <p:nvGrpSpPr>
          <p:cNvPr id="591951" name="Group 79">
            <a:extLst>
              <a:ext uri="{FF2B5EF4-FFF2-40B4-BE49-F238E27FC236}">
                <a16:creationId xmlns:a16="http://schemas.microsoft.com/office/drawing/2014/main" id="{6496DAF7-297B-0244-85C6-B1325F71E9CE}"/>
              </a:ext>
            </a:extLst>
          </p:cNvPr>
          <p:cNvGrpSpPr>
            <a:grpSpLocks/>
          </p:cNvGrpSpPr>
          <p:nvPr/>
        </p:nvGrpSpPr>
        <p:grpSpPr bwMode="auto">
          <a:xfrm>
            <a:off x="3048001" y="2193926"/>
            <a:ext cx="5838825" cy="1000125"/>
            <a:chOff x="960" y="1382"/>
            <a:chExt cx="3678" cy="630"/>
          </a:xfrm>
        </p:grpSpPr>
        <p:sp>
          <p:nvSpPr>
            <p:cNvPr id="591952" name="Text Box 80">
              <a:extLst>
                <a:ext uri="{FF2B5EF4-FFF2-40B4-BE49-F238E27FC236}">
                  <a16:creationId xmlns:a16="http://schemas.microsoft.com/office/drawing/2014/main" id="{954C45D2-16B9-3343-9656-5586990EE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382"/>
              <a:ext cx="5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grpSp>
          <p:nvGrpSpPr>
            <p:cNvPr id="591953" name="Group 81">
              <a:extLst>
                <a:ext uri="{FF2B5EF4-FFF2-40B4-BE49-F238E27FC236}">
                  <a16:creationId xmlns:a16="http://schemas.microsoft.com/office/drawing/2014/main" id="{A1A32A89-F6E4-E74A-ACCC-F2A5D6E536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1" y="1781"/>
              <a:ext cx="507" cy="231"/>
              <a:chOff x="4131" y="1781"/>
              <a:chExt cx="507" cy="231"/>
            </a:xfrm>
          </p:grpSpPr>
          <p:sp>
            <p:nvSpPr>
              <p:cNvPr id="591954" name="Freeform 82">
                <a:extLst>
                  <a:ext uri="{FF2B5EF4-FFF2-40B4-BE49-F238E27FC236}">
                    <a16:creationId xmlns:a16="http://schemas.microsoft.com/office/drawing/2014/main" id="{A70922B4-2A51-954A-B47E-BFD924B34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1" y="1872"/>
                <a:ext cx="1" cy="113"/>
              </a:xfrm>
              <a:custGeom>
                <a:avLst/>
                <a:gdLst>
                  <a:gd name="T0" fmla="*/ 0 w 1"/>
                  <a:gd name="T1" fmla="*/ 0 h 165"/>
                  <a:gd name="T2" fmla="*/ 0 w 1"/>
                  <a:gd name="T3" fmla="*/ 16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65">
                    <a:moveTo>
                      <a:pt x="0" y="0"/>
                    </a:moveTo>
                    <a:lnTo>
                      <a:pt x="0" y="165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1955" name="Text Box 83">
                <a:extLst>
                  <a:ext uri="{FF2B5EF4-FFF2-40B4-BE49-F238E27FC236}">
                    <a16:creationId xmlns:a16="http://schemas.microsoft.com/office/drawing/2014/main" id="{9ECF23E9-D747-CF42-8124-6974D540EE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1" y="1781"/>
                <a:ext cx="48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MAR</a:t>
                </a:r>
                <a:r>
                  <a:rPr kumimoji="1" lang="en-US" altLang="zh-CN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</a:p>
            </p:txBody>
          </p:sp>
        </p:grpSp>
      </p:grpSp>
      <p:grpSp>
        <p:nvGrpSpPr>
          <p:cNvPr id="591956" name="Group 84">
            <a:extLst>
              <a:ext uri="{FF2B5EF4-FFF2-40B4-BE49-F238E27FC236}">
                <a16:creationId xmlns:a16="http://schemas.microsoft.com/office/drawing/2014/main" id="{08F8C152-9704-464D-84C2-D602F33879FE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3817939"/>
            <a:ext cx="6923088" cy="998537"/>
            <a:chOff x="332" y="2405"/>
            <a:chExt cx="4361" cy="629"/>
          </a:xfrm>
        </p:grpSpPr>
        <p:sp>
          <p:nvSpPr>
            <p:cNvPr id="591957" name="Text Box 85">
              <a:extLst>
                <a:ext uri="{FF2B5EF4-FFF2-40B4-BE49-F238E27FC236}">
                  <a16:creationId xmlns:a16="http://schemas.microsoft.com/office/drawing/2014/main" id="{52DE1A38-3447-8E4C-B652-673E97CF3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" y="2784"/>
              <a:ext cx="5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grpSp>
          <p:nvGrpSpPr>
            <p:cNvPr id="591958" name="Group 86">
              <a:extLst>
                <a:ext uri="{FF2B5EF4-FFF2-40B4-BE49-F238E27FC236}">
                  <a16:creationId xmlns:a16="http://schemas.microsoft.com/office/drawing/2014/main" id="{EAB4211F-AC9E-3A40-91D5-6DC150C7A8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0" y="2405"/>
              <a:ext cx="553" cy="231"/>
              <a:chOff x="4140" y="2405"/>
              <a:chExt cx="553" cy="231"/>
            </a:xfrm>
          </p:grpSpPr>
          <p:sp>
            <p:nvSpPr>
              <p:cNvPr id="591959" name="Freeform 87">
                <a:extLst>
                  <a:ext uri="{FF2B5EF4-FFF2-40B4-BE49-F238E27FC236}">
                    <a16:creationId xmlns:a16="http://schemas.microsoft.com/office/drawing/2014/main" id="{2D8C37FB-EF95-974C-8B3E-1180DE8480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2479"/>
                <a:ext cx="1" cy="113"/>
              </a:xfrm>
              <a:custGeom>
                <a:avLst/>
                <a:gdLst>
                  <a:gd name="T0" fmla="*/ 0 w 1"/>
                  <a:gd name="T1" fmla="*/ 0 h 156"/>
                  <a:gd name="T2" fmla="*/ 0 w 1"/>
                  <a:gd name="T3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56">
                    <a:moveTo>
                      <a:pt x="0" y="0"/>
                    </a:moveTo>
                    <a:lnTo>
                      <a:pt x="0" y="156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1960" name="Text Box 88">
                <a:extLst>
                  <a:ext uri="{FF2B5EF4-FFF2-40B4-BE49-F238E27FC236}">
                    <a16:creationId xmlns:a16="http://schemas.microsoft.com/office/drawing/2014/main" id="{1F9F370F-F5AB-844E-98A5-B385CA7586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8" y="2405"/>
                <a:ext cx="5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MDR</a:t>
                </a:r>
                <a:r>
                  <a:rPr kumimoji="1" lang="en-US" altLang="zh-CN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</a:p>
            </p:txBody>
          </p:sp>
        </p:grpSp>
      </p:grpSp>
      <p:sp>
        <p:nvSpPr>
          <p:cNvPr id="591961" name="Line 89">
            <a:extLst>
              <a:ext uri="{FF2B5EF4-FFF2-40B4-BE49-F238E27FC236}">
                <a16:creationId xmlns:a16="http://schemas.microsoft.com/office/drawing/2014/main" id="{60E371DC-B0CC-9248-A19E-6EA92AF494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2225" y="3124200"/>
            <a:ext cx="609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91962" name="Group 90">
            <a:extLst>
              <a:ext uri="{FF2B5EF4-FFF2-40B4-BE49-F238E27FC236}">
                <a16:creationId xmlns:a16="http://schemas.microsoft.com/office/drawing/2014/main" id="{8D0DB98A-B5F5-7C45-A5F9-C203DB314C31}"/>
              </a:ext>
            </a:extLst>
          </p:cNvPr>
          <p:cNvGrpSpPr>
            <a:grpSpLocks/>
          </p:cNvGrpSpPr>
          <p:nvPr/>
        </p:nvGrpSpPr>
        <p:grpSpPr bwMode="auto">
          <a:xfrm>
            <a:off x="6597651" y="5867400"/>
            <a:ext cx="461963" cy="336550"/>
            <a:chOff x="3196" y="3696"/>
            <a:chExt cx="291" cy="212"/>
          </a:xfrm>
        </p:grpSpPr>
        <p:sp>
          <p:nvSpPr>
            <p:cNvPr id="591963" name="Line 91">
              <a:extLst>
                <a:ext uri="{FF2B5EF4-FFF2-40B4-BE49-F238E27FC236}">
                  <a16:creationId xmlns:a16="http://schemas.microsoft.com/office/drawing/2014/main" id="{85BB9FCC-2C09-E244-9E35-301077EFC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4" y="369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1964" name="Line 92">
              <a:extLst>
                <a:ext uri="{FF2B5EF4-FFF2-40B4-BE49-F238E27FC236}">
                  <a16:creationId xmlns:a16="http://schemas.microsoft.com/office/drawing/2014/main" id="{B9C0FC01-CE12-0649-8144-99EA2242B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4" y="388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1965" name="Text Box 93">
              <a:extLst>
                <a:ext uri="{FF2B5EF4-FFF2-40B4-BE49-F238E27FC236}">
                  <a16:creationId xmlns:a16="http://schemas.microsoft.com/office/drawing/2014/main" id="{62D25700-86BE-114C-A44B-E74665FE8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6" y="3704"/>
              <a:ext cx="291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grpSp>
        <p:nvGrpSpPr>
          <p:cNvPr id="591966" name="Group 94">
            <a:extLst>
              <a:ext uri="{FF2B5EF4-FFF2-40B4-BE49-F238E27FC236}">
                <a16:creationId xmlns:a16="http://schemas.microsoft.com/office/drawing/2014/main" id="{D8A30F37-C6B2-C944-B3CF-10A9503118F6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3487739"/>
            <a:ext cx="4564063" cy="490537"/>
            <a:chOff x="192" y="2197"/>
            <a:chExt cx="2875" cy="309"/>
          </a:xfrm>
        </p:grpSpPr>
        <p:sp>
          <p:nvSpPr>
            <p:cNvPr id="591967" name="Text Box 95">
              <a:extLst>
                <a:ext uri="{FF2B5EF4-FFF2-40B4-BE49-F238E27FC236}">
                  <a16:creationId xmlns:a16="http://schemas.microsoft.com/office/drawing/2014/main" id="{3A5E38AD-A15A-A444-B304-EED9C38B3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197"/>
              <a:ext cx="75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kumimoji="1" lang="zh-CN" altLang="en-US" sz="2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数据线</a:t>
              </a:r>
              <a:endParaRPr kumimoji="1" lang="en-US" altLang="zh-CN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1968" name="Text Box 96">
              <a:extLst>
                <a:ext uri="{FF2B5EF4-FFF2-40B4-BE49-F238E27FC236}">
                  <a16:creationId xmlns:a16="http://schemas.microsoft.com/office/drawing/2014/main" id="{15E7CBEE-4CF1-B74D-9E54-40F84D82C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" y="2256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数据线</a:t>
              </a:r>
            </a:p>
          </p:txBody>
        </p:sp>
      </p:grpSp>
      <p:sp>
        <p:nvSpPr>
          <p:cNvPr id="591969" name="Text Box 97">
            <a:extLst>
              <a:ext uri="{FF2B5EF4-FFF2-40B4-BE49-F238E27FC236}">
                <a16:creationId xmlns:a16="http://schemas.microsoft.com/office/drawing/2014/main" id="{790BA280-6285-2240-8712-5BA7CC93A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0" y="5788026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控制信号</a:t>
            </a:r>
          </a:p>
        </p:txBody>
      </p:sp>
      <p:grpSp>
        <p:nvGrpSpPr>
          <p:cNvPr id="591970" name="Group 98">
            <a:extLst>
              <a:ext uri="{FF2B5EF4-FFF2-40B4-BE49-F238E27FC236}">
                <a16:creationId xmlns:a16="http://schemas.microsoft.com/office/drawing/2014/main" id="{95432DFC-5F86-A14E-B211-8419D5ED81E8}"/>
              </a:ext>
            </a:extLst>
          </p:cNvPr>
          <p:cNvGrpSpPr>
            <a:grpSpLocks/>
          </p:cNvGrpSpPr>
          <p:nvPr/>
        </p:nvGrpSpPr>
        <p:grpSpPr bwMode="auto">
          <a:xfrm>
            <a:off x="9115425" y="685800"/>
            <a:ext cx="812800" cy="6096000"/>
            <a:chOff x="4782" y="432"/>
            <a:chExt cx="512" cy="3840"/>
          </a:xfrm>
        </p:grpSpPr>
        <p:sp>
          <p:nvSpPr>
            <p:cNvPr id="591971" name="Line 99">
              <a:extLst>
                <a:ext uri="{FF2B5EF4-FFF2-40B4-BE49-F238E27FC236}">
                  <a16:creationId xmlns:a16="http://schemas.microsoft.com/office/drawing/2014/main" id="{C073AFEE-0086-924A-A22D-9E518C743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2" y="432"/>
              <a:ext cx="0" cy="38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1972" name="Line 100">
              <a:extLst>
                <a:ext uri="{FF2B5EF4-FFF2-40B4-BE49-F238E27FC236}">
                  <a16:creationId xmlns:a16="http://schemas.microsoft.com/office/drawing/2014/main" id="{66E72881-B34F-074E-8F7B-FFA6D7BDC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432"/>
              <a:ext cx="0" cy="38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1973" name="Text Box 101">
              <a:extLst>
                <a:ext uri="{FF2B5EF4-FFF2-40B4-BE49-F238E27FC236}">
                  <a16:creationId xmlns:a16="http://schemas.microsoft.com/office/drawing/2014/main" id="{B44D1DE1-1611-C442-875E-28A8B5A8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574"/>
              <a:ext cx="446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内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部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总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线</a:t>
              </a:r>
            </a:p>
          </p:txBody>
        </p:sp>
      </p:grpSp>
      <p:sp>
        <p:nvSpPr>
          <p:cNvPr id="591974" name="Line 102">
            <a:extLst>
              <a:ext uri="{FF2B5EF4-FFF2-40B4-BE49-F238E27FC236}">
                <a16:creationId xmlns:a16="http://schemas.microsoft.com/office/drawing/2014/main" id="{082FFBC4-5916-7146-9068-FFBE3422D3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2225" y="110013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91975" name="Group 103">
            <a:extLst>
              <a:ext uri="{FF2B5EF4-FFF2-40B4-BE49-F238E27FC236}">
                <a16:creationId xmlns:a16="http://schemas.microsoft.com/office/drawing/2014/main" id="{07395E35-8DF1-254A-84E9-48C48D1E74DD}"/>
              </a:ext>
            </a:extLst>
          </p:cNvPr>
          <p:cNvGrpSpPr>
            <a:grpSpLocks/>
          </p:cNvGrpSpPr>
          <p:nvPr/>
        </p:nvGrpSpPr>
        <p:grpSpPr bwMode="auto">
          <a:xfrm>
            <a:off x="5610225" y="898526"/>
            <a:ext cx="762000" cy="396875"/>
            <a:chOff x="2574" y="566"/>
            <a:chExt cx="480" cy="250"/>
          </a:xfrm>
        </p:grpSpPr>
        <p:sp>
          <p:nvSpPr>
            <p:cNvPr id="591976" name="Text Box 104">
              <a:extLst>
                <a:ext uri="{FF2B5EF4-FFF2-40B4-BE49-F238E27FC236}">
                  <a16:creationId xmlns:a16="http://schemas.microsoft.com/office/drawing/2014/main" id="{213438A8-77CD-1347-B8D2-82E507321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566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时钟</a:t>
              </a:r>
            </a:p>
          </p:txBody>
        </p:sp>
        <p:sp>
          <p:nvSpPr>
            <p:cNvPr id="591977" name="Rectangle 105">
              <a:extLst>
                <a:ext uri="{FF2B5EF4-FFF2-40B4-BE49-F238E27FC236}">
                  <a16:creationId xmlns:a16="http://schemas.microsoft.com/office/drawing/2014/main" id="{E88759BB-5C2D-4145-B96A-BBD39D0BC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57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91978" name="Text Box 106">
            <a:extLst>
              <a:ext uri="{FF2B5EF4-FFF2-40B4-BE49-F238E27FC236}">
                <a16:creationId xmlns:a16="http://schemas.microsoft.com/office/drawing/2014/main" id="{BEA471A4-BCED-F741-8AD4-8D8AC5738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26" y="228600"/>
            <a:ext cx="545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采用 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内部总线方式</a:t>
            </a:r>
          </a:p>
        </p:txBody>
      </p:sp>
      <p:grpSp>
        <p:nvGrpSpPr>
          <p:cNvPr id="591979" name="Group 107">
            <a:extLst>
              <a:ext uri="{FF2B5EF4-FFF2-40B4-BE49-F238E27FC236}">
                <a16:creationId xmlns:a16="http://schemas.microsoft.com/office/drawing/2014/main" id="{AD52091F-67D7-D343-886A-DC77128D60DB}"/>
              </a:ext>
            </a:extLst>
          </p:cNvPr>
          <p:cNvGrpSpPr>
            <a:grpSpLocks/>
          </p:cNvGrpSpPr>
          <p:nvPr/>
        </p:nvGrpSpPr>
        <p:grpSpPr bwMode="auto">
          <a:xfrm>
            <a:off x="4327526" y="1830388"/>
            <a:ext cx="2005013" cy="1458912"/>
            <a:chOff x="1766" y="1153"/>
            <a:chExt cx="1263" cy="919"/>
          </a:xfrm>
        </p:grpSpPr>
        <p:sp>
          <p:nvSpPr>
            <p:cNvPr id="591980" name="Text Box 108">
              <a:extLst>
                <a:ext uri="{FF2B5EF4-FFF2-40B4-BE49-F238E27FC236}">
                  <a16:creationId xmlns:a16="http://schemas.microsoft.com/office/drawing/2014/main" id="{541575EB-6DFA-0F4B-9DFC-7452C277A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0" y="1822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地址线</a:t>
              </a:r>
            </a:p>
          </p:txBody>
        </p:sp>
        <p:sp>
          <p:nvSpPr>
            <p:cNvPr id="591981" name="Text Box 109">
              <a:extLst>
                <a:ext uri="{FF2B5EF4-FFF2-40B4-BE49-F238E27FC236}">
                  <a16:creationId xmlns:a16="http://schemas.microsoft.com/office/drawing/2014/main" id="{AD21408C-535A-294D-833B-0F2DAE714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1153"/>
              <a:ext cx="64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地址线</a:t>
              </a:r>
            </a:p>
          </p:txBody>
        </p:sp>
      </p:grpSp>
      <p:sp>
        <p:nvSpPr>
          <p:cNvPr id="591982" name="Text Box 110">
            <a:extLst>
              <a:ext uri="{FF2B5EF4-FFF2-40B4-BE49-F238E27FC236}">
                <a16:creationId xmlns:a16="http://schemas.microsoft.com/office/drawing/2014/main" id="{C2F7A937-1C3E-5C4D-8668-E8A56C80E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6" y="1803400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1983" name="Text Box 111">
            <a:extLst>
              <a:ext uri="{FF2B5EF4-FFF2-40B4-BE49-F238E27FC236}">
                <a16:creationId xmlns:a16="http://schemas.microsoft.com/office/drawing/2014/main" id="{4107A2B0-A54C-AE43-8A19-B5121A927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1" y="3463925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1984" name="Text Box 112">
            <a:extLst>
              <a:ext uri="{FF2B5EF4-FFF2-40B4-BE49-F238E27FC236}">
                <a16:creationId xmlns:a16="http://schemas.microsoft.com/office/drawing/2014/main" id="{8DCA5C37-676B-0945-99E1-AFC514066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6" y="40179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1985" name="Line 113">
            <a:extLst>
              <a:ext uri="{FF2B5EF4-FFF2-40B4-BE49-F238E27FC236}">
                <a16:creationId xmlns:a16="http://schemas.microsoft.com/office/drawing/2014/main" id="{61BC237F-01B6-5E42-AFD7-149B5A955C7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381750" y="3810000"/>
            <a:ext cx="609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1986" name="Freeform 114">
            <a:extLst>
              <a:ext uri="{FF2B5EF4-FFF2-40B4-BE49-F238E27FC236}">
                <a16:creationId xmlns:a16="http://schemas.microsoft.com/office/drawing/2014/main" id="{C0BA2248-1D13-2A40-A065-CB1CE6383ADB}"/>
              </a:ext>
            </a:extLst>
          </p:cNvPr>
          <p:cNvSpPr>
            <a:spLocks/>
          </p:cNvSpPr>
          <p:nvPr/>
        </p:nvSpPr>
        <p:spPr bwMode="auto">
          <a:xfrm>
            <a:off x="9105900" y="2782889"/>
            <a:ext cx="1588" cy="388937"/>
          </a:xfrm>
          <a:custGeom>
            <a:avLst/>
            <a:gdLst>
              <a:gd name="T0" fmla="*/ 0 w 1"/>
              <a:gd name="T1" fmla="*/ 0 h 245"/>
              <a:gd name="T2" fmla="*/ 0 w 1"/>
              <a:gd name="T3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45">
                <a:moveTo>
                  <a:pt x="0" y="0"/>
                </a:moveTo>
                <a:lnTo>
                  <a:pt x="0" y="245"/>
                </a:ln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1987" name="Line 115">
            <a:extLst>
              <a:ext uri="{FF2B5EF4-FFF2-40B4-BE49-F238E27FC236}">
                <a16:creationId xmlns:a16="http://schemas.microsoft.com/office/drawing/2014/main" id="{1A5FE6D8-DCA8-1645-8961-08D73DD9F2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05900" y="1752600"/>
            <a:ext cx="0" cy="24384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1988" name="Text Box 116">
            <a:extLst>
              <a:ext uri="{FF2B5EF4-FFF2-40B4-BE49-F238E27FC236}">
                <a16:creationId xmlns:a16="http://schemas.microsoft.com/office/drawing/2014/main" id="{9F57A828-4F7F-6F41-87B7-ED058F269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029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</a:t>
            </a: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1989" name="Rectangle 117">
            <a:extLst>
              <a:ext uri="{FF2B5EF4-FFF2-40B4-BE49-F238E27FC236}">
                <a16:creationId xmlns:a16="http://schemas.microsoft.com/office/drawing/2014/main" id="{83530034-ABDD-7F4E-9619-369A41141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9.2</a:t>
            </a:r>
          </a:p>
        </p:txBody>
      </p:sp>
      <p:grpSp>
        <p:nvGrpSpPr>
          <p:cNvPr id="591990" name="Group 118">
            <a:extLst>
              <a:ext uri="{FF2B5EF4-FFF2-40B4-BE49-F238E27FC236}">
                <a16:creationId xmlns:a16="http://schemas.microsoft.com/office/drawing/2014/main" id="{5CB28A1F-836E-554F-A25B-DD4B830E4C35}"/>
              </a:ext>
            </a:extLst>
          </p:cNvPr>
          <p:cNvGrpSpPr>
            <a:grpSpLocks/>
          </p:cNvGrpSpPr>
          <p:nvPr/>
        </p:nvGrpSpPr>
        <p:grpSpPr bwMode="auto">
          <a:xfrm>
            <a:off x="6973888" y="1600201"/>
            <a:ext cx="798512" cy="417513"/>
            <a:chOff x="3433" y="1417"/>
            <a:chExt cx="503" cy="263"/>
          </a:xfrm>
        </p:grpSpPr>
        <p:sp>
          <p:nvSpPr>
            <p:cNvPr id="591991" name="Rectangle 119">
              <a:extLst>
                <a:ext uri="{FF2B5EF4-FFF2-40B4-BE49-F238E27FC236}">
                  <a16:creationId xmlns:a16="http://schemas.microsoft.com/office/drawing/2014/main" id="{94ECE28C-7538-C24F-A87F-815DF6874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1417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1992" name="Text Box 120">
              <a:extLst>
                <a:ext uri="{FF2B5EF4-FFF2-40B4-BE49-F238E27FC236}">
                  <a16:creationId xmlns:a16="http://schemas.microsoft.com/office/drawing/2014/main" id="{D1E4789E-7976-3843-9522-8C300AAF1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1430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IR</a:t>
              </a:r>
            </a:p>
          </p:txBody>
        </p:sp>
      </p:grpSp>
      <p:grpSp>
        <p:nvGrpSpPr>
          <p:cNvPr id="591993" name="Group 121">
            <a:extLst>
              <a:ext uri="{FF2B5EF4-FFF2-40B4-BE49-F238E27FC236}">
                <a16:creationId xmlns:a16="http://schemas.microsoft.com/office/drawing/2014/main" id="{92BE3C46-5DBF-2744-AF44-16DAE717E62B}"/>
              </a:ext>
            </a:extLst>
          </p:cNvPr>
          <p:cNvGrpSpPr>
            <a:grpSpLocks/>
          </p:cNvGrpSpPr>
          <p:nvPr/>
        </p:nvGrpSpPr>
        <p:grpSpPr bwMode="auto">
          <a:xfrm>
            <a:off x="6972301" y="2249488"/>
            <a:ext cx="798513" cy="417512"/>
            <a:chOff x="3433" y="1417"/>
            <a:chExt cx="503" cy="263"/>
          </a:xfrm>
        </p:grpSpPr>
        <p:sp>
          <p:nvSpPr>
            <p:cNvPr id="591994" name="Rectangle 122">
              <a:extLst>
                <a:ext uri="{FF2B5EF4-FFF2-40B4-BE49-F238E27FC236}">
                  <a16:creationId xmlns:a16="http://schemas.microsoft.com/office/drawing/2014/main" id="{81AF9D7F-D026-2149-89ED-EA2708F69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1417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1995" name="Text Box 123">
              <a:extLst>
                <a:ext uri="{FF2B5EF4-FFF2-40B4-BE49-F238E27FC236}">
                  <a16:creationId xmlns:a16="http://schemas.microsoft.com/office/drawing/2014/main" id="{C5A5A6E8-2B08-DF48-A3E5-8B1429F5F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1430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</a:p>
          </p:txBody>
        </p:sp>
      </p:grpSp>
      <p:grpSp>
        <p:nvGrpSpPr>
          <p:cNvPr id="591996" name="Group 124">
            <a:extLst>
              <a:ext uri="{FF2B5EF4-FFF2-40B4-BE49-F238E27FC236}">
                <a16:creationId xmlns:a16="http://schemas.microsoft.com/office/drawing/2014/main" id="{C97705D1-0D9F-2C40-BE7D-906F38088E13}"/>
              </a:ext>
            </a:extLst>
          </p:cNvPr>
          <p:cNvGrpSpPr>
            <a:grpSpLocks/>
          </p:cNvGrpSpPr>
          <p:nvPr/>
        </p:nvGrpSpPr>
        <p:grpSpPr bwMode="auto">
          <a:xfrm>
            <a:off x="6972301" y="2249488"/>
            <a:ext cx="798513" cy="417512"/>
            <a:chOff x="3433" y="1417"/>
            <a:chExt cx="503" cy="263"/>
          </a:xfrm>
        </p:grpSpPr>
        <p:sp>
          <p:nvSpPr>
            <p:cNvPr id="591997" name="Rectangle 125">
              <a:extLst>
                <a:ext uri="{FF2B5EF4-FFF2-40B4-BE49-F238E27FC236}">
                  <a16:creationId xmlns:a16="http://schemas.microsoft.com/office/drawing/2014/main" id="{C8C6D52D-9D33-8F4A-A87E-C1996DA56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1417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1998" name="Text Box 126">
              <a:extLst>
                <a:ext uri="{FF2B5EF4-FFF2-40B4-BE49-F238E27FC236}">
                  <a16:creationId xmlns:a16="http://schemas.microsoft.com/office/drawing/2014/main" id="{6A9D951E-9545-5949-8670-D4196E159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1430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</a:p>
          </p:txBody>
        </p:sp>
      </p:grpSp>
      <p:grpSp>
        <p:nvGrpSpPr>
          <p:cNvPr id="591999" name="Group 127">
            <a:extLst>
              <a:ext uri="{FF2B5EF4-FFF2-40B4-BE49-F238E27FC236}">
                <a16:creationId xmlns:a16="http://schemas.microsoft.com/office/drawing/2014/main" id="{882415F5-2FA4-004D-A856-465013870AF3}"/>
              </a:ext>
            </a:extLst>
          </p:cNvPr>
          <p:cNvGrpSpPr>
            <a:grpSpLocks/>
          </p:cNvGrpSpPr>
          <p:nvPr/>
        </p:nvGrpSpPr>
        <p:grpSpPr bwMode="auto">
          <a:xfrm>
            <a:off x="6972301" y="3644901"/>
            <a:ext cx="828675" cy="417513"/>
            <a:chOff x="3433" y="1849"/>
            <a:chExt cx="522" cy="263"/>
          </a:xfrm>
        </p:grpSpPr>
        <p:sp>
          <p:nvSpPr>
            <p:cNvPr id="592000" name="Rectangle 128">
              <a:extLst>
                <a:ext uri="{FF2B5EF4-FFF2-40B4-BE49-F238E27FC236}">
                  <a16:creationId xmlns:a16="http://schemas.microsoft.com/office/drawing/2014/main" id="{B7F520B6-836B-1D4B-B8F1-18EFCF430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1849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2001" name="Text Box 129">
              <a:extLst>
                <a:ext uri="{FF2B5EF4-FFF2-40B4-BE49-F238E27FC236}">
                  <a16:creationId xmlns:a16="http://schemas.microsoft.com/office/drawing/2014/main" id="{0A571468-4D94-D049-98F3-864D4997B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62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</a:p>
          </p:txBody>
        </p:sp>
      </p:grpSp>
      <p:grpSp>
        <p:nvGrpSpPr>
          <p:cNvPr id="592002" name="Group 130">
            <a:extLst>
              <a:ext uri="{FF2B5EF4-FFF2-40B4-BE49-F238E27FC236}">
                <a16:creationId xmlns:a16="http://schemas.microsoft.com/office/drawing/2014/main" id="{0945DE30-4DDB-EC4C-A304-1AAD2DE26186}"/>
              </a:ext>
            </a:extLst>
          </p:cNvPr>
          <p:cNvGrpSpPr>
            <a:grpSpLocks/>
          </p:cNvGrpSpPr>
          <p:nvPr/>
        </p:nvGrpSpPr>
        <p:grpSpPr bwMode="auto">
          <a:xfrm>
            <a:off x="6973889" y="2935288"/>
            <a:ext cx="828675" cy="417512"/>
            <a:chOff x="3433" y="1849"/>
            <a:chExt cx="522" cy="263"/>
          </a:xfrm>
        </p:grpSpPr>
        <p:sp>
          <p:nvSpPr>
            <p:cNvPr id="592003" name="Rectangle 131">
              <a:extLst>
                <a:ext uri="{FF2B5EF4-FFF2-40B4-BE49-F238E27FC236}">
                  <a16:creationId xmlns:a16="http://schemas.microsoft.com/office/drawing/2014/main" id="{2CBB9248-CB8A-5746-BC75-4506676DA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1849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2004" name="Text Box 132">
              <a:extLst>
                <a:ext uri="{FF2B5EF4-FFF2-40B4-BE49-F238E27FC236}">
                  <a16:creationId xmlns:a16="http://schemas.microsoft.com/office/drawing/2014/main" id="{CC530AD0-A415-BF4E-AE8D-D81E6E237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62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</a:p>
          </p:txBody>
        </p:sp>
      </p:grpSp>
      <p:grpSp>
        <p:nvGrpSpPr>
          <p:cNvPr id="592005" name="Group 133">
            <a:extLst>
              <a:ext uri="{FF2B5EF4-FFF2-40B4-BE49-F238E27FC236}">
                <a16:creationId xmlns:a16="http://schemas.microsoft.com/office/drawing/2014/main" id="{6F888195-4B6E-294E-A2F3-616CBAF4356A}"/>
              </a:ext>
            </a:extLst>
          </p:cNvPr>
          <p:cNvGrpSpPr>
            <a:grpSpLocks/>
          </p:cNvGrpSpPr>
          <p:nvPr/>
        </p:nvGrpSpPr>
        <p:grpSpPr bwMode="auto">
          <a:xfrm>
            <a:off x="6973888" y="914401"/>
            <a:ext cx="798512" cy="417513"/>
            <a:chOff x="3433" y="1417"/>
            <a:chExt cx="503" cy="263"/>
          </a:xfrm>
        </p:grpSpPr>
        <p:sp>
          <p:nvSpPr>
            <p:cNvPr id="592006" name="Rectangle 134">
              <a:extLst>
                <a:ext uri="{FF2B5EF4-FFF2-40B4-BE49-F238E27FC236}">
                  <a16:creationId xmlns:a16="http://schemas.microsoft.com/office/drawing/2014/main" id="{B2002ACF-D7C4-654C-810D-2C769DE9B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1417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2007" name="Text Box 135">
              <a:extLst>
                <a:ext uri="{FF2B5EF4-FFF2-40B4-BE49-F238E27FC236}">
                  <a16:creationId xmlns:a16="http://schemas.microsoft.com/office/drawing/2014/main" id="{753DFF73-0D6B-9949-9784-C8CD65E9A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1430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</a:t>
              </a:r>
            </a:p>
          </p:txBody>
        </p:sp>
      </p:grpSp>
      <p:grpSp>
        <p:nvGrpSpPr>
          <p:cNvPr id="592008" name="Group 136">
            <a:extLst>
              <a:ext uri="{FF2B5EF4-FFF2-40B4-BE49-F238E27FC236}">
                <a16:creationId xmlns:a16="http://schemas.microsoft.com/office/drawing/2014/main" id="{F4ABB86A-8671-F94B-8368-748B99920BC3}"/>
              </a:ext>
            </a:extLst>
          </p:cNvPr>
          <p:cNvGrpSpPr>
            <a:grpSpLocks/>
          </p:cNvGrpSpPr>
          <p:nvPr/>
        </p:nvGrpSpPr>
        <p:grpSpPr bwMode="auto">
          <a:xfrm>
            <a:off x="6972301" y="1600201"/>
            <a:ext cx="798513" cy="417513"/>
            <a:chOff x="3433" y="1417"/>
            <a:chExt cx="503" cy="263"/>
          </a:xfrm>
        </p:grpSpPr>
        <p:sp>
          <p:nvSpPr>
            <p:cNvPr id="592009" name="Rectangle 137">
              <a:extLst>
                <a:ext uri="{FF2B5EF4-FFF2-40B4-BE49-F238E27FC236}">
                  <a16:creationId xmlns:a16="http://schemas.microsoft.com/office/drawing/2014/main" id="{4F2BE627-2E8A-FD4B-AC61-BFDD9FD7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1417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2010" name="Text Box 138">
              <a:extLst>
                <a:ext uri="{FF2B5EF4-FFF2-40B4-BE49-F238E27FC236}">
                  <a16:creationId xmlns:a16="http://schemas.microsoft.com/office/drawing/2014/main" id="{7B995C00-E402-404C-B940-EA70F73E5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1430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IR</a:t>
              </a:r>
            </a:p>
          </p:txBody>
        </p:sp>
      </p:grpSp>
      <p:grpSp>
        <p:nvGrpSpPr>
          <p:cNvPr id="592011" name="Group 139">
            <a:extLst>
              <a:ext uri="{FF2B5EF4-FFF2-40B4-BE49-F238E27FC236}">
                <a16:creationId xmlns:a16="http://schemas.microsoft.com/office/drawing/2014/main" id="{F239ACF2-4911-9A48-9EFA-E183A3FA87C9}"/>
              </a:ext>
            </a:extLst>
          </p:cNvPr>
          <p:cNvGrpSpPr>
            <a:grpSpLocks/>
          </p:cNvGrpSpPr>
          <p:nvPr/>
        </p:nvGrpSpPr>
        <p:grpSpPr bwMode="auto">
          <a:xfrm>
            <a:off x="6972301" y="2247900"/>
            <a:ext cx="798513" cy="427038"/>
            <a:chOff x="3433" y="1417"/>
            <a:chExt cx="503" cy="269"/>
          </a:xfrm>
        </p:grpSpPr>
        <p:sp>
          <p:nvSpPr>
            <p:cNvPr id="592012" name="Rectangle 140">
              <a:extLst>
                <a:ext uri="{FF2B5EF4-FFF2-40B4-BE49-F238E27FC236}">
                  <a16:creationId xmlns:a16="http://schemas.microsoft.com/office/drawing/2014/main" id="{508839AB-233A-3545-BF2A-8A9C6E545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1417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2013" name="Text Box 141">
              <a:extLst>
                <a:ext uri="{FF2B5EF4-FFF2-40B4-BE49-F238E27FC236}">
                  <a16:creationId xmlns:a16="http://schemas.microsoft.com/office/drawing/2014/main" id="{3D14CACB-FAD3-054F-82B6-4C80BCB2F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1430"/>
              <a:ext cx="336" cy="2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</a:p>
          </p:txBody>
        </p:sp>
      </p:grpSp>
      <p:grpSp>
        <p:nvGrpSpPr>
          <p:cNvPr id="592014" name="Group 142">
            <a:extLst>
              <a:ext uri="{FF2B5EF4-FFF2-40B4-BE49-F238E27FC236}">
                <a16:creationId xmlns:a16="http://schemas.microsoft.com/office/drawing/2014/main" id="{925D5D73-407A-F342-9766-6935ABAF4A39}"/>
              </a:ext>
            </a:extLst>
          </p:cNvPr>
          <p:cNvGrpSpPr>
            <a:grpSpLocks/>
          </p:cNvGrpSpPr>
          <p:nvPr/>
        </p:nvGrpSpPr>
        <p:grpSpPr bwMode="auto">
          <a:xfrm>
            <a:off x="7026276" y="2247900"/>
            <a:ext cx="798513" cy="427038"/>
            <a:chOff x="3433" y="1417"/>
            <a:chExt cx="503" cy="269"/>
          </a:xfrm>
        </p:grpSpPr>
        <p:sp>
          <p:nvSpPr>
            <p:cNvPr id="592015" name="Rectangle 143">
              <a:extLst>
                <a:ext uri="{FF2B5EF4-FFF2-40B4-BE49-F238E27FC236}">
                  <a16:creationId xmlns:a16="http://schemas.microsoft.com/office/drawing/2014/main" id="{62FB36E5-F16B-F148-BB7E-C30A08E43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1417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2016" name="Text Box 144">
              <a:extLst>
                <a:ext uri="{FF2B5EF4-FFF2-40B4-BE49-F238E27FC236}">
                  <a16:creationId xmlns:a16="http://schemas.microsoft.com/office/drawing/2014/main" id="{0DA56EDA-32B5-7442-B32F-CA924114F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1430"/>
              <a:ext cx="336" cy="2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</a:p>
          </p:txBody>
        </p:sp>
      </p:grpSp>
      <p:grpSp>
        <p:nvGrpSpPr>
          <p:cNvPr id="592017" name="Group 145">
            <a:extLst>
              <a:ext uri="{FF2B5EF4-FFF2-40B4-BE49-F238E27FC236}">
                <a16:creationId xmlns:a16="http://schemas.microsoft.com/office/drawing/2014/main" id="{356C5A87-706F-5B44-812E-B22067495075}"/>
              </a:ext>
            </a:extLst>
          </p:cNvPr>
          <p:cNvGrpSpPr>
            <a:grpSpLocks/>
          </p:cNvGrpSpPr>
          <p:nvPr/>
        </p:nvGrpSpPr>
        <p:grpSpPr bwMode="auto">
          <a:xfrm>
            <a:off x="6980238" y="896938"/>
            <a:ext cx="798512" cy="417512"/>
            <a:chOff x="3433" y="1417"/>
            <a:chExt cx="503" cy="263"/>
          </a:xfrm>
        </p:grpSpPr>
        <p:sp>
          <p:nvSpPr>
            <p:cNvPr id="592018" name="Rectangle 146">
              <a:extLst>
                <a:ext uri="{FF2B5EF4-FFF2-40B4-BE49-F238E27FC236}">
                  <a16:creationId xmlns:a16="http://schemas.microsoft.com/office/drawing/2014/main" id="{6D2CB18B-B76A-3040-B77D-4246E0DC5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1417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2019" name="Text Box 147">
              <a:extLst>
                <a:ext uri="{FF2B5EF4-FFF2-40B4-BE49-F238E27FC236}">
                  <a16:creationId xmlns:a16="http://schemas.microsoft.com/office/drawing/2014/main" id="{BEE6D16D-FFCD-0E49-A0F3-A52BD1BED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1430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</a:t>
              </a:r>
            </a:p>
          </p:txBody>
        </p:sp>
      </p:grpSp>
      <p:sp>
        <p:nvSpPr>
          <p:cNvPr id="592020" name="AutoShape 14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E1B964E-BF03-D04B-9C93-EF679108F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257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9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9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9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9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9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9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59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59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9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59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59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59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9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59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59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59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9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9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4" dur="500"/>
                                        <p:tgtEl>
                                          <p:spTgt spid="5919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9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500"/>
                                        <p:tgtEl>
                                          <p:spTgt spid="59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9" dur="500"/>
                                        <p:tgtEl>
                                          <p:spTgt spid="59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4" dur="500"/>
                                        <p:tgtEl>
                                          <p:spTgt spid="59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59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4" dur="500"/>
                                        <p:tgtEl>
                                          <p:spTgt spid="59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59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4" dur="500"/>
                                        <p:tgtEl>
                                          <p:spTgt spid="5920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9" dur="500"/>
                                        <p:tgtEl>
                                          <p:spTgt spid="59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4" dur="500"/>
                                        <p:tgtEl>
                                          <p:spTgt spid="59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59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59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9" dur="500"/>
                                        <p:tgtEl>
                                          <p:spTgt spid="5920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59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9" dur="500"/>
                                        <p:tgtEl>
                                          <p:spTgt spid="59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4" dur="500"/>
                                        <p:tgtEl>
                                          <p:spTgt spid="59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59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4" dur="500"/>
                                        <p:tgtEl>
                                          <p:spTgt spid="5918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59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4" dur="500"/>
                                        <p:tgtEl>
                                          <p:spTgt spid="5919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59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4" dur="500"/>
                                        <p:tgtEl>
                                          <p:spTgt spid="59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9" dur="500"/>
                                        <p:tgtEl>
                                          <p:spTgt spid="59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4" dur="500"/>
                                        <p:tgtEl>
                                          <p:spTgt spid="59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59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4" dur="500"/>
                                        <p:tgtEl>
                                          <p:spTgt spid="59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59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4" dur="500"/>
                                        <p:tgtEl>
                                          <p:spTgt spid="5920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59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4" dur="500"/>
                                        <p:tgtEl>
                                          <p:spTgt spid="5919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9" dur="500"/>
                                        <p:tgtEl>
                                          <p:spTgt spid="59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4" dur="500"/>
                                        <p:tgtEl>
                                          <p:spTgt spid="59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59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4" dur="500"/>
                                        <p:tgtEl>
                                          <p:spTgt spid="5920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9" dur="500"/>
                                        <p:tgtEl>
                                          <p:spTgt spid="59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4" dur="1000"/>
                                        <p:tgtEl>
                                          <p:spTgt spid="5919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2"/>
                                            </p:cond>
                                          </p:stCondLst>
                                        </p:cTn>
                                        <p:tgtEl>
                                          <p:spTgt spid="59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8" dur="1000"/>
                                        <p:tgtEl>
                                          <p:spTgt spid="5920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2" dur="1000"/>
                                        <p:tgtEl>
                                          <p:spTgt spid="5920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0"/>
                                            </p:cond>
                                          </p:stCondLst>
                                        </p:cTn>
                                        <p:tgtEl>
                                          <p:spTgt spid="59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83" grpId="0" autoUpdateAnimBg="0"/>
      <p:bldP spid="591884" grpId="0" autoUpdateAnimBg="0"/>
      <p:bldP spid="591891" grpId="0" autoUpdateAnimBg="0"/>
      <p:bldP spid="591893" grpId="0" autoUpdateAnimBg="0"/>
      <p:bldP spid="591940" grpId="0" autoUpdateAnimBg="0"/>
      <p:bldP spid="591969" grpId="0" autoUpdateAnimBg="0"/>
      <p:bldP spid="591982" grpId="0" autoUpdateAnimBg="0"/>
      <p:bldP spid="591983" grpId="0" autoUpdateAnimBg="0"/>
      <p:bldP spid="591984" grpId="0" autoUpdateAnimBg="0"/>
      <p:bldP spid="59198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Text Box 2">
            <a:extLst>
              <a:ext uri="{FF2B5EF4-FFF2-40B4-BE49-F238E27FC236}">
                <a16:creationId xmlns:a16="http://schemas.microsoft.com/office/drawing/2014/main" id="{17ECE349-25E7-6F4F-AF4C-73223FB1A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"/>
            <a:ext cx="4292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@ X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间址周期</a:t>
            </a:r>
            <a:endParaRPr kumimoji="1" lang="en-US" altLang="zh-CN" sz="36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2899" name="Text Box 3">
            <a:extLst>
              <a:ext uri="{FF2B5EF4-FFF2-40B4-BE49-F238E27FC236}">
                <a16:creationId xmlns:a16="http://schemas.microsoft.com/office/drawing/2014/main" id="{10A2F557-0869-E247-B9CF-57958AE73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964" y="2092325"/>
            <a:ext cx="109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endParaRPr kumimoji="1" lang="zh-CN" altLang="en-US" sz="2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2900" name="Line 4">
            <a:extLst>
              <a:ext uri="{FF2B5EF4-FFF2-40B4-BE49-F238E27FC236}">
                <a16:creationId xmlns:a16="http://schemas.microsoft.com/office/drawing/2014/main" id="{242949C6-D1DD-3640-87F4-0E577FE009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9763" y="23352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2901" name="Line 5">
            <a:extLst>
              <a:ext uri="{FF2B5EF4-FFF2-40B4-BE49-F238E27FC236}">
                <a16:creationId xmlns:a16="http://schemas.microsoft.com/office/drawing/2014/main" id="{8A820F21-930D-6D45-A074-0D6EA35C9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8963" y="23352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92902" name="Group 6">
            <a:extLst>
              <a:ext uri="{FF2B5EF4-FFF2-40B4-BE49-F238E27FC236}">
                <a16:creationId xmlns:a16="http://schemas.microsoft.com/office/drawing/2014/main" id="{BC578601-C053-2242-9E87-8D9AF6A1B513}"/>
              </a:ext>
            </a:extLst>
          </p:cNvPr>
          <p:cNvGrpSpPr>
            <a:grpSpLocks/>
          </p:cNvGrpSpPr>
          <p:nvPr/>
        </p:nvGrpSpPr>
        <p:grpSpPr bwMode="auto">
          <a:xfrm>
            <a:off x="2112964" y="2819400"/>
            <a:ext cx="1273175" cy="457200"/>
            <a:chOff x="192" y="1776"/>
            <a:chExt cx="802" cy="288"/>
          </a:xfrm>
        </p:grpSpPr>
        <p:sp>
          <p:nvSpPr>
            <p:cNvPr id="592903" name="Text Box 7">
              <a:extLst>
                <a:ext uri="{FF2B5EF4-FFF2-40B4-BE49-F238E27FC236}">
                  <a16:creationId xmlns:a16="http://schemas.microsoft.com/office/drawing/2014/main" id="{1CB61569-38F2-1D4A-93FD-AF721F7E3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776"/>
              <a:ext cx="8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   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592904" name="Line 8">
              <a:extLst>
                <a:ext uri="{FF2B5EF4-FFF2-40B4-BE49-F238E27FC236}">
                  <a16:creationId xmlns:a16="http://schemas.microsoft.com/office/drawing/2014/main" id="{BA9C2592-CBB9-3846-BB3B-1EABC2E6E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" y="192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92905" name="Line 9">
            <a:extLst>
              <a:ext uri="{FF2B5EF4-FFF2-40B4-BE49-F238E27FC236}">
                <a16:creationId xmlns:a16="http://schemas.microsoft.com/office/drawing/2014/main" id="{4E3BD12B-91DD-E740-959D-9058B9A47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3657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2906" name="Text Box 10">
            <a:extLst>
              <a:ext uri="{FF2B5EF4-FFF2-40B4-BE49-F238E27FC236}">
                <a16:creationId xmlns:a16="http://schemas.microsoft.com/office/drawing/2014/main" id="{418A7449-4AA7-9A4D-861F-EC6850F97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964" y="4191000"/>
            <a:ext cx="109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</a:p>
        </p:txBody>
      </p:sp>
      <p:sp>
        <p:nvSpPr>
          <p:cNvPr id="592907" name="Line 11">
            <a:extLst>
              <a:ext uri="{FF2B5EF4-FFF2-40B4-BE49-F238E27FC236}">
                <a16:creationId xmlns:a16="http://schemas.microsoft.com/office/drawing/2014/main" id="{139D0A42-9FC6-9242-B4B9-9394BD611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9763" y="4419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92908" name="Group 12">
            <a:extLst>
              <a:ext uri="{FF2B5EF4-FFF2-40B4-BE49-F238E27FC236}">
                <a16:creationId xmlns:a16="http://schemas.microsoft.com/office/drawing/2014/main" id="{8058B27D-A57C-8C43-8028-D998793204B8}"/>
              </a:ext>
            </a:extLst>
          </p:cNvPr>
          <p:cNvGrpSpPr>
            <a:grpSpLocks/>
          </p:cNvGrpSpPr>
          <p:nvPr/>
        </p:nvGrpSpPr>
        <p:grpSpPr bwMode="auto">
          <a:xfrm>
            <a:off x="2112964" y="5410200"/>
            <a:ext cx="3260725" cy="457200"/>
            <a:chOff x="371" y="3264"/>
            <a:chExt cx="2054" cy="288"/>
          </a:xfrm>
        </p:grpSpPr>
        <p:sp>
          <p:nvSpPr>
            <p:cNvPr id="592909" name="Text Box 13">
              <a:extLst>
                <a:ext uri="{FF2B5EF4-FFF2-40B4-BE49-F238E27FC236}">
                  <a16:creationId xmlns:a16="http://schemas.microsoft.com/office/drawing/2014/main" id="{C66C8C09-8D9F-E647-B313-1F5528208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" y="3264"/>
              <a:ext cx="20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有效地址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Ad（IR）</a:t>
              </a:r>
            </a:p>
          </p:txBody>
        </p:sp>
        <p:sp>
          <p:nvSpPr>
            <p:cNvPr id="592910" name="Line 14">
              <a:extLst>
                <a:ext uri="{FF2B5EF4-FFF2-40B4-BE49-F238E27FC236}">
                  <a16:creationId xmlns:a16="http://schemas.microsoft.com/office/drawing/2014/main" id="{ED660EB7-652B-3049-B7D1-03A740E5E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7" y="340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2911" name="Group 15">
            <a:extLst>
              <a:ext uri="{FF2B5EF4-FFF2-40B4-BE49-F238E27FC236}">
                <a16:creationId xmlns:a16="http://schemas.microsoft.com/office/drawing/2014/main" id="{6E4DDDDF-7CF0-7748-B375-44C291C81A18}"/>
              </a:ext>
            </a:extLst>
          </p:cNvPr>
          <p:cNvGrpSpPr>
            <a:grpSpLocks/>
          </p:cNvGrpSpPr>
          <p:nvPr/>
        </p:nvGrpSpPr>
        <p:grpSpPr bwMode="auto">
          <a:xfrm>
            <a:off x="8397875" y="1611313"/>
            <a:ext cx="1371600" cy="76200"/>
            <a:chOff x="4330" y="1015"/>
            <a:chExt cx="864" cy="48"/>
          </a:xfrm>
        </p:grpSpPr>
        <p:sp>
          <p:nvSpPr>
            <p:cNvPr id="592912" name="Oval 16">
              <a:extLst>
                <a:ext uri="{FF2B5EF4-FFF2-40B4-BE49-F238E27FC236}">
                  <a16:creationId xmlns:a16="http://schemas.microsoft.com/office/drawing/2014/main" id="{D6441703-B890-E44E-B99E-618DD4FF0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1015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2913" name="Line 17">
              <a:extLst>
                <a:ext uri="{FF2B5EF4-FFF2-40B4-BE49-F238E27FC236}">
                  <a16:creationId xmlns:a16="http://schemas.microsoft.com/office/drawing/2014/main" id="{A0D77DA2-4987-1249-B52C-3AC05AD6BC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426" y="946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2914" name="Line 18">
              <a:extLst>
                <a:ext uri="{FF2B5EF4-FFF2-40B4-BE49-F238E27FC236}">
                  <a16:creationId xmlns:a16="http://schemas.microsoft.com/office/drawing/2014/main" id="{5BE88FD1-5150-EE4B-801B-EE3141E38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0" y="1042"/>
              <a:ext cx="62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2915" name="Group 19">
            <a:extLst>
              <a:ext uri="{FF2B5EF4-FFF2-40B4-BE49-F238E27FC236}">
                <a16:creationId xmlns:a16="http://schemas.microsoft.com/office/drawing/2014/main" id="{0BAE04D3-D1E9-3849-BFD7-4B216DE7ABB1}"/>
              </a:ext>
            </a:extLst>
          </p:cNvPr>
          <p:cNvGrpSpPr>
            <a:grpSpLocks/>
          </p:cNvGrpSpPr>
          <p:nvPr/>
        </p:nvGrpSpPr>
        <p:grpSpPr bwMode="auto">
          <a:xfrm>
            <a:off x="8397875" y="3025775"/>
            <a:ext cx="1371600" cy="76200"/>
            <a:chOff x="4330" y="1906"/>
            <a:chExt cx="864" cy="48"/>
          </a:xfrm>
        </p:grpSpPr>
        <p:sp>
          <p:nvSpPr>
            <p:cNvPr id="592916" name="Oval 20">
              <a:extLst>
                <a:ext uri="{FF2B5EF4-FFF2-40B4-BE49-F238E27FC236}">
                  <a16:creationId xmlns:a16="http://schemas.microsoft.com/office/drawing/2014/main" id="{7224134A-E824-CC44-996A-A85EAEEC5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1906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2917" name="Line 21">
              <a:extLst>
                <a:ext uri="{FF2B5EF4-FFF2-40B4-BE49-F238E27FC236}">
                  <a16:creationId xmlns:a16="http://schemas.microsoft.com/office/drawing/2014/main" id="{FAF55FA2-CB6A-3640-A8DE-746D5E5C5C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426" y="1837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2918" name="Freeform 22">
              <a:extLst>
                <a:ext uri="{FF2B5EF4-FFF2-40B4-BE49-F238E27FC236}">
                  <a16:creationId xmlns:a16="http://schemas.microsoft.com/office/drawing/2014/main" id="{983316F9-8A35-5B4E-812F-034A9EE88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0" y="1927"/>
              <a:ext cx="624" cy="6"/>
            </a:xfrm>
            <a:custGeom>
              <a:avLst/>
              <a:gdLst>
                <a:gd name="T0" fmla="*/ 0 w 624"/>
                <a:gd name="T1" fmla="*/ 6 h 6"/>
                <a:gd name="T2" fmla="*/ 624 w 624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4" h="6">
                  <a:moveTo>
                    <a:pt x="0" y="6"/>
                  </a:moveTo>
                  <a:lnTo>
                    <a:pt x="624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2919" name="Group 23">
            <a:extLst>
              <a:ext uri="{FF2B5EF4-FFF2-40B4-BE49-F238E27FC236}">
                <a16:creationId xmlns:a16="http://schemas.microsoft.com/office/drawing/2014/main" id="{523500B5-8347-E346-9B8B-C7974EDF5517}"/>
              </a:ext>
            </a:extLst>
          </p:cNvPr>
          <p:cNvGrpSpPr>
            <a:grpSpLocks/>
          </p:cNvGrpSpPr>
          <p:nvPr/>
        </p:nvGrpSpPr>
        <p:grpSpPr bwMode="auto">
          <a:xfrm>
            <a:off x="8021639" y="3940175"/>
            <a:ext cx="1747837" cy="152400"/>
            <a:chOff x="4093" y="2482"/>
            <a:chExt cx="1101" cy="96"/>
          </a:xfrm>
        </p:grpSpPr>
        <p:sp>
          <p:nvSpPr>
            <p:cNvPr id="592920" name="Oval 24">
              <a:extLst>
                <a:ext uri="{FF2B5EF4-FFF2-40B4-BE49-F238E27FC236}">
                  <a16:creationId xmlns:a16="http://schemas.microsoft.com/office/drawing/2014/main" id="{3FB86549-3193-7344-A62E-3F04D907C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530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2921" name="Freeform 25">
              <a:extLst>
                <a:ext uri="{FF2B5EF4-FFF2-40B4-BE49-F238E27FC236}">
                  <a16:creationId xmlns:a16="http://schemas.microsoft.com/office/drawing/2014/main" id="{1571A753-6A3D-6247-B1AA-CB48D43EE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" y="2551"/>
              <a:ext cx="615" cy="6"/>
            </a:xfrm>
            <a:custGeom>
              <a:avLst/>
              <a:gdLst>
                <a:gd name="T0" fmla="*/ 0 w 615"/>
                <a:gd name="T1" fmla="*/ 0 h 6"/>
                <a:gd name="T2" fmla="*/ 615 w 615"/>
                <a:gd name="T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5" h="6">
                  <a:moveTo>
                    <a:pt x="0" y="0"/>
                  </a:moveTo>
                  <a:lnTo>
                    <a:pt x="615" y="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2922" name="Freeform 26">
              <a:extLst>
                <a:ext uri="{FF2B5EF4-FFF2-40B4-BE49-F238E27FC236}">
                  <a16:creationId xmlns:a16="http://schemas.microsoft.com/office/drawing/2014/main" id="{38D224B0-689F-0E4E-91B9-57E889C55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" y="2482"/>
              <a:ext cx="432" cy="66"/>
            </a:xfrm>
            <a:custGeom>
              <a:avLst/>
              <a:gdLst>
                <a:gd name="T0" fmla="*/ 0 w 432"/>
                <a:gd name="T1" fmla="*/ 0 h 66"/>
                <a:gd name="T2" fmla="*/ 0 w 432"/>
                <a:gd name="T3" fmla="*/ 66 h 66"/>
                <a:gd name="T4" fmla="*/ 432 w 432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2923" name="Group 27">
            <a:extLst>
              <a:ext uri="{FF2B5EF4-FFF2-40B4-BE49-F238E27FC236}">
                <a16:creationId xmlns:a16="http://schemas.microsoft.com/office/drawing/2014/main" id="{B997D7EB-C9B9-2F49-815B-695C68C2B039}"/>
              </a:ext>
            </a:extLst>
          </p:cNvPr>
          <p:cNvGrpSpPr>
            <a:grpSpLocks/>
          </p:cNvGrpSpPr>
          <p:nvPr/>
        </p:nvGrpSpPr>
        <p:grpSpPr bwMode="auto">
          <a:xfrm>
            <a:off x="2335214" y="2386013"/>
            <a:ext cx="7292975" cy="1700212"/>
            <a:chOff x="511" y="1503"/>
            <a:chExt cx="4594" cy="1071"/>
          </a:xfrm>
        </p:grpSpPr>
        <p:sp>
          <p:nvSpPr>
            <p:cNvPr id="592924" name="Text Box 28">
              <a:extLst>
                <a:ext uri="{FF2B5EF4-FFF2-40B4-BE49-F238E27FC236}">
                  <a16:creationId xmlns:a16="http://schemas.microsoft.com/office/drawing/2014/main" id="{CB5875BA-2177-9941-B333-9BA3360E0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" y="1503"/>
              <a:ext cx="5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592925" name="Freeform 29">
              <a:extLst>
                <a:ext uri="{FF2B5EF4-FFF2-40B4-BE49-F238E27FC236}">
                  <a16:creationId xmlns:a16="http://schemas.microsoft.com/office/drawing/2014/main" id="{C998F755-7388-824C-BEFD-0FB146786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2" y="2417"/>
              <a:ext cx="1" cy="113"/>
            </a:xfrm>
            <a:custGeom>
              <a:avLst/>
              <a:gdLst>
                <a:gd name="T0" fmla="*/ 0 w 1"/>
                <a:gd name="T1" fmla="*/ 0 h 156"/>
                <a:gd name="T2" fmla="*/ 0 w 1"/>
                <a:gd name="T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56">
                  <a:moveTo>
                    <a:pt x="0" y="0"/>
                  </a:moveTo>
                  <a:lnTo>
                    <a:pt x="0" y="15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2926" name="Text Box 30">
              <a:extLst>
                <a:ext uri="{FF2B5EF4-FFF2-40B4-BE49-F238E27FC236}">
                  <a16:creationId xmlns:a16="http://schemas.microsoft.com/office/drawing/2014/main" id="{F601C705-CF11-C04C-8F24-5D2F8EE0D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0" y="2343"/>
              <a:ext cx="5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</p:grpSp>
      <p:sp>
        <p:nvSpPr>
          <p:cNvPr id="592927" name="Line 31">
            <a:extLst>
              <a:ext uri="{FF2B5EF4-FFF2-40B4-BE49-F238E27FC236}">
                <a16:creationId xmlns:a16="http://schemas.microsoft.com/office/drawing/2014/main" id="{DBF67685-5646-E24C-9866-E9D5317943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26275" y="3025775"/>
            <a:ext cx="609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92928" name="Group 32">
            <a:extLst>
              <a:ext uri="{FF2B5EF4-FFF2-40B4-BE49-F238E27FC236}">
                <a16:creationId xmlns:a16="http://schemas.microsoft.com/office/drawing/2014/main" id="{2396F0AA-056C-4E47-BE73-4C0DD8BB9D76}"/>
              </a:ext>
            </a:extLst>
          </p:cNvPr>
          <p:cNvGrpSpPr>
            <a:grpSpLocks/>
          </p:cNvGrpSpPr>
          <p:nvPr/>
        </p:nvGrpSpPr>
        <p:grpSpPr bwMode="auto">
          <a:xfrm>
            <a:off x="2112964" y="3429000"/>
            <a:ext cx="4941887" cy="503238"/>
            <a:chOff x="371" y="2160"/>
            <a:chExt cx="3113" cy="317"/>
          </a:xfrm>
        </p:grpSpPr>
        <p:sp>
          <p:nvSpPr>
            <p:cNvPr id="592929" name="Text Box 33">
              <a:extLst>
                <a:ext uri="{FF2B5EF4-FFF2-40B4-BE49-F238E27FC236}">
                  <a16:creationId xmlns:a16="http://schemas.microsoft.com/office/drawing/2014/main" id="{7F1AD59F-EBB0-B84D-BC69-9BC7F6AAF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" y="2160"/>
              <a:ext cx="76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kumimoji="1" lang="zh-CN" altLang="en-US" sz="2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数据线</a:t>
              </a:r>
              <a:endParaRPr kumimoji="1" lang="en-US" altLang="zh-CN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2930" name="Text Box 34">
              <a:extLst>
                <a:ext uri="{FF2B5EF4-FFF2-40B4-BE49-F238E27FC236}">
                  <a16:creationId xmlns:a16="http://schemas.microsoft.com/office/drawing/2014/main" id="{6B0C2577-7CF1-6246-A332-4B6CCB75B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225"/>
              <a:ext cx="6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数据线</a:t>
              </a:r>
            </a:p>
          </p:txBody>
        </p:sp>
      </p:grpSp>
      <p:grpSp>
        <p:nvGrpSpPr>
          <p:cNvPr id="592931" name="Group 35">
            <a:extLst>
              <a:ext uri="{FF2B5EF4-FFF2-40B4-BE49-F238E27FC236}">
                <a16:creationId xmlns:a16="http://schemas.microsoft.com/office/drawing/2014/main" id="{7A1E02BD-92B9-1E4D-A398-15078697BBDB}"/>
              </a:ext>
            </a:extLst>
          </p:cNvPr>
          <p:cNvGrpSpPr>
            <a:grpSpLocks/>
          </p:cNvGrpSpPr>
          <p:nvPr/>
        </p:nvGrpSpPr>
        <p:grpSpPr bwMode="auto">
          <a:xfrm>
            <a:off x="6019801" y="228601"/>
            <a:ext cx="4594225" cy="6556375"/>
            <a:chOff x="2832" y="144"/>
            <a:chExt cx="2894" cy="4130"/>
          </a:xfrm>
        </p:grpSpPr>
        <p:sp>
          <p:nvSpPr>
            <p:cNvPr id="592932" name="Text Box 36">
              <a:extLst>
                <a:ext uri="{FF2B5EF4-FFF2-40B4-BE49-F238E27FC236}">
                  <a16:creationId xmlns:a16="http://schemas.microsoft.com/office/drawing/2014/main" id="{7C46C1CA-A12B-F047-9402-61D8C3608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512"/>
              <a:ext cx="4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时钟</a:t>
              </a:r>
            </a:p>
          </p:txBody>
        </p:sp>
        <p:grpSp>
          <p:nvGrpSpPr>
            <p:cNvPr id="592933" name="Group 37">
              <a:extLst>
                <a:ext uri="{FF2B5EF4-FFF2-40B4-BE49-F238E27FC236}">
                  <a16:creationId xmlns:a16="http://schemas.microsoft.com/office/drawing/2014/main" id="{A00BC76C-1BE8-E446-8370-F14C0ED494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44"/>
              <a:ext cx="2894" cy="4130"/>
              <a:chOff x="2832" y="144"/>
              <a:chExt cx="2894" cy="4130"/>
            </a:xfrm>
          </p:grpSpPr>
          <p:sp>
            <p:nvSpPr>
              <p:cNvPr id="592934" name="Line 38">
                <a:extLst>
                  <a:ext uri="{FF2B5EF4-FFF2-40B4-BE49-F238E27FC236}">
                    <a16:creationId xmlns:a16="http://schemas.microsoft.com/office/drawing/2014/main" id="{D338BB7A-3E49-544E-83D7-3C8DE20C8C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90" y="75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2935" name="Line 39">
                <a:extLst>
                  <a:ext uri="{FF2B5EF4-FFF2-40B4-BE49-F238E27FC236}">
                    <a16:creationId xmlns:a16="http://schemas.microsoft.com/office/drawing/2014/main" id="{371FE839-152A-AA47-A966-9C306933A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4" y="32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2936" name="Line 40">
                <a:extLst>
                  <a:ext uri="{FF2B5EF4-FFF2-40B4-BE49-F238E27FC236}">
                    <a16:creationId xmlns:a16="http://schemas.microsoft.com/office/drawing/2014/main" id="{418220EC-1A2D-2549-95DB-34413E58BE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6" y="32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592937" name="Group 41">
                <a:extLst>
                  <a:ext uri="{FF2B5EF4-FFF2-40B4-BE49-F238E27FC236}">
                    <a16:creationId xmlns:a16="http://schemas.microsoft.com/office/drawing/2014/main" id="{D1DC8483-EE05-674A-B4CA-9377242F3A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144"/>
                <a:ext cx="2894" cy="4130"/>
                <a:chOff x="2832" y="144"/>
                <a:chExt cx="2894" cy="4130"/>
              </a:xfrm>
            </p:grpSpPr>
            <p:sp>
              <p:nvSpPr>
                <p:cNvPr id="592938" name="Line 42">
                  <a:extLst>
                    <a:ext uri="{FF2B5EF4-FFF2-40B4-BE49-F238E27FC236}">
                      <a16:creationId xmlns:a16="http://schemas.microsoft.com/office/drawing/2014/main" id="{207BDF3C-341B-2D44-A482-417BBB76A6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66" y="658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592939" name="Group 43">
                  <a:extLst>
                    <a:ext uri="{FF2B5EF4-FFF2-40B4-BE49-F238E27FC236}">
                      <a16:creationId xmlns:a16="http://schemas.microsoft.com/office/drawing/2014/main" id="{F9BDB624-4861-5E4A-B2C5-606AB57F6B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32" y="144"/>
                  <a:ext cx="2894" cy="4130"/>
                  <a:chOff x="2832" y="144"/>
                  <a:chExt cx="2894" cy="4130"/>
                </a:xfrm>
              </p:grpSpPr>
              <p:grpSp>
                <p:nvGrpSpPr>
                  <p:cNvPr id="592940" name="Group 44">
                    <a:extLst>
                      <a:ext uri="{FF2B5EF4-FFF2-40B4-BE49-F238E27FC236}">
                        <a16:creationId xmlns:a16="http://schemas.microsoft.com/office/drawing/2014/main" id="{4F1A8226-F6E5-F84C-921C-3BCF4EDF87D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850" y="514"/>
                    <a:ext cx="480" cy="259"/>
                    <a:chOff x="3850" y="514"/>
                    <a:chExt cx="480" cy="259"/>
                  </a:xfrm>
                </p:grpSpPr>
                <p:sp>
                  <p:nvSpPr>
                    <p:cNvPr id="592941" name="Text Box 45">
                      <a:extLst>
                        <a:ext uri="{FF2B5EF4-FFF2-40B4-BE49-F238E27FC236}">
                          <a16:creationId xmlns:a16="http://schemas.microsoft.com/office/drawing/2014/main" id="{998B688C-ADFA-5D43-9180-0C17B019713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34" y="523"/>
                      <a:ext cx="348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0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CU</a:t>
                      </a:r>
                    </a:p>
                  </p:txBody>
                </p:sp>
                <p:sp>
                  <p:nvSpPr>
                    <p:cNvPr id="592942" name="Rectangle 46">
                      <a:extLst>
                        <a:ext uri="{FF2B5EF4-FFF2-40B4-BE49-F238E27FC236}">
                          <a16:creationId xmlns:a16="http://schemas.microsoft.com/office/drawing/2014/main" id="{135E815B-0796-5E4B-B7EF-A700F3B6F39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50" y="514"/>
                      <a:ext cx="48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592943" name="Group 47">
                    <a:extLst>
                      <a:ext uri="{FF2B5EF4-FFF2-40B4-BE49-F238E27FC236}">
                        <a16:creationId xmlns:a16="http://schemas.microsoft.com/office/drawing/2014/main" id="{8FE961FC-4C4E-7B48-96CE-54C2C759AAF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850" y="943"/>
                    <a:ext cx="480" cy="259"/>
                    <a:chOff x="3850" y="943"/>
                    <a:chExt cx="480" cy="259"/>
                  </a:xfrm>
                </p:grpSpPr>
                <p:sp>
                  <p:nvSpPr>
                    <p:cNvPr id="592944" name="Text Box 48">
                      <a:extLst>
                        <a:ext uri="{FF2B5EF4-FFF2-40B4-BE49-F238E27FC236}">
                          <a16:creationId xmlns:a16="http://schemas.microsoft.com/office/drawing/2014/main" id="{2B3C2474-BC36-3244-B84E-B6137594ADD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34" y="952"/>
                      <a:ext cx="294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0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IR</a:t>
                      </a:r>
                    </a:p>
                  </p:txBody>
                </p:sp>
                <p:sp>
                  <p:nvSpPr>
                    <p:cNvPr id="592945" name="Rectangle 49">
                      <a:extLst>
                        <a:ext uri="{FF2B5EF4-FFF2-40B4-BE49-F238E27FC236}">
                          <a16:creationId xmlns:a16="http://schemas.microsoft.com/office/drawing/2014/main" id="{6B5F4B41-929C-A647-A411-4180E00727C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50" y="943"/>
                      <a:ext cx="48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592946" name="Group 50">
                    <a:extLst>
                      <a:ext uri="{FF2B5EF4-FFF2-40B4-BE49-F238E27FC236}">
                        <a16:creationId xmlns:a16="http://schemas.microsoft.com/office/drawing/2014/main" id="{6BC6DE4D-AC34-084D-A740-87663C6BE92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850" y="1373"/>
                    <a:ext cx="480" cy="259"/>
                    <a:chOff x="3850" y="1373"/>
                    <a:chExt cx="480" cy="259"/>
                  </a:xfrm>
                </p:grpSpPr>
                <p:sp>
                  <p:nvSpPr>
                    <p:cNvPr id="592947" name="Text Box 51">
                      <a:extLst>
                        <a:ext uri="{FF2B5EF4-FFF2-40B4-BE49-F238E27FC236}">
                          <a16:creationId xmlns:a16="http://schemas.microsoft.com/office/drawing/2014/main" id="{C2C5A0EB-B894-5444-AD28-E7C5C6E8410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34" y="1382"/>
                      <a:ext cx="330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0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PC</a:t>
                      </a:r>
                    </a:p>
                  </p:txBody>
                </p:sp>
                <p:sp>
                  <p:nvSpPr>
                    <p:cNvPr id="592948" name="Rectangle 52">
                      <a:extLst>
                        <a:ext uri="{FF2B5EF4-FFF2-40B4-BE49-F238E27FC236}">
                          <a16:creationId xmlns:a16="http://schemas.microsoft.com/office/drawing/2014/main" id="{38CD77EB-1A5B-1941-8A04-AE19AEAC83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50" y="1373"/>
                      <a:ext cx="48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592949" name="Group 53">
                    <a:extLst>
                      <a:ext uri="{FF2B5EF4-FFF2-40B4-BE49-F238E27FC236}">
                        <a16:creationId xmlns:a16="http://schemas.microsoft.com/office/drawing/2014/main" id="{2DC4F787-FB5D-AE44-87EC-02E417DE3A6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850" y="1802"/>
                    <a:ext cx="499" cy="259"/>
                    <a:chOff x="3850" y="1802"/>
                    <a:chExt cx="499" cy="259"/>
                  </a:xfrm>
                </p:grpSpPr>
                <p:sp>
                  <p:nvSpPr>
                    <p:cNvPr id="592950" name="Text Box 54">
                      <a:extLst>
                        <a:ext uri="{FF2B5EF4-FFF2-40B4-BE49-F238E27FC236}">
                          <a16:creationId xmlns:a16="http://schemas.microsoft.com/office/drawing/2014/main" id="{EFB45BD0-BFFD-044C-8FDE-F6D9CBA7719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50" y="1811"/>
                      <a:ext cx="499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0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MAR</a:t>
                      </a:r>
                    </a:p>
                  </p:txBody>
                </p:sp>
                <p:sp>
                  <p:nvSpPr>
                    <p:cNvPr id="592951" name="Rectangle 55">
                      <a:extLst>
                        <a:ext uri="{FF2B5EF4-FFF2-40B4-BE49-F238E27FC236}">
                          <a16:creationId xmlns:a16="http://schemas.microsoft.com/office/drawing/2014/main" id="{743C5978-4CD7-3C4A-9E76-B30632654EA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50" y="1802"/>
                      <a:ext cx="48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592952" name="Group 56">
                    <a:extLst>
                      <a:ext uri="{FF2B5EF4-FFF2-40B4-BE49-F238E27FC236}">
                        <a16:creationId xmlns:a16="http://schemas.microsoft.com/office/drawing/2014/main" id="{D64C2F5A-80C8-0A4C-9A0F-306CA2B4C48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850" y="2232"/>
                    <a:ext cx="499" cy="259"/>
                    <a:chOff x="3850" y="2232"/>
                    <a:chExt cx="499" cy="259"/>
                  </a:xfrm>
                </p:grpSpPr>
                <p:sp>
                  <p:nvSpPr>
                    <p:cNvPr id="592953" name="Text Box 57">
                      <a:extLst>
                        <a:ext uri="{FF2B5EF4-FFF2-40B4-BE49-F238E27FC236}">
                          <a16:creationId xmlns:a16="http://schemas.microsoft.com/office/drawing/2014/main" id="{398465FF-7C61-114C-AB86-E394867B49E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50" y="2241"/>
                      <a:ext cx="499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0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MDR</a:t>
                      </a:r>
                    </a:p>
                  </p:txBody>
                </p:sp>
                <p:sp>
                  <p:nvSpPr>
                    <p:cNvPr id="592954" name="Rectangle 58">
                      <a:extLst>
                        <a:ext uri="{FF2B5EF4-FFF2-40B4-BE49-F238E27FC236}">
                          <a16:creationId xmlns:a16="http://schemas.microsoft.com/office/drawing/2014/main" id="{C4C91C89-586F-4E45-97F4-350BD040C43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50" y="2232"/>
                      <a:ext cx="48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592955" name="Group 59">
                    <a:extLst>
                      <a:ext uri="{FF2B5EF4-FFF2-40B4-BE49-F238E27FC236}">
                        <a16:creationId xmlns:a16="http://schemas.microsoft.com/office/drawing/2014/main" id="{5005E14B-547A-CF47-9948-7DE7372C26F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850" y="2747"/>
                    <a:ext cx="480" cy="251"/>
                    <a:chOff x="3850" y="2747"/>
                    <a:chExt cx="480" cy="251"/>
                  </a:xfrm>
                </p:grpSpPr>
                <p:sp>
                  <p:nvSpPr>
                    <p:cNvPr id="592956" name="Text Box 60">
                      <a:extLst>
                        <a:ext uri="{FF2B5EF4-FFF2-40B4-BE49-F238E27FC236}">
                          <a16:creationId xmlns:a16="http://schemas.microsoft.com/office/drawing/2014/main" id="{D2A6960E-CDBB-A143-A48D-68AEE194C6E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21" y="2747"/>
                      <a:ext cx="348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0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</a:t>
                      </a:r>
                    </a:p>
                  </p:txBody>
                </p:sp>
                <p:sp>
                  <p:nvSpPr>
                    <p:cNvPr id="592957" name="Rectangle 61">
                      <a:extLst>
                        <a:ext uri="{FF2B5EF4-FFF2-40B4-BE49-F238E27FC236}">
                          <a16:creationId xmlns:a16="http://schemas.microsoft.com/office/drawing/2014/main" id="{646949B0-F532-4A46-BF70-F87AEB8728A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50" y="2758"/>
                      <a:ext cx="48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592958" name="Group 62">
                    <a:extLst>
                      <a:ext uri="{FF2B5EF4-FFF2-40B4-BE49-F238E27FC236}">
                        <a16:creationId xmlns:a16="http://schemas.microsoft.com/office/drawing/2014/main" id="{9E7B3E9C-4ED8-464C-B560-A5CF44572B1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850" y="3173"/>
                    <a:ext cx="480" cy="250"/>
                    <a:chOff x="3850" y="3173"/>
                    <a:chExt cx="480" cy="250"/>
                  </a:xfrm>
                </p:grpSpPr>
                <p:sp>
                  <p:nvSpPr>
                    <p:cNvPr id="592959" name="Text Box 63">
                      <a:extLst>
                        <a:ext uri="{FF2B5EF4-FFF2-40B4-BE49-F238E27FC236}">
                          <a16:creationId xmlns:a16="http://schemas.microsoft.com/office/drawing/2014/main" id="{5AD788D3-3AFA-4641-B4C7-B21D9322D7A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4" y="3173"/>
                      <a:ext cx="232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0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</a:p>
                  </p:txBody>
                </p:sp>
                <p:sp>
                  <p:nvSpPr>
                    <p:cNvPr id="592960" name="Rectangle 64">
                      <a:extLst>
                        <a:ext uri="{FF2B5EF4-FFF2-40B4-BE49-F238E27FC236}">
                          <a16:creationId xmlns:a16="http://schemas.microsoft.com/office/drawing/2014/main" id="{4E582EBE-B4CF-7E47-8005-096AF7F6DB4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50" y="3183"/>
                      <a:ext cx="48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592961" name="Group 65">
                    <a:extLst>
                      <a:ext uri="{FF2B5EF4-FFF2-40B4-BE49-F238E27FC236}">
                        <a16:creationId xmlns:a16="http://schemas.microsoft.com/office/drawing/2014/main" id="{523D8DD0-3AB3-F042-9057-D5FF911E55E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850" y="3586"/>
                    <a:ext cx="480" cy="288"/>
                    <a:chOff x="3850" y="3586"/>
                    <a:chExt cx="480" cy="288"/>
                  </a:xfrm>
                </p:grpSpPr>
                <p:sp>
                  <p:nvSpPr>
                    <p:cNvPr id="592962" name="Text Box 66">
                      <a:extLst>
                        <a:ext uri="{FF2B5EF4-FFF2-40B4-BE49-F238E27FC236}">
                          <a16:creationId xmlns:a16="http://schemas.microsoft.com/office/drawing/2014/main" id="{173B6F8E-B090-A140-B2DF-2981679AB87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75" y="3597"/>
                      <a:ext cx="455" cy="25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0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ALU</a:t>
                      </a:r>
                    </a:p>
                  </p:txBody>
                </p:sp>
                <p:sp>
                  <p:nvSpPr>
                    <p:cNvPr id="592963" name="Rectangle 67">
                      <a:extLst>
                        <a:ext uri="{FF2B5EF4-FFF2-40B4-BE49-F238E27FC236}">
                          <a16:creationId xmlns:a16="http://schemas.microsoft.com/office/drawing/2014/main" id="{58727810-011C-8A45-832D-1BC2D61CCC4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50" y="3586"/>
                      <a:ext cx="480" cy="28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592964" name="Group 68">
                    <a:extLst>
                      <a:ext uri="{FF2B5EF4-FFF2-40B4-BE49-F238E27FC236}">
                        <a16:creationId xmlns:a16="http://schemas.microsoft.com/office/drawing/2014/main" id="{C66C0D92-8EA5-0544-9D26-C47BF84AA29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850" y="3944"/>
                    <a:ext cx="480" cy="250"/>
                    <a:chOff x="3850" y="3944"/>
                    <a:chExt cx="480" cy="250"/>
                  </a:xfrm>
                </p:grpSpPr>
                <p:sp>
                  <p:nvSpPr>
                    <p:cNvPr id="592965" name="Text Box 69">
                      <a:extLst>
                        <a:ext uri="{FF2B5EF4-FFF2-40B4-BE49-F238E27FC236}">
                          <a16:creationId xmlns:a16="http://schemas.microsoft.com/office/drawing/2014/main" id="{726C0012-87BB-C24C-A797-866832FEF4E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4" y="3944"/>
                      <a:ext cx="223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0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</a:t>
                      </a:r>
                    </a:p>
                  </p:txBody>
                </p:sp>
                <p:sp>
                  <p:nvSpPr>
                    <p:cNvPr id="592966" name="Rectangle 70">
                      <a:extLst>
                        <a:ext uri="{FF2B5EF4-FFF2-40B4-BE49-F238E27FC236}">
                          <a16:creationId xmlns:a16="http://schemas.microsoft.com/office/drawing/2014/main" id="{EDA5CD06-0733-5743-A91F-18D0C64A57D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50" y="3951"/>
                      <a:ext cx="48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592967" name="Line 71">
                    <a:extLst>
                      <a:ext uri="{FF2B5EF4-FFF2-40B4-BE49-F238E27FC236}">
                        <a16:creationId xmlns:a16="http://schemas.microsoft.com/office/drawing/2014/main" id="{5AB2F633-D6B9-694C-8B99-B40E1BC2D8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94" y="864"/>
                    <a:ext cx="0" cy="341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92968" name="Line 72">
                    <a:extLst>
                      <a:ext uri="{FF2B5EF4-FFF2-40B4-BE49-F238E27FC236}">
                        <a16:creationId xmlns:a16="http://schemas.microsoft.com/office/drawing/2014/main" id="{C4FC3BC5-F490-7A48-96CE-5B07F15E013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0" y="864"/>
                    <a:ext cx="0" cy="341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92969" name="Text Box 73">
                    <a:extLst>
                      <a:ext uri="{FF2B5EF4-FFF2-40B4-BE49-F238E27FC236}">
                        <a16:creationId xmlns:a16="http://schemas.microsoft.com/office/drawing/2014/main" id="{4A020E8E-5DF0-4545-9DFE-12D7C70EE79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46" y="283"/>
                    <a:ext cx="27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…</a:t>
                    </a:r>
                  </a:p>
                </p:txBody>
              </p:sp>
              <p:sp>
                <p:nvSpPr>
                  <p:cNvPr id="592970" name="Text Box 74">
                    <a:extLst>
                      <a:ext uri="{FF2B5EF4-FFF2-40B4-BE49-F238E27FC236}">
                        <a16:creationId xmlns:a16="http://schemas.microsoft.com/office/drawing/2014/main" id="{1C6CE3D5-057B-9946-8FCD-F09F1FEC718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54" y="144"/>
                    <a:ext cx="702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控制信号</a:t>
                    </a:r>
                  </a:p>
                </p:txBody>
              </p:sp>
              <p:sp>
                <p:nvSpPr>
                  <p:cNvPr id="592971" name="Line 75">
                    <a:extLst>
                      <a:ext uri="{FF2B5EF4-FFF2-40B4-BE49-F238E27FC236}">
                        <a16:creationId xmlns:a16="http://schemas.microsoft.com/office/drawing/2014/main" id="{EA64ECA4-F988-2D43-8893-3FA33134A42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06" y="3634"/>
                    <a:ext cx="1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92972" name="Line 76">
                    <a:extLst>
                      <a:ext uri="{FF2B5EF4-FFF2-40B4-BE49-F238E27FC236}">
                        <a16:creationId xmlns:a16="http://schemas.microsoft.com/office/drawing/2014/main" id="{C3E51271-17CD-2343-94E4-BFCF6DB8F4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06" y="3826"/>
                    <a:ext cx="1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92973" name="Text Box 77">
                    <a:extLst>
                      <a:ext uri="{FF2B5EF4-FFF2-40B4-BE49-F238E27FC236}">
                        <a16:creationId xmlns:a16="http://schemas.microsoft.com/office/drawing/2014/main" id="{1C918250-65FC-4E44-9319-8A5AD216F90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8" y="3638"/>
                    <a:ext cx="29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…</a:t>
                    </a:r>
                  </a:p>
                </p:txBody>
              </p:sp>
              <p:sp>
                <p:nvSpPr>
                  <p:cNvPr id="592974" name="Text Box 78">
                    <a:extLst>
                      <a:ext uri="{FF2B5EF4-FFF2-40B4-BE49-F238E27FC236}">
                        <a16:creationId xmlns:a16="http://schemas.microsoft.com/office/drawing/2014/main" id="{EE9D0EFA-DB41-F340-BFD5-7922D18364A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2" y="3584"/>
                    <a:ext cx="767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控制信号</a:t>
                    </a:r>
                  </a:p>
                </p:txBody>
              </p:sp>
              <p:sp>
                <p:nvSpPr>
                  <p:cNvPr id="592975" name="Text Box 79">
                    <a:extLst>
                      <a:ext uri="{FF2B5EF4-FFF2-40B4-BE49-F238E27FC236}">
                        <a16:creationId xmlns:a16="http://schemas.microsoft.com/office/drawing/2014/main" id="{DB2DA676-23A9-8542-A4E7-0BEDB5EA576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80" y="1512"/>
                    <a:ext cx="446" cy="10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CPU</a:t>
                    </a:r>
                  </a:p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 </a:t>
                    </a:r>
                    <a:r>
                      <a:rPr kumimoji="1" lang="zh-CN" altLang="en-US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内</a:t>
                    </a:r>
                  </a:p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 部</a:t>
                    </a:r>
                  </a:p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 总</a:t>
                    </a:r>
                  </a:p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 线</a:t>
                    </a:r>
                  </a:p>
                </p:txBody>
              </p:sp>
              <p:sp>
                <p:nvSpPr>
                  <p:cNvPr id="592976" name="Rectangle 80">
                    <a:extLst>
                      <a:ext uri="{FF2B5EF4-FFF2-40B4-BE49-F238E27FC236}">
                        <a16:creationId xmlns:a16="http://schemas.microsoft.com/office/drawing/2014/main" id="{7D20A78D-09B4-134E-9806-796AD92520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6" y="514"/>
                    <a:ext cx="48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</p:grpSp>
      <p:sp>
        <p:nvSpPr>
          <p:cNvPr id="592977" name="Text Box 81">
            <a:extLst>
              <a:ext uri="{FF2B5EF4-FFF2-40B4-BE49-F238E27FC236}">
                <a16:creationId xmlns:a16="http://schemas.microsoft.com/office/drawing/2014/main" id="{0AB073C8-2271-C144-BF75-611B07D18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3429000"/>
            <a:ext cx="91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2978" name="Text Box 82">
            <a:extLst>
              <a:ext uri="{FF2B5EF4-FFF2-40B4-BE49-F238E27FC236}">
                <a16:creationId xmlns:a16="http://schemas.microsoft.com/office/drawing/2014/main" id="{C3A8953C-2EEB-6041-A781-2E24858A9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964" y="41910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92979" name="Group 83">
            <a:extLst>
              <a:ext uri="{FF2B5EF4-FFF2-40B4-BE49-F238E27FC236}">
                <a16:creationId xmlns:a16="http://schemas.microsoft.com/office/drawing/2014/main" id="{C65A48AA-25B1-FA45-9E08-812D3F4B7B93}"/>
              </a:ext>
            </a:extLst>
          </p:cNvPr>
          <p:cNvGrpSpPr>
            <a:grpSpLocks/>
          </p:cNvGrpSpPr>
          <p:nvPr/>
        </p:nvGrpSpPr>
        <p:grpSpPr bwMode="auto">
          <a:xfrm>
            <a:off x="3540125" y="2386013"/>
            <a:ext cx="6000750" cy="709612"/>
            <a:chOff x="1270" y="1503"/>
            <a:chExt cx="3780" cy="447"/>
          </a:xfrm>
        </p:grpSpPr>
        <p:sp>
          <p:nvSpPr>
            <p:cNvPr id="592980" name="Freeform 84">
              <a:extLst>
                <a:ext uri="{FF2B5EF4-FFF2-40B4-BE49-F238E27FC236}">
                  <a16:creationId xmlns:a16="http://schemas.microsoft.com/office/drawing/2014/main" id="{4F77ECEA-647E-B14D-8095-A404F9678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3" y="1810"/>
              <a:ext cx="1" cy="113"/>
            </a:xfrm>
            <a:custGeom>
              <a:avLst/>
              <a:gdLst>
                <a:gd name="T0" fmla="*/ 0 w 1"/>
                <a:gd name="T1" fmla="*/ 0 h 165"/>
                <a:gd name="T2" fmla="*/ 0 w 1"/>
                <a:gd name="T3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65">
                  <a:moveTo>
                    <a:pt x="0" y="0"/>
                  </a:moveTo>
                  <a:lnTo>
                    <a:pt x="0" y="165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2981" name="Text Box 85">
              <a:extLst>
                <a:ext uri="{FF2B5EF4-FFF2-40B4-BE49-F238E27FC236}">
                  <a16:creationId xmlns:a16="http://schemas.microsoft.com/office/drawing/2014/main" id="{E0143AB4-6410-984C-A290-E64166E42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3" y="1719"/>
              <a:ext cx="4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592982" name="Text Box 86">
              <a:extLst>
                <a:ext uri="{FF2B5EF4-FFF2-40B4-BE49-F238E27FC236}">
                  <a16:creationId xmlns:a16="http://schemas.microsoft.com/office/drawing/2014/main" id="{D109C005-0371-EC47-AA39-A54B3710C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" y="1503"/>
              <a:ext cx="5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zh-CN" altLang="en-US" sz="2000" b="1" baseline="-1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92983" name="Group 87">
            <a:extLst>
              <a:ext uri="{FF2B5EF4-FFF2-40B4-BE49-F238E27FC236}">
                <a16:creationId xmlns:a16="http://schemas.microsoft.com/office/drawing/2014/main" id="{B7B28A83-522D-8E46-B39E-787ACAD98526}"/>
              </a:ext>
            </a:extLst>
          </p:cNvPr>
          <p:cNvGrpSpPr>
            <a:grpSpLocks/>
          </p:cNvGrpSpPr>
          <p:nvPr/>
        </p:nvGrpSpPr>
        <p:grpSpPr bwMode="auto">
          <a:xfrm>
            <a:off x="4916488" y="2105026"/>
            <a:ext cx="2138362" cy="1114425"/>
            <a:chOff x="2137" y="1326"/>
            <a:chExt cx="1347" cy="702"/>
          </a:xfrm>
        </p:grpSpPr>
        <p:sp>
          <p:nvSpPr>
            <p:cNvPr id="592984" name="Text Box 88">
              <a:extLst>
                <a:ext uri="{FF2B5EF4-FFF2-40B4-BE49-F238E27FC236}">
                  <a16:creationId xmlns:a16="http://schemas.microsoft.com/office/drawing/2014/main" id="{D2E8AAEA-ED41-DC49-B7B4-773C4C781A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776"/>
              <a:ext cx="6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地址线</a:t>
              </a:r>
            </a:p>
          </p:txBody>
        </p:sp>
        <p:sp>
          <p:nvSpPr>
            <p:cNvPr id="592985" name="Text Box 89">
              <a:extLst>
                <a:ext uri="{FF2B5EF4-FFF2-40B4-BE49-F238E27FC236}">
                  <a16:creationId xmlns:a16="http://schemas.microsoft.com/office/drawing/2014/main" id="{328DBE67-9763-0D49-98A0-6900127C4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7" y="1326"/>
              <a:ext cx="65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地址线</a:t>
              </a:r>
            </a:p>
          </p:txBody>
        </p:sp>
      </p:grpSp>
      <p:sp>
        <p:nvSpPr>
          <p:cNvPr id="592986" name="Text Box 90">
            <a:extLst>
              <a:ext uri="{FF2B5EF4-FFF2-40B4-BE49-F238E27FC236}">
                <a16:creationId xmlns:a16="http://schemas.microsoft.com/office/drawing/2014/main" id="{F2D8E31F-6707-FD40-A51D-32930BDA7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763" y="2092325"/>
            <a:ext cx="91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92987" name="Group 91">
            <a:extLst>
              <a:ext uri="{FF2B5EF4-FFF2-40B4-BE49-F238E27FC236}">
                <a16:creationId xmlns:a16="http://schemas.microsoft.com/office/drawing/2014/main" id="{E683262F-E0E0-2248-ADD0-42E185374104}"/>
              </a:ext>
            </a:extLst>
          </p:cNvPr>
          <p:cNvGrpSpPr>
            <a:grpSpLocks/>
          </p:cNvGrpSpPr>
          <p:nvPr/>
        </p:nvGrpSpPr>
        <p:grpSpPr bwMode="auto">
          <a:xfrm>
            <a:off x="3697288" y="1287463"/>
            <a:ext cx="5562600" cy="3617912"/>
            <a:chOff x="1369" y="811"/>
            <a:chExt cx="3504" cy="2279"/>
          </a:xfrm>
        </p:grpSpPr>
        <p:sp>
          <p:nvSpPr>
            <p:cNvPr id="592988" name="Freeform 92">
              <a:extLst>
                <a:ext uri="{FF2B5EF4-FFF2-40B4-BE49-F238E27FC236}">
                  <a16:creationId xmlns:a16="http://schemas.microsoft.com/office/drawing/2014/main" id="{FCAC416E-A637-254D-9148-05140BE05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3" y="898"/>
              <a:ext cx="1" cy="113"/>
            </a:xfrm>
            <a:custGeom>
              <a:avLst/>
              <a:gdLst>
                <a:gd name="T0" fmla="*/ 0 w 1"/>
                <a:gd name="T1" fmla="*/ 0 h 165"/>
                <a:gd name="T2" fmla="*/ 0 w 1"/>
                <a:gd name="T3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65">
                  <a:moveTo>
                    <a:pt x="0" y="0"/>
                  </a:moveTo>
                  <a:lnTo>
                    <a:pt x="0" y="165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2989" name="Text Box 93">
              <a:extLst>
                <a:ext uri="{FF2B5EF4-FFF2-40B4-BE49-F238E27FC236}">
                  <a16:creationId xmlns:a16="http://schemas.microsoft.com/office/drawing/2014/main" id="{477A0BF9-88EA-E647-A6B4-C441AE58B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0" y="811"/>
              <a:ext cx="3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IR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592990" name="Text Box 94">
              <a:extLst>
                <a:ext uri="{FF2B5EF4-FFF2-40B4-BE49-F238E27FC236}">
                  <a16:creationId xmlns:a16="http://schemas.microsoft.com/office/drawing/2014/main" id="{FDE8E7D1-3E28-A746-8ECE-7CD9C088C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9" y="2838"/>
              <a:ext cx="32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IR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92991" name="Group 95">
            <a:extLst>
              <a:ext uri="{FF2B5EF4-FFF2-40B4-BE49-F238E27FC236}">
                <a16:creationId xmlns:a16="http://schemas.microsoft.com/office/drawing/2014/main" id="{823A94FD-6EA4-FD4A-98E9-6BAE5A7A268B}"/>
              </a:ext>
            </a:extLst>
          </p:cNvPr>
          <p:cNvGrpSpPr>
            <a:grpSpLocks/>
          </p:cNvGrpSpPr>
          <p:nvPr/>
        </p:nvGrpSpPr>
        <p:grpSpPr bwMode="auto">
          <a:xfrm>
            <a:off x="7629526" y="2859088"/>
            <a:ext cx="828675" cy="417512"/>
            <a:chOff x="3433" y="1849"/>
            <a:chExt cx="522" cy="263"/>
          </a:xfrm>
        </p:grpSpPr>
        <p:sp>
          <p:nvSpPr>
            <p:cNvPr id="592992" name="Rectangle 96">
              <a:extLst>
                <a:ext uri="{FF2B5EF4-FFF2-40B4-BE49-F238E27FC236}">
                  <a16:creationId xmlns:a16="http://schemas.microsoft.com/office/drawing/2014/main" id="{27016025-27EB-1544-A02E-D84616227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1849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2993" name="Text Box 97">
              <a:extLst>
                <a:ext uri="{FF2B5EF4-FFF2-40B4-BE49-F238E27FC236}">
                  <a16:creationId xmlns:a16="http://schemas.microsoft.com/office/drawing/2014/main" id="{DC885EE5-5E29-6040-B3A1-3CC1AECAF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62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</a:p>
          </p:txBody>
        </p:sp>
      </p:grpSp>
      <p:grpSp>
        <p:nvGrpSpPr>
          <p:cNvPr id="592994" name="Group 98">
            <a:extLst>
              <a:ext uri="{FF2B5EF4-FFF2-40B4-BE49-F238E27FC236}">
                <a16:creationId xmlns:a16="http://schemas.microsoft.com/office/drawing/2014/main" id="{FC713385-AD7F-6844-BD12-B4F810325767}"/>
              </a:ext>
            </a:extLst>
          </p:cNvPr>
          <p:cNvGrpSpPr>
            <a:grpSpLocks/>
          </p:cNvGrpSpPr>
          <p:nvPr/>
        </p:nvGrpSpPr>
        <p:grpSpPr bwMode="auto">
          <a:xfrm>
            <a:off x="7599364" y="3544888"/>
            <a:ext cx="828675" cy="417512"/>
            <a:chOff x="3433" y="1849"/>
            <a:chExt cx="522" cy="263"/>
          </a:xfrm>
        </p:grpSpPr>
        <p:sp>
          <p:nvSpPr>
            <p:cNvPr id="592995" name="Rectangle 99">
              <a:extLst>
                <a:ext uri="{FF2B5EF4-FFF2-40B4-BE49-F238E27FC236}">
                  <a16:creationId xmlns:a16="http://schemas.microsoft.com/office/drawing/2014/main" id="{60D52352-A4B2-7743-8B08-5B68181DE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1849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2996" name="Text Box 100">
              <a:extLst>
                <a:ext uri="{FF2B5EF4-FFF2-40B4-BE49-F238E27FC236}">
                  <a16:creationId xmlns:a16="http://schemas.microsoft.com/office/drawing/2014/main" id="{54769D58-15BF-0F48-86C5-DA9455618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62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</a:p>
          </p:txBody>
        </p:sp>
      </p:grpSp>
      <p:grpSp>
        <p:nvGrpSpPr>
          <p:cNvPr id="592997" name="Group 101">
            <a:extLst>
              <a:ext uri="{FF2B5EF4-FFF2-40B4-BE49-F238E27FC236}">
                <a16:creationId xmlns:a16="http://schemas.microsoft.com/office/drawing/2014/main" id="{6972377D-0BA2-524A-830A-D680A66E0CB8}"/>
              </a:ext>
            </a:extLst>
          </p:cNvPr>
          <p:cNvGrpSpPr>
            <a:grpSpLocks/>
          </p:cNvGrpSpPr>
          <p:nvPr/>
        </p:nvGrpSpPr>
        <p:grpSpPr bwMode="auto">
          <a:xfrm>
            <a:off x="7629526" y="1487488"/>
            <a:ext cx="798513" cy="417512"/>
            <a:chOff x="3433" y="1417"/>
            <a:chExt cx="503" cy="263"/>
          </a:xfrm>
        </p:grpSpPr>
        <p:sp>
          <p:nvSpPr>
            <p:cNvPr id="592998" name="Rectangle 102">
              <a:extLst>
                <a:ext uri="{FF2B5EF4-FFF2-40B4-BE49-F238E27FC236}">
                  <a16:creationId xmlns:a16="http://schemas.microsoft.com/office/drawing/2014/main" id="{7BAFF949-3344-5841-8DCB-D75431297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1417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2999" name="Text Box 103">
              <a:extLst>
                <a:ext uri="{FF2B5EF4-FFF2-40B4-BE49-F238E27FC236}">
                  <a16:creationId xmlns:a16="http://schemas.microsoft.com/office/drawing/2014/main" id="{13FBA40C-F2D1-8446-9610-0453B7921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1430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IR</a:t>
              </a:r>
            </a:p>
          </p:txBody>
        </p:sp>
      </p:grpSp>
      <p:sp>
        <p:nvSpPr>
          <p:cNvPr id="593000" name="Line 104">
            <a:extLst>
              <a:ext uri="{FF2B5EF4-FFF2-40B4-BE49-F238E27FC236}">
                <a16:creationId xmlns:a16="http://schemas.microsoft.com/office/drawing/2014/main" id="{F545F460-1E9E-4045-A153-19C70029A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3048000"/>
            <a:ext cx="0" cy="1066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3001" name="Line 105">
            <a:extLst>
              <a:ext uri="{FF2B5EF4-FFF2-40B4-BE49-F238E27FC236}">
                <a16:creationId xmlns:a16="http://schemas.microsoft.com/office/drawing/2014/main" id="{0662D409-EBED-7F4A-9FE2-6A56A56C2004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010400" y="3733800"/>
            <a:ext cx="609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93002" name="Group 106">
            <a:extLst>
              <a:ext uri="{FF2B5EF4-FFF2-40B4-BE49-F238E27FC236}">
                <a16:creationId xmlns:a16="http://schemas.microsoft.com/office/drawing/2014/main" id="{AADF2BEB-35BA-7543-90C9-D57D1C156A35}"/>
              </a:ext>
            </a:extLst>
          </p:cNvPr>
          <p:cNvGrpSpPr>
            <a:grpSpLocks/>
          </p:cNvGrpSpPr>
          <p:nvPr/>
        </p:nvGrpSpPr>
        <p:grpSpPr bwMode="auto">
          <a:xfrm>
            <a:off x="7629526" y="3544888"/>
            <a:ext cx="828675" cy="417512"/>
            <a:chOff x="3433" y="1849"/>
            <a:chExt cx="522" cy="263"/>
          </a:xfrm>
        </p:grpSpPr>
        <p:sp>
          <p:nvSpPr>
            <p:cNvPr id="593003" name="Rectangle 107">
              <a:extLst>
                <a:ext uri="{FF2B5EF4-FFF2-40B4-BE49-F238E27FC236}">
                  <a16:creationId xmlns:a16="http://schemas.microsoft.com/office/drawing/2014/main" id="{D1F6F467-B733-3E46-9CE6-EDAD08232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1849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3004" name="Text Box 108">
              <a:extLst>
                <a:ext uri="{FF2B5EF4-FFF2-40B4-BE49-F238E27FC236}">
                  <a16:creationId xmlns:a16="http://schemas.microsoft.com/office/drawing/2014/main" id="{69842E0A-DA22-7444-9F33-5201F82E8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62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</a:p>
          </p:txBody>
        </p:sp>
      </p:grpSp>
      <p:grpSp>
        <p:nvGrpSpPr>
          <p:cNvPr id="593005" name="Group 109">
            <a:extLst>
              <a:ext uri="{FF2B5EF4-FFF2-40B4-BE49-F238E27FC236}">
                <a16:creationId xmlns:a16="http://schemas.microsoft.com/office/drawing/2014/main" id="{59748236-6FA3-A34C-8124-8E56DA0A9E75}"/>
              </a:ext>
            </a:extLst>
          </p:cNvPr>
          <p:cNvGrpSpPr>
            <a:grpSpLocks/>
          </p:cNvGrpSpPr>
          <p:nvPr/>
        </p:nvGrpSpPr>
        <p:grpSpPr bwMode="auto">
          <a:xfrm>
            <a:off x="7620001" y="3544888"/>
            <a:ext cx="828675" cy="417512"/>
            <a:chOff x="3433" y="1849"/>
            <a:chExt cx="522" cy="263"/>
          </a:xfrm>
        </p:grpSpPr>
        <p:sp>
          <p:nvSpPr>
            <p:cNvPr id="593006" name="Rectangle 110">
              <a:extLst>
                <a:ext uri="{FF2B5EF4-FFF2-40B4-BE49-F238E27FC236}">
                  <a16:creationId xmlns:a16="http://schemas.microsoft.com/office/drawing/2014/main" id="{47C89199-32B9-1B4E-9B19-26FBFE776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1849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3007" name="Text Box 111">
              <a:extLst>
                <a:ext uri="{FF2B5EF4-FFF2-40B4-BE49-F238E27FC236}">
                  <a16:creationId xmlns:a16="http://schemas.microsoft.com/office/drawing/2014/main" id="{A20D351F-E87F-0C40-96D4-2E7002896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62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</a:p>
          </p:txBody>
        </p:sp>
      </p:grpSp>
      <p:grpSp>
        <p:nvGrpSpPr>
          <p:cNvPr id="593008" name="Group 112">
            <a:extLst>
              <a:ext uri="{FF2B5EF4-FFF2-40B4-BE49-F238E27FC236}">
                <a16:creationId xmlns:a16="http://schemas.microsoft.com/office/drawing/2014/main" id="{2EAE92DB-4EA8-7046-8792-80C36E277BC9}"/>
              </a:ext>
            </a:extLst>
          </p:cNvPr>
          <p:cNvGrpSpPr>
            <a:grpSpLocks/>
          </p:cNvGrpSpPr>
          <p:nvPr/>
        </p:nvGrpSpPr>
        <p:grpSpPr bwMode="auto">
          <a:xfrm>
            <a:off x="2335213" y="3716338"/>
            <a:ext cx="7296150" cy="1185862"/>
            <a:chOff x="511" y="2341"/>
            <a:chExt cx="4596" cy="747"/>
          </a:xfrm>
        </p:grpSpPr>
        <p:sp>
          <p:nvSpPr>
            <p:cNvPr id="593009" name="Text Box 113">
              <a:extLst>
                <a:ext uri="{FF2B5EF4-FFF2-40B4-BE49-F238E27FC236}">
                  <a16:creationId xmlns:a16="http://schemas.microsoft.com/office/drawing/2014/main" id="{98660056-5165-7148-A8FC-5A8647B93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" y="2838"/>
              <a:ext cx="5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grpSp>
          <p:nvGrpSpPr>
            <p:cNvPr id="593010" name="Group 114">
              <a:extLst>
                <a:ext uri="{FF2B5EF4-FFF2-40B4-BE49-F238E27FC236}">
                  <a16:creationId xmlns:a16="http://schemas.microsoft.com/office/drawing/2014/main" id="{6CA1CF71-5C9E-7742-BB7E-DF8135D67C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8" y="2341"/>
              <a:ext cx="559" cy="231"/>
              <a:chOff x="4548" y="2341"/>
              <a:chExt cx="559" cy="231"/>
            </a:xfrm>
          </p:grpSpPr>
          <p:sp>
            <p:nvSpPr>
              <p:cNvPr id="593011" name="Text Box 115">
                <a:extLst>
                  <a:ext uri="{FF2B5EF4-FFF2-40B4-BE49-F238E27FC236}">
                    <a16:creationId xmlns:a16="http://schemas.microsoft.com/office/drawing/2014/main" id="{6733DAFD-7372-BC49-9825-67423F63FD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" y="2341"/>
                <a:ext cx="5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C28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MDR</a:t>
                </a:r>
                <a:r>
                  <a:rPr kumimoji="1" lang="en-US" altLang="zh-CN" b="1" baseline="-15000">
                    <a:solidFill>
                      <a:srgbClr val="C28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</a:p>
            </p:txBody>
          </p:sp>
          <p:sp>
            <p:nvSpPr>
              <p:cNvPr id="593012" name="Freeform 116">
                <a:extLst>
                  <a:ext uri="{FF2B5EF4-FFF2-40B4-BE49-F238E27FC236}">
                    <a16:creationId xmlns:a16="http://schemas.microsoft.com/office/drawing/2014/main" id="{03215F40-9801-4E4E-9D1C-0235F88096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8" y="2403"/>
                <a:ext cx="3" cy="126"/>
              </a:xfrm>
              <a:custGeom>
                <a:avLst/>
                <a:gdLst>
                  <a:gd name="T0" fmla="*/ 0 w 3"/>
                  <a:gd name="T1" fmla="*/ 0 h 126"/>
                  <a:gd name="T2" fmla="*/ 3 w 3"/>
                  <a:gd name="T3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26">
                    <a:moveTo>
                      <a:pt x="0" y="0"/>
                    </a:moveTo>
                    <a:lnTo>
                      <a:pt x="3" y="126"/>
                    </a:lnTo>
                  </a:path>
                </a:pathLst>
              </a:custGeom>
              <a:noFill/>
              <a:ln w="28575" cmpd="sng">
                <a:solidFill>
                  <a:srgbClr val="C28F00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93013" name="Group 117">
            <a:extLst>
              <a:ext uri="{FF2B5EF4-FFF2-40B4-BE49-F238E27FC236}">
                <a16:creationId xmlns:a16="http://schemas.microsoft.com/office/drawing/2014/main" id="{4514084A-412D-DF49-B23A-FD8D3568DBA9}"/>
              </a:ext>
            </a:extLst>
          </p:cNvPr>
          <p:cNvGrpSpPr>
            <a:grpSpLocks/>
          </p:cNvGrpSpPr>
          <p:nvPr/>
        </p:nvGrpSpPr>
        <p:grpSpPr bwMode="auto">
          <a:xfrm>
            <a:off x="8743951" y="3716338"/>
            <a:ext cx="887413" cy="366712"/>
            <a:chOff x="4548" y="2341"/>
            <a:chExt cx="559" cy="231"/>
          </a:xfrm>
        </p:grpSpPr>
        <p:sp>
          <p:nvSpPr>
            <p:cNvPr id="593014" name="Freeform 118">
              <a:extLst>
                <a:ext uri="{FF2B5EF4-FFF2-40B4-BE49-F238E27FC236}">
                  <a16:creationId xmlns:a16="http://schemas.microsoft.com/office/drawing/2014/main" id="{5E8800D9-014A-1345-92BD-6DC39C8A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" y="2406"/>
              <a:ext cx="6" cy="126"/>
            </a:xfrm>
            <a:custGeom>
              <a:avLst/>
              <a:gdLst>
                <a:gd name="T0" fmla="*/ 0 w 6"/>
                <a:gd name="T1" fmla="*/ 0 h 126"/>
                <a:gd name="T2" fmla="*/ 6 w 6"/>
                <a:gd name="T3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126">
                  <a:moveTo>
                    <a:pt x="0" y="0"/>
                  </a:moveTo>
                  <a:lnTo>
                    <a:pt x="6" y="12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3015" name="Text Box 119">
              <a:extLst>
                <a:ext uri="{FF2B5EF4-FFF2-40B4-BE49-F238E27FC236}">
                  <a16:creationId xmlns:a16="http://schemas.microsoft.com/office/drawing/2014/main" id="{2623E16B-1CD4-DC45-B7AC-0F7A24E72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" y="2341"/>
              <a:ext cx="5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</p:grpSp>
      <p:grpSp>
        <p:nvGrpSpPr>
          <p:cNvPr id="593016" name="Group 120">
            <a:extLst>
              <a:ext uri="{FF2B5EF4-FFF2-40B4-BE49-F238E27FC236}">
                <a16:creationId xmlns:a16="http://schemas.microsoft.com/office/drawing/2014/main" id="{913524AE-6017-6B40-89E6-FED203E49AEF}"/>
              </a:ext>
            </a:extLst>
          </p:cNvPr>
          <p:cNvGrpSpPr>
            <a:grpSpLocks/>
          </p:cNvGrpSpPr>
          <p:nvPr/>
        </p:nvGrpSpPr>
        <p:grpSpPr bwMode="auto">
          <a:xfrm>
            <a:off x="8748713" y="3716338"/>
            <a:ext cx="882650" cy="366712"/>
            <a:chOff x="4551" y="2341"/>
            <a:chExt cx="556" cy="231"/>
          </a:xfrm>
        </p:grpSpPr>
        <p:sp>
          <p:nvSpPr>
            <p:cNvPr id="593017" name="Text Box 121">
              <a:extLst>
                <a:ext uri="{FF2B5EF4-FFF2-40B4-BE49-F238E27FC236}">
                  <a16:creationId xmlns:a16="http://schemas.microsoft.com/office/drawing/2014/main" id="{CF1BC13A-5111-1D45-BD90-E8FFF0FC6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" y="2341"/>
              <a:ext cx="5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C28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  <a:r>
                <a:rPr kumimoji="1" lang="en-US" altLang="zh-CN" b="1" baseline="-15000">
                  <a:solidFill>
                    <a:srgbClr val="C28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593018" name="Freeform 122">
              <a:extLst>
                <a:ext uri="{FF2B5EF4-FFF2-40B4-BE49-F238E27FC236}">
                  <a16:creationId xmlns:a16="http://schemas.microsoft.com/office/drawing/2014/main" id="{BD059C4E-11EB-494C-9B8B-E16DFA32E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" y="2409"/>
              <a:ext cx="3" cy="120"/>
            </a:xfrm>
            <a:custGeom>
              <a:avLst/>
              <a:gdLst>
                <a:gd name="T0" fmla="*/ 0 w 3"/>
                <a:gd name="T1" fmla="*/ 0 h 120"/>
                <a:gd name="T2" fmla="*/ 3 w 3"/>
                <a:gd name="T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20">
                  <a:moveTo>
                    <a:pt x="0" y="0"/>
                  </a:moveTo>
                  <a:lnTo>
                    <a:pt x="3" y="120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3019" name="Group 123">
            <a:extLst>
              <a:ext uri="{FF2B5EF4-FFF2-40B4-BE49-F238E27FC236}">
                <a16:creationId xmlns:a16="http://schemas.microsoft.com/office/drawing/2014/main" id="{A845B232-C9CA-B44F-AB16-FAFE83F94C43}"/>
              </a:ext>
            </a:extLst>
          </p:cNvPr>
          <p:cNvGrpSpPr>
            <a:grpSpLocks/>
          </p:cNvGrpSpPr>
          <p:nvPr/>
        </p:nvGrpSpPr>
        <p:grpSpPr bwMode="auto">
          <a:xfrm>
            <a:off x="8743951" y="3716338"/>
            <a:ext cx="887413" cy="366712"/>
            <a:chOff x="4548" y="2341"/>
            <a:chExt cx="559" cy="231"/>
          </a:xfrm>
        </p:grpSpPr>
        <p:sp>
          <p:nvSpPr>
            <p:cNvPr id="593020" name="Freeform 124">
              <a:extLst>
                <a:ext uri="{FF2B5EF4-FFF2-40B4-BE49-F238E27FC236}">
                  <a16:creationId xmlns:a16="http://schemas.microsoft.com/office/drawing/2014/main" id="{B71CAAF6-2CC7-CE42-B171-CE58AA47B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" y="2412"/>
              <a:ext cx="3" cy="117"/>
            </a:xfrm>
            <a:custGeom>
              <a:avLst/>
              <a:gdLst>
                <a:gd name="T0" fmla="*/ 3 w 3"/>
                <a:gd name="T1" fmla="*/ 0 h 117"/>
                <a:gd name="T2" fmla="*/ 0 w 3"/>
                <a:gd name="T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17">
                  <a:moveTo>
                    <a:pt x="3" y="0"/>
                  </a:moveTo>
                  <a:lnTo>
                    <a:pt x="0" y="117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3021" name="Text Box 125">
              <a:extLst>
                <a:ext uri="{FF2B5EF4-FFF2-40B4-BE49-F238E27FC236}">
                  <a16:creationId xmlns:a16="http://schemas.microsoft.com/office/drawing/2014/main" id="{A967107A-5BD8-DA48-9722-C66975096A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" y="2341"/>
              <a:ext cx="5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</p:grpSp>
      <p:grpSp>
        <p:nvGrpSpPr>
          <p:cNvPr id="593022" name="Group 126">
            <a:extLst>
              <a:ext uri="{FF2B5EF4-FFF2-40B4-BE49-F238E27FC236}">
                <a16:creationId xmlns:a16="http://schemas.microsoft.com/office/drawing/2014/main" id="{779A19E6-48CC-2647-9089-9716F685086E}"/>
              </a:ext>
            </a:extLst>
          </p:cNvPr>
          <p:cNvGrpSpPr>
            <a:grpSpLocks/>
          </p:cNvGrpSpPr>
          <p:nvPr/>
        </p:nvGrpSpPr>
        <p:grpSpPr bwMode="auto">
          <a:xfrm>
            <a:off x="8015289" y="3940175"/>
            <a:ext cx="1747837" cy="152400"/>
            <a:chOff x="4093" y="2482"/>
            <a:chExt cx="1101" cy="96"/>
          </a:xfrm>
        </p:grpSpPr>
        <p:sp>
          <p:nvSpPr>
            <p:cNvPr id="593023" name="Oval 127">
              <a:extLst>
                <a:ext uri="{FF2B5EF4-FFF2-40B4-BE49-F238E27FC236}">
                  <a16:creationId xmlns:a16="http://schemas.microsoft.com/office/drawing/2014/main" id="{6BFE750E-DB9F-AE48-A036-659653C66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530"/>
              <a:ext cx="48" cy="48"/>
            </a:xfrm>
            <a:prstGeom prst="ellipse">
              <a:avLst/>
            </a:prstGeom>
            <a:noFill/>
            <a:ln w="19050">
              <a:solidFill>
                <a:srgbClr val="C2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3024" name="Freeform 128">
              <a:extLst>
                <a:ext uri="{FF2B5EF4-FFF2-40B4-BE49-F238E27FC236}">
                  <a16:creationId xmlns:a16="http://schemas.microsoft.com/office/drawing/2014/main" id="{BEE2CF81-A832-EE4A-9F2F-F44B0F0FF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" y="2551"/>
              <a:ext cx="615" cy="6"/>
            </a:xfrm>
            <a:custGeom>
              <a:avLst/>
              <a:gdLst>
                <a:gd name="T0" fmla="*/ 0 w 615"/>
                <a:gd name="T1" fmla="*/ 0 h 6"/>
                <a:gd name="T2" fmla="*/ 615 w 615"/>
                <a:gd name="T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5" h="6">
                  <a:moveTo>
                    <a:pt x="0" y="0"/>
                  </a:moveTo>
                  <a:lnTo>
                    <a:pt x="615" y="6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3025" name="Freeform 129">
              <a:extLst>
                <a:ext uri="{FF2B5EF4-FFF2-40B4-BE49-F238E27FC236}">
                  <a16:creationId xmlns:a16="http://schemas.microsoft.com/office/drawing/2014/main" id="{BC8985B9-5178-7546-95F8-C1749B9DF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" y="2482"/>
              <a:ext cx="432" cy="66"/>
            </a:xfrm>
            <a:custGeom>
              <a:avLst/>
              <a:gdLst>
                <a:gd name="T0" fmla="*/ 0 w 432"/>
                <a:gd name="T1" fmla="*/ 0 h 66"/>
                <a:gd name="T2" fmla="*/ 0 w 432"/>
                <a:gd name="T3" fmla="*/ 66 h 66"/>
                <a:gd name="T4" fmla="*/ 432 w 432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3026" name="Group 130">
            <a:extLst>
              <a:ext uri="{FF2B5EF4-FFF2-40B4-BE49-F238E27FC236}">
                <a16:creationId xmlns:a16="http://schemas.microsoft.com/office/drawing/2014/main" id="{A04A0C7F-D9F3-024E-9DFB-02C7169C26A5}"/>
              </a:ext>
            </a:extLst>
          </p:cNvPr>
          <p:cNvGrpSpPr>
            <a:grpSpLocks/>
          </p:cNvGrpSpPr>
          <p:nvPr/>
        </p:nvGrpSpPr>
        <p:grpSpPr bwMode="auto">
          <a:xfrm>
            <a:off x="8015289" y="3940175"/>
            <a:ext cx="1747837" cy="152400"/>
            <a:chOff x="4093" y="2482"/>
            <a:chExt cx="1101" cy="96"/>
          </a:xfrm>
        </p:grpSpPr>
        <p:sp>
          <p:nvSpPr>
            <p:cNvPr id="593027" name="Oval 131">
              <a:extLst>
                <a:ext uri="{FF2B5EF4-FFF2-40B4-BE49-F238E27FC236}">
                  <a16:creationId xmlns:a16="http://schemas.microsoft.com/office/drawing/2014/main" id="{3D5DAF63-4010-7B48-9F2F-F482685CC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530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3028" name="Freeform 132">
              <a:extLst>
                <a:ext uri="{FF2B5EF4-FFF2-40B4-BE49-F238E27FC236}">
                  <a16:creationId xmlns:a16="http://schemas.microsoft.com/office/drawing/2014/main" id="{A42C6471-1E2E-FF42-8C3D-3E5006781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" y="2551"/>
              <a:ext cx="615" cy="6"/>
            </a:xfrm>
            <a:custGeom>
              <a:avLst/>
              <a:gdLst>
                <a:gd name="T0" fmla="*/ 0 w 615"/>
                <a:gd name="T1" fmla="*/ 0 h 6"/>
                <a:gd name="T2" fmla="*/ 615 w 615"/>
                <a:gd name="T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5" h="6">
                  <a:moveTo>
                    <a:pt x="0" y="0"/>
                  </a:moveTo>
                  <a:lnTo>
                    <a:pt x="615" y="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3029" name="Freeform 133">
              <a:extLst>
                <a:ext uri="{FF2B5EF4-FFF2-40B4-BE49-F238E27FC236}">
                  <a16:creationId xmlns:a16="http://schemas.microsoft.com/office/drawing/2014/main" id="{A1B37EC5-E764-9340-AFE4-F79168B6D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" y="2482"/>
              <a:ext cx="432" cy="66"/>
            </a:xfrm>
            <a:custGeom>
              <a:avLst/>
              <a:gdLst>
                <a:gd name="T0" fmla="*/ 0 w 432"/>
                <a:gd name="T1" fmla="*/ 0 h 66"/>
                <a:gd name="T2" fmla="*/ 0 w 432"/>
                <a:gd name="T3" fmla="*/ 66 h 66"/>
                <a:gd name="T4" fmla="*/ 432 w 432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3030" name="Group 134">
            <a:extLst>
              <a:ext uri="{FF2B5EF4-FFF2-40B4-BE49-F238E27FC236}">
                <a16:creationId xmlns:a16="http://schemas.microsoft.com/office/drawing/2014/main" id="{8FD4ED58-02A6-7A40-9CCD-FB145C258AAA}"/>
              </a:ext>
            </a:extLst>
          </p:cNvPr>
          <p:cNvGrpSpPr>
            <a:grpSpLocks/>
          </p:cNvGrpSpPr>
          <p:nvPr/>
        </p:nvGrpSpPr>
        <p:grpSpPr bwMode="auto">
          <a:xfrm>
            <a:off x="8015289" y="3940175"/>
            <a:ext cx="1747837" cy="152400"/>
            <a:chOff x="4093" y="2482"/>
            <a:chExt cx="1101" cy="96"/>
          </a:xfrm>
        </p:grpSpPr>
        <p:sp>
          <p:nvSpPr>
            <p:cNvPr id="593031" name="Oval 135">
              <a:extLst>
                <a:ext uri="{FF2B5EF4-FFF2-40B4-BE49-F238E27FC236}">
                  <a16:creationId xmlns:a16="http://schemas.microsoft.com/office/drawing/2014/main" id="{B2575374-0C31-4344-A2D6-6D4663308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530"/>
              <a:ext cx="48" cy="48"/>
            </a:xfrm>
            <a:prstGeom prst="ellipse">
              <a:avLst/>
            </a:prstGeom>
            <a:noFill/>
            <a:ln w="19050">
              <a:solidFill>
                <a:srgbClr val="C2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3032" name="Freeform 136">
              <a:extLst>
                <a:ext uri="{FF2B5EF4-FFF2-40B4-BE49-F238E27FC236}">
                  <a16:creationId xmlns:a16="http://schemas.microsoft.com/office/drawing/2014/main" id="{E0FE2146-CD0E-1044-BC55-3610F2898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" y="2551"/>
              <a:ext cx="615" cy="6"/>
            </a:xfrm>
            <a:custGeom>
              <a:avLst/>
              <a:gdLst>
                <a:gd name="T0" fmla="*/ 0 w 615"/>
                <a:gd name="T1" fmla="*/ 0 h 6"/>
                <a:gd name="T2" fmla="*/ 615 w 615"/>
                <a:gd name="T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5" h="6">
                  <a:moveTo>
                    <a:pt x="0" y="0"/>
                  </a:moveTo>
                  <a:lnTo>
                    <a:pt x="615" y="6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3033" name="Freeform 137">
              <a:extLst>
                <a:ext uri="{FF2B5EF4-FFF2-40B4-BE49-F238E27FC236}">
                  <a16:creationId xmlns:a16="http://schemas.microsoft.com/office/drawing/2014/main" id="{BE6865E9-1386-E547-96A6-40B65DAAB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" y="2482"/>
              <a:ext cx="432" cy="66"/>
            </a:xfrm>
            <a:custGeom>
              <a:avLst/>
              <a:gdLst>
                <a:gd name="T0" fmla="*/ 0 w 432"/>
                <a:gd name="T1" fmla="*/ 0 h 66"/>
                <a:gd name="T2" fmla="*/ 0 w 432"/>
                <a:gd name="T3" fmla="*/ 66 h 66"/>
                <a:gd name="T4" fmla="*/ 432 w 432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3034" name="Group 138">
            <a:extLst>
              <a:ext uri="{FF2B5EF4-FFF2-40B4-BE49-F238E27FC236}">
                <a16:creationId xmlns:a16="http://schemas.microsoft.com/office/drawing/2014/main" id="{71F9C868-9083-D440-A3D0-5E25FF4D37A7}"/>
              </a:ext>
            </a:extLst>
          </p:cNvPr>
          <p:cNvGrpSpPr>
            <a:grpSpLocks/>
          </p:cNvGrpSpPr>
          <p:nvPr/>
        </p:nvGrpSpPr>
        <p:grpSpPr bwMode="auto">
          <a:xfrm>
            <a:off x="8015289" y="3940175"/>
            <a:ext cx="1747837" cy="152400"/>
            <a:chOff x="4093" y="2482"/>
            <a:chExt cx="1101" cy="96"/>
          </a:xfrm>
        </p:grpSpPr>
        <p:sp>
          <p:nvSpPr>
            <p:cNvPr id="593035" name="Oval 139">
              <a:extLst>
                <a:ext uri="{FF2B5EF4-FFF2-40B4-BE49-F238E27FC236}">
                  <a16:creationId xmlns:a16="http://schemas.microsoft.com/office/drawing/2014/main" id="{7CB7A7AA-19EE-DB4A-8A8E-14B6E1B0D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530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3036" name="Freeform 140">
              <a:extLst>
                <a:ext uri="{FF2B5EF4-FFF2-40B4-BE49-F238E27FC236}">
                  <a16:creationId xmlns:a16="http://schemas.microsoft.com/office/drawing/2014/main" id="{6D7FC464-9F9E-1B42-A014-A5DEDF98D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" y="2551"/>
              <a:ext cx="615" cy="6"/>
            </a:xfrm>
            <a:custGeom>
              <a:avLst/>
              <a:gdLst>
                <a:gd name="T0" fmla="*/ 0 w 615"/>
                <a:gd name="T1" fmla="*/ 0 h 6"/>
                <a:gd name="T2" fmla="*/ 615 w 615"/>
                <a:gd name="T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5" h="6">
                  <a:moveTo>
                    <a:pt x="0" y="0"/>
                  </a:moveTo>
                  <a:lnTo>
                    <a:pt x="615" y="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3037" name="Freeform 141">
              <a:extLst>
                <a:ext uri="{FF2B5EF4-FFF2-40B4-BE49-F238E27FC236}">
                  <a16:creationId xmlns:a16="http://schemas.microsoft.com/office/drawing/2014/main" id="{B73D07EF-9329-D344-B3BA-25ED5975F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" y="2482"/>
              <a:ext cx="432" cy="66"/>
            </a:xfrm>
            <a:custGeom>
              <a:avLst/>
              <a:gdLst>
                <a:gd name="T0" fmla="*/ 0 w 432"/>
                <a:gd name="T1" fmla="*/ 0 h 66"/>
                <a:gd name="T2" fmla="*/ 0 w 432"/>
                <a:gd name="T3" fmla="*/ 66 h 66"/>
                <a:gd name="T4" fmla="*/ 432 w 432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93038" name="Line 142">
            <a:extLst>
              <a:ext uri="{FF2B5EF4-FFF2-40B4-BE49-F238E27FC236}">
                <a16:creationId xmlns:a16="http://schemas.microsoft.com/office/drawing/2014/main" id="{0A1E44B0-1AEC-1349-B18C-27FFA2E971E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676400"/>
            <a:ext cx="0" cy="23622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93039" name="Group 143">
            <a:extLst>
              <a:ext uri="{FF2B5EF4-FFF2-40B4-BE49-F238E27FC236}">
                <a16:creationId xmlns:a16="http://schemas.microsoft.com/office/drawing/2014/main" id="{801903ED-1318-9447-9C87-17AB24721988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309688"/>
            <a:ext cx="4114800" cy="519112"/>
            <a:chOff x="528" y="768"/>
            <a:chExt cx="2592" cy="327"/>
          </a:xfrm>
        </p:grpSpPr>
        <p:sp>
          <p:nvSpPr>
            <p:cNvPr id="593040" name="Text Box 144">
              <a:extLst>
                <a:ext uri="{FF2B5EF4-FFF2-40B4-BE49-F238E27FC236}">
                  <a16:creationId xmlns:a16="http://schemas.microsoft.com/office/drawing/2014/main" id="{E2B127E0-A910-4D44-93FD-CE1F13D90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768"/>
              <a:ext cx="25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形式地址    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593041" name="Line 145">
              <a:extLst>
                <a:ext uri="{FF2B5EF4-FFF2-40B4-BE49-F238E27FC236}">
                  <a16:creationId xmlns:a16="http://schemas.microsoft.com/office/drawing/2014/main" id="{AC7C514D-47E3-DE47-9F9E-2CDF77D99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96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93042" name="Rectangle 146">
            <a:extLst>
              <a:ext uri="{FF2B5EF4-FFF2-40B4-BE49-F238E27FC236}">
                <a16:creationId xmlns:a16="http://schemas.microsoft.com/office/drawing/2014/main" id="{4652F00A-918D-7E46-9693-E2D941A9E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9.2</a:t>
            </a:r>
          </a:p>
        </p:txBody>
      </p:sp>
      <p:grpSp>
        <p:nvGrpSpPr>
          <p:cNvPr id="593043" name="Group 147">
            <a:extLst>
              <a:ext uri="{FF2B5EF4-FFF2-40B4-BE49-F238E27FC236}">
                <a16:creationId xmlns:a16="http://schemas.microsoft.com/office/drawing/2014/main" id="{71A960EE-7A31-CD49-AFE0-4CCAA99FB58E}"/>
              </a:ext>
            </a:extLst>
          </p:cNvPr>
          <p:cNvGrpSpPr>
            <a:grpSpLocks/>
          </p:cNvGrpSpPr>
          <p:nvPr/>
        </p:nvGrpSpPr>
        <p:grpSpPr bwMode="auto">
          <a:xfrm>
            <a:off x="7621588" y="784226"/>
            <a:ext cx="798512" cy="417513"/>
            <a:chOff x="3433" y="1417"/>
            <a:chExt cx="503" cy="263"/>
          </a:xfrm>
        </p:grpSpPr>
        <p:sp>
          <p:nvSpPr>
            <p:cNvPr id="593044" name="Rectangle 148">
              <a:extLst>
                <a:ext uri="{FF2B5EF4-FFF2-40B4-BE49-F238E27FC236}">
                  <a16:creationId xmlns:a16="http://schemas.microsoft.com/office/drawing/2014/main" id="{E2DC1A8A-7169-B047-8E78-D10A77B14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1417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3045" name="Text Box 149">
              <a:extLst>
                <a:ext uri="{FF2B5EF4-FFF2-40B4-BE49-F238E27FC236}">
                  <a16:creationId xmlns:a16="http://schemas.microsoft.com/office/drawing/2014/main" id="{69FF141A-1978-764C-A6A7-656743223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1430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</a:t>
              </a:r>
            </a:p>
          </p:txBody>
        </p:sp>
      </p:grpSp>
      <p:sp>
        <p:nvSpPr>
          <p:cNvPr id="593046" name="AutoShape 15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211E151-E8F7-8043-B7EE-24C3B9103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82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9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929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59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9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9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9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59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9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5929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59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59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9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9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5930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9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59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5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9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5930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9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5930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59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59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59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59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4" dur="500"/>
                                        <p:tgtEl>
                                          <p:spTgt spid="59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9" dur="500"/>
                                        <p:tgtEl>
                                          <p:spTgt spid="59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3" dur="500"/>
                                        <p:tgtEl>
                                          <p:spTgt spid="59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7" dur="500"/>
                                        <p:tgtEl>
                                          <p:spTgt spid="59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1" dur="500"/>
                                        <p:tgtEl>
                                          <p:spTgt spid="59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6" dur="500"/>
                                        <p:tgtEl>
                                          <p:spTgt spid="59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59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6" dur="500"/>
                                        <p:tgtEl>
                                          <p:spTgt spid="59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59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6" dur="500"/>
                                        <p:tgtEl>
                                          <p:spTgt spid="5929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59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 autoUpdateAnimBg="0"/>
      <p:bldP spid="592906" grpId="0" autoUpdateAnimBg="0"/>
      <p:bldP spid="592977" grpId="0" autoUpdateAnimBg="0"/>
      <p:bldP spid="592978" grpId="0" autoUpdateAnimBg="0"/>
      <p:bldP spid="59298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22" name="Group 2">
            <a:extLst>
              <a:ext uri="{FF2B5EF4-FFF2-40B4-BE49-F238E27FC236}">
                <a16:creationId xmlns:a16="http://schemas.microsoft.com/office/drawing/2014/main" id="{881FB48A-1A00-6D44-A88B-17CEC511FD7C}"/>
              </a:ext>
            </a:extLst>
          </p:cNvPr>
          <p:cNvGrpSpPr>
            <a:grpSpLocks/>
          </p:cNvGrpSpPr>
          <p:nvPr/>
        </p:nvGrpSpPr>
        <p:grpSpPr bwMode="auto">
          <a:xfrm>
            <a:off x="6203950" y="76200"/>
            <a:ext cx="4464050" cy="6629400"/>
            <a:chOff x="2948" y="48"/>
            <a:chExt cx="2812" cy="4176"/>
          </a:xfrm>
        </p:grpSpPr>
        <p:grpSp>
          <p:nvGrpSpPr>
            <p:cNvPr id="593923" name="Group 3">
              <a:extLst>
                <a:ext uri="{FF2B5EF4-FFF2-40B4-BE49-F238E27FC236}">
                  <a16:creationId xmlns:a16="http://schemas.microsoft.com/office/drawing/2014/main" id="{1709C714-63B9-8F4F-80EE-2AC010351E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8" y="48"/>
              <a:ext cx="2812" cy="4176"/>
              <a:chOff x="2948" y="48"/>
              <a:chExt cx="2812" cy="4176"/>
            </a:xfrm>
          </p:grpSpPr>
          <p:sp>
            <p:nvSpPr>
              <p:cNvPr id="593924" name="Line 4">
                <a:extLst>
                  <a:ext uri="{FF2B5EF4-FFF2-40B4-BE49-F238E27FC236}">
                    <a16:creationId xmlns:a16="http://schemas.microsoft.com/office/drawing/2014/main" id="{7E7539F1-5C19-0746-82E3-B039E9D54E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52" y="65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3925" name="Line 5">
                <a:extLst>
                  <a:ext uri="{FF2B5EF4-FFF2-40B4-BE49-F238E27FC236}">
                    <a16:creationId xmlns:a16="http://schemas.microsoft.com/office/drawing/2014/main" id="{7C6F1252-2BC9-7443-B2B3-4950BDC3FC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96" y="22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3926" name="Line 6">
                <a:extLst>
                  <a:ext uri="{FF2B5EF4-FFF2-40B4-BE49-F238E27FC236}">
                    <a16:creationId xmlns:a16="http://schemas.microsoft.com/office/drawing/2014/main" id="{78FD85E6-1DA5-6541-9406-3ED516700C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8" y="22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3927" name="Line 7">
                <a:extLst>
                  <a:ext uri="{FF2B5EF4-FFF2-40B4-BE49-F238E27FC236}">
                    <a16:creationId xmlns:a16="http://schemas.microsoft.com/office/drawing/2014/main" id="{0012CDB1-1CF4-5845-9FC2-C5DF1CD79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8" y="562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3928" name="Text Box 8">
                <a:extLst>
                  <a:ext uri="{FF2B5EF4-FFF2-40B4-BE49-F238E27FC236}">
                    <a16:creationId xmlns:a16="http://schemas.microsoft.com/office/drawing/2014/main" id="{9E486E76-71E5-5444-AECB-7E14CDC760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6" y="416"/>
                <a:ext cx="44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时钟</a:t>
                </a:r>
              </a:p>
            </p:txBody>
          </p:sp>
          <p:grpSp>
            <p:nvGrpSpPr>
              <p:cNvPr id="593929" name="Group 9">
                <a:extLst>
                  <a:ext uri="{FF2B5EF4-FFF2-40B4-BE49-F238E27FC236}">
                    <a16:creationId xmlns:a16="http://schemas.microsoft.com/office/drawing/2014/main" id="{B3F7B6C7-083D-D943-8EF1-1285A4930B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2" y="418"/>
                <a:ext cx="480" cy="259"/>
                <a:chOff x="1344" y="624"/>
                <a:chExt cx="480" cy="259"/>
              </a:xfrm>
            </p:grpSpPr>
            <p:sp>
              <p:nvSpPr>
                <p:cNvPr id="593930" name="Text Box 10">
                  <a:extLst>
                    <a:ext uri="{FF2B5EF4-FFF2-40B4-BE49-F238E27FC236}">
                      <a16:creationId xmlns:a16="http://schemas.microsoft.com/office/drawing/2014/main" id="{F24AD787-9A14-3F4A-87B2-E5C4A35C3ED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28" y="633"/>
                  <a:ext cx="34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CU</a:t>
                  </a:r>
                </a:p>
              </p:txBody>
            </p:sp>
            <p:sp>
              <p:nvSpPr>
                <p:cNvPr id="593931" name="Rectangle 11">
                  <a:extLst>
                    <a:ext uri="{FF2B5EF4-FFF2-40B4-BE49-F238E27FC236}">
                      <a16:creationId xmlns:a16="http://schemas.microsoft.com/office/drawing/2014/main" id="{38109104-D1E8-934D-8F44-5F9E951C94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624"/>
                  <a:ext cx="48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93932" name="Group 12">
                <a:extLst>
                  <a:ext uri="{FF2B5EF4-FFF2-40B4-BE49-F238E27FC236}">
                    <a16:creationId xmlns:a16="http://schemas.microsoft.com/office/drawing/2014/main" id="{55C4B9AC-0562-4A4F-8053-784F8AC903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2" y="847"/>
                <a:ext cx="480" cy="259"/>
                <a:chOff x="1344" y="1037"/>
                <a:chExt cx="480" cy="259"/>
              </a:xfrm>
            </p:grpSpPr>
            <p:sp>
              <p:nvSpPr>
                <p:cNvPr id="593933" name="Text Box 13">
                  <a:extLst>
                    <a:ext uri="{FF2B5EF4-FFF2-40B4-BE49-F238E27FC236}">
                      <a16:creationId xmlns:a16="http://schemas.microsoft.com/office/drawing/2014/main" id="{5D2616C0-294B-034F-979C-D7F3C80368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28" y="1046"/>
                  <a:ext cx="2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IR</a:t>
                  </a:r>
                </a:p>
              </p:txBody>
            </p:sp>
            <p:sp>
              <p:nvSpPr>
                <p:cNvPr id="593934" name="Rectangle 14">
                  <a:extLst>
                    <a:ext uri="{FF2B5EF4-FFF2-40B4-BE49-F238E27FC236}">
                      <a16:creationId xmlns:a16="http://schemas.microsoft.com/office/drawing/2014/main" id="{850FC74E-ACB0-F145-A4B5-F3039BE6EE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1037"/>
                  <a:ext cx="48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93935" name="Group 15">
                <a:extLst>
                  <a:ext uri="{FF2B5EF4-FFF2-40B4-BE49-F238E27FC236}">
                    <a16:creationId xmlns:a16="http://schemas.microsoft.com/office/drawing/2014/main" id="{739F83E4-1552-1A44-8780-33B1CEE8AE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2" y="1277"/>
                <a:ext cx="480" cy="259"/>
                <a:chOff x="1344" y="1421"/>
                <a:chExt cx="480" cy="259"/>
              </a:xfrm>
            </p:grpSpPr>
            <p:sp>
              <p:nvSpPr>
                <p:cNvPr id="593936" name="Text Box 16">
                  <a:extLst>
                    <a:ext uri="{FF2B5EF4-FFF2-40B4-BE49-F238E27FC236}">
                      <a16:creationId xmlns:a16="http://schemas.microsoft.com/office/drawing/2014/main" id="{7F2811F9-E1A1-F44B-B687-D270F7C3E2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28" y="1430"/>
                  <a:ext cx="33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PC</a:t>
                  </a:r>
                </a:p>
              </p:txBody>
            </p:sp>
            <p:sp>
              <p:nvSpPr>
                <p:cNvPr id="593937" name="Rectangle 17">
                  <a:extLst>
                    <a:ext uri="{FF2B5EF4-FFF2-40B4-BE49-F238E27FC236}">
                      <a16:creationId xmlns:a16="http://schemas.microsoft.com/office/drawing/2014/main" id="{18501EF8-73A0-2948-B2F9-E118221C8C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1421"/>
                  <a:ext cx="48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93938" name="Group 18">
                <a:extLst>
                  <a:ext uri="{FF2B5EF4-FFF2-40B4-BE49-F238E27FC236}">
                    <a16:creationId xmlns:a16="http://schemas.microsoft.com/office/drawing/2014/main" id="{F8B092AA-1112-6B4C-AA13-8B53F70216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2" y="1706"/>
                <a:ext cx="499" cy="259"/>
                <a:chOff x="1344" y="1853"/>
                <a:chExt cx="499" cy="259"/>
              </a:xfrm>
            </p:grpSpPr>
            <p:sp>
              <p:nvSpPr>
                <p:cNvPr id="593939" name="Text Box 19">
                  <a:extLst>
                    <a:ext uri="{FF2B5EF4-FFF2-40B4-BE49-F238E27FC236}">
                      <a16:creationId xmlns:a16="http://schemas.microsoft.com/office/drawing/2014/main" id="{1CD09674-9703-8B49-AEAD-33EA768A0A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4" y="1862"/>
                  <a:ext cx="49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MAR</a:t>
                  </a:r>
                </a:p>
              </p:txBody>
            </p:sp>
            <p:sp>
              <p:nvSpPr>
                <p:cNvPr id="593940" name="Rectangle 20">
                  <a:extLst>
                    <a:ext uri="{FF2B5EF4-FFF2-40B4-BE49-F238E27FC236}">
                      <a16:creationId xmlns:a16="http://schemas.microsoft.com/office/drawing/2014/main" id="{E72ECEA8-6189-2647-863C-C2DB5118E2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1853"/>
                  <a:ext cx="48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93941" name="Group 21">
                <a:extLst>
                  <a:ext uri="{FF2B5EF4-FFF2-40B4-BE49-F238E27FC236}">
                    <a16:creationId xmlns:a16="http://schemas.microsoft.com/office/drawing/2014/main" id="{2778EA3A-8192-7341-9A82-E36A83C589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2" y="2136"/>
                <a:ext cx="499" cy="259"/>
                <a:chOff x="1344" y="2189"/>
                <a:chExt cx="499" cy="259"/>
              </a:xfrm>
            </p:grpSpPr>
            <p:sp>
              <p:nvSpPr>
                <p:cNvPr id="593942" name="Text Box 22">
                  <a:extLst>
                    <a:ext uri="{FF2B5EF4-FFF2-40B4-BE49-F238E27FC236}">
                      <a16:creationId xmlns:a16="http://schemas.microsoft.com/office/drawing/2014/main" id="{9AD17875-8DA0-DB4D-B696-2F2722DC93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4" y="2198"/>
                  <a:ext cx="49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MDR</a:t>
                  </a:r>
                </a:p>
              </p:txBody>
            </p:sp>
            <p:sp>
              <p:nvSpPr>
                <p:cNvPr id="593943" name="Rectangle 23">
                  <a:extLst>
                    <a:ext uri="{FF2B5EF4-FFF2-40B4-BE49-F238E27FC236}">
                      <a16:creationId xmlns:a16="http://schemas.microsoft.com/office/drawing/2014/main" id="{6C6B81A5-E01A-514A-86FC-B475C7DE9A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2189"/>
                  <a:ext cx="48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93944" name="Group 24">
                <a:extLst>
                  <a:ext uri="{FF2B5EF4-FFF2-40B4-BE49-F238E27FC236}">
                    <a16:creationId xmlns:a16="http://schemas.microsoft.com/office/drawing/2014/main" id="{8F14FA37-6028-CA46-8F09-9D470EABFF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2" y="2621"/>
                <a:ext cx="480" cy="259"/>
                <a:chOff x="1344" y="2573"/>
                <a:chExt cx="480" cy="259"/>
              </a:xfrm>
            </p:grpSpPr>
            <p:sp>
              <p:nvSpPr>
                <p:cNvPr id="593945" name="Text Box 25">
                  <a:extLst>
                    <a:ext uri="{FF2B5EF4-FFF2-40B4-BE49-F238E27FC236}">
                      <a16:creationId xmlns:a16="http://schemas.microsoft.com/office/drawing/2014/main" id="{1077B747-C088-6546-ABBD-E52EC01C51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28" y="2582"/>
                  <a:ext cx="34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AC</a:t>
                  </a:r>
                </a:p>
              </p:txBody>
            </p:sp>
            <p:sp>
              <p:nvSpPr>
                <p:cNvPr id="593946" name="Rectangle 26">
                  <a:extLst>
                    <a:ext uri="{FF2B5EF4-FFF2-40B4-BE49-F238E27FC236}">
                      <a16:creationId xmlns:a16="http://schemas.microsoft.com/office/drawing/2014/main" id="{0B32DA8B-EFA8-074B-B672-53F48E173C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2573"/>
                  <a:ext cx="48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93947" name="Group 27">
                <a:extLst>
                  <a:ext uri="{FF2B5EF4-FFF2-40B4-BE49-F238E27FC236}">
                    <a16:creationId xmlns:a16="http://schemas.microsoft.com/office/drawing/2014/main" id="{0987E3A1-E1B9-BF49-9B41-82EF7A1A9C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2" y="3087"/>
                <a:ext cx="480" cy="259"/>
                <a:chOff x="1344" y="2909"/>
                <a:chExt cx="480" cy="259"/>
              </a:xfrm>
            </p:grpSpPr>
            <p:sp>
              <p:nvSpPr>
                <p:cNvPr id="593948" name="Text Box 28">
                  <a:extLst>
                    <a:ext uri="{FF2B5EF4-FFF2-40B4-BE49-F238E27FC236}">
                      <a16:creationId xmlns:a16="http://schemas.microsoft.com/office/drawing/2014/main" id="{0C219C72-73A1-8047-982A-2D46E64F66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8" y="2918"/>
                  <a:ext cx="23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Y</a:t>
                  </a:r>
                </a:p>
              </p:txBody>
            </p:sp>
            <p:sp>
              <p:nvSpPr>
                <p:cNvPr id="593949" name="Rectangle 29">
                  <a:extLst>
                    <a:ext uri="{FF2B5EF4-FFF2-40B4-BE49-F238E27FC236}">
                      <a16:creationId xmlns:a16="http://schemas.microsoft.com/office/drawing/2014/main" id="{F11BB95B-2922-DC4F-A81D-7F31AA8016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2909"/>
                  <a:ext cx="48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93950" name="Group 30">
                <a:extLst>
                  <a:ext uri="{FF2B5EF4-FFF2-40B4-BE49-F238E27FC236}">
                    <a16:creationId xmlns:a16="http://schemas.microsoft.com/office/drawing/2014/main" id="{55D29759-9111-0746-9F93-96147F7ADF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2" y="3490"/>
                <a:ext cx="480" cy="288"/>
                <a:chOff x="1344" y="3245"/>
                <a:chExt cx="480" cy="240"/>
              </a:xfrm>
            </p:grpSpPr>
            <p:sp>
              <p:nvSpPr>
                <p:cNvPr id="593951" name="Text Box 31">
                  <a:extLst>
                    <a:ext uri="{FF2B5EF4-FFF2-40B4-BE49-F238E27FC236}">
                      <a16:creationId xmlns:a16="http://schemas.microsoft.com/office/drawing/2014/main" id="{2FC104E0-A9B2-294D-8425-C843626DEE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69" y="3254"/>
                  <a:ext cx="455" cy="2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ALU</a:t>
                  </a:r>
                </a:p>
              </p:txBody>
            </p:sp>
            <p:sp>
              <p:nvSpPr>
                <p:cNvPr id="593952" name="Rectangle 32">
                  <a:extLst>
                    <a:ext uri="{FF2B5EF4-FFF2-40B4-BE49-F238E27FC236}">
                      <a16:creationId xmlns:a16="http://schemas.microsoft.com/office/drawing/2014/main" id="{D6C81C4D-0DC0-B043-837D-47E550879A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3245"/>
                  <a:ext cx="48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93953" name="Group 33">
                <a:extLst>
                  <a:ext uri="{FF2B5EF4-FFF2-40B4-BE49-F238E27FC236}">
                    <a16:creationId xmlns:a16="http://schemas.microsoft.com/office/drawing/2014/main" id="{581AA74E-5B81-F148-86BD-61A71AE7F2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2" y="3965"/>
                <a:ext cx="480" cy="259"/>
                <a:chOff x="1344" y="3581"/>
                <a:chExt cx="480" cy="259"/>
              </a:xfrm>
            </p:grpSpPr>
            <p:sp>
              <p:nvSpPr>
                <p:cNvPr id="593954" name="Text Box 34">
                  <a:extLst>
                    <a:ext uri="{FF2B5EF4-FFF2-40B4-BE49-F238E27FC236}">
                      <a16:creationId xmlns:a16="http://schemas.microsoft.com/office/drawing/2014/main" id="{F76F110B-FB4B-DD44-8700-DEB61168FD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8" y="3590"/>
                  <a:ext cx="2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Z</a:t>
                  </a:r>
                </a:p>
              </p:txBody>
            </p:sp>
            <p:sp>
              <p:nvSpPr>
                <p:cNvPr id="593955" name="Rectangle 35">
                  <a:extLst>
                    <a:ext uri="{FF2B5EF4-FFF2-40B4-BE49-F238E27FC236}">
                      <a16:creationId xmlns:a16="http://schemas.microsoft.com/office/drawing/2014/main" id="{DF279FEE-742D-A046-AF17-B10CEADC87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3581"/>
                  <a:ext cx="48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93956" name="Text Box 36">
                <a:extLst>
                  <a:ext uri="{FF2B5EF4-FFF2-40B4-BE49-F238E27FC236}">
                    <a16:creationId xmlns:a16="http://schemas.microsoft.com/office/drawing/2014/main" id="{61BCB6B7-859C-494D-8EB7-6EACC7F83B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8" y="187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593957" name="Text Box 37">
                <a:extLst>
                  <a:ext uri="{FF2B5EF4-FFF2-40B4-BE49-F238E27FC236}">
                    <a16:creationId xmlns:a16="http://schemas.microsoft.com/office/drawing/2014/main" id="{CE159E87-9FAE-9A4A-8E41-32F35F7597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6" y="48"/>
                <a:ext cx="70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控制信号</a:t>
                </a:r>
              </a:p>
            </p:txBody>
          </p:sp>
          <p:sp>
            <p:nvSpPr>
              <p:cNvPr id="593958" name="Text Box 38">
                <a:extLst>
                  <a:ext uri="{FF2B5EF4-FFF2-40B4-BE49-F238E27FC236}">
                    <a16:creationId xmlns:a16="http://schemas.microsoft.com/office/drawing/2014/main" id="{05523A74-9F98-D144-A6B4-EB6BEC044F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4" y="1416"/>
                <a:ext cx="446" cy="10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CPU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内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部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总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线</a:t>
                </a:r>
              </a:p>
            </p:txBody>
          </p:sp>
          <p:sp>
            <p:nvSpPr>
              <p:cNvPr id="593959" name="Rectangle 39">
                <a:extLst>
                  <a:ext uri="{FF2B5EF4-FFF2-40B4-BE49-F238E27FC236}">
                    <a16:creationId xmlns:a16="http://schemas.microsoft.com/office/drawing/2014/main" id="{63E11685-B831-A147-B77B-1BFC35C37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418"/>
                <a:ext cx="48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93960" name="Rectangle 40">
              <a:extLst>
                <a:ext uri="{FF2B5EF4-FFF2-40B4-BE49-F238E27FC236}">
                  <a16:creationId xmlns:a16="http://schemas.microsoft.com/office/drawing/2014/main" id="{D1E4557B-94B3-6346-8EF9-FF29EF5AD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" y="816"/>
              <a:ext cx="48" cy="340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3961" name="Group 41">
            <a:extLst>
              <a:ext uri="{FF2B5EF4-FFF2-40B4-BE49-F238E27FC236}">
                <a16:creationId xmlns:a16="http://schemas.microsoft.com/office/drawing/2014/main" id="{0153AC90-4207-2249-88B0-15A1ADDCDA3A}"/>
              </a:ext>
            </a:extLst>
          </p:cNvPr>
          <p:cNvGrpSpPr>
            <a:grpSpLocks/>
          </p:cNvGrpSpPr>
          <p:nvPr/>
        </p:nvGrpSpPr>
        <p:grpSpPr bwMode="auto">
          <a:xfrm>
            <a:off x="2355851" y="1412875"/>
            <a:ext cx="7218363" cy="2535238"/>
            <a:chOff x="524" y="890"/>
            <a:chExt cx="4547" cy="1597"/>
          </a:xfrm>
        </p:grpSpPr>
        <p:grpSp>
          <p:nvGrpSpPr>
            <p:cNvPr id="593962" name="Group 42">
              <a:extLst>
                <a:ext uri="{FF2B5EF4-FFF2-40B4-BE49-F238E27FC236}">
                  <a16:creationId xmlns:a16="http://schemas.microsoft.com/office/drawing/2014/main" id="{BE23063E-FEC1-8740-9EEB-5F326BD9F4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2256"/>
              <a:ext cx="559" cy="231"/>
              <a:chOff x="4548" y="2341"/>
              <a:chExt cx="559" cy="231"/>
            </a:xfrm>
          </p:grpSpPr>
          <p:sp>
            <p:nvSpPr>
              <p:cNvPr id="593963" name="Freeform 43">
                <a:extLst>
                  <a:ext uri="{FF2B5EF4-FFF2-40B4-BE49-F238E27FC236}">
                    <a16:creationId xmlns:a16="http://schemas.microsoft.com/office/drawing/2014/main" id="{7C16C010-F183-4244-8D9D-D314EFD63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8" y="2406"/>
                <a:ext cx="6" cy="126"/>
              </a:xfrm>
              <a:custGeom>
                <a:avLst/>
                <a:gdLst>
                  <a:gd name="T0" fmla="*/ 0 w 6"/>
                  <a:gd name="T1" fmla="*/ 0 h 126"/>
                  <a:gd name="T2" fmla="*/ 6 w 6"/>
                  <a:gd name="T3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" h="126">
                    <a:moveTo>
                      <a:pt x="0" y="0"/>
                    </a:moveTo>
                    <a:lnTo>
                      <a:pt x="6" y="126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3964" name="Text Box 44">
                <a:extLst>
                  <a:ext uri="{FF2B5EF4-FFF2-40B4-BE49-F238E27FC236}">
                    <a16:creationId xmlns:a16="http://schemas.microsoft.com/office/drawing/2014/main" id="{3164162C-6F9D-B048-BD10-225EA67C60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" y="2341"/>
                <a:ext cx="5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MDR</a:t>
                </a:r>
                <a:r>
                  <a:rPr kumimoji="1" lang="en-US" altLang="zh-CN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</a:p>
            </p:txBody>
          </p:sp>
        </p:grpSp>
        <p:sp>
          <p:nvSpPr>
            <p:cNvPr id="593965" name="Text Box 45">
              <a:extLst>
                <a:ext uri="{FF2B5EF4-FFF2-40B4-BE49-F238E27FC236}">
                  <a16:creationId xmlns:a16="http://schemas.microsoft.com/office/drawing/2014/main" id="{1057F9FC-B4CE-C946-A7FF-EB14BA6CE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" y="890"/>
              <a:ext cx="5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zh-CN" altLang="en-US" b="1" baseline="-1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3966" name="Text Box 46">
            <a:extLst>
              <a:ext uri="{FF2B5EF4-FFF2-40B4-BE49-F238E27FC236}">
                <a16:creationId xmlns:a16="http://schemas.microsoft.com/office/drawing/2014/main" id="{FC9F0760-4C05-5C4F-93A8-CB4661336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58764"/>
            <a:ext cx="5105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@ X 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执行周期</a:t>
            </a:r>
          </a:p>
        </p:txBody>
      </p:sp>
      <p:sp>
        <p:nvSpPr>
          <p:cNvPr id="593967" name="Line 47">
            <a:extLst>
              <a:ext uri="{FF2B5EF4-FFF2-40B4-BE49-F238E27FC236}">
                <a16:creationId xmlns:a16="http://schemas.microsoft.com/office/drawing/2014/main" id="{08D7BBA6-D5AD-9943-A7EE-305C0E1CA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275" y="12811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3968" name="Line 48">
            <a:extLst>
              <a:ext uri="{FF2B5EF4-FFF2-40B4-BE49-F238E27FC236}">
                <a16:creationId xmlns:a16="http://schemas.microsoft.com/office/drawing/2014/main" id="{5AB73BBC-82F0-6840-9D64-EFB7E39B0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75" y="12811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93969" name="Group 49">
            <a:extLst>
              <a:ext uri="{FF2B5EF4-FFF2-40B4-BE49-F238E27FC236}">
                <a16:creationId xmlns:a16="http://schemas.microsoft.com/office/drawing/2014/main" id="{7240C928-13DC-9240-A333-BDAFC5A8B1E2}"/>
              </a:ext>
            </a:extLst>
          </p:cNvPr>
          <p:cNvGrpSpPr>
            <a:grpSpLocks/>
          </p:cNvGrpSpPr>
          <p:nvPr/>
        </p:nvGrpSpPr>
        <p:grpSpPr bwMode="auto">
          <a:xfrm>
            <a:off x="2133601" y="1973263"/>
            <a:ext cx="1273175" cy="457200"/>
            <a:chOff x="528" y="1808"/>
            <a:chExt cx="802" cy="288"/>
          </a:xfrm>
        </p:grpSpPr>
        <p:sp>
          <p:nvSpPr>
            <p:cNvPr id="593970" name="Text Box 50">
              <a:extLst>
                <a:ext uri="{FF2B5EF4-FFF2-40B4-BE49-F238E27FC236}">
                  <a16:creationId xmlns:a16="http://schemas.microsoft.com/office/drawing/2014/main" id="{B5E6AEAA-0280-7549-B7DE-8B86AA3C9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808"/>
              <a:ext cx="8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   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593971" name="Line 51">
              <a:extLst>
                <a:ext uri="{FF2B5EF4-FFF2-40B4-BE49-F238E27FC236}">
                  <a16:creationId xmlns:a16="http://schemas.microsoft.com/office/drawing/2014/main" id="{2587EDB8-FB51-1B42-9069-6937E3CEA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94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93972" name="Line 52">
            <a:extLst>
              <a:ext uri="{FF2B5EF4-FFF2-40B4-BE49-F238E27FC236}">
                <a16:creationId xmlns:a16="http://schemas.microsoft.com/office/drawing/2014/main" id="{B04B8466-383E-BD46-B426-FCB4683B8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4550" y="26955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3973" name="Text Box 53">
            <a:extLst>
              <a:ext uri="{FF2B5EF4-FFF2-40B4-BE49-F238E27FC236}">
                <a16:creationId xmlns:a16="http://schemas.microsoft.com/office/drawing/2014/main" id="{C956CB20-C5B0-7840-A95C-F6BBA958A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2940050"/>
            <a:ext cx="109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</a:p>
        </p:txBody>
      </p:sp>
      <p:sp>
        <p:nvSpPr>
          <p:cNvPr id="593974" name="Line 54">
            <a:extLst>
              <a:ext uri="{FF2B5EF4-FFF2-40B4-BE49-F238E27FC236}">
                <a16:creationId xmlns:a16="http://schemas.microsoft.com/office/drawing/2014/main" id="{465D8CE9-341B-D241-840E-8275B489C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275" y="316388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3975" name="Text Box 55">
            <a:extLst>
              <a:ext uri="{FF2B5EF4-FFF2-40B4-BE49-F238E27FC236}">
                <a16:creationId xmlns:a16="http://schemas.microsoft.com/office/drawing/2014/main" id="{0381AB07-F69F-F646-BF50-13FBE8C8E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5562600"/>
            <a:ext cx="569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</a:p>
        </p:txBody>
      </p:sp>
      <p:sp>
        <p:nvSpPr>
          <p:cNvPr id="593976" name="Line 56">
            <a:extLst>
              <a:ext uri="{FF2B5EF4-FFF2-40B4-BE49-F238E27FC236}">
                <a16:creationId xmlns:a16="http://schemas.microsoft.com/office/drawing/2014/main" id="{6B3F62FA-E51C-5C43-BC10-70C1BAAF1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2875" y="58118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3977" name="Text Box 57">
            <a:extLst>
              <a:ext uri="{FF2B5EF4-FFF2-40B4-BE49-F238E27FC236}">
                <a16:creationId xmlns:a16="http://schemas.microsoft.com/office/drawing/2014/main" id="{5AD0FDB2-4AC9-414B-97DA-44CFBD145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906838"/>
            <a:ext cx="88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</a:t>
            </a:r>
          </a:p>
        </p:txBody>
      </p:sp>
      <p:sp>
        <p:nvSpPr>
          <p:cNvPr id="593978" name="Line 58">
            <a:extLst>
              <a:ext uri="{FF2B5EF4-FFF2-40B4-BE49-F238E27FC236}">
                <a16:creationId xmlns:a16="http://schemas.microsoft.com/office/drawing/2014/main" id="{ADFA8F3A-D235-5747-A280-1F5EBEF8B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1576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3979" name="Text Box 59">
            <a:extLst>
              <a:ext uri="{FF2B5EF4-FFF2-40B4-BE49-F238E27FC236}">
                <a16:creationId xmlns:a16="http://schemas.microsoft.com/office/drawing/2014/main" id="{343A41B6-34B0-0347-8942-F4FFD718A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6800"/>
            <a:ext cx="235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AC）+（Y）</a:t>
            </a:r>
          </a:p>
        </p:txBody>
      </p:sp>
      <p:sp>
        <p:nvSpPr>
          <p:cNvPr id="593980" name="Line 60">
            <a:extLst>
              <a:ext uri="{FF2B5EF4-FFF2-40B4-BE49-F238E27FC236}">
                <a16:creationId xmlns:a16="http://schemas.microsoft.com/office/drawing/2014/main" id="{172539A0-1873-BA4C-8E41-B8AEC0E862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097464"/>
            <a:ext cx="533400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93981" name="Group 61">
            <a:extLst>
              <a:ext uri="{FF2B5EF4-FFF2-40B4-BE49-F238E27FC236}">
                <a16:creationId xmlns:a16="http://schemas.microsoft.com/office/drawing/2014/main" id="{90F7E8FD-C6B3-1B49-9C0D-157DB2871B5D}"/>
              </a:ext>
            </a:extLst>
          </p:cNvPr>
          <p:cNvGrpSpPr>
            <a:grpSpLocks/>
          </p:cNvGrpSpPr>
          <p:nvPr/>
        </p:nvGrpSpPr>
        <p:grpSpPr bwMode="auto">
          <a:xfrm>
            <a:off x="2133601" y="1066801"/>
            <a:ext cx="1095375" cy="701675"/>
            <a:chOff x="384" y="672"/>
            <a:chExt cx="690" cy="442"/>
          </a:xfrm>
        </p:grpSpPr>
        <p:sp>
          <p:nvSpPr>
            <p:cNvPr id="593982" name="Text Box 62">
              <a:extLst>
                <a:ext uri="{FF2B5EF4-FFF2-40B4-BE49-F238E27FC236}">
                  <a16:creationId xmlns:a16="http://schemas.microsoft.com/office/drawing/2014/main" id="{EB7EEB49-D998-F741-96B3-BBA2E584D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672"/>
              <a:ext cx="6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  <a:endPara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3983" name="Text Box 63">
              <a:extLst>
                <a:ext uri="{FF2B5EF4-FFF2-40B4-BE49-F238E27FC236}">
                  <a16:creationId xmlns:a16="http://schemas.microsoft.com/office/drawing/2014/main" id="{4342ADAB-D1E2-CC4C-A1FB-FAEF14F20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86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93984" name="Group 64">
            <a:extLst>
              <a:ext uri="{FF2B5EF4-FFF2-40B4-BE49-F238E27FC236}">
                <a16:creationId xmlns:a16="http://schemas.microsoft.com/office/drawing/2014/main" id="{FB27FDEF-57C2-464F-9447-581A3286BA33}"/>
              </a:ext>
            </a:extLst>
          </p:cNvPr>
          <p:cNvGrpSpPr>
            <a:grpSpLocks/>
          </p:cNvGrpSpPr>
          <p:nvPr/>
        </p:nvGrpSpPr>
        <p:grpSpPr bwMode="auto">
          <a:xfrm>
            <a:off x="8337550" y="2873375"/>
            <a:ext cx="1371600" cy="76200"/>
            <a:chOff x="4330" y="1906"/>
            <a:chExt cx="864" cy="48"/>
          </a:xfrm>
        </p:grpSpPr>
        <p:sp>
          <p:nvSpPr>
            <p:cNvPr id="593985" name="Oval 65">
              <a:extLst>
                <a:ext uri="{FF2B5EF4-FFF2-40B4-BE49-F238E27FC236}">
                  <a16:creationId xmlns:a16="http://schemas.microsoft.com/office/drawing/2014/main" id="{EBACC0DF-9387-274D-B3AF-2D817131E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1906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3986" name="Line 66">
              <a:extLst>
                <a:ext uri="{FF2B5EF4-FFF2-40B4-BE49-F238E27FC236}">
                  <a16:creationId xmlns:a16="http://schemas.microsoft.com/office/drawing/2014/main" id="{A557D2AA-2C42-6248-933E-3529FC761C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426" y="1837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3987" name="Freeform 67">
              <a:extLst>
                <a:ext uri="{FF2B5EF4-FFF2-40B4-BE49-F238E27FC236}">
                  <a16:creationId xmlns:a16="http://schemas.microsoft.com/office/drawing/2014/main" id="{2121DBBA-6C8D-DF44-824C-947E00059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0" y="1927"/>
              <a:ext cx="624" cy="6"/>
            </a:xfrm>
            <a:custGeom>
              <a:avLst/>
              <a:gdLst>
                <a:gd name="T0" fmla="*/ 0 w 624"/>
                <a:gd name="T1" fmla="*/ 6 h 6"/>
                <a:gd name="T2" fmla="*/ 624 w 624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4" h="6">
                  <a:moveTo>
                    <a:pt x="0" y="6"/>
                  </a:moveTo>
                  <a:lnTo>
                    <a:pt x="624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93988" name="Line 68">
            <a:extLst>
              <a:ext uri="{FF2B5EF4-FFF2-40B4-BE49-F238E27FC236}">
                <a16:creationId xmlns:a16="http://schemas.microsoft.com/office/drawing/2014/main" id="{52C3D3E6-A077-9A4C-A1CD-FAE4C4EA3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2873375"/>
            <a:ext cx="56515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93989" name="Group 69">
            <a:extLst>
              <a:ext uri="{FF2B5EF4-FFF2-40B4-BE49-F238E27FC236}">
                <a16:creationId xmlns:a16="http://schemas.microsoft.com/office/drawing/2014/main" id="{B497ABE9-6290-D74B-AD36-18814FDF44D8}"/>
              </a:ext>
            </a:extLst>
          </p:cNvPr>
          <p:cNvGrpSpPr>
            <a:grpSpLocks/>
          </p:cNvGrpSpPr>
          <p:nvPr/>
        </p:nvGrpSpPr>
        <p:grpSpPr bwMode="auto">
          <a:xfrm>
            <a:off x="5959476" y="5537200"/>
            <a:ext cx="1693863" cy="414338"/>
            <a:chOff x="2794" y="3488"/>
            <a:chExt cx="1067" cy="261"/>
          </a:xfrm>
        </p:grpSpPr>
        <p:sp>
          <p:nvSpPr>
            <p:cNvPr id="593990" name="Text Box 70">
              <a:extLst>
                <a:ext uri="{FF2B5EF4-FFF2-40B4-BE49-F238E27FC236}">
                  <a16:creationId xmlns:a16="http://schemas.microsoft.com/office/drawing/2014/main" id="{FBF2A1D2-D028-8841-9326-4A8E94DFC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4" y="3488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控制信号</a:t>
              </a:r>
            </a:p>
          </p:txBody>
        </p:sp>
        <p:sp>
          <p:nvSpPr>
            <p:cNvPr id="593991" name="Line 71">
              <a:extLst>
                <a:ext uri="{FF2B5EF4-FFF2-40B4-BE49-F238E27FC236}">
                  <a16:creationId xmlns:a16="http://schemas.microsoft.com/office/drawing/2014/main" id="{9D51C4D1-09F7-194A-9B6E-7E156C7E1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8" y="3538"/>
              <a:ext cx="14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3992" name="Line 72">
              <a:extLst>
                <a:ext uri="{FF2B5EF4-FFF2-40B4-BE49-F238E27FC236}">
                  <a16:creationId xmlns:a16="http://schemas.microsoft.com/office/drawing/2014/main" id="{39D47094-8772-F64F-BC0C-1D2FF9C5D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730"/>
              <a:ext cx="16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3993" name="Text Box 73">
              <a:extLst>
                <a:ext uri="{FF2B5EF4-FFF2-40B4-BE49-F238E27FC236}">
                  <a16:creationId xmlns:a16="http://schemas.microsoft.com/office/drawing/2014/main" id="{159BB9F8-46AD-8348-8374-2B02531A6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0" y="3545"/>
              <a:ext cx="291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593994" name="Line 74">
            <a:extLst>
              <a:ext uri="{FF2B5EF4-FFF2-40B4-BE49-F238E27FC236}">
                <a16:creationId xmlns:a16="http://schemas.microsoft.com/office/drawing/2014/main" id="{E7632B30-E66F-A348-A51C-DB0641335B7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950075" y="3581400"/>
            <a:ext cx="609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93995" name="Group 75">
            <a:extLst>
              <a:ext uri="{FF2B5EF4-FFF2-40B4-BE49-F238E27FC236}">
                <a16:creationId xmlns:a16="http://schemas.microsoft.com/office/drawing/2014/main" id="{DF170927-E125-3A43-9582-199313E32EF8}"/>
              </a:ext>
            </a:extLst>
          </p:cNvPr>
          <p:cNvGrpSpPr>
            <a:grpSpLocks/>
          </p:cNvGrpSpPr>
          <p:nvPr/>
        </p:nvGrpSpPr>
        <p:grpSpPr bwMode="auto">
          <a:xfrm>
            <a:off x="7954964" y="3775075"/>
            <a:ext cx="1747837" cy="152400"/>
            <a:chOff x="4093" y="2482"/>
            <a:chExt cx="1101" cy="96"/>
          </a:xfrm>
        </p:grpSpPr>
        <p:sp>
          <p:nvSpPr>
            <p:cNvPr id="593996" name="Oval 76">
              <a:extLst>
                <a:ext uri="{FF2B5EF4-FFF2-40B4-BE49-F238E27FC236}">
                  <a16:creationId xmlns:a16="http://schemas.microsoft.com/office/drawing/2014/main" id="{F7BEC772-9684-DC4F-8FDE-2C5C1DC5B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530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3997" name="Freeform 77">
              <a:extLst>
                <a:ext uri="{FF2B5EF4-FFF2-40B4-BE49-F238E27FC236}">
                  <a16:creationId xmlns:a16="http://schemas.microsoft.com/office/drawing/2014/main" id="{780D7481-B471-EA48-A2B5-7FDAD6969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" y="2551"/>
              <a:ext cx="615" cy="6"/>
            </a:xfrm>
            <a:custGeom>
              <a:avLst/>
              <a:gdLst>
                <a:gd name="T0" fmla="*/ 0 w 615"/>
                <a:gd name="T1" fmla="*/ 0 h 6"/>
                <a:gd name="T2" fmla="*/ 615 w 615"/>
                <a:gd name="T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5" h="6">
                  <a:moveTo>
                    <a:pt x="0" y="0"/>
                  </a:moveTo>
                  <a:lnTo>
                    <a:pt x="615" y="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3998" name="Freeform 78">
              <a:extLst>
                <a:ext uri="{FF2B5EF4-FFF2-40B4-BE49-F238E27FC236}">
                  <a16:creationId xmlns:a16="http://schemas.microsoft.com/office/drawing/2014/main" id="{28904D26-13D5-264F-AA38-478D1ED3A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" y="2482"/>
              <a:ext cx="432" cy="66"/>
            </a:xfrm>
            <a:custGeom>
              <a:avLst/>
              <a:gdLst>
                <a:gd name="T0" fmla="*/ 0 w 432"/>
                <a:gd name="T1" fmla="*/ 0 h 66"/>
                <a:gd name="T2" fmla="*/ 0 w 432"/>
                <a:gd name="T3" fmla="*/ 66 h 66"/>
                <a:gd name="T4" fmla="*/ 432 w 432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93999" name="Text Box 79">
            <a:extLst>
              <a:ext uri="{FF2B5EF4-FFF2-40B4-BE49-F238E27FC236}">
                <a16:creationId xmlns:a16="http://schemas.microsoft.com/office/drawing/2014/main" id="{73D1946C-46E2-F344-A1F6-C6D4730CB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6" y="1066800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000" name="Text Box 80">
            <a:extLst>
              <a:ext uri="{FF2B5EF4-FFF2-40B4-BE49-F238E27FC236}">
                <a16:creationId xmlns:a16="http://schemas.microsoft.com/office/drawing/2014/main" id="{7EB002E2-DCFA-CE41-B8EA-89783719C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6" y="2479675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94001" name="Group 81">
            <a:extLst>
              <a:ext uri="{FF2B5EF4-FFF2-40B4-BE49-F238E27FC236}">
                <a16:creationId xmlns:a16="http://schemas.microsoft.com/office/drawing/2014/main" id="{CB271F98-552C-1240-82BC-EDFD9A718B8A}"/>
              </a:ext>
            </a:extLst>
          </p:cNvPr>
          <p:cNvGrpSpPr>
            <a:grpSpLocks/>
          </p:cNvGrpSpPr>
          <p:nvPr/>
        </p:nvGrpSpPr>
        <p:grpSpPr bwMode="auto">
          <a:xfrm>
            <a:off x="5089526" y="1066801"/>
            <a:ext cx="1903413" cy="2009775"/>
            <a:chOff x="2246" y="672"/>
            <a:chExt cx="1199" cy="1266"/>
          </a:xfrm>
        </p:grpSpPr>
        <p:sp>
          <p:nvSpPr>
            <p:cNvPr id="594002" name="Text Box 82">
              <a:extLst>
                <a:ext uri="{FF2B5EF4-FFF2-40B4-BE49-F238E27FC236}">
                  <a16:creationId xmlns:a16="http://schemas.microsoft.com/office/drawing/2014/main" id="{7C6BA2C0-70C6-FD4E-B5F0-577B9712D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672"/>
              <a:ext cx="64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地址线</a:t>
              </a:r>
            </a:p>
          </p:txBody>
        </p:sp>
        <p:sp>
          <p:nvSpPr>
            <p:cNvPr id="594003" name="Text Box 83">
              <a:extLst>
                <a:ext uri="{FF2B5EF4-FFF2-40B4-BE49-F238E27FC236}">
                  <a16:creationId xmlns:a16="http://schemas.microsoft.com/office/drawing/2014/main" id="{72AEC136-3271-024E-9F13-A5270D3A9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6" y="1688"/>
              <a:ext cx="7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地址线</a:t>
              </a:r>
            </a:p>
          </p:txBody>
        </p:sp>
      </p:grpSp>
      <p:grpSp>
        <p:nvGrpSpPr>
          <p:cNvPr id="594004" name="Group 84">
            <a:extLst>
              <a:ext uri="{FF2B5EF4-FFF2-40B4-BE49-F238E27FC236}">
                <a16:creationId xmlns:a16="http://schemas.microsoft.com/office/drawing/2014/main" id="{57491A4A-00D7-F147-96D8-033CFFFD8D3F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479676"/>
            <a:ext cx="4889500" cy="1273175"/>
            <a:chOff x="384" y="1562"/>
            <a:chExt cx="3080" cy="802"/>
          </a:xfrm>
        </p:grpSpPr>
        <p:sp>
          <p:nvSpPr>
            <p:cNvPr id="594005" name="Text Box 85">
              <a:extLst>
                <a:ext uri="{FF2B5EF4-FFF2-40B4-BE49-F238E27FC236}">
                  <a16:creationId xmlns:a16="http://schemas.microsoft.com/office/drawing/2014/main" id="{E183F9BD-F32D-9B47-A173-223243108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562"/>
              <a:ext cx="76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kumimoji="1" lang="zh-CN" altLang="en-US" sz="2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数据线</a:t>
              </a:r>
              <a:endPara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006" name="Text Box 86">
              <a:extLst>
                <a:ext uri="{FF2B5EF4-FFF2-40B4-BE49-F238E27FC236}">
                  <a16:creationId xmlns:a16="http://schemas.microsoft.com/office/drawing/2014/main" id="{858C478F-8AF3-9E4D-A73E-281E36F71B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0" y="2112"/>
              <a:ext cx="6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数据线</a:t>
              </a:r>
            </a:p>
          </p:txBody>
        </p:sp>
      </p:grpSp>
      <p:grpSp>
        <p:nvGrpSpPr>
          <p:cNvPr id="594007" name="Group 87">
            <a:extLst>
              <a:ext uri="{FF2B5EF4-FFF2-40B4-BE49-F238E27FC236}">
                <a16:creationId xmlns:a16="http://schemas.microsoft.com/office/drawing/2014/main" id="{D7D37A6C-D9ED-2044-AD96-77E73FE148BE}"/>
              </a:ext>
            </a:extLst>
          </p:cNvPr>
          <p:cNvGrpSpPr>
            <a:grpSpLocks/>
          </p:cNvGrpSpPr>
          <p:nvPr/>
        </p:nvGrpSpPr>
        <p:grpSpPr bwMode="auto">
          <a:xfrm>
            <a:off x="7553326" y="2673351"/>
            <a:ext cx="828675" cy="417513"/>
            <a:chOff x="3433" y="1849"/>
            <a:chExt cx="522" cy="263"/>
          </a:xfrm>
        </p:grpSpPr>
        <p:sp>
          <p:nvSpPr>
            <p:cNvPr id="594008" name="Rectangle 88">
              <a:extLst>
                <a:ext uri="{FF2B5EF4-FFF2-40B4-BE49-F238E27FC236}">
                  <a16:creationId xmlns:a16="http://schemas.microsoft.com/office/drawing/2014/main" id="{14946C18-9474-5446-8B7A-AC988F918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1849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09" name="Text Box 89">
              <a:extLst>
                <a:ext uri="{FF2B5EF4-FFF2-40B4-BE49-F238E27FC236}">
                  <a16:creationId xmlns:a16="http://schemas.microsoft.com/office/drawing/2014/main" id="{2F959600-F47D-FE4A-8EDD-A2E0C1267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62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</a:p>
          </p:txBody>
        </p:sp>
      </p:grpSp>
      <p:grpSp>
        <p:nvGrpSpPr>
          <p:cNvPr id="594010" name="Group 90">
            <a:extLst>
              <a:ext uri="{FF2B5EF4-FFF2-40B4-BE49-F238E27FC236}">
                <a16:creationId xmlns:a16="http://schemas.microsoft.com/office/drawing/2014/main" id="{47137F5E-F3EC-E44C-83AE-186D306C5399}"/>
              </a:ext>
            </a:extLst>
          </p:cNvPr>
          <p:cNvGrpSpPr>
            <a:grpSpLocks/>
          </p:cNvGrpSpPr>
          <p:nvPr/>
        </p:nvGrpSpPr>
        <p:grpSpPr bwMode="auto">
          <a:xfrm>
            <a:off x="7543801" y="3352801"/>
            <a:ext cx="828675" cy="417513"/>
            <a:chOff x="3433" y="1849"/>
            <a:chExt cx="522" cy="263"/>
          </a:xfrm>
        </p:grpSpPr>
        <p:sp>
          <p:nvSpPr>
            <p:cNvPr id="594011" name="Rectangle 91">
              <a:extLst>
                <a:ext uri="{FF2B5EF4-FFF2-40B4-BE49-F238E27FC236}">
                  <a16:creationId xmlns:a16="http://schemas.microsoft.com/office/drawing/2014/main" id="{EE000E01-B73D-3242-B71F-93C7DE13B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1849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12" name="Text Box 92">
              <a:extLst>
                <a:ext uri="{FF2B5EF4-FFF2-40B4-BE49-F238E27FC236}">
                  <a16:creationId xmlns:a16="http://schemas.microsoft.com/office/drawing/2014/main" id="{8492B10C-3EC1-1042-9C0F-6FFC7A37E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62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</a:p>
          </p:txBody>
        </p:sp>
      </p:grpSp>
      <p:sp>
        <p:nvSpPr>
          <p:cNvPr id="594013" name="Text Box 93">
            <a:extLst>
              <a:ext uri="{FF2B5EF4-FFF2-40B4-BE49-F238E27FC236}">
                <a16:creationId xmlns:a16="http://schemas.microsoft.com/office/drawing/2014/main" id="{A47EF2EF-B557-634A-8DA7-084FF8AD9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6" y="29400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94014" name="Group 94">
            <a:extLst>
              <a:ext uri="{FF2B5EF4-FFF2-40B4-BE49-F238E27FC236}">
                <a16:creationId xmlns:a16="http://schemas.microsoft.com/office/drawing/2014/main" id="{6BAC9E37-8189-694C-AAA0-EECCE56C0EA0}"/>
              </a:ext>
            </a:extLst>
          </p:cNvPr>
          <p:cNvGrpSpPr>
            <a:grpSpLocks/>
          </p:cNvGrpSpPr>
          <p:nvPr/>
        </p:nvGrpSpPr>
        <p:grpSpPr bwMode="auto">
          <a:xfrm>
            <a:off x="7543801" y="3352801"/>
            <a:ext cx="828675" cy="417513"/>
            <a:chOff x="3433" y="1849"/>
            <a:chExt cx="522" cy="263"/>
          </a:xfrm>
        </p:grpSpPr>
        <p:sp>
          <p:nvSpPr>
            <p:cNvPr id="594015" name="Rectangle 95">
              <a:extLst>
                <a:ext uri="{FF2B5EF4-FFF2-40B4-BE49-F238E27FC236}">
                  <a16:creationId xmlns:a16="http://schemas.microsoft.com/office/drawing/2014/main" id="{17B936F2-8D31-AD45-BB46-D6EECF668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1849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16" name="Text Box 96">
              <a:extLst>
                <a:ext uri="{FF2B5EF4-FFF2-40B4-BE49-F238E27FC236}">
                  <a16:creationId xmlns:a16="http://schemas.microsoft.com/office/drawing/2014/main" id="{C988BD69-6864-304C-BDB6-4F52FB185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62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</a:p>
          </p:txBody>
        </p:sp>
      </p:grpSp>
      <p:grpSp>
        <p:nvGrpSpPr>
          <p:cNvPr id="594017" name="Group 97">
            <a:extLst>
              <a:ext uri="{FF2B5EF4-FFF2-40B4-BE49-F238E27FC236}">
                <a16:creationId xmlns:a16="http://schemas.microsoft.com/office/drawing/2014/main" id="{913CE2EB-DE65-564C-9365-8BB7FD9BE15E}"/>
              </a:ext>
            </a:extLst>
          </p:cNvPr>
          <p:cNvGrpSpPr>
            <a:grpSpLocks/>
          </p:cNvGrpSpPr>
          <p:nvPr/>
        </p:nvGrpSpPr>
        <p:grpSpPr bwMode="auto">
          <a:xfrm>
            <a:off x="7543801" y="3352801"/>
            <a:ext cx="828675" cy="417513"/>
            <a:chOff x="3433" y="1849"/>
            <a:chExt cx="522" cy="263"/>
          </a:xfrm>
        </p:grpSpPr>
        <p:sp>
          <p:nvSpPr>
            <p:cNvPr id="594018" name="Rectangle 98">
              <a:extLst>
                <a:ext uri="{FF2B5EF4-FFF2-40B4-BE49-F238E27FC236}">
                  <a16:creationId xmlns:a16="http://schemas.microsoft.com/office/drawing/2014/main" id="{343C790F-7BA6-9E44-A9B3-695107D14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1849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19" name="Text Box 99">
              <a:extLst>
                <a:ext uri="{FF2B5EF4-FFF2-40B4-BE49-F238E27FC236}">
                  <a16:creationId xmlns:a16="http://schemas.microsoft.com/office/drawing/2014/main" id="{82DAB1FB-D9BC-7643-B9D8-5AA36B804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62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</a:p>
          </p:txBody>
        </p:sp>
      </p:grpSp>
      <p:grpSp>
        <p:nvGrpSpPr>
          <p:cNvPr id="594020" name="Group 100">
            <a:extLst>
              <a:ext uri="{FF2B5EF4-FFF2-40B4-BE49-F238E27FC236}">
                <a16:creationId xmlns:a16="http://schemas.microsoft.com/office/drawing/2014/main" id="{44CEFE75-46DC-1E4B-9B0A-1A47840A2FE2}"/>
              </a:ext>
            </a:extLst>
          </p:cNvPr>
          <p:cNvGrpSpPr>
            <a:grpSpLocks/>
          </p:cNvGrpSpPr>
          <p:nvPr/>
        </p:nvGrpSpPr>
        <p:grpSpPr bwMode="auto">
          <a:xfrm>
            <a:off x="2374901" y="3276600"/>
            <a:ext cx="7199313" cy="655638"/>
            <a:chOff x="536" y="2064"/>
            <a:chExt cx="4535" cy="413"/>
          </a:xfrm>
        </p:grpSpPr>
        <p:sp>
          <p:nvSpPr>
            <p:cNvPr id="594021" name="Text Box 101">
              <a:extLst>
                <a:ext uri="{FF2B5EF4-FFF2-40B4-BE49-F238E27FC236}">
                  <a16:creationId xmlns:a16="http://schemas.microsoft.com/office/drawing/2014/main" id="{E502469A-B5DD-254E-AC40-5E72A77A2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" y="2064"/>
              <a:ext cx="5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grpSp>
          <p:nvGrpSpPr>
            <p:cNvPr id="594022" name="Group 102">
              <a:extLst>
                <a:ext uri="{FF2B5EF4-FFF2-40B4-BE49-F238E27FC236}">
                  <a16:creationId xmlns:a16="http://schemas.microsoft.com/office/drawing/2014/main" id="{EE8D68DA-1327-884D-B3E4-787B75D2CC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2246"/>
              <a:ext cx="559" cy="231"/>
              <a:chOff x="4512" y="2246"/>
              <a:chExt cx="559" cy="231"/>
            </a:xfrm>
          </p:grpSpPr>
          <p:sp>
            <p:nvSpPr>
              <p:cNvPr id="594023" name="Text Box 103">
                <a:extLst>
                  <a:ext uri="{FF2B5EF4-FFF2-40B4-BE49-F238E27FC236}">
                    <a16:creationId xmlns:a16="http://schemas.microsoft.com/office/drawing/2014/main" id="{197E13AA-E6AE-1A43-B548-84A5ED4ED8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6" y="2246"/>
                <a:ext cx="5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C28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MDR</a:t>
                </a:r>
                <a:r>
                  <a:rPr kumimoji="1" lang="en-US" altLang="zh-CN" b="1" baseline="-15000">
                    <a:solidFill>
                      <a:srgbClr val="C28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</a:p>
            </p:txBody>
          </p:sp>
          <p:sp>
            <p:nvSpPr>
              <p:cNvPr id="594024" name="Freeform 104">
                <a:extLst>
                  <a:ext uri="{FF2B5EF4-FFF2-40B4-BE49-F238E27FC236}">
                    <a16:creationId xmlns:a16="http://schemas.microsoft.com/office/drawing/2014/main" id="{AEDF7AB0-70A0-5C49-813C-04A6F48E6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2" y="2310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28575" cmpd="sng">
                <a:solidFill>
                  <a:srgbClr val="C28F00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94025" name="Group 105">
            <a:extLst>
              <a:ext uri="{FF2B5EF4-FFF2-40B4-BE49-F238E27FC236}">
                <a16:creationId xmlns:a16="http://schemas.microsoft.com/office/drawing/2014/main" id="{98C8C95E-8ED2-2143-867B-1850BACFD7B0}"/>
              </a:ext>
            </a:extLst>
          </p:cNvPr>
          <p:cNvGrpSpPr>
            <a:grpSpLocks/>
          </p:cNvGrpSpPr>
          <p:nvPr/>
        </p:nvGrpSpPr>
        <p:grpSpPr bwMode="auto">
          <a:xfrm>
            <a:off x="8686801" y="3565526"/>
            <a:ext cx="887413" cy="366713"/>
            <a:chOff x="4548" y="2341"/>
            <a:chExt cx="559" cy="231"/>
          </a:xfrm>
        </p:grpSpPr>
        <p:sp>
          <p:nvSpPr>
            <p:cNvPr id="594026" name="Freeform 106">
              <a:extLst>
                <a:ext uri="{FF2B5EF4-FFF2-40B4-BE49-F238E27FC236}">
                  <a16:creationId xmlns:a16="http://schemas.microsoft.com/office/drawing/2014/main" id="{057FA501-877C-1A44-B560-97E77EEDB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" y="2412"/>
              <a:ext cx="3" cy="117"/>
            </a:xfrm>
            <a:custGeom>
              <a:avLst/>
              <a:gdLst>
                <a:gd name="T0" fmla="*/ 3 w 3"/>
                <a:gd name="T1" fmla="*/ 0 h 117"/>
                <a:gd name="T2" fmla="*/ 0 w 3"/>
                <a:gd name="T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17">
                  <a:moveTo>
                    <a:pt x="3" y="0"/>
                  </a:moveTo>
                  <a:lnTo>
                    <a:pt x="0" y="117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27" name="Text Box 107">
              <a:extLst>
                <a:ext uri="{FF2B5EF4-FFF2-40B4-BE49-F238E27FC236}">
                  <a16:creationId xmlns:a16="http://schemas.microsoft.com/office/drawing/2014/main" id="{FEFD1E82-BEA7-AA40-A07E-3146A084D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" y="2341"/>
              <a:ext cx="5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</p:grpSp>
      <p:grpSp>
        <p:nvGrpSpPr>
          <p:cNvPr id="594028" name="Group 108">
            <a:extLst>
              <a:ext uri="{FF2B5EF4-FFF2-40B4-BE49-F238E27FC236}">
                <a16:creationId xmlns:a16="http://schemas.microsoft.com/office/drawing/2014/main" id="{7A34E871-746B-5447-BCC1-73781EA5DCDD}"/>
              </a:ext>
            </a:extLst>
          </p:cNvPr>
          <p:cNvGrpSpPr>
            <a:grpSpLocks/>
          </p:cNvGrpSpPr>
          <p:nvPr/>
        </p:nvGrpSpPr>
        <p:grpSpPr bwMode="auto">
          <a:xfrm>
            <a:off x="8686800" y="3581401"/>
            <a:ext cx="882650" cy="366713"/>
            <a:chOff x="4551" y="2341"/>
            <a:chExt cx="556" cy="231"/>
          </a:xfrm>
        </p:grpSpPr>
        <p:sp>
          <p:nvSpPr>
            <p:cNvPr id="594029" name="Text Box 109">
              <a:extLst>
                <a:ext uri="{FF2B5EF4-FFF2-40B4-BE49-F238E27FC236}">
                  <a16:creationId xmlns:a16="http://schemas.microsoft.com/office/drawing/2014/main" id="{97E9F7B8-9CCE-F544-9386-446F84405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" y="2341"/>
              <a:ext cx="5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C28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  <a:r>
                <a:rPr kumimoji="1" lang="en-US" altLang="zh-CN" b="1" baseline="-15000">
                  <a:solidFill>
                    <a:srgbClr val="C28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594030" name="Freeform 110">
              <a:extLst>
                <a:ext uri="{FF2B5EF4-FFF2-40B4-BE49-F238E27FC236}">
                  <a16:creationId xmlns:a16="http://schemas.microsoft.com/office/drawing/2014/main" id="{B03D217C-5101-E44D-A5AF-91A47381E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" y="2409"/>
              <a:ext cx="3" cy="120"/>
            </a:xfrm>
            <a:custGeom>
              <a:avLst/>
              <a:gdLst>
                <a:gd name="T0" fmla="*/ 0 w 3"/>
                <a:gd name="T1" fmla="*/ 0 h 120"/>
                <a:gd name="T2" fmla="*/ 3 w 3"/>
                <a:gd name="T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20">
                  <a:moveTo>
                    <a:pt x="0" y="0"/>
                  </a:moveTo>
                  <a:lnTo>
                    <a:pt x="3" y="120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4031" name="Group 111">
            <a:extLst>
              <a:ext uri="{FF2B5EF4-FFF2-40B4-BE49-F238E27FC236}">
                <a16:creationId xmlns:a16="http://schemas.microsoft.com/office/drawing/2014/main" id="{12E17FA5-27BF-2142-8B99-683A1E019D3D}"/>
              </a:ext>
            </a:extLst>
          </p:cNvPr>
          <p:cNvGrpSpPr>
            <a:grpSpLocks/>
          </p:cNvGrpSpPr>
          <p:nvPr/>
        </p:nvGrpSpPr>
        <p:grpSpPr bwMode="auto">
          <a:xfrm>
            <a:off x="8686801" y="3563938"/>
            <a:ext cx="887413" cy="366712"/>
            <a:chOff x="4548" y="2341"/>
            <a:chExt cx="559" cy="231"/>
          </a:xfrm>
        </p:grpSpPr>
        <p:sp>
          <p:nvSpPr>
            <p:cNvPr id="594032" name="Freeform 112">
              <a:extLst>
                <a:ext uri="{FF2B5EF4-FFF2-40B4-BE49-F238E27FC236}">
                  <a16:creationId xmlns:a16="http://schemas.microsoft.com/office/drawing/2014/main" id="{91CA31E7-FD53-F649-B749-1F1C4C9FE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" y="2412"/>
              <a:ext cx="3" cy="117"/>
            </a:xfrm>
            <a:custGeom>
              <a:avLst/>
              <a:gdLst>
                <a:gd name="T0" fmla="*/ 3 w 3"/>
                <a:gd name="T1" fmla="*/ 0 h 117"/>
                <a:gd name="T2" fmla="*/ 0 w 3"/>
                <a:gd name="T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17">
                  <a:moveTo>
                    <a:pt x="3" y="0"/>
                  </a:moveTo>
                  <a:lnTo>
                    <a:pt x="0" y="117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33" name="Text Box 113">
              <a:extLst>
                <a:ext uri="{FF2B5EF4-FFF2-40B4-BE49-F238E27FC236}">
                  <a16:creationId xmlns:a16="http://schemas.microsoft.com/office/drawing/2014/main" id="{DDBF7803-6402-E849-BFDB-5AC1D84D4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" y="2341"/>
              <a:ext cx="5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</p:grpSp>
      <p:grpSp>
        <p:nvGrpSpPr>
          <p:cNvPr id="594034" name="Group 114">
            <a:extLst>
              <a:ext uri="{FF2B5EF4-FFF2-40B4-BE49-F238E27FC236}">
                <a16:creationId xmlns:a16="http://schemas.microsoft.com/office/drawing/2014/main" id="{76A3C274-025F-C44C-AA1C-9A42CC0D1823}"/>
              </a:ext>
            </a:extLst>
          </p:cNvPr>
          <p:cNvGrpSpPr>
            <a:grpSpLocks/>
          </p:cNvGrpSpPr>
          <p:nvPr/>
        </p:nvGrpSpPr>
        <p:grpSpPr bwMode="auto">
          <a:xfrm>
            <a:off x="8686800" y="3563938"/>
            <a:ext cx="882650" cy="366712"/>
            <a:chOff x="4551" y="2341"/>
            <a:chExt cx="556" cy="231"/>
          </a:xfrm>
        </p:grpSpPr>
        <p:sp>
          <p:nvSpPr>
            <p:cNvPr id="594035" name="Text Box 115">
              <a:extLst>
                <a:ext uri="{FF2B5EF4-FFF2-40B4-BE49-F238E27FC236}">
                  <a16:creationId xmlns:a16="http://schemas.microsoft.com/office/drawing/2014/main" id="{EC83842A-B5A7-774C-B89F-5FBCD97BD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" y="2341"/>
              <a:ext cx="5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C28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  <a:r>
                <a:rPr kumimoji="1" lang="en-US" altLang="zh-CN" b="1" baseline="-15000">
                  <a:solidFill>
                    <a:srgbClr val="C28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594036" name="Freeform 116">
              <a:extLst>
                <a:ext uri="{FF2B5EF4-FFF2-40B4-BE49-F238E27FC236}">
                  <a16:creationId xmlns:a16="http://schemas.microsoft.com/office/drawing/2014/main" id="{B3DB42B5-C463-D948-AEE6-011C339A2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" y="2409"/>
              <a:ext cx="3" cy="120"/>
            </a:xfrm>
            <a:custGeom>
              <a:avLst/>
              <a:gdLst>
                <a:gd name="T0" fmla="*/ 0 w 3"/>
                <a:gd name="T1" fmla="*/ 0 h 120"/>
                <a:gd name="T2" fmla="*/ 3 w 3"/>
                <a:gd name="T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20">
                  <a:moveTo>
                    <a:pt x="0" y="0"/>
                  </a:moveTo>
                  <a:lnTo>
                    <a:pt x="3" y="120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4037" name="Group 117">
            <a:extLst>
              <a:ext uri="{FF2B5EF4-FFF2-40B4-BE49-F238E27FC236}">
                <a16:creationId xmlns:a16="http://schemas.microsoft.com/office/drawing/2014/main" id="{E4120982-D24F-5946-BE8A-FCDE25008853}"/>
              </a:ext>
            </a:extLst>
          </p:cNvPr>
          <p:cNvGrpSpPr>
            <a:grpSpLocks/>
          </p:cNvGrpSpPr>
          <p:nvPr/>
        </p:nvGrpSpPr>
        <p:grpSpPr bwMode="auto">
          <a:xfrm>
            <a:off x="8686801" y="3568701"/>
            <a:ext cx="887413" cy="366713"/>
            <a:chOff x="4548" y="2341"/>
            <a:chExt cx="559" cy="231"/>
          </a:xfrm>
        </p:grpSpPr>
        <p:sp>
          <p:nvSpPr>
            <p:cNvPr id="594038" name="Freeform 118">
              <a:extLst>
                <a:ext uri="{FF2B5EF4-FFF2-40B4-BE49-F238E27FC236}">
                  <a16:creationId xmlns:a16="http://schemas.microsoft.com/office/drawing/2014/main" id="{BF892AAA-ADBE-E740-8481-4089C1205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" y="2406"/>
              <a:ext cx="6" cy="126"/>
            </a:xfrm>
            <a:custGeom>
              <a:avLst/>
              <a:gdLst>
                <a:gd name="T0" fmla="*/ 0 w 6"/>
                <a:gd name="T1" fmla="*/ 0 h 126"/>
                <a:gd name="T2" fmla="*/ 6 w 6"/>
                <a:gd name="T3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126">
                  <a:moveTo>
                    <a:pt x="0" y="0"/>
                  </a:moveTo>
                  <a:lnTo>
                    <a:pt x="6" y="12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39" name="Text Box 119">
              <a:extLst>
                <a:ext uri="{FF2B5EF4-FFF2-40B4-BE49-F238E27FC236}">
                  <a16:creationId xmlns:a16="http://schemas.microsoft.com/office/drawing/2014/main" id="{EA68A9F1-1433-5D4D-96D2-CADAB22C5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" y="2341"/>
              <a:ext cx="5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</p:grpSp>
      <p:grpSp>
        <p:nvGrpSpPr>
          <p:cNvPr id="594040" name="Group 120">
            <a:extLst>
              <a:ext uri="{FF2B5EF4-FFF2-40B4-BE49-F238E27FC236}">
                <a16:creationId xmlns:a16="http://schemas.microsoft.com/office/drawing/2014/main" id="{48915D25-E88C-9C46-8961-39D212E32AF2}"/>
              </a:ext>
            </a:extLst>
          </p:cNvPr>
          <p:cNvGrpSpPr>
            <a:grpSpLocks/>
          </p:cNvGrpSpPr>
          <p:nvPr/>
        </p:nvGrpSpPr>
        <p:grpSpPr bwMode="auto">
          <a:xfrm>
            <a:off x="7954964" y="3775075"/>
            <a:ext cx="1747837" cy="152400"/>
            <a:chOff x="4093" y="2482"/>
            <a:chExt cx="1101" cy="96"/>
          </a:xfrm>
        </p:grpSpPr>
        <p:sp>
          <p:nvSpPr>
            <p:cNvPr id="594041" name="Oval 121">
              <a:extLst>
                <a:ext uri="{FF2B5EF4-FFF2-40B4-BE49-F238E27FC236}">
                  <a16:creationId xmlns:a16="http://schemas.microsoft.com/office/drawing/2014/main" id="{E7C40965-368D-714A-8544-D24C057D9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530"/>
              <a:ext cx="48" cy="48"/>
            </a:xfrm>
            <a:prstGeom prst="ellipse">
              <a:avLst/>
            </a:prstGeom>
            <a:noFill/>
            <a:ln w="19050">
              <a:solidFill>
                <a:srgbClr val="C2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42" name="Freeform 122">
              <a:extLst>
                <a:ext uri="{FF2B5EF4-FFF2-40B4-BE49-F238E27FC236}">
                  <a16:creationId xmlns:a16="http://schemas.microsoft.com/office/drawing/2014/main" id="{E8CB11F1-783E-E04F-87A9-FBFCBA95C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" y="2551"/>
              <a:ext cx="615" cy="6"/>
            </a:xfrm>
            <a:custGeom>
              <a:avLst/>
              <a:gdLst>
                <a:gd name="T0" fmla="*/ 0 w 615"/>
                <a:gd name="T1" fmla="*/ 0 h 6"/>
                <a:gd name="T2" fmla="*/ 615 w 615"/>
                <a:gd name="T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5" h="6">
                  <a:moveTo>
                    <a:pt x="0" y="0"/>
                  </a:moveTo>
                  <a:lnTo>
                    <a:pt x="615" y="6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43" name="Freeform 123">
              <a:extLst>
                <a:ext uri="{FF2B5EF4-FFF2-40B4-BE49-F238E27FC236}">
                  <a16:creationId xmlns:a16="http://schemas.microsoft.com/office/drawing/2014/main" id="{CBFEF371-C806-FB45-9702-CC3D40F2A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" y="2482"/>
              <a:ext cx="432" cy="66"/>
            </a:xfrm>
            <a:custGeom>
              <a:avLst/>
              <a:gdLst>
                <a:gd name="T0" fmla="*/ 0 w 432"/>
                <a:gd name="T1" fmla="*/ 0 h 66"/>
                <a:gd name="T2" fmla="*/ 0 w 432"/>
                <a:gd name="T3" fmla="*/ 66 h 66"/>
                <a:gd name="T4" fmla="*/ 432 w 432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4044" name="Group 124">
            <a:extLst>
              <a:ext uri="{FF2B5EF4-FFF2-40B4-BE49-F238E27FC236}">
                <a16:creationId xmlns:a16="http://schemas.microsoft.com/office/drawing/2014/main" id="{6AAC8E85-1827-BE46-8AF3-4765655A3E3E}"/>
              </a:ext>
            </a:extLst>
          </p:cNvPr>
          <p:cNvGrpSpPr>
            <a:grpSpLocks/>
          </p:cNvGrpSpPr>
          <p:nvPr/>
        </p:nvGrpSpPr>
        <p:grpSpPr bwMode="auto">
          <a:xfrm>
            <a:off x="7961314" y="3775075"/>
            <a:ext cx="1747837" cy="152400"/>
            <a:chOff x="4093" y="2482"/>
            <a:chExt cx="1101" cy="96"/>
          </a:xfrm>
        </p:grpSpPr>
        <p:sp>
          <p:nvSpPr>
            <p:cNvPr id="594045" name="Oval 125">
              <a:extLst>
                <a:ext uri="{FF2B5EF4-FFF2-40B4-BE49-F238E27FC236}">
                  <a16:creationId xmlns:a16="http://schemas.microsoft.com/office/drawing/2014/main" id="{0B5A4838-296D-C64E-8840-FBAB838E9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530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46" name="Freeform 126">
              <a:extLst>
                <a:ext uri="{FF2B5EF4-FFF2-40B4-BE49-F238E27FC236}">
                  <a16:creationId xmlns:a16="http://schemas.microsoft.com/office/drawing/2014/main" id="{D1648E6E-0D45-6C4D-A6A0-AF160F3E3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" y="2551"/>
              <a:ext cx="615" cy="6"/>
            </a:xfrm>
            <a:custGeom>
              <a:avLst/>
              <a:gdLst>
                <a:gd name="T0" fmla="*/ 0 w 615"/>
                <a:gd name="T1" fmla="*/ 0 h 6"/>
                <a:gd name="T2" fmla="*/ 615 w 615"/>
                <a:gd name="T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5" h="6">
                  <a:moveTo>
                    <a:pt x="0" y="0"/>
                  </a:moveTo>
                  <a:lnTo>
                    <a:pt x="615" y="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47" name="Freeform 127">
              <a:extLst>
                <a:ext uri="{FF2B5EF4-FFF2-40B4-BE49-F238E27FC236}">
                  <a16:creationId xmlns:a16="http://schemas.microsoft.com/office/drawing/2014/main" id="{275B49D3-D509-8E4F-BBE2-429364D66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" y="2482"/>
              <a:ext cx="432" cy="66"/>
            </a:xfrm>
            <a:custGeom>
              <a:avLst/>
              <a:gdLst>
                <a:gd name="T0" fmla="*/ 0 w 432"/>
                <a:gd name="T1" fmla="*/ 0 h 66"/>
                <a:gd name="T2" fmla="*/ 0 w 432"/>
                <a:gd name="T3" fmla="*/ 66 h 66"/>
                <a:gd name="T4" fmla="*/ 432 w 432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4048" name="Group 128">
            <a:extLst>
              <a:ext uri="{FF2B5EF4-FFF2-40B4-BE49-F238E27FC236}">
                <a16:creationId xmlns:a16="http://schemas.microsoft.com/office/drawing/2014/main" id="{97114717-0933-1148-B61F-1DCCF1E90230}"/>
              </a:ext>
            </a:extLst>
          </p:cNvPr>
          <p:cNvGrpSpPr>
            <a:grpSpLocks/>
          </p:cNvGrpSpPr>
          <p:nvPr/>
        </p:nvGrpSpPr>
        <p:grpSpPr bwMode="auto">
          <a:xfrm>
            <a:off x="7954964" y="3775075"/>
            <a:ext cx="1747837" cy="152400"/>
            <a:chOff x="4093" y="2482"/>
            <a:chExt cx="1101" cy="96"/>
          </a:xfrm>
        </p:grpSpPr>
        <p:sp>
          <p:nvSpPr>
            <p:cNvPr id="594049" name="Oval 129">
              <a:extLst>
                <a:ext uri="{FF2B5EF4-FFF2-40B4-BE49-F238E27FC236}">
                  <a16:creationId xmlns:a16="http://schemas.microsoft.com/office/drawing/2014/main" id="{948F624B-CECD-BD4B-B1B5-77D258ED8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530"/>
              <a:ext cx="48" cy="48"/>
            </a:xfrm>
            <a:prstGeom prst="ellipse">
              <a:avLst/>
            </a:prstGeom>
            <a:noFill/>
            <a:ln w="19050">
              <a:solidFill>
                <a:srgbClr val="C2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50" name="Freeform 130">
              <a:extLst>
                <a:ext uri="{FF2B5EF4-FFF2-40B4-BE49-F238E27FC236}">
                  <a16:creationId xmlns:a16="http://schemas.microsoft.com/office/drawing/2014/main" id="{FA5FEE01-C2A7-1146-BE84-1803A7BA9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" y="2551"/>
              <a:ext cx="615" cy="6"/>
            </a:xfrm>
            <a:custGeom>
              <a:avLst/>
              <a:gdLst>
                <a:gd name="T0" fmla="*/ 0 w 615"/>
                <a:gd name="T1" fmla="*/ 0 h 6"/>
                <a:gd name="T2" fmla="*/ 615 w 615"/>
                <a:gd name="T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5" h="6">
                  <a:moveTo>
                    <a:pt x="0" y="0"/>
                  </a:moveTo>
                  <a:lnTo>
                    <a:pt x="615" y="6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51" name="Freeform 131">
              <a:extLst>
                <a:ext uri="{FF2B5EF4-FFF2-40B4-BE49-F238E27FC236}">
                  <a16:creationId xmlns:a16="http://schemas.microsoft.com/office/drawing/2014/main" id="{8CA46639-FF21-CE44-8870-F49CEBD64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" y="2482"/>
              <a:ext cx="432" cy="66"/>
            </a:xfrm>
            <a:custGeom>
              <a:avLst/>
              <a:gdLst>
                <a:gd name="T0" fmla="*/ 0 w 432"/>
                <a:gd name="T1" fmla="*/ 0 h 66"/>
                <a:gd name="T2" fmla="*/ 0 w 432"/>
                <a:gd name="T3" fmla="*/ 66 h 66"/>
                <a:gd name="T4" fmla="*/ 432 w 432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rgbClr val="C2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4052" name="Group 132">
            <a:extLst>
              <a:ext uri="{FF2B5EF4-FFF2-40B4-BE49-F238E27FC236}">
                <a16:creationId xmlns:a16="http://schemas.microsoft.com/office/drawing/2014/main" id="{C988620B-9225-1043-94BE-A64DA9931560}"/>
              </a:ext>
            </a:extLst>
          </p:cNvPr>
          <p:cNvGrpSpPr>
            <a:grpSpLocks/>
          </p:cNvGrpSpPr>
          <p:nvPr/>
        </p:nvGrpSpPr>
        <p:grpSpPr bwMode="auto">
          <a:xfrm>
            <a:off x="7954964" y="3775075"/>
            <a:ext cx="1747837" cy="152400"/>
            <a:chOff x="4093" y="2482"/>
            <a:chExt cx="1101" cy="96"/>
          </a:xfrm>
        </p:grpSpPr>
        <p:sp>
          <p:nvSpPr>
            <p:cNvPr id="594053" name="Oval 133">
              <a:extLst>
                <a:ext uri="{FF2B5EF4-FFF2-40B4-BE49-F238E27FC236}">
                  <a16:creationId xmlns:a16="http://schemas.microsoft.com/office/drawing/2014/main" id="{C6E7D239-AD41-D64F-A395-FC6DE5054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530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54" name="Freeform 134">
              <a:extLst>
                <a:ext uri="{FF2B5EF4-FFF2-40B4-BE49-F238E27FC236}">
                  <a16:creationId xmlns:a16="http://schemas.microsoft.com/office/drawing/2014/main" id="{1DC057F9-F830-0C4E-9DBE-02E552C19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" y="2551"/>
              <a:ext cx="615" cy="6"/>
            </a:xfrm>
            <a:custGeom>
              <a:avLst/>
              <a:gdLst>
                <a:gd name="T0" fmla="*/ 0 w 615"/>
                <a:gd name="T1" fmla="*/ 0 h 6"/>
                <a:gd name="T2" fmla="*/ 615 w 615"/>
                <a:gd name="T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5" h="6">
                  <a:moveTo>
                    <a:pt x="0" y="0"/>
                  </a:moveTo>
                  <a:lnTo>
                    <a:pt x="615" y="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55" name="Freeform 135">
              <a:extLst>
                <a:ext uri="{FF2B5EF4-FFF2-40B4-BE49-F238E27FC236}">
                  <a16:creationId xmlns:a16="http://schemas.microsoft.com/office/drawing/2014/main" id="{ACD42ED0-7914-B647-AE0A-357E080EA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" y="2482"/>
              <a:ext cx="432" cy="66"/>
            </a:xfrm>
            <a:custGeom>
              <a:avLst/>
              <a:gdLst>
                <a:gd name="T0" fmla="*/ 0 w 432"/>
                <a:gd name="T1" fmla="*/ 0 h 66"/>
                <a:gd name="T2" fmla="*/ 0 w 432"/>
                <a:gd name="T3" fmla="*/ 66 h 66"/>
                <a:gd name="T4" fmla="*/ 432 w 432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66">
                  <a:moveTo>
                    <a:pt x="0" y="0"/>
                  </a:moveTo>
                  <a:lnTo>
                    <a:pt x="0" y="66"/>
                  </a:lnTo>
                  <a:lnTo>
                    <a:pt x="432" y="6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4056" name="Group 136">
            <a:extLst>
              <a:ext uri="{FF2B5EF4-FFF2-40B4-BE49-F238E27FC236}">
                <a16:creationId xmlns:a16="http://schemas.microsoft.com/office/drawing/2014/main" id="{312205E7-8AEC-0B4D-AF19-740FFD2D8591}"/>
              </a:ext>
            </a:extLst>
          </p:cNvPr>
          <p:cNvGrpSpPr>
            <a:grpSpLocks/>
          </p:cNvGrpSpPr>
          <p:nvPr/>
        </p:nvGrpSpPr>
        <p:grpSpPr bwMode="auto">
          <a:xfrm>
            <a:off x="8324850" y="5019675"/>
            <a:ext cx="1403350" cy="76200"/>
            <a:chOff x="4284" y="3162"/>
            <a:chExt cx="884" cy="48"/>
          </a:xfrm>
        </p:grpSpPr>
        <p:sp>
          <p:nvSpPr>
            <p:cNvPr id="594057" name="Oval 137">
              <a:extLst>
                <a:ext uri="{FF2B5EF4-FFF2-40B4-BE49-F238E27FC236}">
                  <a16:creationId xmlns:a16="http://schemas.microsoft.com/office/drawing/2014/main" id="{63B74F10-2598-A34D-8C5D-6417CA1E5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" y="3162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58" name="Line 138">
              <a:extLst>
                <a:ext uri="{FF2B5EF4-FFF2-40B4-BE49-F238E27FC236}">
                  <a16:creationId xmlns:a16="http://schemas.microsoft.com/office/drawing/2014/main" id="{104B17CD-AA0E-B54E-BE57-19D9FB327B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380" y="3093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59" name="Freeform 139">
              <a:extLst>
                <a:ext uri="{FF2B5EF4-FFF2-40B4-BE49-F238E27FC236}">
                  <a16:creationId xmlns:a16="http://schemas.microsoft.com/office/drawing/2014/main" id="{28FC415F-02D9-A545-9278-201AC1E9E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" y="3188"/>
              <a:ext cx="644" cy="1"/>
            </a:xfrm>
            <a:custGeom>
              <a:avLst/>
              <a:gdLst>
                <a:gd name="T0" fmla="*/ 0 w 644"/>
                <a:gd name="T1" fmla="*/ 1 h 1"/>
                <a:gd name="T2" fmla="*/ 644 w 64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44" h="1">
                  <a:moveTo>
                    <a:pt x="0" y="1"/>
                  </a:moveTo>
                  <a:lnTo>
                    <a:pt x="644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4060" name="Group 140">
            <a:extLst>
              <a:ext uri="{FF2B5EF4-FFF2-40B4-BE49-F238E27FC236}">
                <a16:creationId xmlns:a16="http://schemas.microsoft.com/office/drawing/2014/main" id="{EFF67401-723E-AB47-9627-A57FBC3798AC}"/>
              </a:ext>
            </a:extLst>
          </p:cNvPr>
          <p:cNvGrpSpPr>
            <a:grpSpLocks/>
          </p:cNvGrpSpPr>
          <p:nvPr/>
        </p:nvGrpSpPr>
        <p:grpSpPr bwMode="auto">
          <a:xfrm>
            <a:off x="3700464" y="3276600"/>
            <a:ext cx="5449887" cy="1828800"/>
            <a:chOff x="1371" y="2064"/>
            <a:chExt cx="3433" cy="1152"/>
          </a:xfrm>
        </p:grpSpPr>
        <p:sp>
          <p:nvSpPr>
            <p:cNvPr id="594061" name="Text Box 141">
              <a:extLst>
                <a:ext uri="{FF2B5EF4-FFF2-40B4-BE49-F238E27FC236}">
                  <a16:creationId xmlns:a16="http://schemas.microsoft.com/office/drawing/2014/main" id="{4C18993F-D27C-4F4A-8A17-9DE1C919F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" y="2064"/>
              <a:ext cx="2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062" name="Freeform 142">
              <a:extLst>
                <a:ext uri="{FF2B5EF4-FFF2-40B4-BE49-F238E27FC236}">
                  <a16:creationId xmlns:a16="http://schemas.microsoft.com/office/drawing/2014/main" id="{EE804371-F7E1-514B-9E30-EB2EF1F77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" y="3048"/>
              <a:ext cx="1" cy="117"/>
            </a:xfrm>
            <a:custGeom>
              <a:avLst/>
              <a:gdLst>
                <a:gd name="T0" fmla="*/ 0 w 1"/>
                <a:gd name="T1" fmla="*/ 0 h 117"/>
                <a:gd name="T2" fmla="*/ 0 w 1"/>
                <a:gd name="T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7">
                  <a:moveTo>
                    <a:pt x="0" y="0"/>
                  </a:moveTo>
                  <a:lnTo>
                    <a:pt x="0" y="117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63" name="Text Box 143">
              <a:extLst>
                <a:ext uri="{FF2B5EF4-FFF2-40B4-BE49-F238E27FC236}">
                  <a16:creationId xmlns:a16="http://schemas.microsoft.com/office/drawing/2014/main" id="{D6FEA098-A884-5E40-BAAB-CF972F88E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7" y="2985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</p:grpSp>
      <p:grpSp>
        <p:nvGrpSpPr>
          <p:cNvPr id="594064" name="Group 144">
            <a:extLst>
              <a:ext uri="{FF2B5EF4-FFF2-40B4-BE49-F238E27FC236}">
                <a16:creationId xmlns:a16="http://schemas.microsoft.com/office/drawing/2014/main" id="{F6B0A523-EF51-B943-98DD-3E5D71815C63}"/>
              </a:ext>
            </a:extLst>
          </p:cNvPr>
          <p:cNvGrpSpPr>
            <a:grpSpLocks/>
          </p:cNvGrpSpPr>
          <p:nvPr/>
        </p:nvGrpSpPr>
        <p:grpSpPr bwMode="auto">
          <a:xfrm>
            <a:off x="7577138" y="4889501"/>
            <a:ext cx="762000" cy="396875"/>
            <a:chOff x="3438" y="3239"/>
            <a:chExt cx="480" cy="250"/>
          </a:xfrm>
        </p:grpSpPr>
        <p:sp>
          <p:nvSpPr>
            <p:cNvPr id="594065" name="Rectangle 145">
              <a:extLst>
                <a:ext uri="{FF2B5EF4-FFF2-40B4-BE49-F238E27FC236}">
                  <a16:creationId xmlns:a16="http://schemas.microsoft.com/office/drawing/2014/main" id="{D586203B-096B-CA4F-B0E4-62DC274F7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245"/>
              <a:ext cx="480" cy="24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66" name="Text Box 146">
              <a:extLst>
                <a:ext uri="{FF2B5EF4-FFF2-40B4-BE49-F238E27FC236}">
                  <a16:creationId xmlns:a16="http://schemas.microsoft.com/office/drawing/2014/main" id="{6B8EBDD1-D108-BC4A-BAD2-E8F72AE86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239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</p:grpSp>
      <p:sp>
        <p:nvSpPr>
          <p:cNvPr id="594067" name="Text Box 147">
            <a:extLst>
              <a:ext uri="{FF2B5EF4-FFF2-40B4-BE49-F238E27FC236}">
                <a16:creationId xmlns:a16="http://schemas.microsoft.com/office/drawing/2014/main" id="{48C004D1-4B87-C448-A5E7-13577B802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6" y="3927475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94068" name="Group 148">
            <a:extLst>
              <a:ext uri="{FF2B5EF4-FFF2-40B4-BE49-F238E27FC236}">
                <a16:creationId xmlns:a16="http://schemas.microsoft.com/office/drawing/2014/main" id="{0732548E-99D8-C540-A303-173EBA909D70}"/>
              </a:ext>
            </a:extLst>
          </p:cNvPr>
          <p:cNvGrpSpPr>
            <a:grpSpLocks/>
          </p:cNvGrpSpPr>
          <p:nvPr/>
        </p:nvGrpSpPr>
        <p:grpSpPr bwMode="auto">
          <a:xfrm>
            <a:off x="7577138" y="4162425"/>
            <a:ext cx="762000" cy="400050"/>
            <a:chOff x="3438" y="2820"/>
            <a:chExt cx="480" cy="252"/>
          </a:xfrm>
        </p:grpSpPr>
        <p:sp>
          <p:nvSpPr>
            <p:cNvPr id="594069" name="Rectangle 149">
              <a:extLst>
                <a:ext uri="{FF2B5EF4-FFF2-40B4-BE49-F238E27FC236}">
                  <a16:creationId xmlns:a16="http://schemas.microsoft.com/office/drawing/2014/main" id="{23ACCC78-6321-7A4C-A923-A0D73E899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2820"/>
              <a:ext cx="480" cy="24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70" name="Text Box 150">
              <a:extLst>
                <a:ext uri="{FF2B5EF4-FFF2-40B4-BE49-F238E27FC236}">
                  <a16:creationId xmlns:a16="http://schemas.microsoft.com/office/drawing/2014/main" id="{9A4875DE-2288-6542-AA24-E0CD9317A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2" y="2822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</a:t>
              </a:r>
            </a:p>
          </p:txBody>
        </p:sp>
      </p:grpSp>
      <p:grpSp>
        <p:nvGrpSpPr>
          <p:cNvPr id="594071" name="Group 151">
            <a:extLst>
              <a:ext uri="{FF2B5EF4-FFF2-40B4-BE49-F238E27FC236}">
                <a16:creationId xmlns:a16="http://schemas.microsoft.com/office/drawing/2014/main" id="{6C3DD41A-9988-C248-869D-16B268F5A1AC}"/>
              </a:ext>
            </a:extLst>
          </p:cNvPr>
          <p:cNvGrpSpPr>
            <a:grpSpLocks/>
          </p:cNvGrpSpPr>
          <p:nvPr/>
        </p:nvGrpSpPr>
        <p:grpSpPr bwMode="auto">
          <a:xfrm>
            <a:off x="7929564" y="4543426"/>
            <a:ext cx="1824037" cy="180975"/>
            <a:chOff x="4035" y="2862"/>
            <a:chExt cx="1101" cy="114"/>
          </a:xfrm>
        </p:grpSpPr>
        <p:sp>
          <p:nvSpPr>
            <p:cNvPr id="594072" name="Oval 152">
              <a:extLst>
                <a:ext uri="{FF2B5EF4-FFF2-40B4-BE49-F238E27FC236}">
                  <a16:creationId xmlns:a16="http://schemas.microsoft.com/office/drawing/2014/main" id="{D3E73ED9-571A-164A-85BC-FF068363C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2928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73" name="Freeform 153">
              <a:extLst>
                <a:ext uri="{FF2B5EF4-FFF2-40B4-BE49-F238E27FC236}">
                  <a16:creationId xmlns:a16="http://schemas.microsoft.com/office/drawing/2014/main" id="{975C7173-C474-6446-BCD5-2EE9CD934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" y="2949"/>
              <a:ext cx="615" cy="3"/>
            </a:xfrm>
            <a:custGeom>
              <a:avLst/>
              <a:gdLst>
                <a:gd name="T0" fmla="*/ 0 w 615"/>
                <a:gd name="T1" fmla="*/ 0 h 3"/>
                <a:gd name="T2" fmla="*/ 615 w 615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5" h="3">
                  <a:moveTo>
                    <a:pt x="0" y="0"/>
                  </a:moveTo>
                  <a:lnTo>
                    <a:pt x="615" y="3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74" name="Freeform 154">
              <a:extLst>
                <a:ext uri="{FF2B5EF4-FFF2-40B4-BE49-F238E27FC236}">
                  <a16:creationId xmlns:a16="http://schemas.microsoft.com/office/drawing/2014/main" id="{6B3EB36B-5161-5A45-A6C2-9DBA29A47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862"/>
              <a:ext cx="432" cy="84"/>
            </a:xfrm>
            <a:custGeom>
              <a:avLst/>
              <a:gdLst>
                <a:gd name="T0" fmla="*/ 0 w 432"/>
                <a:gd name="T1" fmla="*/ 0 h 84"/>
                <a:gd name="T2" fmla="*/ 0 w 432"/>
                <a:gd name="T3" fmla="*/ 84 h 84"/>
                <a:gd name="T4" fmla="*/ 432 w 432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84">
                  <a:moveTo>
                    <a:pt x="0" y="0"/>
                  </a:moveTo>
                  <a:lnTo>
                    <a:pt x="0" y="84"/>
                  </a:lnTo>
                  <a:lnTo>
                    <a:pt x="432" y="84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4075" name="Group 155">
            <a:extLst>
              <a:ext uri="{FF2B5EF4-FFF2-40B4-BE49-F238E27FC236}">
                <a16:creationId xmlns:a16="http://schemas.microsoft.com/office/drawing/2014/main" id="{E8C7BA98-A32B-904C-9A7A-4010318DF577}"/>
              </a:ext>
            </a:extLst>
          </p:cNvPr>
          <p:cNvGrpSpPr>
            <a:grpSpLocks/>
          </p:cNvGrpSpPr>
          <p:nvPr/>
        </p:nvGrpSpPr>
        <p:grpSpPr bwMode="auto">
          <a:xfrm>
            <a:off x="2413001" y="4251325"/>
            <a:ext cx="6907213" cy="458788"/>
            <a:chOff x="560" y="2678"/>
            <a:chExt cx="4351" cy="289"/>
          </a:xfrm>
        </p:grpSpPr>
        <p:sp>
          <p:nvSpPr>
            <p:cNvPr id="594076" name="Text Box 156">
              <a:extLst>
                <a:ext uri="{FF2B5EF4-FFF2-40B4-BE49-F238E27FC236}">
                  <a16:creationId xmlns:a16="http://schemas.microsoft.com/office/drawing/2014/main" id="{A604C71D-E5B2-524C-A952-18C0ADAC4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" y="2678"/>
              <a:ext cx="4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594077" name="Freeform 157">
              <a:extLst>
                <a:ext uri="{FF2B5EF4-FFF2-40B4-BE49-F238E27FC236}">
                  <a16:creationId xmlns:a16="http://schemas.microsoft.com/office/drawing/2014/main" id="{D5ECA95D-7EDC-5346-BB74-409527F7D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6" y="2827"/>
              <a:ext cx="1" cy="113"/>
            </a:xfrm>
            <a:custGeom>
              <a:avLst/>
              <a:gdLst>
                <a:gd name="T0" fmla="*/ 0 w 1"/>
                <a:gd name="T1" fmla="*/ 0 h 156"/>
                <a:gd name="T2" fmla="*/ 0 w 1"/>
                <a:gd name="T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56">
                  <a:moveTo>
                    <a:pt x="0" y="0"/>
                  </a:moveTo>
                  <a:lnTo>
                    <a:pt x="0" y="15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78" name="Text Box 158">
              <a:extLst>
                <a:ext uri="{FF2B5EF4-FFF2-40B4-BE49-F238E27FC236}">
                  <a16:creationId xmlns:a16="http://schemas.microsoft.com/office/drawing/2014/main" id="{4A1F341D-4D94-A24F-825F-10E70BB712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736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</p:grpSp>
      <p:grpSp>
        <p:nvGrpSpPr>
          <p:cNvPr id="594079" name="Group 159">
            <a:extLst>
              <a:ext uri="{FF2B5EF4-FFF2-40B4-BE49-F238E27FC236}">
                <a16:creationId xmlns:a16="http://schemas.microsoft.com/office/drawing/2014/main" id="{57DDDF11-621F-0A43-A32A-8E10001319EF}"/>
              </a:ext>
            </a:extLst>
          </p:cNvPr>
          <p:cNvGrpSpPr>
            <a:grpSpLocks/>
          </p:cNvGrpSpPr>
          <p:nvPr/>
        </p:nvGrpSpPr>
        <p:grpSpPr bwMode="auto">
          <a:xfrm>
            <a:off x="8110538" y="5357814"/>
            <a:ext cx="1643062" cy="204787"/>
            <a:chOff x="4149" y="3375"/>
            <a:chExt cx="987" cy="123"/>
          </a:xfrm>
        </p:grpSpPr>
        <p:sp>
          <p:nvSpPr>
            <p:cNvPr id="594080" name="Oval 160">
              <a:extLst>
                <a:ext uri="{FF2B5EF4-FFF2-40B4-BE49-F238E27FC236}">
                  <a16:creationId xmlns:a16="http://schemas.microsoft.com/office/drawing/2014/main" id="{E49B4EC1-2464-1548-9A10-F2A36D347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3375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81" name="Freeform 161">
              <a:extLst>
                <a:ext uri="{FF2B5EF4-FFF2-40B4-BE49-F238E27FC236}">
                  <a16:creationId xmlns:a16="http://schemas.microsoft.com/office/drawing/2014/main" id="{239FAB5E-D175-7D4A-9F8C-852B38F98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" y="3399"/>
              <a:ext cx="618" cy="3"/>
            </a:xfrm>
            <a:custGeom>
              <a:avLst/>
              <a:gdLst>
                <a:gd name="T0" fmla="*/ 0 w 618"/>
                <a:gd name="T1" fmla="*/ 3 h 3"/>
                <a:gd name="T2" fmla="*/ 618 w 618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8" h="3">
                  <a:moveTo>
                    <a:pt x="0" y="3"/>
                  </a:moveTo>
                  <a:lnTo>
                    <a:pt x="618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82" name="Freeform 162">
              <a:extLst>
                <a:ext uri="{FF2B5EF4-FFF2-40B4-BE49-F238E27FC236}">
                  <a16:creationId xmlns:a16="http://schemas.microsoft.com/office/drawing/2014/main" id="{54B0710C-5028-8545-B44E-35B3BEE84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9" y="3399"/>
              <a:ext cx="318" cy="99"/>
            </a:xfrm>
            <a:custGeom>
              <a:avLst/>
              <a:gdLst>
                <a:gd name="T0" fmla="*/ 432 w 432"/>
                <a:gd name="T1" fmla="*/ 0 h 99"/>
                <a:gd name="T2" fmla="*/ 0 w 432"/>
                <a:gd name="T3" fmla="*/ 0 h 99"/>
                <a:gd name="T4" fmla="*/ 3 w 432"/>
                <a:gd name="T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99">
                  <a:moveTo>
                    <a:pt x="432" y="0"/>
                  </a:moveTo>
                  <a:lnTo>
                    <a:pt x="0" y="0"/>
                  </a:lnTo>
                  <a:lnTo>
                    <a:pt x="3" y="99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4083" name="Group 163">
            <a:extLst>
              <a:ext uri="{FF2B5EF4-FFF2-40B4-BE49-F238E27FC236}">
                <a16:creationId xmlns:a16="http://schemas.microsoft.com/office/drawing/2014/main" id="{D0DD81BF-6A90-304D-91A3-E4AD32E3AC73}"/>
              </a:ext>
            </a:extLst>
          </p:cNvPr>
          <p:cNvGrpSpPr>
            <a:grpSpLocks/>
          </p:cNvGrpSpPr>
          <p:nvPr/>
        </p:nvGrpSpPr>
        <p:grpSpPr bwMode="auto">
          <a:xfrm>
            <a:off x="3429001" y="4251326"/>
            <a:ext cx="5972175" cy="1539875"/>
            <a:chOff x="1200" y="2678"/>
            <a:chExt cx="3762" cy="970"/>
          </a:xfrm>
        </p:grpSpPr>
        <p:sp>
          <p:nvSpPr>
            <p:cNvPr id="594084" name="Text Box 164">
              <a:extLst>
                <a:ext uri="{FF2B5EF4-FFF2-40B4-BE49-F238E27FC236}">
                  <a16:creationId xmlns:a16="http://schemas.microsoft.com/office/drawing/2014/main" id="{A19A12A2-2933-EB4F-8A75-51F2A3ED2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678"/>
              <a:ext cx="5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ALU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085" name="Freeform 165">
              <a:extLst>
                <a:ext uri="{FF2B5EF4-FFF2-40B4-BE49-F238E27FC236}">
                  <a16:creationId xmlns:a16="http://schemas.microsoft.com/office/drawing/2014/main" id="{4C1D0888-1303-2A46-955C-7ACD3D20E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6" y="3423"/>
              <a:ext cx="1" cy="126"/>
            </a:xfrm>
            <a:custGeom>
              <a:avLst/>
              <a:gdLst>
                <a:gd name="T0" fmla="*/ 0 w 1"/>
                <a:gd name="T1" fmla="*/ 126 h 126"/>
                <a:gd name="T2" fmla="*/ 0 w 1"/>
                <a:gd name="T3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6">
                  <a:moveTo>
                    <a:pt x="0" y="126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86" name="Text Box 166">
              <a:extLst>
                <a:ext uri="{FF2B5EF4-FFF2-40B4-BE49-F238E27FC236}">
                  <a16:creationId xmlns:a16="http://schemas.microsoft.com/office/drawing/2014/main" id="{ED95C153-0A35-694D-8850-F4B3974BB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5" y="3417"/>
              <a:ext cx="4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</p:grpSp>
      <p:grpSp>
        <p:nvGrpSpPr>
          <p:cNvPr id="594087" name="Group 167">
            <a:extLst>
              <a:ext uri="{FF2B5EF4-FFF2-40B4-BE49-F238E27FC236}">
                <a16:creationId xmlns:a16="http://schemas.microsoft.com/office/drawing/2014/main" id="{1555CDB9-7CA2-7243-B5AF-B3F9DD761D30}"/>
              </a:ext>
            </a:extLst>
          </p:cNvPr>
          <p:cNvGrpSpPr>
            <a:grpSpLocks/>
          </p:cNvGrpSpPr>
          <p:nvPr/>
        </p:nvGrpSpPr>
        <p:grpSpPr bwMode="auto">
          <a:xfrm>
            <a:off x="7577138" y="5545138"/>
            <a:ext cx="762000" cy="457200"/>
            <a:chOff x="3438" y="3648"/>
            <a:chExt cx="480" cy="288"/>
          </a:xfrm>
        </p:grpSpPr>
        <p:sp>
          <p:nvSpPr>
            <p:cNvPr id="594088" name="Rectangle 168">
              <a:extLst>
                <a:ext uri="{FF2B5EF4-FFF2-40B4-BE49-F238E27FC236}">
                  <a16:creationId xmlns:a16="http://schemas.microsoft.com/office/drawing/2014/main" id="{9E87E3E7-732F-864F-989C-71B1250EF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648"/>
              <a:ext cx="480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89" name="Text Box 169">
              <a:extLst>
                <a:ext uri="{FF2B5EF4-FFF2-40B4-BE49-F238E27FC236}">
                  <a16:creationId xmlns:a16="http://schemas.microsoft.com/office/drawing/2014/main" id="{D5267441-0DE3-6C45-8A62-82A0FBDE4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3" y="3659"/>
              <a:ext cx="45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</a:p>
          </p:txBody>
        </p:sp>
      </p:grpSp>
      <p:sp>
        <p:nvSpPr>
          <p:cNvPr id="594090" name="Line 170">
            <a:extLst>
              <a:ext uri="{FF2B5EF4-FFF2-40B4-BE49-F238E27FC236}">
                <a16:creationId xmlns:a16="http://schemas.microsoft.com/office/drawing/2014/main" id="{6B84ED37-066F-0241-B9EE-77EB44B65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5257800"/>
            <a:ext cx="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94091" name="Group 171">
            <a:extLst>
              <a:ext uri="{FF2B5EF4-FFF2-40B4-BE49-F238E27FC236}">
                <a16:creationId xmlns:a16="http://schemas.microsoft.com/office/drawing/2014/main" id="{F5FCF5A2-4A68-C04A-A15A-6A2922B782CF}"/>
              </a:ext>
            </a:extLst>
          </p:cNvPr>
          <p:cNvGrpSpPr>
            <a:grpSpLocks/>
          </p:cNvGrpSpPr>
          <p:nvPr/>
        </p:nvGrpSpPr>
        <p:grpSpPr bwMode="auto">
          <a:xfrm>
            <a:off x="7577138" y="5545138"/>
            <a:ext cx="762000" cy="457200"/>
            <a:chOff x="3438" y="3648"/>
            <a:chExt cx="480" cy="288"/>
          </a:xfrm>
        </p:grpSpPr>
        <p:sp>
          <p:nvSpPr>
            <p:cNvPr id="594092" name="Rectangle 172">
              <a:extLst>
                <a:ext uri="{FF2B5EF4-FFF2-40B4-BE49-F238E27FC236}">
                  <a16:creationId xmlns:a16="http://schemas.microsoft.com/office/drawing/2014/main" id="{965B0684-E0EF-FD44-8155-67882691C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648"/>
              <a:ext cx="480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93" name="Text Box 173">
              <a:extLst>
                <a:ext uri="{FF2B5EF4-FFF2-40B4-BE49-F238E27FC236}">
                  <a16:creationId xmlns:a16="http://schemas.microsoft.com/office/drawing/2014/main" id="{41CDA930-B959-C246-9F59-389D8FE2F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3" y="3659"/>
              <a:ext cx="45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</a:p>
          </p:txBody>
        </p:sp>
      </p:grpSp>
      <p:sp>
        <p:nvSpPr>
          <p:cNvPr id="594094" name="Text Box 174">
            <a:extLst>
              <a:ext uri="{FF2B5EF4-FFF2-40B4-BE49-F238E27FC236}">
                <a16:creationId xmlns:a16="http://schemas.microsoft.com/office/drawing/2014/main" id="{DCB63B5E-A281-F94F-BDAA-15A3FF528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6" y="5562600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</a:t>
            </a: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94095" name="Group 175">
            <a:extLst>
              <a:ext uri="{FF2B5EF4-FFF2-40B4-BE49-F238E27FC236}">
                <a16:creationId xmlns:a16="http://schemas.microsoft.com/office/drawing/2014/main" id="{E3009BF4-5F29-4648-B879-E7DD06467B32}"/>
              </a:ext>
            </a:extLst>
          </p:cNvPr>
          <p:cNvGrpSpPr>
            <a:grpSpLocks/>
          </p:cNvGrpSpPr>
          <p:nvPr/>
        </p:nvGrpSpPr>
        <p:grpSpPr bwMode="auto">
          <a:xfrm>
            <a:off x="7577138" y="6297613"/>
            <a:ext cx="762000" cy="411162"/>
            <a:chOff x="3438" y="4013"/>
            <a:chExt cx="480" cy="259"/>
          </a:xfrm>
        </p:grpSpPr>
        <p:sp>
          <p:nvSpPr>
            <p:cNvPr id="594096" name="Rectangle 176">
              <a:extLst>
                <a:ext uri="{FF2B5EF4-FFF2-40B4-BE49-F238E27FC236}">
                  <a16:creationId xmlns:a16="http://schemas.microsoft.com/office/drawing/2014/main" id="{63E1D09C-7367-C942-A056-BA3278EA1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4013"/>
              <a:ext cx="480" cy="24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97" name="Text Box 177">
              <a:extLst>
                <a:ext uri="{FF2B5EF4-FFF2-40B4-BE49-F238E27FC236}">
                  <a16:creationId xmlns:a16="http://schemas.microsoft.com/office/drawing/2014/main" id="{34C09546-084D-7A45-97BB-849F11532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2" y="4022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</a:p>
          </p:txBody>
        </p:sp>
      </p:grpSp>
      <p:sp>
        <p:nvSpPr>
          <p:cNvPr id="594098" name="Text Box 178">
            <a:extLst>
              <a:ext uri="{FF2B5EF4-FFF2-40B4-BE49-F238E27FC236}">
                <a16:creationId xmlns:a16="http://schemas.microsoft.com/office/drawing/2014/main" id="{81D909B9-4B96-EE45-86A6-6FDCF8DBA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450" y="4876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099" name="Line 179">
            <a:extLst>
              <a:ext uri="{FF2B5EF4-FFF2-40B4-BE49-F238E27FC236}">
                <a16:creationId xmlns:a16="http://schemas.microsoft.com/office/drawing/2014/main" id="{0EC5A179-3A08-AC44-A59C-17EC01A09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6019800"/>
            <a:ext cx="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94100" name="Group 180">
            <a:extLst>
              <a:ext uri="{FF2B5EF4-FFF2-40B4-BE49-F238E27FC236}">
                <a16:creationId xmlns:a16="http://schemas.microsoft.com/office/drawing/2014/main" id="{30CD2B6A-0174-D849-89E3-DA4133B1A6F0}"/>
              </a:ext>
            </a:extLst>
          </p:cNvPr>
          <p:cNvGrpSpPr>
            <a:grpSpLocks/>
          </p:cNvGrpSpPr>
          <p:nvPr/>
        </p:nvGrpSpPr>
        <p:grpSpPr bwMode="auto">
          <a:xfrm>
            <a:off x="7577138" y="6297613"/>
            <a:ext cx="762000" cy="411162"/>
            <a:chOff x="3438" y="4013"/>
            <a:chExt cx="480" cy="259"/>
          </a:xfrm>
        </p:grpSpPr>
        <p:sp>
          <p:nvSpPr>
            <p:cNvPr id="594101" name="Rectangle 181">
              <a:extLst>
                <a:ext uri="{FF2B5EF4-FFF2-40B4-BE49-F238E27FC236}">
                  <a16:creationId xmlns:a16="http://schemas.microsoft.com/office/drawing/2014/main" id="{45624DFF-70F4-ED4A-9D42-AA4E9EC8C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4013"/>
              <a:ext cx="480" cy="24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102" name="Text Box 182">
              <a:extLst>
                <a:ext uri="{FF2B5EF4-FFF2-40B4-BE49-F238E27FC236}">
                  <a16:creationId xmlns:a16="http://schemas.microsoft.com/office/drawing/2014/main" id="{6768C114-D8EA-584B-B39F-48C974503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2" y="4022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</a:p>
          </p:txBody>
        </p:sp>
      </p:grpSp>
      <p:grpSp>
        <p:nvGrpSpPr>
          <p:cNvPr id="594103" name="Group 183">
            <a:extLst>
              <a:ext uri="{FF2B5EF4-FFF2-40B4-BE49-F238E27FC236}">
                <a16:creationId xmlns:a16="http://schemas.microsoft.com/office/drawing/2014/main" id="{F060DF85-4C00-154F-8CEC-BD0B1149FCEB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6477000"/>
            <a:ext cx="1447800" cy="76200"/>
            <a:chOff x="4320" y="4080"/>
            <a:chExt cx="864" cy="48"/>
          </a:xfrm>
        </p:grpSpPr>
        <p:sp>
          <p:nvSpPr>
            <p:cNvPr id="594104" name="Oval 184">
              <a:extLst>
                <a:ext uri="{FF2B5EF4-FFF2-40B4-BE49-F238E27FC236}">
                  <a16:creationId xmlns:a16="http://schemas.microsoft.com/office/drawing/2014/main" id="{57F2896E-B815-EA4A-AEB9-8FE748B08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4080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105" name="Line 185">
              <a:extLst>
                <a:ext uri="{FF2B5EF4-FFF2-40B4-BE49-F238E27FC236}">
                  <a16:creationId xmlns:a16="http://schemas.microsoft.com/office/drawing/2014/main" id="{72F39E75-D780-2A48-B27E-0684D00C46D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416" y="4011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106" name="Freeform 186">
              <a:extLst>
                <a:ext uri="{FF2B5EF4-FFF2-40B4-BE49-F238E27FC236}">
                  <a16:creationId xmlns:a16="http://schemas.microsoft.com/office/drawing/2014/main" id="{26C57255-44C5-7C4F-89E4-6EF7E53DC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4107"/>
              <a:ext cx="624" cy="1"/>
            </a:xfrm>
            <a:custGeom>
              <a:avLst/>
              <a:gdLst>
                <a:gd name="T0" fmla="*/ 0 w 624"/>
                <a:gd name="T1" fmla="*/ 0 h 1"/>
                <a:gd name="T2" fmla="*/ 624 w 62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4" h="1">
                  <a:moveTo>
                    <a:pt x="0" y="0"/>
                  </a:moveTo>
                  <a:lnTo>
                    <a:pt x="624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4107" name="Group 187">
            <a:extLst>
              <a:ext uri="{FF2B5EF4-FFF2-40B4-BE49-F238E27FC236}">
                <a16:creationId xmlns:a16="http://schemas.microsoft.com/office/drawing/2014/main" id="{B745A788-427D-C341-B24E-63053A639049}"/>
              </a:ext>
            </a:extLst>
          </p:cNvPr>
          <p:cNvGrpSpPr>
            <a:grpSpLocks/>
          </p:cNvGrpSpPr>
          <p:nvPr/>
        </p:nvGrpSpPr>
        <p:grpSpPr bwMode="auto">
          <a:xfrm>
            <a:off x="2362201" y="5851526"/>
            <a:ext cx="6856413" cy="701675"/>
            <a:chOff x="528" y="3686"/>
            <a:chExt cx="4319" cy="442"/>
          </a:xfrm>
        </p:grpSpPr>
        <p:sp>
          <p:nvSpPr>
            <p:cNvPr id="594108" name="Text Box 188">
              <a:extLst>
                <a:ext uri="{FF2B5EF4-FFF2-40B4-BE49-F238E27FC236}">
                  <a16:creationId xmlns:a16="http://schemas.microsoft.com/office/drawing/2014/main" id="{FA93F9E7-0119-0647-8531-14DB4F0EA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686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zh-CN" altLang="en-US" b="1" baseline="-1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109" name="Freeform 189">
              <a:extLst>
                <a:ext uri="{FF2B5EF4-FFF2-40B4-BE49-F238E27FC236}">
                  <a16:creationId xmlns:a16="http://schemas.microsoft.com/office/drawing/2014/main" id="{4C39C2DE-E637-5445-B783-8AF842843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" y="3967"/>
              <a:ext cx="1" cy="113"/>
            </a:xfrm>
            <a:custGeom>
              <a:avLst/>
              <a:gdLst>
                <a:gd name="T0" fmla="*/ 0 w 1"/>
                <a:gd name="T1" fmla="*/ 0 h 165"/>
                <a:gd name="T2" fmla="*/ 0 w 1"/>
                <a:gd name="T3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65">
                  <a:moveTo>
                    <a:pt x="0" y="0"/>
                  </a:moveTo>
                  <a:lnTo>
                    <a:pt x="0" y="165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110" name="Text Box 190">
              <a:extLst>
                <a:ext uri="{FF2B5EF4-FFF2-40B4-BE49-F238E27FC236}">
                  <a16:creationId xmlns:a16="http://schemas.microsoft.com/office/drawing/2014/main" id="{3CDB24A8-0F84-384B-B531-AE7EF1AA9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897"/>
              <a:ext cx="2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</p:grpSp>
      <p:grpSp>
        <p:nvGrpSpPr>
          <p:cNvPr id="594111" name="Group 191">
            <a:extLst>
              <a:ext uri="{FF2B5EF4-FFF2-40B4-BE49-F238E27FC236}">
                <a16:creationId xmlns:a16="http://schemas.microsoft.com/office/drawing/2014/main" id="{C1B73DD9-83A9-6E49-8760-B880FF8ACFB7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3962401"/>
            <a:ext cx="1797050" cy="193675"/>
            <a:chOff x="4032" y="2496"/>
            <a:chExt cx="1132" cy="122"/>
          </a:xfrm>
        </p:grpSpPr>
        <p:sp>
          <p:nvSpPr>
            <p:cNvPr id="594112" name="Oval 192">
              <a:extLst>
                <a:ext uri="{FF2B5EF4-FFF2-40B4-BE49-F238E27FC236}">
                  <a16:creationId xmlns:a16="http://schemas.microsoft.com/office/drawing/2014/main" id="{F053A964-1297-BB4C-B64C-CBD560189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2496"/>
              <a:ext cx="48" cy="48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113" name="Freeform 193">
              <a:extLst>
                <a:ext uri="{FF2B5EF4-FFF2-40B4-BE49-F238E27FC236}">
                  <a16:creationId xmlns:a16="http://schemas.microsoft.com/office/drawing/2014/main" id="{FCAF5968-38E1-2244-B8B5-A9C523004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" y="2522"/>
              <a:ext cx="649" cy="2"/>
            </a:xfrm>
            <a:custGeom>
              <a:avLst/>
              <a:gdLst>
                <a:gd name="T0" fmla="*/ 0 w 649"/>
                <a:gd name="T1" fmla="*/ 0 h 2"/>
                <a:gd name="T2" fmla="*/ 649 w 649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49" h="2">
                  <a:moveTo>
                    <a:pt x="0" y="0"/>
                  </a:moveTo>
                  <a:lnTo>
                    <a:pt x="649" y="2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114" name="Freeform 194">
              <a:extLst>
                <a:ext uri="{FF2B5EF4-FFF2-40B4-BE49-F238E27FC236}">
                  <a16:creationId xmlns:a16="http://schemas.microsoft.com/office/drawing/2014/main" id="{B02EBB21-D457-5E44-B7B4-7069A7213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2519"/>
              <a:ext cx="432" cy="99"/>
            </a:xfrm>
            <a:custGeom>
              <a:avLst/>
              <a:gdLst>
                <a:gd name="T0" fmla="*/ 432 w 432"/>
                <a:gd name="T1" fmla="*/ 0 h 99"/>
                <a:gd name="T2" fmla="*/ 0 w 432"/>
                <a:gd name="T3" fmla="*/ 0 h 99"/>
                <a:gd name="T4" fmla="*/ 3 w 432"/>
                <a:gd name="T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99">
                  <a:moveTo>
                    <a:pt x="432" y="0"/>
                  </a:moveTo>
                  <a:lnTo>
                    <a:pt x="0" y="0"/>
                  </a:lnTo>
                  <a:lnTo>
                    <a:pt x="3" y="99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4115" name="Group 195">
            <a:extLst>
              <a:ext uri="{FF2B5EF4-FFF2-40B4-BE49-F238E27FC236}">
                <a16:creationId xmlns:a16="http://schemas.microsoft.com/office/drawing/2014/main" id="{47F9F157-B66A-0C44-B9BA-EE4E2C000086}"/>
              </a:ext>
            </a:extLst>
          </p:cNvPr>
          <p:cNvGrpSpPr>
            <a:grpSpLocks/>
          </p:cNvGrpSpPr>
          <p:nvPr/>
        </p:nvGrpSpPr>
        <p:grpSpPr bwMode="auto">
          <a:xfrm>
            <a:off x="3021014" y="3986214"/>
            <a:ext cx="6211887" cy="2262187"/>
            <a:chOff x="943" y="2511"/>
            <a:chExt cx="3913" cy="1425"/>
          </a:xfrm>
        </p:grpSpPr>
        <p:sp>
          <p:nvSpPr>
            <p:cNvPr id="594116" name="Text Box 196">
              <a:extLst>
                <a:ext uri="{FF2B5EF4-FFF2-40B4-BE49-F238E27FC236}">
                  <a16:creationId xmlns:a16="http://schemas.microsoft.com/office/drawing/2014/main" id="{59F49976-44BC-F74E-8B28-6CD9E237D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3" y="3686"/>
              <a:ext cx="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AC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zh-CN" altLang="en-US" sz="2000" b="1" baseline="-1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117" name="Freeform 197">
              <a:extLst>
                <a:ext uri="{FF2B5EF4-FFF2-40B4-BE49-F238E27FC236}">
                  <a16:creationId xmlns:a16="http://schemas.microsoft.com/office/drawing/2014/main" id="{4182BD26-1A36-AC44-8A5A-1154233C426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486" y="2543"/>
              <a:ext cx="3" cy="136"/>
            </a:xfrm>
            <a:custGeom>
              <a:avLst/>
              <a:gdLst>
                <a:gd name="T0" fmla="*/ 0 w 3"/>
                <a:gd name="T1" fmla="*/ 0 h 153"/>
                <a:gd name="T2" fmla="*/ 3 w 3"/>
                <a:gd name="T3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53">
                  <a:moveTo>
                    <a:pt x="0" y="0"/>
                  </a:moveTo>
                  <a:lnTo>
                    <a:pt x="3" y="153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118" name="Text Box 198">
              <a:extLst>
                <a:ext uri="{FF2B5EF4-FFF2-40B4-BE49-F238E27FC236}">
                  <a16:creationId xmlns:a16="http://schemas.microsoft.com/office/drawing/2014/main" id="{9466601A-9A7D-3842-A4D7-5DF2CBC1D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5" y="2511"/>
              <a:ext cx="3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</a:t>
              </a:r>
              <a:r>
                <a:rPr kumimoji="1" lang="en-US" altLang="zh-CN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</p:grpSp>
      <p:grpSp>
        <p:nvGrpSpPr>
          <p:cNvPr id="594119" name="Group 199">
            <a:extLst>
              <a:ext uri="{FF2B5EF4-FFF2-40B4-BE49-F238E27FC236}">
                <a16:creationId xmlns:a16="http://schemas.microsoft.com/office/drawing/2014/main" id="{2B7B3EB1-BF48-DF4E-A601-C9D82666FF9D}"/>
              </a:ext>
            </a:extLst>
          </p:cNvPr>
          <p:cNvGrpSpPr>
            <a:grpSpLocks/>
          </p:cNvGrpSpPr>
          <p:nvPr/>
        </p:nvGrpSpPr>
        <p:grpSpPr bwMode="auto">
          <a:xfrm>
            <a:off x="7577138" y="4162425"/>
            <a:ext cx="762000" cy="400050"/>
            <a:chOff x="3264" y="2724"/>
            <a:chExt cx="480" cy="252"/>
          </a:xfrm>
        </p:grpSpPr>
        <p:sp>
          <p:nvSpPr>
            <p:cNvPr id="594120" name="Rectangle 200">
              <a:extLst>
                <a:ext uri="{FF2B5EF4-FFF2-40B4-BE49-F238E27FC236}">
                  <a16:creationId xmlns:a16="http://schemas.microsoft.com/office/drawing/2014/main" id="{F2435DD0-C591-704A-9767-C1C0E14F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724"/>
              <a:ext cx="480" cy="240"/>
            </a:xfrm>
            <a:prstGeom prst="rect">
              <a:avLst/>
            </a:prstGeom>
            <a:solidFill>
              <a:srgbClr val="C28F00"/>
            </a:solidFill>
            <a:ln w="28575">
              <a:solidFill>
                <a:srgbClr val="C28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121" name="Text Box 201">
              <a:extLst>
                <a:ext uri="{FF2B5EF4-FFF2-40B4-BE49-F238E27FC236}">
                  <a16:creationId xmlns:a16="http://schemas.microsoft.com/office/drawing/2014/main" id="{BDA72A8D-617F-224F-9DCD-16CCA2940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8" y="2726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</a:t>
              </a:r>
            </a:p>
          </p:txBody>
        </p:sp>
      </p:grpSp>
      <p:grpSp>
        <p:nvGrpSpPr>
          <p:cNvPr id="594122" name="Group 202">
            <a:extLst>
              <a:ext uri="{FF2B5EF4-FFF2-40B4-BE49-F238E27FC236}">
                <a16:creationId xmlns:a16="http://schemas.microsoft.com/office/drawing/2014/main" id="{ABD4F55E-2B0C-594F-B671-50854D7458D0}"/>
              </a:ext>
            </a:extLst>
          </p:cNvPr>
          <p:cNvGrpSpPr>
            <a:grpSpLocks/>
          </p:cNvGrpSpPr>
          <p:nvPr/>
        </p:nvGrpSpPr>
        <p:grpSpPr bwMode="auto">
          <a:xfrm>
            <a:off x="7577138" y="4162425"/>
            <a:ext cx="762000" cy="400050"/>
            <a:chOff x="3438" y="2820"/>
            <a:chExt cx="480" cy="252"/>
          </a:xfrm>
        </p:grpSpPr>
        <p:sp>
          <p:nvSpPr>
            <p:cNvPr id="594123" name="Rectangle 203">
              <a:extLst>
                <a:ext uri="{FF2B5EF4-FFF2-40B4-BE49-F238E27FC236}">
                  <a16:creationId xmlns:a16="http://schemas.microsoft.com/office/drawing/2014/main" id="{896D515A-B303-7F41-9A6E-89EEE0C01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2820"/>
              <a:ext cx="480" cy="24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124" name="Text Box 204">
              <a:extLst>
                <a:ext uri="{FF2B5EF4-FFF2-40B4-BE49-F238E27FC236}">
                  <a16:creationId xmlns:a16="http://schemas.microsoft.com/office/drawing/2014/main" id="{C886C966-FECF-9A4A-9D38-F3D5FCBB8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2" y="2822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</a:t>
              </a:r>
            </a:p>
          </p:txBody>
        </p:sp>
      </p:grpSp>
      <p:grpSp>
        <p:nvGrpSpPr>
          <p:cNvPr id="594125" name="Group 205">
            <a:extLst>
              <a:ext uri="{FF2B5EF4-FFF2-40B4-BE49-F238E27FC236}">
                <a16:creationId xmlns:a16="http://schemas.microsoft.com/office/drawing/2014/main" id="{E6CFB27F-16A5-B74F-9405-72C9D0B9557D}"/>
              </a:ext>
            </a:extLst>
          </p:cNvPr>
          <p:cNvGrpSpPr>
            <a:grpSpLocks/>
          </p:cNvGrpSpPr>
          <p:nvPr/>
        </p:nvGrpSpPr>
        <p:grpSpPr bwMode="auto">
          <a:xfrm>
            <a:off x="7577138" y="4162425"/>
            <a:ext cx="762000" cy="400050"/>
            <a:chOff x="3264" y="2724"/>
            <a:chExt cx="480" cy="252"/>
          </a:xfrm>
        </p:grpSpPr>
        <p:sp>
          <p:nvSpPr>
            <p:cNvPr id="594126" name="Rectangle 206">
              <a:extLst>
                <a:ext uri="{FF2B5EF4-FFF2-40B4-BE49-F238E27FC236}">
                  <a16:creationId xmlns:a16="http://schemas.microsoft.com/office/drawing/2014/main" id="{3CDFA7E7-16EB-B747-93F4-C9FF6E825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724"/>
              <a:ext cx="480" cy="240"/>
            </a:xfrm>
            <a:prstGeom prst="rect">
              <a:avLst/>
            </a:prstGeom>
            <a:solidFill>
              <a:srgbClr val="C28F00"/>
            </a:solidFill>
            <a:ln w="28575">
              <a:solidFill>
                <a:srgbClr val="C28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127" name="Text Box 207">
              <a:extLst>
                <a:ext uri="{FF2B5EF4-FFF2-40B4-BE49-F238E27FC236}">
                  <a16:creationId xmlns:a16="http://schemas.microsoft.com/office/drawing/2014/main" id="{5804AA9D-A15E-5A44-BB14-D5C3E80BD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8" y="2726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</a:t>
              </a:r>
            </a:p>
          </p:txBody>
        </p:sp>
      </p:grpSp>
      <p:grpSp>
        <p:nvGrpSpPr>
          <p:cNvPr id="594128" name="Group 208">
            <a:extLst>
              <a:ext uri="{FF2B5EF4-FFF2-40B4-BE49-F238E27FC236}">
                <a16:creationId xmlns:a16="http://schemas.microsoft.com/office/drawing/2014/main" id="{4DC062F4-57CD-554A-A594-011FFFDCB1DF}"/>
              </a:ext>
            </a:extLst>
          </p:cNvPr>
          <p:cNvGrpSpPr>
            <a:grpSpLocks/>
          </p:cNvGrpSpPr>
          <p:nvPr/>
        </p:nvGrpSpPr>
        <p:grpSpPr bwMode="auto">
          <a:xfrm>
            <a:off x="7577138" y="4162425"/>
            <a:ext cx="762000" cy="400050"/>
            <a:chOff x="3438" y="2820"/>
            <a:chExt cx="480" cy="252"/>
          </a:xfrm>
        </p:grpSpPr>
        <p:sp>
          <p:nvSpPr>
            <p:cNvPr id="594129" name="Rectangle 209">
              <a:extLst>
                <a:ext uri="{FF2B5EF4-FFF2-40B4-BE49-F238E27FC236}">
                  <a16:creationId xmlns:a16="http://schemas.microsoft.com/office/drawing/2014/main" id="{C7FD5924-DEB2-904C-9716-4844DA55C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2820"/>
              <a:ext cx="480" cy="24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130" name="Text Box 210">
              <a:extLst>
                <a:ext uri="{FF2B5EF4-FFF2-40B4-BE49-F238E27FC236}">
                  <a16:creationId xmlns:a16="http://schemas.microsoft.com/office/drawing/2014/main" id="{33DA0363-CC17-294B-BAA3-47815959F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2" y="2822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</a:t>
              </a:r>
            </a:p>
          </p:txBody>
        </p:sp>
      </p:grpSp>
      <p:grpSp>
        <p:nvGrpSpPr>
          <p:cNvPr id="594131" name="Group 211">
            <a:extLst>
              <a:ext uri="{FF2B5EF4-FFF2-40B4-BE49-F238E27FC236}">
                <a16:creationId xmlns:a16="http://schemas.microsoft.com/office/drawing/2014/main" id="{89709FF8-D4BF-2341-BB51-20181FC9EEF6}"/>
              </a:ext>
            </a:extLst>
          </p:cNvPr>
          <p:cNvGrpSpPr>
            <a:grpSpLocks/>
          </p:cNvGrpSpPr>
          <p:nvPr/>
        </p:nvGrpSpPr>
        <p:grpSpPr bwMode="auto">
          <a:xfrm>
            <a:off x="3657601" y="1412876"/>
            <a:ext cx="5834063" cy="1482725"/>
            <a:chOff x="1344" y="890"/>
            <a:chExt cx="3675" cy="934"/>
          </a:xfrm>
        </p:grpSpPr>
        <p:grpSp>
          <p:nvGrpSpPr>
            <p:cNvPr id="594132" name="Group 212">
              <a:extLst>
                <a:ext uri="{FF2B5EF4-FFF2-40B4-BE49-F238E27FC236}">
                  <a16:creationId xmlns:a16="http://schemas.microsoft.com/office/drawing/2014/main" id="{00B094BC-9CF2-E24D-AC46-FEBB683919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1593"/>
              <a:ext cx="507" cy="231"/>
              <a:chOff x="4131" y="1781"/>
              <a:chExt cx="507" cy="231"/>
            </a:xfrm>
          </p:grpSpPr>
          <p:sp>
            <p:nvSpPr>
              <p:cNvPr id="594133" name="Freeform 213">
                <a:extLst>
                  <a:ext uri="{FF2B5EF4-FFF2-40B4-BE49-F238E27FC236}">
                    <a16:creationId xmlns:a16="http://schemas.microsoft.com/office/drawing/2014/main" id="{75D6ABE2-9669-CE49-940E-B152E7E90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1" y="1872"/>
                <a:ext cx="1" cy="113"/>
              </a:xfrm>
              <a:custGeom>
                <a:avLst/>
                <a:gdLst>
                  <a:gd name="T0" fmla="*/ 0 w 1"/>
                  <a:gd name="T1" fmla="*/ 0 h 165"/>
                  <a:gd name="T2" fmla="*/ 0 w 1"/>
                  <a:gd name="T3" fmla="*/ 16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65">
                    <a:moveTo>
                      <a:pt x="0" y="0"/>
                    </a:moveTo>
                    <a:lnTo>
                      <a:pt x="0" y="165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4134" name="Text Box 214">
                <a:extLst>
                  <a:ext uri="{FF2B5EF4-FFF2-40B4-BE49-F238E27FC236}">
                    <a16:creationId xmlns:a16="http://schemas.microsoft.com/office/drawing/2014/main" id="{E9F27249-211A-604D-80C6-A2A55BE4DF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1" y="1781"/>
                <a:ext cx="48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MAR</a:t>
                </a:r>
                <a:r>
                  <a:rPr kumimoji="1" lang="en-US" altLang="zh-CN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</a:p>
            </p:txBody>
          </p:sp>
        </p:grpSp>
        <p:sp>
          <p:nvSpPr>
            <p:cNvPr id="594135" name="Text Box 215">
              <a:extLst>
                <a:ext uri="{FF2B5EF4-FFF2-40B4-BE49-F238E27FC236}">
                  <a16:creationId xmlns:a16="http://schemas.microsoft.com/office/drawing/2014/main" id="{5FB3A4A3-45DA-8444-83CD-2917D3928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890"/>
              <a:ext cx="5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zh-CN" altLang="en-US" sz="2000" b="1" baseline="-1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4136" name="Line 216">
            <a:extLst>
              <a:ext uri="{FF2B5EF4-FFF2-40B4-BE49-F238E27FC236}">
                <a16:creationId xmlns:a16="http://schemas.microsoft.com/office/drawing/2014/main" id="{0AD1E454-318C-154F-A9D4-044503056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16388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4137" name="Text Box 217">
            <a:extLst>
              <a:ext uri="{FF2B5EF4-FFF2-40B4-BE49-F238E27FC236}">
                <a16:creationId xmlns:a16="http://schemas.microsoft.com/office/drawing/2014/main" id="{97712EAC-F329-F74A-80AB-04F402DBF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326" y="2940050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94138" name="Group 218">
            <a:extLst>
              <a:ext uri="{FF2B5EF4-FFF2-40B4-BE49-F238E27FC236}">
                <a16:creationId xmlns:a16="http://schemas.microsoft.com/office/drawing/2014/main" id="{8F2AE6AC-0554-0B43-A93D-CA20E4389381}"/>
              </a:ext>
            </a:extLst>
          </p:cNvPr>
          <p:cNvGrpSpPr>
            <a:grpSpLocks/>
          </p:cNvGrpSpPr>
          <p:nvPr/>
        </p:nvGrpSpPr>
        <p:grpSpPr bwMode="auto">
          <a:xfrm>
            <a:off x="7572375" y="4159250"/>
            <a:ext cx="762000" cy="400050"/>
            <a:chOff x="3264" y="2724"/>
            <a:chExt cx="480" cy="252"/>
          </a:xfrm>
        </p:grpSpPr>
        <p:sp>
          <p:nvSpPr>
            <p:cNvPr id="594139" name="Rectangle 219">
              <a:extLst>
                <a:ext uri="{FF2B5EF4-FFF2-40B4-BE49-F238E27FC236}">
                  <a16:creationId xmlns:a16="http://schemas.microsoft.com/office/drawing/2014/main" id="{862F96DC-264D-3146-9586-BB721B4E3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724"/>
              <a:ext cx="480" cy="240"/>
            </a:xfrm>
            <a:prstGeom prst="rect">
              <a:avLst/>
            </a:prstGeom>
            <a:solidFill>
              <a:srgbClr val="C28F00"/>
            </a:solidFill>
            <a:ln w="28575">
              <a:solidFill>
                <a:srgbClr val="C28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140" name="Text Box 220">
              <a:extLst>
                <a:ext uri="{FF2B5EF4-FFF2-40B4-BE49-F238E27FC236}">
                  <a16:creationId xmlns:a16="http://schemas.microsoft.com/office/drawing/2014/main" id="{3632838D-FED6-4A4A-9380-9BF66D0CD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8" y="2726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</a:t>
              </a:r>
            </a:p>
          </p:txBody>
        </p:sp>
      </p:grpSp>
      <p:sp>
        <p:nvSpPr>
          <p:cNvPr id="594141" name="Rectangle 221">
            <a:extLst>
              <a:ext uri="{FF2B5EF4-FFF2-40B4-BE49-F238E27FC236}">
                <a16:creationId xmlns:a16="http://schemas.microsoft.com/office/drawing/2014/main" id="{0651F51F-F32F-2D48-AF8F-D1EC7D1C8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9.2</a:t>
            </a:r>
          </a:p>
        </p:txBody>
      </p:sp>
      <p:grpSp>
        <p:nvGrpSpPr>
          <p:cNvPr id="594142" name="Group 222">
            <a:extLst>
              <a:ext uri="{FF2B5EF4-FFF2-40B4-BE49-F238E27FC236}">
                <a16:creationId xmlns:a16="http://schemas.microsoft.com/office/drawing/2014/main" id="{98012EA9-B2C2-0843-BD11-BAA2FE38EEDD}"/>
              </a:ext>
            </a:extLst>
          </p:cNvPr>
          <p:cNvGrpSpPr>
            <a:grpSpLocks/>
          </p:cNvGrpSpPr>
          <p:nvPr/>
        </p:nvGrpSpPr>
        <p:grpSpPr bwMode="auto">
          <a:xfrm>
            <a:off x="7564438" y="631826"/>
            <a:ext cx="798512" cy="417513"/>
            <a:chOff x="3433" y="1417"/>
            <a:chExt cx="503" cy="263"/>
          </a:xfrm>
        </p:grpSpPr>
        <p:sp>
          <p:nvSpPr>
            <p:cNvPr id="594143" name="Rectangle 223">
              <a:extLst>
                <a:ext uri="{FF2B5EF4-FFF2-40B4-BE49-F238E27FC236}">
                  <a16:creationId xmlns:a16="http://schemas.microsoft.com/office/drawing/2014/main" id="{0B5C02EE-0B14-A74E-8BAC-F1A15AB11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1417"/>
              <a:ext cx="503" cy="26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144" name="Text Box 224">
              <a:extLst>
                <a:ext uri="{FF2B5EF4-FFF2-40B4-BE49-F238E27FC236}">
                  <a16:creationId xmlns:a16="http://schemas.microsoft.com/office/drawing/2014/main" id="{E5AD6280-2F73-A441-8D45-EF95AB2EA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1430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</a:t>
              </a:r>
            </a:p>
          </p:txBody>
        </p:sp>
      </p:grpSp>
      <p:sp>
        <p:nvSpPr>
          <p:cNvPr id="594145" name="AutoShape 22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6368468-6074-D94B-BA2D-B2F4C144F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895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9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940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9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9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59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9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5940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59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59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9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9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594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9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59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59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9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5940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9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5940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9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9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59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59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59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9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2" dur="500"/>
                                        <p:tgtEl>
                                          <p:spTgt spid="59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7" dur="500"/>
                                        <p:tgtEl>
                                          <p:spTgt spid="59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1" dur="500"/>
                                        <p:tgtEl>
                                          <p:spTgt spid="59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5" dur="500"/>
                                        <p:tgtEl>
                                          <p:spTgt spid="59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9" dur="500"/>
                                        <p:tgtEl>
                                          <p:spTgt spid="59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59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9" dur="500"/>
                                        <p:tgtEl>
                                          <p:spTgt spid="59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59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59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4" dur="500"/>
                                        <p:tgtEl>
                                          <p:spTgt spid="59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9" dur="500"/>
                                        <p:tgtEl>
                                          <p:spTgt spid="59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59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9" dur="500"/>
                                        <p:tgtEl>
                                          <p:spTgt spid="594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59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9" dur="500"/>
                                        <p:tgtEl>
                                          <p:spTgt spid="59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59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9" dur="500"/>
                                        <p:tgtEl>
                                          <p:spTgt spid="59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4" dur="500"/>
                                        <p:tgtEl>
                                          <p:spTgt spid="59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59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4" dur="500"/>
                                        <p:tgtEl>
                                          <p:spTgt spid="59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59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4" dur="500"/>
                                        <p:tgtEl>
                                          <p:spTgt spid="5940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59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59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9" dur="500"/>
                                        <p:tgtEl>
                                          <p:spTgt spid="59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4" dur="500"/>
                                        <p:tgtEl>
                                          <p:spTgt spid="59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9" dur="500"/>
                                        <p:tgtEl>
                                          <p:spTgt spid="59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4" dur="500"/>
                                        <p:tgtEl>
                                          <p:spTgt spid="5940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9" dur="500"/>
                                        <p:tgtEl>
                                          <p:spTgt spid="59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4" dur="500"/>
                                        <p:tgtEl>
                                          <p:spTgt spid="594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9" dur="500"/>
                                        <p:tgtEl>
                                          <p:spTgt spid="59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4" dur="500"/>
                                        <p:tgtEl>
                                          <p:spTgt spid="59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9" dur="500"/>
                                        <p:tgtEl>
                                          <p:spTgt spid="59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4" dur="500"/>
                                        <p:tgtEl>
                                          <p:spTgt spid="59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9" dur="500"/>
                                        <p:tgtEl>
                                          <p:spTgt spid="59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4" dur="500"/>
                                        <p:tgtEl>
                                          <p:spTgt spid="59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9" dur="500"/>
                                        <p:tgtEl>
                                          <p:spTgt spid="59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3" dur="500"/>
                                        <p:tgtEl>
                                          <p:spTgt spid="59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7" dur="500"/>
                                        <p:tgtEl>
                                          <p:spTgt spid="59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1" dur="500"/>
                                        <p:tgtEl>
                                          <p:spTgt spid="59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5" dur="500"/>
                                        <p:tgtEl>
                                          <p:spTgt spid="59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3" grpId="0" autoUpdateAnimBg="0"/>
      <p:bldP spid="593975" grpId="0" autoUpdateAnimBg="0"/>
      <p:bldP spid="593977" grpId="0" autoUpdateAnimBg="0"/>
      <p:bldP spid="593979" grpId="0" autoUpdateAnimBg="0"/>
      <p:bldP spid="593999" grpId="0" autoUpdateAnimBg="0"/>
      <p:bldP spid="594000" grpId="0" autoUpdateAnimBg="0"/>
      <p:bldP spid="594013" grpId="0" autoUpdateAnimBg="0"/>
      <p:bldP spid="594067" grpId="0" autoUpdateAnimBg="0"/>
      <p:bldP spid="594094" grpId="0" autoUpdateAnimBg="0"/>
      <p:bldP spid="594098" grpId="0" autoUpdateAnimBg="0"/>
      <p:bldP spid="59413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Text Box 2">
            <a:extLst>
              <a:ext uri="{FF2B5EF4-FFF2-40B4-BE49-F238E27FC236}">
                <a16:creationId xmlns:a16="http://schemas.microsoft.com/office/drawing/2014/main" id="{6723721F-D4C4-4446-8D21-6CB0EFE45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228600"/>
            <a:ext cx="4511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三、多级时序系统</a:t>
            </a:r>
          </a:p>
        </p:txBody>
      </p:sp>
      <p:sp>
        <p:nvSpPr>
          <p:cNvPr id="594947" name="Text Box 3">
            <a:extLst>
              <a:ext uri="{FF2B5EF4-FFF2-40B4-BE49-F238E27FC236}">
                <a16:creationId xmlns:a16="http://schemas.microsoft.com/office/drawing/2014/main" id="{8A6E0494-BECD-1041-AF09-8A711A12A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0" y="914400"/>
            <a:ext cx="2222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机器周期</a:t>
            </a:r>
          </a:p>
        </p:txBody>
      </p:sp>
      <p:sp>
        <p:nvSpPr>
          <p:cNvPr id="594948" name="Text Box 4">
            <a:extLst>
              <a:ext uri="{FF2B5EF4-FFF2-40B4-BE49-F238E27FC236}">
                <a16:creationId xmlns:a16="http://schemas.microsoft.com/office/drawing/2014/main" id="{E82B2F98-2F43-FE44-93D3-60DE0F665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1524001"/>
            <a:ext cx="3189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机器周期的概念</a:t>
            </a:r>
          </a:p>
        </p:txBody>
      </p:sp>
      <p:sp>
        <p:nvSpPr>
          <p:cNvPr id="594949" name="Text Box 5">
            <a:extLst>
              <a:ext uri="{FF2B5EF4-FFF2-40B4-BE49-F238E27FC236}">
                <a16:creationId xmlns:a16="http://schemas.microsoft.com/office/drawing/2014/main" id="{DD9B04EA-9D20-F14F-BD42-E44AA572A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6" y="2644776"/>
            <a:ext cx="4975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确定机器周期需考虑的因素</a:t>
            </a:r>
          </a:p>
        </p:txBody>
      </p:sp>
      <p:sp>
        <p:nvSpPr>
          <p:cNvPr id="594950" name="Text Box 6">
            <a:extLst>
              <a:ext uri="{FF2B5EF4-FFF2-40B4-BE49-F238E27FC236}">
                <a16:creationId xmlns:a16="http://schemas.microsoft.com/office/drawing/2014/main" id="{340A7916-35F7-D442-94F1-84619042C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4327526"/>
            <a:ext cx="3189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基准时间的确定</a:t>
            </a:r>
            <a:endParaRPr kumimoji="1" lang="en-US" altLang="zh-CN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951" name="Text Box 7">
            <a:extLst>
              <a:ext uri="{FF2B5EF4-FFF2-40B4-BE49-F238E27FC236}">
                <a16:creationId xmlns:a16="http://schemas.microsoft.com/office/drawing/2014/main" id="{671ED44E-D724-2C48-A72B-B71428CB1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2084388"/>
            <a:ext cx="589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所有指令执行过程中的一个基准时间</a:t>
            </a:r>
          </a:p>
        </p:txBody>
      </p:sp>
      <p:sp>
        <p:nvSpPr>
          <p:cNvPr id="594952" name="Text Box 8">
            <a:extLst>
              <a:ext uri="{FF2B5EF4-FFF2-40B4-BE49-F238E27FC236}">
                <a16:creationId xmlns:a16="http://schemas.microsoft.com/office/drawing/2014/main" id="{67FD93E0-5A4C-BD43-95E3-061271360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6" y="3227388"/>
            <a:ext cx="4359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每条指令的执行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步骤</a:t>
            </a:r>
          </a:p>
        </p:txBody>
      </p:sp>
      <p:sp>
        <p:nvSpPr>
          <p:cNvPr id="594953" name="Text Box 9">
            <a:extLst>
              <a:ext uri="{FF2B5EF4-FFF2-40B4-BE49-F238E27FC236}">
                <a16:creationId xmlns:a16="http://schemas.microsoft.com/office/drawing/2014/main" id="{793BC75F-3A19-6D41-84BA-5CC15D7E0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6" y="3789363"/>
            <a:ext cx="4664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每一步骤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所需的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</a:t>
            </a:r>
          </a:p>
        </p:txBody>
      </p:sp>
      <p:sp>
        <p:nvSpPr>
          <p:cNvPr id="594954" name="Text Box 10">
            <a:extLst>
              <a:ext uri="{FF2B5EF4-FFF2-40B4-BE49-F238E27FC236}">
                <a16:creationId xmlns:a16="http://schemas.microsoft.com/office/drawing/2014/main" id="{F5E6399A-0E06-344C-AE15-FC2950798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887913"/>
            <a:ext cx="662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以完成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最复杂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指令功能的时间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为准</a:t>
            </a:r>
          </a:p>
        </p:txBody>
      </p:sp>
      <p:sp>
        <p:nvSpPr>
          <p:cNvPr id="594955" name="Text Box 11">
            <a:extLst>
              <a:ext uri="{FF2B5EF4-FFF2-40B4-BE49-F238E27FC236}">
                <a16:creationId xmlns:a16="http://schemas.microsoft.com/office/drawing/2014/main" id="{AC3AC1BF-DAB5-7148-B1C7-83BCA797A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448301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以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访问一次存储器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的时间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为基准</a:t>
            </a:r>
          </a:p>
        </p:txBody>
      </p:sp>
      <p:sp>
        <p:nvSpPr>
          <p:cNvPr id="594956" name="Text Box 12">
            <a:extLst>
              <a:ext uri="{FF2B5EF4-FFF2-40B4-BE49-F238E27FC236}">
                <a16:creationId xmlns:a16="http://schemas.microsoft.com/office/drawing/2014/main" id="{562E15DE-BD7E-CF42-8E6E-97DB1FCD8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6010276"/>
            <a:ext cx="3779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若指令字长 = 存储字长</a:t>
            </a:r>
          </a:p>
        </p:txBody>
      </p:sp>
      <p:sp>
        <p:nvSpPr>
          <p:cNvPr id="594957" name="Text Box 13">
            <a:extLst>
              <a:ext uri="{FF2B5EF4-FFF2-40B4-BE49-F238E27FC236}">
                <a16:creationId xmlns:a16="http://schemas.microsoft.com/office/drawing/2014/main" id="{177B2B22-1164-0643-9E1C-7D6A682E7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6" y="6010276"/>
            <a:ext cx="3749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取指周期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机器周期</a:t>
            </a:r>
          </a:p>
        </p:txBody>
      </p:sp>
      <p:sp>
        <p:nvSpPr>
          <p:cNvPr id="594958" name="Rectangle 14">
            <a:extLst>
              <a:ext uri="{FF2B5EF4-FFF2-40B4-BE49-F238E27FC236}">
                <a16:creationId xmlns:a16="http://schemas.microsoft.com/office/drawing/2014/main" id="{38DCE45B-54D5-AB47-9166-C8C28B500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9.2</a:t>
            </a:r>
          </a:p>
        </p:txBody>
      </p:sp>
      <p:sp>
        <p:nvSpPr>
          <p:cNvPr id="594959" name="AutoShape 1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12243B0-CF72-EC42-8D3E-4758382E0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81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9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9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9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9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7" grpId="0" autoUpdateAnimBg="0"/>
      <p:bldP spid="594948" grpId="0" autoUpdateAnimBg="0"/>
      <p:bldP spid="594949" grpId="0" autoUpdateAnimBg="0"/>
      <p:bldP spid="594950" grpId="0" autoUpdateAnimBg="0"/>
      <p:bldP spid="594951" grpId="0" autoUpdateAnimBg="0"/>
      <p:bldP spid="594952" grpId="0" autoUpdateAnimBg="0"/>
      <p:bldP spid="594953" grpId="0" autoUpdateAnimBg="0"/>
      <p:bldP spid="594954" grpId="0" autoUpdateAnimBg="0"/>
      <p:bldP spid="594955" grpId="0" autoUpdateAnimBg="0"/>
      <p:bldP spid="594956" grpId="0" autoUpdateAnimBg="0"/>
      <p:bldP spid="59495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>
            <a:extLst>
              <a:ext uri="{FF2B5EF4-FFF2-40B4-BE49-F238E27FC236}">
                <a16:creationId xmlns:a16="http://schemas.microsoft.com/office/drawing/2014/main" id="{D7352FB6-75C0-9642-81F7-93813EC765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zh-CN" altLang="en-US" b="1"/>
              <a:t>9.1   操作命令的分析</a:t>
            </a:r>
          </a:p>
        </p:txBody>
      </p:sp>
      <p:sp>
        <p:nvSpPr>
          <p:cNvPr id="577539" name="Rectangle 3">
            <a:extLst>
              <a:ext uri="{FF2B5EF4-FFF2-40B4-BE49-F238E27FC236}">
                <a16:creationId xmlns:a16="http://schemas.microsoft.com/office/drawing/2014/main" id="{05A5AF51-47FB-BC43-A550-9F3F43871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1752600"/>
            <a:ext cx="65198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完成一条指令分 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个工作周期</a:t>
            </a:r>
          </a:p>
        </p:txBody>
      </p:sp>
      <p:sp>
        <p:nvSpPr>
          <p:cNvPr id="577540" name="Rectangle 4">
            <a:extLst>
              <a:ext uri="{FF2B5EF4-FFF2-40B4-BE49-F238E27FC236}">
                <a16:creationId xmlns:a16="http://schemas.microsoft.com/office/drawing/2014/main" id="{4C00EF44-6C2C-8C4E-94CA-7761354F3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17800"/>
            <a:ext cx="1619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取指周期</a:t>
            </a:r>
          </a:p>
        </p:txBody>
      </p:sp>
      <p:sp>
        <p:nvSpPr>
          <p:cNvPr id="577541" name="Rectangle 5">
            <a:extLst>
              <a:ext uri="{FF2B5EF4-FFF2-40B4-BE49-F238E27FC236}">
                <a16:creationId xmlns:a16="http://schemas.microsoft.com/office/drawing/2014/main" id="{089F64C1-6140-DA4F-A555-7C75E2841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419475"/>
            <a:ext cx="1619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间址周期</a:t>
            </a:r>
          </a:p>
        </p:txBody>
      </p:sp>
      <p:sp>
        <p:nvSpPr>
          <p:cNvPr id="577542" name="Rectangle 6">
            <a:extLst>
              <a:ext uri="{FF2B5EF4-FFF2-40B4-BE49-F238E27FC236}">
                <a16:creationId xmlns:a16="http://schemas.microsoft.com/office/drawing/2014/main" id="{175256B9-D417-1D40-BC42-A7514EC69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22738"/>
            <a:ext cx="1619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执行周期</a:t>
            </a:r>
          </a:p>
        </p:txBody>
      </p:sp>
      <p:sp>
        <p:nvSpPr>
          <p:cNvPr id="577543" name="Rectangle 7">
            <a:extLst>
              <a:ext uri="{FF2B5EF4-FFF2-40B4-BE49-F238E27FC236}">
                <a16:creationId xmlns:a16="http://schemas.microsoft.com/office/drawing/2014/main" id="{0ADEFC4E-A78C-F34E-8E05-4D41B7248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826000"/>
            <a:ext cx="1619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中断周期</a:t>
            </a:r>
          </a:p>
        </p:txBody>
      </p:sp>
      <p:sp>
        <p:nvSpPr>
          <p:cNvPr id="577544" name="AutoShape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4016EE5-067A-5146-A3FC-A3443AB8C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482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autoUpdateAnimBg="0"/>
      <p:bldP spid="577540" grpId="0" autoUpdateAnimBg="0"/>
      <p:bldP spid="577541" grpId="0" autoUpdateAnimBg="0"/>
      <p:bldP spid="577542" grpId="0" autoUpdateAnimBg="0"/>
      <p:bldP spid="57754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Text Box 2">
            <a:extLst>
              <a:ext uri="{FF2B5EF4-FFF2-40B4-BE49-F238E27FC236}">
                <a16:creationId xmlns:a16="http://schemas.microsoft.com/office/drawing/2014/main" id="{62730F14-53E4-4644-BE56-3144425BA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273050"/>
            <a:ext cx="50911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时钟周期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（节拍、状态）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95971" name="Text Box 3">
            <a:extLst>
              <a:ext uri="{FF2B5EF4-FFF2-40B4-BE49-F238E27FC236}">
                <a16:creationId xmlns:a16="http://schemas.microsoft.com/office/drawing/2014/main" id="{DB95AB53-1C6D-0C4E-ACB1-EB0164DF8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1406526"/>
            <a:ext cx="589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一个机器周期内可完成若干个微操作</a:t>
            </a:r>
          </a:p>
        </p:txBody>
      </p:sp>
      <p:sp>
        <p:nvSpPr>
          <p:cNvPr id="595972" name="Text Box 4">
            <a:extLst>
              <a:ext uri="{FF2B5EF4-FFF2-40B4-BE49-F238E27FC236}">
                <a16:creationId xmlns:a16="http://schemas.microsoft.com/office/drawing/2014/main" id="{65567AC2-C3DD-9C44-A61C-75A465AE7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2336801"/>
            <a:ext cx="4113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每个微操作需一定的时间</a:t>
            </a:r>
          </a:p>
        </p:txBody>
      </p:sp>
      <p:sp>
        <p:nvSpPr>
          <p:cNvPr id="595973" name="Text Box 5">
            <a:extLst>
              <a:ext uri="{FF2B5EF4-FFF2-40B4-BE49-F238E27FC236}">
                <a16:creationId xmlns:a16="http://schemas.microsoft.com/office/drawing/2014/main" id="{37208B5F-3C88-4847-BF4E-97DB86E6C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4967288"/>
            <a:ext cx="7497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时钟周期是控制计算机操作的最小单位时间</a:t>
            </a:r>
          </a:p>
        </p:txBody>
      </p:sp>
      <p:sp>
        <p:nvSpPr>
          <p:cNvPr id="595974" name="Text Box 6">
            <a:extLst>
              <a:ext uri="{FF2B5EF4-FFF2-40B4-BE49-F238E27FC236}">
                <a16:creationId xmlns:a16="http://schemas.microsoft.com/office/drawing/2014/main" id="{9B6774BF-2962-3F43-93F9-CCF6E343A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3267075"/>
            <a:ext cx="7427912" cy="122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将一个机器周期分成若干个时间相等的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时间段（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节拍、状态、时钟周期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95975" name="Rectangle 7">
            <a:extLst>
              <a:ext uri="{FF2B5EF4-FFF2-40B4-BE49-F238E27FC236}">
                <a16:creationId xmlns:a16="http://schemas.microsoft.com/office/drawing/2014/main" id="{059B3FEF-FF15-994A-A566-92D88F5D6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9.2</a:t>
            </a:r>
          </a:p>
        </p:txBody>
      </p:sp>
      <p:sp>
        <p:nvSpPr>
          <p:cNvPr id="595976" name="Text Box 8">
            <a:extLst>
              <a:ext uri="{FF2B5EF4-FFF2-40B4-BE49-F238E27FC236}">
                <a16:creationId xmlns:a16="http://schemas.microsoft.com/office/drawing/2014/main" id="{5FCF0D83-FD56-1A49-90FB-11979A42D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5949950"/>
            <a:ext cx="70375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用时钟周期控制产生一个或几个微操作命令</a:t>
            </a:r>
          </a:p>
        </p:txBody>
      </p:sp>
      <p:sp>
        <p:nvSpPr>
          <p:cNvPr id="595977" name="AutoShape 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5B4FBA6-9FA8-9C4A-936D-2E6A993C6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469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 autoUpdateAnimBg="0"/>
      <p:bldP spid="595972" grpId="0" autoUpdateAnimBg="0"/>
      <p:bldP spid="595973" grpId="0" autoUpdateAnimBg="0"/>
      <p:bldP spid="595974" grpId="0" autoUpdateAnimBg="0"/>
      <p:bldP spid="59597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Freeform 2">
            <a:extLst>
              <a:ext uri="{FF2B5EF4-FFF2-40B4-BE49-F238E27FC236}">
                <a16:creationId xmlns:a16="http://schemas.microsoft.com/office/drawing/2014/main" id="{170FF8A3-640E-024C-A031-66B27BF1AE0C}"/>
              </a:ext>
            </a:extLst>
          </p:cNvPr>
          <p:cNvSpPr>
            <a:spLocks/>
          </p:cNvSpPr>
          <p:nvPr/>
        </p:nvSpPr>
        <p:spPr bwMode="auto">
          <a:xfrm>
            <a:off x="2133600" y="2438400"/>
            <a:ext cx="8077200" cy="457200"/>
          </a:xfrm>
          <a:custGeom>
            <a:avLst/>
            <a:gdLst>
              <a:gd name="T0" fmla="*/ 0 w 5088"/>
              <a:gd name="T1" fmla="*/ 288 h 288"/>
              <a:gd name="T2" fmla="*/ 240 w 5088"/>
              <a:gd name="T3" fmla="*/ 288 h 288"/>
              <a:gd name="T4" fmla="*/ 240 w 5088"/>
              <a:gd name="T5" fmla="*/ 0 h 288"/>
              <a:gd name="T6" fmla="*/ 816 w 5088"/>
              <a:gd name="T7" fmla="*/ 0 h 288"/>
              <a:gd name="T8" fmla="*/ 816 w 5088"/>
              <a:gd name="T9" fmla="*/ 288 h 288"/>
              <a:gd name="T10" fmla="*/ 2544 w 5088"/>
              <a:gd name="T11" fmla="*/ 288 h 288"/>
              <a:gd name="T12" fmla="*/ 2544 w 5088"/>
              <a:gd name="T13" fmla="*/ 0 h 288"/>
              <a:gd name="T14" fmla="*/ 3120 w 5088"/>
              <a:gd name="T15" fmla="*/ 0 h 288"/>
              <a:gd name="T16" fmla="*/ 3120 w 5088"/>
              <a:gd name="T17" fmla="*/ 288 h 288"/>
              <a:gd name="T18" fmla="*/ 4848 w 5088"/>
              <a:gd name="T19" fmla="*/ 288 h 288"/>
              <a:gd name="T20" fmla="*/ 4848 w 5088"/>
              <a:gd name="T21" fmla="*/ 0 h 288"/>
              <a:gd name="T22" fmla="*/ 5088 w 5088"/>
              <a:gd name="T23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88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816" y="0"/>
                </a:lnTo>
                <a:lnTo>
                  <a:pt x="816" y="288"/>
                </a:lnTo>
                <a:lnTo>
                  <a:pt x="2544" y="288"/>
                </a:lnTo>
                <a:lnTo>
                  <a:pt x="2544" y="0"/>
                </a:lnTo>
                <a:lnTo>
                  <a:pt x="3120" y="0"/>
                </a:lnTo>
                <a:lnTo>
                  <a:pt x="3120" y="288"/>
                </a:lnTo>
                <a:lnTo>
                  <a:pt x="4848" y="288"/>
                </a:lnTo>
                <a:lnTo>
                  <a:pt x="4848" y="0"/>
                </a:lnTo>
                <a:lnTo>
                  <a:pt x="5088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6995" name="Freeform 3">
            <a:extLst>
              <a:ext uri="{FF2B5EF4-FFF2-40B4-BE49-F238E27FC236}">
                <a16:creationId xmlns:a16="http://schemas.microsoft.com/office/drawing/2014/main" id="{C1EA166E-DDAB-D044-9A75-CD38A4129764}"/>
              </a:ext>
            </a:extLst>
          </p:cNvPr>
          <p:cNvSpPr>
            <a:spLocks/>
          </p:cNvSpPr>
          <p:nvPr/>
        </p:nvSpPr>
        <p:spPr bwMode="auto">
          <a:xfrm>
            <a:off x="2106614" y="3352800"/>
            <a:ext cx="8124825" cy="463550"/>
          </a:xfrm>
          <a:custGeom>
            <a:avLst/>
            <a:gdLst>
              <a:gd name="T0" fmla="*/ 0 w 5118"/>
              <a:gd name="T1" fmla="*/ 292 h 292"/>
              <a:gd name="T2" fmla="*/ 833 w 5118"/>
              <a:gd name="T3" fmla="*/ 288 h 292"/>
              <a:gd name="T4" fmla="*/ 833 w 5118"/>
              <a:gd name="T5" fmla="*/ 0 h 292"/>
              <a:gd name="T6" fmla="*/ 1409 w 5118"/>
              <a:gd name="T7" fmla="*/ 0 h 292"/>
              <a:gd name="T8" fmla="*/ 1409 w 5118"/>
              <a:gd name="T9" fmla="*/ 288 h 292"/>
              <a:gd name="T10" fmla="*/ 3137 w 5118"/>
              <a:gd name="T11" fmla="*/ 288 h 292"/>
              <a:gd name="T12" fmla="*/ 3137 w 5118"/>
              <a:gd name="T13" fmla="*/ 0 h 292"/>
              <a:gd name="T14" fmla="*/ 3713 w 5118"/>
              <a:gd name="T15" fmla="*/ 0 h 292"/>
              <a:gd name="T16" fmla="*/ 3713 w 5118"/>
              <a:gd name="T17" fmla="*/ 288 h 292"/>
              <a:gd name="T18" fmla="*/ 5118 w 5118"/>
              <a:gd name="T19" fmla="*/ 292 h 292"/>
              <a:gd name="T20" fmla="*/ 5105 w 5118"/>
              <a:gd name="T21" fmla="*/ 292 h 292"/>
              <a:gd name="T22" fmla="*/ 5092 w 5118"/>
              <a:gd name="T23" fmla="*/ 29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18" h="292">
                <a:moveTo>
                  <a:pt x="0" y="292"/>
                </a:moveTo>
                <a:lnTo>
                  <a:pt x="833" y="288"/>
                </a:lnTo>
                <a:lnTo>
                  <a:pt x="833" y="0"/>
                </a:lnTo>
                <a:lnTo>
                  <a:pt x="1409" y="0"/>
                </a:lnTo>
                <a:lnTo>
                  <a:pt x="1409" y="288"/>
                </a:lnTo>
                <a:lnTo>
                  <a:pt x="3137" y="288"/>
                </a:lnTo>
                <a:lnTo>
                  <a:pt x="3137" y="0"/>
                </a:lnTo>
                <a:lnTo>
                  <a:pt x="3713" y="0"/>
                </a:lnTo>
                <a:lnTo>
                  <a:pt x="3713" y="288"/>
                </a:lnTo>
                <a:lnTo>
                  <a:pt x="5118" y="292"/>
                </a:lnTo>
                <a:lnTo>
                  <a:pt x="5105" y="292"/>
                </a:lnTo>
                <a:lnTo>
                  <a:pt x="5092" y="2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6996" name="Freeform 4">
            <a:extLst>
              <a:ext uri="{FF2B5EF4-FFF2-40B4-BE49-F238E27FC236}">
                <a16:creationId xmlns:a16="http://schemas.microsoft.com/office/drawing/2014/main" id="{E39A0142-1E10-6645-8625-1D4625F70D45}"/>
              </a:ext>
            </a:extLst>
          </p:cNvPr>
          <p:cNvSpPr>
            <a:spLocks/>
          </p:cNvSpPr>
          <p:nvPr/>
        </p:nvSpPr>
        <p:spPr bwMode="auto">
          <a:xfrm>
            <a:off x="2128838" y="4267200"/>
            <a:ext cx="8208962" cy="477838"/>
          </a:xfrm>
          <a:custGeom>
            <a:avLst/>
            <a:gdLst>
              <a:gd name="T0" fmla="*/ 0 w 5171"/>
              <a:gd name="T1" fmla="*/ 288 h 301"/>
              <a:gd name="T2" fmla="*/ 1400 w 5171"/>
              <a:gd name="T3" fmla="*/ 288 h 301"/>
              <a:gd name="T4" fmla="*/ 1400 w 5171"/>
              <a:gd name="T5" fmla="*/ 0 h 301"/>
              <a:gd name="T6" fmla="*/ 1976 w 5171"/>
              <a:gd name="T7" fmla="*/ 0 h 301"/>
              <a:gd name="T8" fmla="*/ 1976 w 5171"/>
              <a:gd name="T9" fmla="*/ 288 h 301"/>
              <a:gd name="T10" fmla="*/ 3704 w 5171"/>
              <a:gd name="T11" fmla="*/ 288 h 301"/>
              <a:gd name="T12" fmla="*/ 3704 w 5171"/>
              <a:gd name="T13" fmla="*/ 0 h 301"/>
              <a:gd name="T14" fmla="*/ 4280 w 5171"/>
              <a:gd name="T15" fmla="*/ 0 h 301"/>
              <a:gd name="T16" fmla="*/ 4280 w 5171"/>
              <a:gd name="T17" fmla="*/ 288 h 301"/>
              <a:gd name="T18" fmla="*/ 5158 w 5171"/>
              <a:gd name="T19" fmla="*/ 288 h 301"/>
              <a:gd name="T20" fmla="*/ 5158 w 5171"/>
              <a:gd name="T21" fmla="*/ 288 h 301"/>
              <a:gd name="T22" fmla="*/ 5171 w 5171"/>
              <a:gd name="T23" fmla="*/ 301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71" h="301">
                <a:moveTo>
                  <a:pt x="0" y="288"/>
                </a:moveTo>
                <a:lnTo>
                  <a:pt x="1400" y="288"/>
                </a:lnTo>
                <a:lnTo>
                  <a:pt x="1400" y="0"/>
                </a:lnTo>
                <a:lnTo>
                  <a:pt x="1976" y="0"/>
                </a:lnTo>
                <a:lnTo>
                  <a:pt x="1976" y="288"/>
                </a:lnTo>
                <a:lnTo>
                  <a:pt x="3704" y="288"/>
                </a:lnTo>
                <a:lnTo>
                  <a:pt x="3704" y="0"/>
                </a:lnTo>
                <a:lnTo>
                  <a:pt x="4280" y="0"/>
                </a:lnTo>
                <a:lnTo>
                  <a:pt x="4280" y="288"/>
                </a:lnTo>
                <a:lnTo>
                  <a:pt x="5158" y="288"/>
                </a:lnTo>
                <a:lnTo>
                  <a:pt x="5158" y="288"/>
                </a:lnTo>
                <a:lnTo>
                  <a:pt x="5171" y="301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6997" name="Freeform 5">
            <a:extLst>
              <a:ext uri="{FF2B5EF4-FFF2-40B4-BE49-F238E27FC236}">
                <a16:creationId xmlns:a16="http://schemas.microsoft.com/office/drawing/2014/main" id="{F6228C2D-5093-A14B-A711-6A60B5C25E22}"/>
              </a:ext>
            </a:extLst>
          </p:cNvPr>
          <p:cNvSpPr>
            <a:spLocks/>
          </p:cNvSpPr>
          <p:nvPr/>
        </p:nvSpPr>
        <p:spPr bwMode="auto">
          <a:xfrm>
            <a:off x="2147888" y="5165725"/>
            <a:ext cx="8291512" cy="463550"/>
          </a:xfrm>
          <a:custGeom>
            <a:avLst/>
            <a:gdLst>
              <a:gd name="T0" fmla="*/ 0 w 5223"/>
              <a:gd name="T1" fmla="*/ 292 h 292"/>
              <a:gd name="T2" fmla="*/ 1967 w 5223"/>
              <a:gd name="T3" fmla="*/ 288 h 292"/>
              <a:gd name="T4" fmla="*/ 1967 w 5223"/>
              <a:gd name="T5" fmla="*/ 0 h 292"/>
              <a:gd name="T6" fmla="*/ 2543 w 5223"/>
              <a:gd name="T7" fmla="*/ 0 h 292"/>
              <a:gd name="T8" fmla="*/ 2543 w 5223"/>
              <a:gd name="T9" fmla="*/ 288 h 292"/>
              <a:gd name="T10" fmla="*/ 4271 w 5223"/>
              <a:gd name="T11" fmla="*/ 288 h 292"/>
              <a:gd name="T12" fmla="*/ 4271 w 5223"/>
              <a:gd name="T13" fmla="*/ 0 h 292"/>
              <a:gd name="T14" fmla="*/ 4847 w 5223"/>
              <a:gd name="T15" fmla="*/ 0 h 292"/>
              <a:gd name="T16" fmla="*/ 4847 w 5223"/>
              <a:gd name="T17" fmla="*/ 288 h 292"/>
              <a:gd name="T18" fmla="*/ 5210 w 5223"/>
              <a:gd name="T19" fmla="*/ 292 h 292"/>
              <a:gd name="T20" fmla="*/ 5210 w 5223"/>
              <a:gd name="T21" fmla="*/ 279 h 292"/>
              <a:gd name="T22" fmla="*/ 5223 w 5223"/>
              <a:gd name="T23" fmla="*/ 29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23" h="292">
                <a:moveTo>
                  <a:pt x="0" y="292"/>
                </a:moveTo>
                <a:lnTo>
                  <a:pt x="1967" y="288"/>
                </a:lnTo>
                <a:lnTo>
                  <a:pt x="1967" y="0"/>
                </a:lnTo>
                <a:lnTo>
                  <a:pt x="2543" y="0"/>
                </a:lnTo>
                <a:lnTo>
                  <a:pt x="2543" y="288"/>
                </a:lnTo>
                <a:lnTo>
                  <a:pt x="4271" y="288"/>
                </a:lnTo>
                <a:lnTo>
                  <a:pt x="4271" y="0"/>
                </a:lnTo>
                <a:lnTo>
                  <a:pt x="4847" y="0"/>
                </a:lnTo>
                <a:lnTo>
                  <a:pt x="4847" y="288"/>
                </a:lnTo>
                <a:lnTo>
                  <a:pt x="5210" y="292"/>
                </a:lnTo>
                <a:lnTo>
                  <a:pt x="5210" y="279"/>
                </a:lnTo>
                <a:lnTo>
                  <a:pt x="5223" y="2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6998" name="Text Box 6">
            <a:extLst>
              <a:ext uri="{FF2B5EF4-FFF2-40B4-BE49-F238E27FC236}">
                <a16:creationId xmlns:a16="http://schemas.microsoft.com/office/drawing/2014/main" id="{21A063AD-6BDF-A443-8ADB-4992E135E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1676400"/>
            <a:ext cx="7889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596999" name="Text Box 7">
            <a:extLst>
              <a:ext uri="{FF2B5EF4-FFF2-40B4-BE49-F238E27FC236}">
                <a16:creationId xmlns:a16="http://schemas.microsoft.com/office/drawing/2014/main" id="{B099C1AA-42DA-2148-A0F7-73FAC6775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5908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1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97000" name="Text Box 8">
            <a:extLst>
              <a:ext uri="{FF2B5EF4-FFF2-40B4-BE49-F238E27FC236}">
                <a16:creationId xmlns:a16="http://schemas.microsoft.com/office/drawing/2014/main" id="{05E44EDE-D156-6049-935D-99DF01846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5052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1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97001" name="Text Box 9">
            <a:extLst>
              <a:ext uri="{FF2B5EF4-FFF2-40B4-BE49-F238E27FC236}">
                <a16:creationId xmlns:a16="http://schemas.microsoft.com/office/drawing/2014/main" id="{8CE19322-9093-0340-958C-976FED898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4196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1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97002" name="Text Box 10">
            <a:extLst>
              <a:ext uri="{FF2B5EF4-FFF2-40B4-BE49-F238E27FC236}">
                <a16:creationId xmlns:a16="http://schemas.microsoft.com/office/drawing/2014/main" id="{C11CD572-20C6-364A-9953-1CD149276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3340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1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597003" name="Group 11">
            <a:extLst>
              <a:ext uri="{FF2B5EF4-FFF2-40B4-BE49-F238E27FC236}">
                <a16:creationId xmlns:a16="http://schemas.microsoft.com/office/drawing/2014/main" id="{451010A0-4B87-EE49-B936-EAA319B072F3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600200"/>
            <a:ext cx="8077200" cy="4114800"/>
            <a:chOff x="384" y="1008"/>
            <a:chExt cx="5088" cy="2592"/>
          </a:xfrm>
        </p:grpSpPr>
        <p:grpSp>
          <p:nvGrpSpPr>
            <p:cNvPr id="597004" name="Group 12">
              <a:extLst>
                <a:ext uri="{FF2B5EF4-FFF2-40B4-BE49-F238E27FC236}">
                  <a16:creationId xmlns:a16="http://schemas.microsoft.com/office/drawing/2014/main" id="{FD296144-A73E-1343-AA6C-ED6B130BDE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008"/>
              <a:ext cx="5088" cy="292"/>
              <a:chOff x="384" y="1964"/>
              <a:chExt cx="5088" cy="292"/>
            </a:xfrm>
          </p:grpSpPr>
          <p:sp>
            <p:nvSpPr>
              <p:cNvPr id="597005" name="Freeform 13">
                <a:extLst>
                  <a:ext uri="{FF2B5EF4-FFF2-40B4-BE49-F238E27FC236}">
                    <a16:creationId xmlns:a16="http://schemas.microsoft.com/office/drawing/2014/main" id="{CDA4B095-F073-8547-885C-4B5F9F2BC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" y="1964"/>
                <a:ext cx="480" cy="288"/>
              </a:xfrm>
              <a:custGeom>
                <a:avLst/>
                <a:gdLst>
                  <a:gd name="T0" fmla="*/ 0 w 480"/>
                  <a:gd name="T1" fmla="*/ 288 h 288"/>
                  <a:gd name="T2" fmla="*/ 240 w 480"/>
                  <a:gd name="T3" fmla="*/ 288 h 288"/>
                  <a:gd name="T4" fmla="*/ 240 w 480"/>
                  <a:gd name="T5" fmla="*/ 0 h 288"/>
                  <a:gd name="T6" fmla="*/ 480 w 480"/>
                  <a:gd name="T7" fmla="*/ 0 h 288"/>
                  <a:gd name="T8" fmla="*/ 480 w 480"/>
                  <a:gd name="T9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0" h="288">
                    <a:moveTo>
                      <a:pt x="0" y="288"/>
                    </a:moveTo>
                    <a:lnTo>
                      <a:pt x="240" y="288"/>
                    </a:lnTo>
                    <a:lnTo>
                      <a:pt x="240" y="0"/>
                    </a:lnTo>
                    <a:lnTo>
                      <a:pt x="480" y="0"/>
                    </a:lnTo>
                    <a:lnTo>
                      <a:pt x="4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7006" name="Freeform 14">
                <a:extLst>
                  <a:ext uri="{FF2B5EF4-FFF2-40B4-BE49-F238E27FC236}">
                    <a16:creationId xmlns:a16="http://schemas.microsoft.com/office/drawing/2014/main" id="{07045720-E985-9648-8453-B2FD7B1E5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7007" name="Freeform 15">
                <a:extLst>
                  <a:ext uri="{FF2B5EF4-FFF2-40B4-BE49-F238E27FC236}">
                    <a16:creationId xmlns:a16="http://schemas.microsoft.com/office/drawing/2014/main" id="{CBA75DA6-E25F-FC4D-B4CA-5686DECE2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6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7008" name="Freeform 16">
                <a:extLst>
                  <a:ext uri="{FF2B5EF4-FFF2-40B4-BE49-F238E27FC236}">
                    <a16:creationId xmlns:a16="http://schemas.microsoft.com/office/drawing/2014/main" id="{557E50BB-8C65-F149-90AF-398035A50C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7009" name="Freeform 17">
                <a:extLst>
                  <a:ext uri="{FF2B5EF4-FFF2-40B4-BE49-F238E27FC236}">
                    <a16:creationId xmlns:a16="http://schemas.microsoft.com/office/drawing/2014/main" id="{6473B548-CBA5-8D4C-9F91-5E4B4EA56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7010" name="Freeform 18">
                <a:extLst>
                  <a:ext uri="{FF2B5EF4-FFF2-40B4-BE49-F238E27FC236}">
                    <a16:creationId xmlns:a16="http://schemas.microsoft.com/office/drawing/2014/main" id="{033D73C4-71C4-FD47-A6B6-5962606B4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4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7011" name="Freeform 19">
                <a:extLst>
                  <a:ext uri="{FF2B5EF4-FFF2-40B4-BE49-F238E27FC236}">
                    <a16:creationId xmlns:a16="http://schemas.microsoft.com/office/drawing/2014/main" id="{D8AC7523-E730-2546-AC55-7C8181E79D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7012" name="Freeform 20">
                <a:extLst>
                  <a:ext uri="{FF2B5EF4-FFF2-40B4-BE49-F238E27FC236}">
                    <a16:creationId xmlns:a16="http://schemas.microsoft.com/office/drawing/2014/main" id="{C635ED9E-DC2F-5843-ABB0-48D959B7D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7013" name="Freeform 21">
                <a:extLst>
                  <a:ext uri="{FF2B5EF4-FFF2-40B4-BE49-F238E27FC236}">
                    <a16:creationId xmlns:a16="http://schemas.microsoft.com/office/drawing/2014/main" id="{72F2A606-21B3-6549-8D26-E04B9AC75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2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4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97014" name="Group 22">
              <a:extLst>
                <a:ext uri="{FF2B5EF4-FFF2-40B4-BE49-F238E27FC236}">
                  <a16:creationId xmlns:a16="http://schemas.microsoft.com/office/drawing/2014/main" id="{F3B17E7E-7271-7445-A549-4114F8FF03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132"/>
              <a:ext cx="4608" cy="2468"/>
              <a:chOff x="624" y="1132"/>
              <a:chExt cx="4608" cy="2720"/>
            </a:xfrm>
          </p:grpSpPr>
          <p:sp>
            <p:nvSpPr>
              <p:cNvPr id="597015" name="Line 23">
                <a:extLst>
                  <a:ext uri="{FF2B5EF4-FFF2-40B4-BE49-F238E27FC236}">
                    <a16:creationId xmlns:a16="http://schemas.microsoft.com/office/drawing/2014/main" id="{EB45F653-2062-C749-8E7A-76976428DF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7016" name="Line 24">
                <a:extLst>
                  <a:ext uri="{FF2B5EF4-FFF2-40B4-BE49-F238E27FC236}">
                    <a16:creationId xmlns:a16="http://schemas.microsoft.com/office/drawing/2014/main" id="{D9453309-E486-8046-869C-08AA221DE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7017" name="Line 25">
                <a:extLst>
                  <a:ext uri="{FF2B5EF4-FFF2-40B4-BE49-F238E27FC236}">
                    <a16:creationId xmlns:a16="http://schemas.microsoft.com/office/drawing/2014/main" id="{EB41AE4F-889A-6949-A460-DC53DF6F7D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7018" name="Line 26">
                <a:extLst>
                  <a:ext uri="{FF2B5EF4-FFF2-40B4-BE49-F238E27FC236}">
                    <a16:creationId xmlns:a16="http://schemas.microsoft.com/office/drawing/2014/main" id="{E2FCFD2B-9F7B-9843-AFCB-F378F4629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7019" name="Line 27">
                <a:extLst>
                  <a:ext uri="{FF2B5EF4-FFF2-40B4-BE49-F238E27FC236}">
                    <a16:creationId xmlns:a16="http://schemas.microsoft.com/office/drawing/2014/main" id="{4E14EF5A-255C-E94E-B29C-0A9BADA4C1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7020" name="Line 28">
                <a:extLst>
                  <a:ext uri="{FF2B5EF4-FFF2-40B4-BE49-F238E27FC236}">
                    <a16:creationId xmlns:a16="http://schemas.microsoft.com/office/drawing/2014/main" id="{B95D7518-C7B6-1E44-BA75-0CE48307B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7021" name="Line 29">
                <a:extLst>
                  <a:ext uri="{FF2B5EF4-FFF2-40B4-BE49-F238E27FC236}">
                    <a16:creationId xmlns:a16="http://schemas.microsoft.com/office/drawing/2014/main" id="{93778D75-6A75-BA49-931E-351132278E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7022" name="Line 30">
                <a:extLst>
                  <a:ext uri="{FF2B5EF4-FFF2-40B4-BE49-F238E27FC236}">
                    <a16:creationId xmlns:a16="http://schemas.microsoft.com/office/drawing/2014/main" id="{28772AAF-A891-7846-8A3F-CFDA9B0CB8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7023" name="Line 31">
                <a:extLst>
                  <a:ext uri="{FF2B5EF4-FFF2-40B4-BE49-F238E27FC236}">
                    <a16:creationId xmlns:a16="http://schemas.microsoft.com/office/drawing/2014/main" id="{9B370102-F122-1B4F-8193-5376F354C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2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97024" name="Group 32">
            <a:extLst>
              <a:ext uri="{FF2B5EF4-FFF2-40B4-BE49-F238E27FC236}">
                <a16:creationId xmlns:a16="http://schemas.microsoft.com/office/drawing/2014/main" id="{249116A0-9416-0649-A31F-3C9AD683424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990601"/>
            <a:ext cx="1206500" cy="625475"/>
            <a:chOff x="528" y="624"/>
            <a:chExt cx="760" cy="394"/>
          </a:xfrm>
        </p:grpSpPr>
        <p:sp>
          <p:nvSpPr>
            <p:cNvPr id="597025" name="Line 33">
              <a:extLst>
                <a:ext uri="{FF2B5EF4-FFF2-40B4-BE49-F238E27FC236}">
                  <a16:creationId xmlns:a16="http://schemas.microsoft.com/office/drawing/2014/main" id="{9F2786E2-4978-6448-96A8-BAF17AF83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82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7026" name="Line 34">
              <a:extLst>
                <a:ext uri="{FF2B5EF4-FFF2-40B4-BE49-F238E27FC236}">
                  <a16:creationId xmlns:a16="http://schemas.microsoft.com/office/drawing/2014/main" id="{1C76944E-8A7C-8C4A-B358-DDBC2F940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82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7027" name="Line 35">
              <a:extLst>
                <a:ext uri="{FF2B5EF4-FFF2-40B4-BE49-F238E27FC236}">
                  <a16:creationId xmlns:a16="http://schemas.microsoft.com/office/drawing/2014/main" id="{0BCD9009-AD36-2549-8DDB-5B4A23B089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874"/>
              <a:ext cx="576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7028" name="Text Box 36">
              <a:extLst>
                <a:ext uri="{FF2B5EF4-FFF2-40B4-BE49-F238E27FC236}">
                  <a16:creationId xmlns:a16="http://schemas.microsoft.com/office/drawing/2014/main" id="{A6EFAA28-B8BF-374F-AB25-FDBC3951A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624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时钟周期</a:t>
              </a:r>
            </a:p>
          </p:txBody>
        </p:sp>
      </p:grpSp>
      <p:sp>
        <p:nvSpPr>
          <p:cNvPr id="597029" name="Text Box 37">
            <a:extLst>
              <a:ext uri="{FF2B5EF4-FFF2-40B4-BE49-F238E27FC236}">
                <a16:creationId xmlns:a16="http://schemas.microsoft.com/office/drawing/2014/main" id="{0365E853-1F97-4141-9635-E9A7844D9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273050"/>
            <a:ext cx="50911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时钟周期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（节拍、状态）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597030" name="Group 38">
            <a:extLst>
              <a:ext uri="{FF2B5EF4-FFF2-40B4-BE49-F238E27FC236}">
                <a16:creationId xmlns:a16="http://schemas.microsoft.com/office/drawing/2014/main" id="{E15296D7-C771-E44D-AD6B-FB7ABACBC348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5791200"/>
            <a:ext cx="7315200" cy="838200"/>
            <a:chOff x="624" y="3744"/>
            <a:chExt cx="4608" cy="528"/>
          </a:xfrm>
        </p:grpSpPr>
        <p:sp>
          <p:nvSpPr>
            <p:cNvPr id="597031" name="Line 39">
              <a:extLst>
                <a:ext uri="{FF2B5EF4-FFF2-40B4-BE49-F238E27FC236}">
                  <a16:creationId xmlns:a16="http://schemas.microsoft.com/office/drawing/2014/main" id="{C7D9CA0D-7BD2-414E-8420-E45C8BD67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984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7032" name="Line 40">
              <a:extLst>
                <a:ext uri="{FF2B5EF4-FFF2-40B4-BE49-F238E27FC236}">
                  <a16:creationId xmlns:a16="http://schemas.microsoft.com/office/drawing/2014/main" id="{B1F217BF-0C1E-C548-80D1-2F21FF267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792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7033" name="Line 41">
              <a:extLst>
                <a:ext uri="{FF2B5EF4-FFF2-40B4-BE49-F238E27FC236}">
                  <a16:creationId xmlns:a16="http://schemas.microsoft.com/office/drawing/2014/main" id="{70AFEFD4-5434-3846-836E-7E1A00A1C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7034" name="Line 42">
              <a:extLst>
                <a:ext uri="{FF2B5EF4-FFF2-40B4-BE49-F238E27FC236}">
                  <a16:creationId xmlns:a16="http://schemas.microsoft.com/office/drawing/2014/main" id="{3217CFC3-DD30-D544-8F18-4B0BC26A7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7035" name="Line 43">
              <a:extLst>
                <a:ext uri="{FF2B5EF4-FFF2-40B4-BE49-F238E27FC236}">
                  <a16:creationId xmlns:a16="http://schemas.microsoft.com/office/drawing/2014/main" id="{F42479DD-1665-1743-BAFD-E4E414841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7036" name="Line 44">
              <a:extLst>
                <a:ext uri="{FF2B5EF4-FFF2-40B4-BE49-F238E27FC236}">
                  <a16:creationId xmlns:a16="http://schemas.microsoft.com/office/drawing/2014/main" id="{C7262BEF-CF6E-E648-A60C-9988C7641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792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7037" name="Line 45">
              <a:extLst>
                <a:ext uri="{FF2B5EF4-FFF2-40B4-BE49-F238E27FC236}">
                  <a16:creationId xmlns:a16="http://schemas.microsoft.com/office/drawing/2014/main" id="{1B4F6F36-E8AB-D643-9E8E-300E3B585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7038" name="Line 46">
              <a:extLst>
                <a:ext uri="{FF2B5EF4-FFF2-40B4-BE49-F238E27FC236}">
                  <a16:creationId xmlns:a16="http://schemas.microsoft.com/office/drawing/2014/main" id="{09C51B5A-A1DA-0C48-8295-372CA1007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7039" name="Line 47">
              <a:extLst>
                <a:ext uri="{FF2B5EF4-FFF2-40B4-BE49-F238E27FC236}">
                  <a16:creationId xmlns:a16="http://schemas.microsoft.com/office/drawing/2014/main" id="{BCDAB958-87F8-434A-9D98-F8F3EF3BB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7040" name="Line 48">
              <a:extLst>
                <a:ext uri="{FF2B5EF4-FFF2-40B4-BE49-F238E27FC236}">
                  <a16:creationId xmlns:a16="http://schemas.microsoft.com/office/drawing/2014/main" id="{5C906E84-8587-8547-86C8-3427139937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3792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7041" name="Line 49">
              <a:extLst>
                <a:ext uri="{FF2B5EF4-FFF2-40B4-BE49-F238E27FC236}">
                  <a16:creationId xmlns:a16="http://schemas.microsoft.com/office/drawing/2014/main" id="{917AB1B5-8CE2-BA4C-9E22-F10531C91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411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7042" name="Line 50">
              <a:extLst>
                <a:ext uri="{FF2B5EF4-FFF2-40B4-BE49-F238E27FC236}">
                  <a16:creationId xmlns:a16="http://schemas.microsoft.com/office/drawing/2014/main" id="{BED418A1-A563-804C-BAF7-20ABDEE555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624" y="411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7043" name="Text Box 51">
              <a:extLst>
                <a:ext uri="{FF2B5EF4-FFF2-40B4-BE49-F238E27FC236}">
                  <a16:creationId xmlns:a16="http://schemas.microsoft.com/office/drawing/2014/main" id="{20F1444D-1225-7648-9B07-081D7FD28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4020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机器周期</a:t>
              </a:r>
            </a:p>
          </p:txBody>
        </p:sp>
        <p:sp>
          <p:nvSpPr>
            <p:cNvPr id="597044" name="Line 52">
              <a:extLst>
                <a:ext uri="{FF2B5EF4-FFF2-40B4-BE49-F238E27FC236}">
                  <a16:creationId xmlns:a16="http://schemas.microsoft.com/office/drawing/2014/main" id="{B4AA2EB7-2CBF-C749-BD6C-80605F915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412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7045" name="Line 53">
              <a:extLst>
                <a:ext uri="{FF2B5EF4-FFF2-40B4-BE49-F238E27FC236}">
                  <a16:creationId xmlns:a16="http://schemas.microsoft.com/office/drawing/2014/main" id="{233D6934-1EBE-874C-A6B1-8EB7A27C745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928" y="412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7046" name="Text Box 54">
              <a:extLst>
                <a:ext uri="{FF2B5EF4-FFF2-40B4-BE49-F238E27FC236}">
                  <a16:creationId xmlns:a16="http://schemas.microsoft.com/office/drawing/2014/main" id="{C4DF19C9-4A79-1B49-B30D-5AE694774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4022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机器周期</a:t>
              </a:r>
            </a:p>
          </p:txBody>
        </p:sp>
        <p:sp>
          <p:nvSpPr>
            <p:cNvPr id="597047" name="Text Box 55">
              <a:extLst>
                <a:ext uri="{FF2B5EF4-FFF2-40B4-BE49-F238E27FC236}">
                  <a16:creationId xmlns:a16="http://schemas.microsoft.com/office/drawing/2014/main" id="{61A76A68-7AEA-1446-AC93-EC1F8369D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74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97048" name="Text Box 56">
              <a:extLst>
                <a:ext uri="{FF2B5EF4-FFF2-40B4-BE49-F238E27FC236}">
                  <a16:creationId xmlns:a16="http://schemas.microsoft.com/office/drawing/2014/main" id="{E991B013-FB0D-174A-846A-7217CD11E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7" y="374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97049" name="Text Box 57">
              <a:extLst>
                <a:ext uri="{FF2B5EF4-FFF2-40B4-BE49-F238E27FC236}">
                  <a16:creationId xmlns:a16="http://schemas.microsoft.com/office/drawing/2014/main" id="{8C7E2D1C-BCD1-B842-9193-61FC4A4FB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3" y="374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97050" name="Text Box 58">
              <a:extLst>
                <a:ext uri="{FF2B5EF4-FFF2-40B4-BE49-F238E27FC236}">
                  <a16:creationId xmlns:a16="http://schemas.microsoft.com/office/drawing/2014/main" id="{1C26C494-71B7-1D42-A9E0-38FDA5400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9" y="374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97051" name="Text Box 59">
              <a:extLst>
                <a:ext uri="{FF2B5EF4-FFF2-40B4-BE49-F238E27FC236}">
                  <a16:creationId xmlns:a16="http://schemas.microsoft.com/office/drawing/2014/main" id="{393E6201-056B-264B-9E99-6A637C0B4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74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97052" name="Text Box 60">
              <a:extLst>
                <a:ext uri="{FF2B5EF4-FFF2-40B4-BE49-F238E27FC236}">
                  <a16:creationId xmlns:a16="http://schemas.microsoft.com/office/drawing/2014/main" id="{9ADF7EE7-7822-BB47-AC87-B0C428096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1" y="374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97053" name="Text Box 61">
              <a:extLst>
                <a:ext uri="{FF2B5EF4-FFF2-40B4-BE49-F238E27FC236}">
                  <a16:creationId xmlns:a16="http://schemas.microsoft.com/office/drawing/2014/main" id="{4A5CAEFC-C0AE-9A40-A536-599FD58E1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" y="374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97054" name="Text Box 62">
              <a:extLst>
                <a:ext uri="{FF2B5EF4-FFF2-40B4-BE49-F238E27FC236}">
                  <a16:creationId xmlns:a16="http://schemas.microsoft.com/office/drawing/2014/main" id="{3B4DEBE9-CE43-5843-9980-73413B076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3" y="374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597055" name="Rectangle 63">
            <a:extLst>
              <a:ext uri="{FF2B5EF4-FFF2-40B4-BE49-F238E27FC236}">
                <a16:creationId xmlns:a16="http://schemas.microsoft.com/office/drawing/2014/main" id="{6E0ED474-1B1C-7841-B025-D40A5F54D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9.2</a:t>
            </a:r>
          </a:p>
        </p:txBody>
      </p:sp>
      <p:sp>
        <p:nvSpPr>
          <p:cNvPr id="597056" name="AutoShape 6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E4EBDF1-8641-664E-96CF-3DFA4B76E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78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9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9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9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9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9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59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9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59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59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8" grpId="0" autoUpdateAnimBg="0"/>
      <p:bldP spid="596999" grpId="0" autoUpdateAnimBg="0"/>
      <p:bldP spid="597000" grpId="0" autoUpdateAnimBg="0"/>
      <p:bldP spid="597001" grpId="0" autoUpdateAnimBg="0"/>
      <p:bldP spid="59700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Text Box 2">
            <a:extLst>
              <a:ext uri="{FF2B5EF4-FFF2-40B4-BE49-F238E27FC236}">
                <a16:creationId xmlns:a16="http://schemas.microsoft.com/office/drawing/2014/main" id="{AB32BDC7-5E0E-5940-9164-E5752629F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273050"/>
            <a:ext cx="3394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多级时序系统</a:t>
            </a:r>
          </a:p>
        </p:txBody>
      </p:sp>
      <p:sp>
        <p:nvSpPr>
          <p:cNvPr id="598019" name="Text Box 3">
            <a:extLst>
              <a:ext uri="{FF2B5EF4-FFF2-40B4-BE49-F238E27FC236}">
                <a16:creationId xmlns:a16="http://schemas.microsoft.com/office/drawing/2014/main" id="{D5F6B2FE-0681-E440-A4A3-CC61D498E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6" y="928688"/>
            <a:ext cx="6970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机器周期、节拍（状态）组成多级时序系统</a:t>
            </a:r>
          </a:p>
        </p:txBody>
      </p:sp>
      <p:sp>
        <p:nvSpPr>
          <p:cNvPr id="598020" name="Text Box 4">
            <a:extLst>
              <a:ext uri="{FF2B5EF4-FFF2-40B4-BE49-F238E27FC236}">
                <a16:creationId xmlns:a16="http://schemas.microsoft.com/office/drawing/2014/main" id="{E396CB02-8AC3-424B-BE1D-0FB5CE6C6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1500188"/>
            <a:ext cx="6616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一个指令周期包含若干个机器周期</a:t>
            </a:r>
          </a:p>
        </p:txBody>
      </p:sp>
      <p:sp>
        <p:nvSpPr>
          <p:cNvPr id="598021" name="Text Box 5">
            <a:extLst>
              <a:ext uri="{FF2B5EF4-FFF2-40B4-BE49-F238E27FC236}">
                <a16:creationId xmlns:a16="http://schemas.microsoft.com/office/drawing/2014/main" id="{E6C78639-D6BB-D346-935C-693044A1A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6" y="2071688"/>
            <a:ext cx="6257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一个机器周期包含若干个时钟周期</a:t>
            </a:r>
          </a:p>
        </p:txBody>
      </p:sp>
      <p:sp>
        <p:nvSpPr>
          <p:cNvPr id="598022" name="Text Box 6">
            <a:extLst>
              <a:ext uri="{FF2B5EF4-FFF2-40B4-BE49-F238E27FC236}">
                <a16:creationId xmlns:a16="http://schemas.microsoft.com/office/drawing/2014/main" id="{FBAED373-90E3-DD41-AA67-6BD0372B5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2817814"/>
            <a:ext cx="7889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</a:p>
        </p:txBody>
      </p:sp>
      <p:grpSp>
        <p:nvGrpSpPr>
          <p:cNvPr id="598023" name="Group 7">
            <a:extLst>
              <a:ext uri="{FF2B5EF4-FFF2-40B4-BE49-F238E27FC236}">
                <a16:creationId xmlns:a16="http://schemas.microsoft.com/office/drawing/2014/main" id="{99C3B08C-D08C-3442-B116-154669978D2A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881313"/>
            <a:ext cx="7315200" cy="304800"/>
            <a:chOff x="576" y="1815"/>
            <a:chExt cx="4608" cy="192"/>
          </a:xfrm>
        </p:grpSpPr>
        <p:sp>
          <p:nvSpPr>
            <p:cNvPr id="598024" name="Freeform 8">
              <a:extLst>
                <a:ext uri="{FF2B5EF4-FFF2-40B4-BE49-F238E27FC236}">
                  <a16:creationId xmlns:a16="http://schemas.microsoft.com/office/drawing/2014/main" id="{CF0D6D59-46F7-BD4B-BA91-30293CA5F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25" name="Freeform 9">
              <a:extLst>
                <a:ext uri="{FF2B5EF4-FFF2-40B4-BE49-F238E27FC236}">
                  <a16:creationId xmlns:a16="http://schemas.microsoft.com/office/drawing/2014/main" id="{FC64D6A7-3942-7C4A-A01F-BB52B7CBA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26" name="Freeform 10">
              <a:extLst>
                <a:ext uri="{FF2B5EF4-FFF2-40B4-BE49-F238E27FC236}">
                  <a16:creationId xmlns:a16="http://schemas.microsoft.com/office/drawing/2014/main" id="{CB4F5522-B0D8-1E49-8234-E317D11A4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27" name="Freeform 11">
              <a:extLst>
                <a:ext uri="{FF2B5EF4-FFF2-40B4-BE49-F238E27FC236}">
                  <a16:creationId xmlns:a16="http://schemas.microsoft.com/office/drawing/2014/main" id="{ABCEA872-357D-5845-8273-E75E220E3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28" name="Freeform 12">
              <a:extLst>
                <a:ext uri="{FF2B5EF4-FFF2-40B4-BE49-F238E27FC236}">
                  <a16:creationId xmlns:a16="http://schemas.microsoft.com/office/drawing/2014/main" id="{A231607B-E9AC-7B42-8C98-02086027A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29" name="Freeform 13">
              <a:extLst>
                <a:ext uri="{FF2B5EF4-FFF2-40B4-BE49-F238E27FC236}">
                  <a16:creationId xmlns:a16="http://schemas.microsoft.com/office/drawing/2014/main" id="{E39972FD-B977-8745-92D7-FAFA1DE36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30" name="Freeform 14">
              <a:extLst>
                <a:ext uri="{FF2B5EF4-FFF2-40B4-BE49-F238E27FC236}">
                  <a16:creationId xmlns:a16="http://schemas.microsoft.com/office/drawing/2014/main" id="{EDB72CC3-45CE-8D4F-B4FA-5DA92E503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31" name="Freeform 15">
              <a:extLst>
                <a:ext uri="{FF2B5EF4-FFF2-40B4-BE49-F238E27FC236}">
                  <a16:creationId xmlns:a16="http://schemas.microsoft.com/office/drawing/2014/main" id="{4B24800F-0E0A-5149-B20D-DC60B4BDD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32" name="Freeform 16">
              <a:extLst>
                <a:ext uri="{FF2B5EF4-FFF2-40B4-BE49-F238E27FC236}">
                  <a16:creationId xmlns:a16="http://schemas.microsoft.com/office/drawing/2014/main" id="{5BABFA74-8308-8543-83C8-CB181E784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33" name="Freeform 17">
              <a:extLst>
                <a:ext uri="{FF2B5EF4-FFF2-40B4-BE49-F238E27FC236}">
                  <a16:creationId xmlns:a16="http://schemas.microsoft.com/office/drawing/2014/main" id="{C2E0CCF5-625F-7441-8351-AA92062FD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34" name="Freeform 18">
              <a:extLst>
                <a:ext uri="{FF2B5EF4-FFF2-40B4-BE49-F238E27FC236}">
                  <a16:creationId xmlns:a16="http://schemas.microsoft.com/office/drawing/2014/main" id="{F851C590-A04F-7E4D-BD89-BB8A5E4A8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35" name="Freeform 19">
              <a:extLst>
                <a:ext uri="{FF2B5EF4-FFF2-40B4-BE49-F238E27FC236}">
                  <a16:creationId xmlns:a16="http://schemas.microsoft.com/office/drawing/2014/main" id="{2C7C98C5-BBA0-2947-BDBA-D20DC46F0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8036" name="Group 20">
            <a:extLst>
              <a:ext uri="{FF2B5EF4-FFF2-40B4-BE49-F238E27FC236}">
                <a16:creationId xmlns:a16="http://schemas.microsoft.com/office/drawing/2014/main" id="{178B2162-EC6C-5941-B8CD-2D0213599B3C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505200"/>
            <a:ext cx="7315200" cy="1524000"/>
            <a:chOff x="576" y="2064"/>
            <a:chExt cx="4608" cy="960"/>
          </a:xfrm>
        </p:grpSpPr>
        <p:sp>
          <p:nvSpPr>
            <p:cNvPr id="598037" name="Line 21">
              <a:extLst>
                <a:ext uri="{FF2B5EF4-FFF2-40B4-BE49-F238E27FC236}">
                  <a16:creationId xmlns:a16="http://schemas.microsoft.com/office/drawing/2014/main" id="{0909589C-3E39-3749-BB19-848872FFF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301"/>
              <a:ext cx="46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38" name="Line 22">
              <a:extLst>
                <a:ext uri="{FF2B5EF4-FFF2-40B4-BE49-F238E27FC236}">
                  <a16:creationId xmlns:a16="http://schemas.microsoft.com/office/drawing/2014/main" id="{4C87DAEA-808B-6340-9F0E-2F28B3DE7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39" name="Line 23">
              <a:extLst>
                <a:ext uri="{FF2B5EF4-FFF2-40B4-BE49-F238E27FC236}">
                  <a16:creationId xmlns:a16="http://schemas.microsoft.com/office/drawing/2014/main" id="{0D9D8B60-0105-F647-BCA1-E75DF62B2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40" name="Line 24">
              <a:extLst>
                <a:ext uri="{FF2B5EF4-FFF2-40B4-BE49-F238E27FC236}">
                  <a16:creationId xmlns:a16="http://schemas.microsoft.com/office/drawing/2014/main" id="{6E0E3110-111B-D847-82DB-23439E54F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41" name="Line 25">
              <a:extLst>
                <a:ext uri="{FF2B5EF4-FFF2-40B4-BE49-F238E27FC236}">
                  <a16:creationId xmlns:a16="http://schemas.microsoft.com/office/drawing/2014/main" id="{7BD12414-D176-F64C-BFC3-E6F663C89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208"/>
              <a:ext cx="0" cy="4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42" name="Line 26">
              <a:extLst>
                <a:ext uri="{FF2B5EF4-FFF2-40B4-BE49-F238E27FC236}">
                  <a16:creationId xmlns:a16="http://schemas.microsoft.com/office/drawing/2014/main" id="{11B512E4-98DC-4B42-B71B-163731696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43" name="Line 27">
              <a:extLst>
                <a:ext uri="{FF2B5EF4-FFF2-40B4-BE49-F238E27FC236}">
                  <a16:creationId xmlns:a16="http://schemas.microsoft.com/office/drawing/2014/main" id="{6E179B64-5DC9-DB4F-A65F-8EFC0F0A7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44" name="Line 28">
              <a:extLst>
                <a:ext uri="{FF2B5EF4-FFF2-40B4-BE49-F238E27FC236}">
                  <a16:creationId xmlns:a16="http://schemas.microsoft.com/office/drawing/2014/main" id="{E07E5396-98D5-2744-8CC3-04F4DA375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45" name="Line 29">
              <a:extLst>
                <a:ext uri="{FF2B5EF4-FFF2-40B4-BE49-F238E27FC236}">
                  <a16:creationId xmlns:a16="http://schemas.microsoft.com/office/drawing/2014/main" id="{07D9D771-F3EB-9448-98A5-6F63A8CEA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208"/>
              <a:ext cx="0" cy="4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46" name="Line 30">
              <a:extLst>
                <a:ext uri="{FF2B5EF4-FFF2-40B4-BE49-F238E27FC236}">
                  <a16:creationId xmlns:a16="http://schemas.microsoft.com/office/drawing/2014/main" id="{55FBD7AA-A7EA-DF4A-8987-5CB753908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47" name="Line 31">
              <a:extLst>
                <a:ext uri="{FF2B5EF4-FFF2-40B4-BE49-F238E27FC236}">
                  <a16:creationId xmlns:a16="http://schemas.microsoft.com/office/drawing/2014/main" id="{769B7C7B-8601-8944-829B-AE8FCDCD4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48" name="Line 32">
              <a:extLst>
                <a:ext uri="{FF2B5EF4-FFF2-40B4-BE49-F238E27FC236}">
                  <a16:creationId xmlns:a16="http://schemas.microsoft.com/office/drawing/2014/main" id="{490408A7-43FA-A84F-BAB8-5A349C7F6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49" name="Line 33">
              <a:extLst>
                <a:ext uri="{FF2B5EF4-FFF2-40B4-BE49-F238E27FC236}">
                  <a16:creationId xmlns:a16="http://schemas.microsoft.com/office/drawing/2014/main" id="{B0AD8BEF-0058-6543-9259-4BF47FD7B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253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50" name="Line 34">
              <a:extLst>
                <a:ext uri="{FF2B5EF4-FFF2-40B4-BE49-F238E27FC236}">
                  <a16:creationId xmlns:a16="http://schemas.microsoft.com/office/drawing/2014/main" id="{C480DC35-913E-2144-8A20-2BB359FEA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253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51" name="Line 35">
              <a:extLst>
                <a:ext uri="{FF2B5EF4-FFF2-40B4-BE49-F238E27FC236}">
                  <a16:creationId xmlns:a16="http://schemas.microsoft.com/office/drawing/2014/main" id="{DD4E7AC2-B1DF-F14E-9C0D-68E95505D4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2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52" name="Text Box 36">
              <a:extLst>
                <a:ext uri="{FF2B5EF4-FFF2-40B4-BE49-F238E27FC236}">
                  <a16:creationId xmlns:a16="http://schemas.microsoft.com/office/drawing/2014/main" id="{044FEA04-D2C8-AF4F-8C0B-3A6CE764A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360"/>
              <a:ext cx="8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机器周期 </a:t>
              </a:r>
            </a:p>
          </p:txBody>
        </p:sp>
        <p:sp>
          <p:nvSpPr>
            <p:cNvPr id="598053" name="Line 37">
              <a:extLst>
                <a:ext uri="{FF2B5EF4-FFF2-40B4-BE49-F238E27FC236}">
                  <a16:creationId xmlns:a16="http://schemas.microsoft.com/office/drawing/2014/main" id="{CFEFCAD4-49B8-C249-90D7-3027EAC9E5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776" y="2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54" name="Line 38">
              <a:extLst>
                <a:ext uri="{FF2B5EF4-FFF2-40B4-BE49-F238E27FC236}">
                  <a16:creationId xmlns:a16="http://schemas.microsoft.com/office/drawing/2014/main" id="{43615D6C-E9DB-334F-A26C-BA3A7584E2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2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55" name="Text Box 39">
              <a:extLst>
                <a:ext uri="{FF2B5EF4-FFF2-40B4-BE49-F238E27FC236}">
                  <a16:creationId xmlns:a16="http://schemas.microsoft.com/office/drawing/2014/main" id="{F3FE7A4D-B075-D046-B9F9-47FD63D02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60"/>
              <a:ext cx="8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机器周期 </a:t>
              </a:r>
            </a:p>
          </p:txBody>
        </p:sp>
        <p:sp>
          <p:nvSpPr>
            <p:cNvPr id="598056" name="Line 40">
              <a:extLst>
                <a:ext uri="{FF2B5EF4-FFF2-40B4-BE49-F238E27FC236}">
                  <a16:creationId xmlns:a16="http://schemas.microsoft.com/office/drawing/2014/main" id="{6A652E12-683D-0743-BD56-EEFB4652972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12" y="2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57" name="Line 41">
              <a:extLst>
                <a:ext uri="{FF2B5EF4-FFF2-40B4-BE49-F238E27FC236}">
                  <a16:creationId xmlns:a16="http://schemas.microsoft.com/office/drawing/2014/main" id="{801E4A40-66F2-F244-AB1F-B943857F47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58" name="Text Box 42">
              <a:extLst>
                <a:ext uri="{FF2B5EF4-FFF2-40B4-BE49-F238E27FC236}">
                  <a16:creationId xmlns:a16="http://schemas.microsoft.com/office/drawing/2014/main" id="{5BF6C35E-5452-C045-B354-4FD6956C4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360"/>
              <a:ext cx="8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机器周期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598059" name="Line 43">
              <a:extLst>
                <a:ext uri="{FF2B5EF4-FFF2-40B4-BE49-F238E27FC236}">
                  <a16:creationId xmlns:a16="http://schemas.microsoft.com/office/drawing/2014/main" id="{6F74C86D-0DAF-5D4C-803F-D87305435DB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848" y="2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60" name="Text Box 44">
              <a:extLst>
                <a:ext uri="{FF2B5EF4-FFF2-40B4-BE49-F238E27FC236}">
                  <a16:creationId xmlns:a16="http://schemas.microsoft.com/office/drawing/2014/main" id="{A36ECFCF-66CF-F54C-8DD2-EF30162B8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542"/>
              <a:ext cx="9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（取指令） </a:t>
              </a:r>
            </a:p>
          </p:txBody>
        </p:sp>
        <p:sp>
          <p:nvSpPr>
            <p:cNvPr id="598061" name="Text Box 45">
              <a:extLst>
                <a:ext uri="{FF2B5EF4-FFF2-40B4-BE49-F238E27FC236}">
                  <a16:creationId xmlns:a16="http://schemas.microsoft.com/office/drawing/2014/main" id="{305D570E-8AB2-054D-A528-D6EED8BA1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1" y="2542"/>
              <a:ext cx="12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（取有效地址） </a:t>
              </a:r>
            </a:p>
          </p:txBody>
        </p:sp>
        <p:sp>
          <p:nvSpPr>
            <p:cNvPr id="598062" name="Text Box 46">
              <a:extLst>
                <a:ext uri="{FF2B5EF4-FFF2-40B4-BE49-F238E27FC236}">
                  <a16:creationId xmlns:a16="http://schemas.microsoft.com/office/drawing/2014/main" id="{7FF535AA-FDCC-094F-8E22-5AFF22CEC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0" y="2542"/>
              <a:ext cx="11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（执行指令） </a:t>
              </a:r>
            </a:p>
          </p:txBody>
        </p:sp>
        <p:sp>
          <p:nvSpPr>
            <p:cNvPr id="598063" name="Line 47">
              <a:extLst>
                <a:ext uri="{FF2B5EF4-FFF2-40B4-BE49-F238E27FC236}">
                  <a16:creationId xmlns:a16="http://schemas.microsoft.com/office/drawing/2014/main" id="{0C4A4173-FA05-A84A-AA28-FF2C4A97B1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2829"/>
              <a:ext cx="16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64" name="Line 48">
              <a:extLst>
                <a:ext uri="{FF2B5EF4-FFF2-40B4-BE49-F238E27FC236}">
                  <a16:creationId xmlns:a16="http://schemas.microsoft.com/office/drawing/2014/main" id="{798BF64A-9EE7-544C-97A5-E4315D79D7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573" y="2824"/>
              <a:ext cx="16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65" name="Text Box 49">
              <a:extLst>
                <a:ext uri="{FF2B5EF4-FFF2-40B4-BE49-F238E27FC236}">
                  <a16:creationId xmlns:a16="http://schemas.microsoft.com/office/drawing/2014/main" id="{EC2A683C-9F87-404A-B5C5-6FE8F29B7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733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指令周期</a:t>
              </a:r>
            </a:p>
          </p:txBody>
        </p:sp>
        <p:sp>
          <p:nvSpPr>
            <p:cNvPr id="598066" name="Text Box 50">
              <a:extLst>
                <a:ext uri="{FF2B5EF4-FFF2-40B4-BE49-F238E27FC236}">
                  <a16:creationId xmlns:a16="http://schemas.microsoft.com/office/drawing/2014/main" id="{4027C9BE-16C9-F34A-9FD5-00A77148B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206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98067" name="Text Box 51">
              <a:extLst>
                <a:ext uri="{FF2B5EF4-FFF2-40B4-BE49-F238E27FC236}">
                  <a16:creationId xmlns:a16="http://schemas.microsoft.com/office/drawing/2014/main" id="{782686F3-E2BF-C946-A42A-B9E38BE0B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1" y="206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98068" name="Text Box 52">
              <a:extLst>
                <a:ext uri="{FF2B5EF4-FFF2-40B4-BE49-F238E27FC236}">
                  <a16:creationId xmlns:a16="http://schemas.microsoft.com/office/drawing/2014/main" id="{849CF620-64C3-1D49-9F2B-1FF02FDB56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06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98069" name="Text Box 53">
              <a:extLst>
                <a:ext uri="{FF2B5EF4-FFF2-40B4-BE49-F238E27FC236}">
                  <a16:creationId xmlns:a16="http://schemas.microsoft.com/office/drawing/2014/main" id="{4AF6DC87-B16A-1041-ADED-DEC823DF3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1" y="206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98070" name="Text Box 54">
              <a:extLst>
                <a:ext uri="{FF2B5EF4-FFF2-40B4-BE49-F238E27FC236}">
                  <a16:creationId xmlns:a16="http://schemas.microsoft.com/office/drawing/2014/main" id="{15B407CF-B9DD-6D43-9F56-94A467BA2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206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98071" name="Text Box 55">
              <a:extLst>
                <a:ext uri="{FF2B5EF4-FFF2-40B4-BE49-F238E27FC236}">
                  <a16:creationId xmlns:a16="http://schemas.microsoft.com/office/drawing/2014/main" id="{60E5D089-D893-B947-8B02-102D79952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7" y="206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98072" name="Text Box 56">
              <a:extLst>
                <a:ext uri="{FF2B5EF4-FFF2-40B4-BE49-F238E27FC236}">
                  <a16:creationId xmlns:a16="http://schemas.microsoft.com/office/drawing/2014/main" id="{321327A6-9A67-AD44-B806-D4BFCDC81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06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98073" name="Text Box 57">
              <a:extLst>
                <a:ext uri="{FF2B5EF4-FFF2-40B4-BE49-F238E27FC236}">
                  <a16:creationId xmlns:a16="http://schemas.microsoft.com/office/drawing/2014/main" id="{137A71C7-1062-1B46-8F3B-A1D1610B7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7" y="206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98074" name="Text Box 58">
              <a:extLst>
                <a:ext uri="{FF2B5EF4-FFF2-40B4-BE49-F238E27FC236}">
                  <a16:creationId xmlns:a16="http://schemas.microsoft.com/office/drawing/2014/main" id="{2DF0ECCB-628D-264C-B467-83C060DEB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06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98075" name="Text Box 59">
              <a:extLst>
                <a:ext uri="{FF2B5EF4-FFF2-40B4-BE49-F238E27FC236}">
                  <a16:creationId xmlns:a16="http://schemas.microsoft.com/office/drawing/2014/main" id="{A32F10F4-A7D8-BA4E-BB35-3088F339A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" y="206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98076" name="Text Box 60">
              <a:extLst>
                <a:ext uri="{FF2B5EF4-FFF2-40B4-BE49-F238E27FC236}">
                  <a16:creationId xmlns:a16="http://schemas.microsoft.com/office/drawing/2014/main" id="{86D918E0-28A1-234A-B4DE-32F9E5C7F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4" y="206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98077" name="Text Box 61">
              <a:extLst>
                <a:ext uri="{FF2B5EF4-FFF2-40B4-BE49-F238E27FC236}">
                  <a16:creationId xmlns:a16="http://schemas.microsoft.com/office/drawing/2014/main" id="{653156CB-2A3A-FB47-B832-E7A130CEA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3" y="206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598078" name="Group 62">
            <a:extLst>
              <a:ext uri="{FF2B5EF4-FFF2-40B4-BE49-F238E27FC236}">
                <a16:creationId xmlns:a16="http://schemas.microsoft.com/office/drawing/2014/main" id="{68D63910-946C-A64D-B0F9-28C8BD21B66B}"/>
              </a:ext>
            </a:extLst>
          </p:cNvPr>
          <p:cNvGrpSpPr>
            <a:grpSpLocks/>
          </p:cNvGrpSpPr>
          <p:nvPr/>
        </p:nvGrpSpPr>
        <p:grpSpPr bwMode="auto">
          <a:xfrm>
            <a:off x="2438401" y="5165726"/>
            <a:ext cx="4278313" cy="1539875"/>
            <a:chOff x="576" y="3206"/>
            <a:chExt cx="2695" cy="970"/>
          </a:xfrm>
        </p:grpSpPr>
        <p:sp>
          <p:nvSpPr>
            <p:cNvPr id="598079" name="Freeform 63">
              <a:extLst>
                <a:ext uri="{FF2B5EF4-FFF2-40B4-BE49-F238E27FC236}">
                  <a16:creationId xmlns:a16="http://schemas.microsoft.com/office/drawing/2014/main" id="{AB9C728A-6E46-BD46-982A-009ADF934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3453"/>
              <a:ext cx="2684" cy="3"/>
            </a:xfrm>
            <a:custGeom>
              <a:avLst/>
              <a:gdLst>
                <a:gd name="T0" fmla="*/ 0 w 2684"/>
                <a:gd name="T1" fmla="*/ 0 h 3"/>
                <a:gd name="T2" fmla="*/ 2684 w 2684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84" h="3">
                  <a:moveTo>
                    <a:pt x="0" y="0"/>
                  </a:moveTo>
                  <a:lnTo>
                    <a:pt x="2684" y="3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80" name="Line 64">
              <a:extLst>
                <a:ext uri="{FF2B5EF4-FFF2-40B4-BE49-F238E27FC236}">
                  <a16:creationId xmlns:a16="http://schemas.microsoft.com/office/drawing/2014/main" id="{8C1AD013-002A-994D-9526-A6EC7ECBB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405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81" name="Line 65">
              <a:extLst>
                <a:ext uri="{FF2B5EF4-FFF2-40B4-BE49-F238E27FC236}">
                  <a16:creationId xmlns:a16="http://schemas.microsoft.com/office/drawing/2014/main" id="{02F3223E-E429-2E41-9C68-CEFD7DB72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405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82" name="Line 66">
              <a:extLst>
                <a:ext uri="{FF2B5EF4-FFF2-40B4-BE49-F238E27FC236}">
                  <a16:creationId xmlns:a16="http://schemas.microsoft.com/office/drawing/2014/main" id="{8E89E617-0C35-624E-A815-A131D715F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405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83" name="Line 67">
              <a:extLst>
                <a:ext uri="{FF2B5EF4-FFF2-40B4-BE49-F238E27FC236}">
                  <a16:creationId xmlns:a16="http://schemas.microsoft.com/office/drawing/2014/main" id="{49A8EC89-DD4D-CD49-BDCF-047E2FBBC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425"/>
              <a:ext cx="0" cy="4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84" name="Line 68">
              <a:extLst>
                <a:ext uri="{FF2B5EF4-FFF2-40B4-BE49-F238E27FC236}">
                  <a16:creationId xmlns:a16="http://schemas.microsoft.com/office/drawing/2014/main" id="{D8948D59-B9EF-7A42-ADB1-B4CB116B6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405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85" name="Line 69">
              <a:extLst>
                <a:ext uri="{FF2B5EF4-FFF2-40B4-BE49-F238E27FC236}">
                  <a16:creationId xmlns:a16="http://schemas.microsoft.com/office/drawing/2014/main" id="{D1B6C346-02FB-4C41-A0A1-FA80B3471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405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86" name="Line 70">
              <a:extLst>
                <a:ext uri="{FF2B5EF4-FFF2-40B4-BE49-F238E27FC236}">
                  <a16:creationId xmlns:a16="http://schemas.microsoft.com/office/drawing/2014/main" id="{449B0621-67E5-124D-889D-D454A7A66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405"/>
              <a:ext cx="0" cy="7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87" name="Line 71">
              <a:extLst>
                <a:ext uri="{FF2B5EF4-FFF2-40B4-BE49-F238E27FC236}">
                  <a16:creationId xmlns:a16="http://schemas.microsoft.com/office/drawing/2014/main" id="{42BE1E22-73E4-5E41-A7FE-E3A1E8561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405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88" name="Line 72">
              <a:extLst>
                <a:ext uri="{FF2B5EF4-FFF2-40B4-BE49-F238E27FC236}">
                  <a16:creationId xmlns:a16="http://schemas.microsoft.com/office/drawing/2014/main" id="{047F7CBC-D99C-BE49-93F9-1146A6B01D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364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89" name="Text Box 73">
              <a:extLst>
                <a:ext uri="{FF2B5EF4-FFF2-40B4-BE49-F238E27FC236}">
                  <a16:creationId xmlns:a16="http://schemas.microsoft.com/office/drawing/2014/main" id="{C275AC8E-CDCD-6E41-90E9-0447AA4BE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501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机器周期</a:t>
              </a:r>
            </a:p>
          </p:txBody>
        </p:sp>
        <p:sp>
          <p:nvSpPr>
            <p:cNvPr id="598090" name="Line 74">
              <a:extLst>
                <a:ext uri="{FF2B5EF4-FFF2-40B4-BE49-F238E27FC236}">
                  <a16:creationId xmlns:a16="http://schemas.microsoft.com/office/drawing/2014/main" id="{233311B1-D579-1A4F-9C3E-52F5D5812B7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776" y="364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91" name="Line 75">
              <a:extLst>
                <a:ext uri="{FF2B5EF4-FFF2-40B4-BE49-F238E27FC236}">
                  <a16:creationId xmlns:a16="http://schemas.microsoft.com/office/drawing/2014/main" id="{D36E7128-99E8-4D47-AECF-1911E590F8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3645"/>
              <a:ext cx="1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92" name="Text Box 76">
              <a:extLst>
                <a:ext uri="{FF2B5EF4-FFF2-40B4-BE49-F238E27FC236}">
                  <a16:creationId xmlns:a16="http://schemas.microsoft.com/office/drawing/2014/main" id="{B5FAAC5B-32BC-7E40-A1A2-FE385A137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2" y="3501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机器周期</a:t>
              </a:r>
            </a:p>
          </p:txBody>
        </p:sp>
        <p:sp>
          <p:nvSpPr>
            <p:cNvPr id="598093" name="Line 77">
              <a:extLst>
                <a:ext uri="{FF2B5EF4-FFF2-40B4-BE49-F238E27FC236}">
                  <a16:creationId xmlns:a16="http://schemas.microsoft.com/office/drawing/2014/main" id="{9FD897D2-E5EC-824B-98B8-607D01FFC3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072" y="3644"/>
              <a:ext cx="1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94" name="Text Box 78">
              <a:extLst>
                <a:ext uri="{FF2B5EF4-FFF2-40B4-BE49-F238E27FC236}">
                  <a16:creationId xmlns:a16="http://schemas.microsoft.com/office/drawing/2014/main" id="{1239EC3A-7830-3D49-9DAF-5AC64927E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683"/>
              <a:ext cx="9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（取指令）</a:t>
              </a:r>
            </a:p>
          </p:txBody>
        </p:sp>
        <p:sp>
          <p:nvSpPr>
            <p:cNvPr id="598095" name="Text Box 79">
              <a:extLst>
                <a:ext uri="{FF2B5EF4-FFF2-40B4-BE49-F238E27FC236}">
                  <a16:creationId xmlns:a16="http://schemas.microsoft.com/office/drawing/2014/main" id="{685B45DF-53F7-C14C-BC9C-263EF20D1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683"/>
              <a:ext cx="10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（执行指令）</a:t>
              </a:r>
            </a:p>
          </p:txBody>
        </p:sp>
        <p:sp>
          <p:nvSpPr>
            <p:cNvPr id="598096" name="Line 80">
              <a:extLst>
                <a:ext uri="{FF2B5EF4-FFF2-40B4-BE49-F238E27FC236}">
                  <a16:creationId xmlns:a16="http://schemas.microsoft.com/office/drawing/2014/main" id="{4FD57C8A-9F44-9148-8C20-EE6BA645A0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6" y="3981"/>
              <a:ext cx="92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97" name="Text Box 81">
              <a:extLst>
                <a:ext uri="{FF2B5EF4-FFF2-40B4-BE49-F238E27FC236}">
                  <a16:creationId xmlns:a16="http://schemas.microsoft.com/office/drawing/2014/main" id="{1AE6B829-0BCD-474A-9C09-92AEE5FFD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878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指令周期</a:t>
              </a:r>
            </a:p>
          </p:txBody>
        </p:sp>
        <p:sp>
          <p:nvSpPr>
            <p:cNvPr id="598098" name="Line 82">
              <a:extLst>
                <a:ext uri="{FF2B5EF4-FFF2-40B4-BE49-F238E27FC236}">
                  <a16:creationId xmlns:a16="http://schemas.microsoft.com/office/drawing/2014/main" id="{65C452D6-F4C6-974C-90F5-B6A1C54619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2339" y="3980"/>
              <a:ext cx="92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8099" name="Text Box 83">
              <a:extLst>
                <a:ext uri="{FF2B5EF4-FFF2-40B4-BE49-F238E27FC236}">
                  <a16:creationId xmlns:a16="http://schemas.microsoft.com/office/drawing/2014/main" id="{2D85F2AA-EBFF-4A41-85DF-921113429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206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98100" name="Text Box 84">
              <a:extLst>
                <a:ext uri="{FF2B5EF4-FFF2-40B4-BE49-F238E27FC236}">
                  <a16:creationId xmlns:a16="http://schemas.microsoft.com/office/drawing/2014/main" id="{EEEE4D26-C645-B54B-A706-5C2FC14E7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" y="3206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98101" name="Text Box 85">
              <a:extLst>
                <a:ext uri="{FF2B5EF4-FFF2-40B4-BE49-F238E27FC236}">
                  <a16:creationId xmlns:a16="http://schemas.microsoft.com/office/drawing/2014/main" id="{F2D35EC1-87DD-8D43-8C15-8C1A0085E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2" y="3206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98102" name="Text Box 86">
              <a:extLst>
                <a:ext uri="{FF2B5EF4-FFF2-40B4-BE49-F238E27FC236}">
                  <a16:creationId xmlns:a16="http://schemas.microsoft.com/office/drawing/2014/main" id="{10AA1F19-D5F2-F94B-8453-37001924F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1" y="3206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98103" name="Text Box 87">
              <a:extLst>
                <a:ext uri="{FF2B5EF4-FFF2-40B4-BE49-F238E27FC236}">
                  <a16:creationId xmlns:a16="http://schemas.microsoft.com/office/drawing/2014/main" id="{C2AA02F4-A367-2049-A902-F903E23AF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3206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98104" name="Text Box 88">
              <a:extLst>
                <a:ext uri="{FF2B5EF4-FFF2-40B4-BE49-F238E27FC236}">
                  <a16:creationId xmlns:a16="http://schemas.microsoft.com/office/drawing/2014/main" id="{7FCBD3A7-5072-624B-B073-79569A3B8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7" y="3206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98105" name="Text Box 89">
              <a:extLst>
                <a:ext uri="{FF2B5EF4-FFF2-40B4-BE49-F238E27FC236}">
                  <a16:creationId xmlns:a16="http://schemas.microsoft.com/office/drawing/2014/main" id="{D3D54996-B101-124B-B574-FAF1EBC82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206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sp>
        <p:nvSpPr>
          <p:cNvPr id="598106" name="Text Box 90">
            <a:extLst>
              <a:ext uri="{FF2B5EF4-FFF2-40B4-BE49-F238E27FC236}">
                <a16:creationId xmlns:a16="http://schemas.microsoft.com/office/drawing/2014/main" id="{7D6CA4DE-F566-F345-9D47-E60E524CF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165726"/>
            <a:ext cx="863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节拍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(状态)</a:t>
            </a:r>
          </a:p>
        </p:txBody>
      </p:sp>
      <p:sp>
        <p:nvSpPr>
          <p:cNvPr id="598107" name="Text Box 91">
            <a:extLst>
              <a:ext uri="{FF2B5EF4-FFF2-40B4-BE49-F238E27FC236}">
                <a16:creationId xmlns:a16="http://schemas.microsoft.com/office/drawing/2014/main" id="{44EEAEC0-7D0A-B241-9D2B-9985BA23C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3505201"/>
            <a:ext cx="863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节拍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(状态)</a:t>
            </a:r>
          </a:p>
        </p:txBody>
      </p:sp>
      <p:sp>
        <p:nvSpPr>
          <p:cNvPr id="598108" name="Rectangle 92">
            <a:extLst>
              <a:ext uri="{FF2B5EF4-FFF2-40B4-BE49-F238E27FC236}">
                <a16:creationId xmlns:a16="http://schemas.microsoft.com/office/drawing/2014/main" id="{FC8A7B8B-0379-CE49-BB29-0C52F7681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9.2</a:t>
            </a:r>
          </a:p>
        </p:txBody>
      </p:sp>
      <p:sp>
        <p:nvSpPr>
          <p:cNvPr id="598109" name="AutoShape 9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DF8D14C-38A1-4B40-B6FC-19535D92D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557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9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8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9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9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59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autoUpdateAnimBg="0"/>
      <p:bldP spid="598020" grpId="0" autoUpdateAnimBg="0"/>
      <p:bldP spid="598021" grpId="0" autoUpdateAnimBg="0"/>
      <p:bldP spid="598022" grpId="0" autoUpdateAnimBg="0"/>
      <p:bldP spid="598106" grpId="0" autoUpdateAnimBg="0"/>
      <p:bldP spid="59810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Text Box 2">
            <a:extLst>
              <a:ext uri="{FF2B5EF4-FFF2-40B4-BE49-F238E27FC236}">
                <a16:creationId xmlns:a16="http://schemas.microsoft.com/office/drawing/2014/main" id="{B886764C-B9BE-1847-AC21-49743C361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273050"/>
            <a:ext cx="6794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机器速度与机器主频的关系</a:t>
            </a:r>
          </a:p>
        </p:txBody>
      </p:sp>
      <p:sp>
        <p:nvSpPr>
          <p:cNvPr id="599043" name="Text Box 3">
            <a:extLst>
              <a:ext uri="{FF2B5EF4-FFF2-40B4-BE49-F238E27FC236}">
                <a16:creationId xmlns:a16="http://schemas.microsoft.com/office/drawing/2014/main" id="{C125FBE6-9631-1E40-A313-64E564D73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6" y="1330326"/>
            <a:ext cx="712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机器的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主频  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越快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机器的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速度也越快</a:t>
            </a:r>
            <a:endParaRPr kumimoji="1" lang="zh-CN" altLang="en-US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9044" name="Text Box 4">
            <a:extLst>
              <a:ext uri="{FF2B5EF4-FFF2-40B4-BE49-F238E27FC236}">
                <a16:creationId xmlns:a16="http://schemas.microsoft.com/office/drawing/2014/main" id="{BAE5EF80-B1A9-3B41-A28F-5BB19BC8D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6" y="2024063"/>
            <a:ext cx="776922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在机器周期所含时钟周期数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相同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的前提下，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两机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平均指令执行速度之比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等于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两机主频之比</a:t>
            </a:r>
          </a:p>
        </p:txBody>
      </p:sp>
      <p:sp>
        <p:nvSpPr>
          <p:cNvPr id="599045" name="Text Box 5">
            <a:extLst>
              <a:ext uri="{FF2B5EF4-FFF2-40B4-BE49-F238E27FC236}">
                <a16:creationId xmlns:a16="http://schemas.microsoft.com/office/drawing/2014/main" id="{F91FEC5A-9BF8-C54D-BA30-C4415B3A9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4797425"/>
            <a:ext cx="8028160" cy="1594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机器速度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不仅与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主频有关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，还与机器周期中所含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时钟周期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（主频的倒数）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以及指令周期中所含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机器周期数有关</a:t>
            </a:r>
            <a:endParaRPr kumimoji="1" lang="en-US" altLang="zh-CN" sz="28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9046" name="Rectangle 6">
            <a:extLst>
              <a:ext uri="{FF2B5EF4-FFF2-40B4-BE49-F238E27FC236}">
                <a16:creationId xmlns:a16="http://schemas.microsoft.com/office/drawing/2014/main" id="{3883D9FC-74C5-E242-8868-4273A20D1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9.2</a:t>
            </a:r>
          </a:p>
        </p:txBody>
      </p:sp>
      <p:grpSp>
        <p:nvGrpSpPr>
          <p:cNvPr id="599047" name="Group 7">
            <a:extLst>
              <a:ext uri="{FF2B5EF4-FFF2-40B4-BE49-F238E27FC236}">
                <a16:creationId xmlns:a16="http://schemas.microsoft.com/office/drawing/2014/main" id="{A4876E41-9BF0-4F48-9F77-7E9482954DE9}"/>
              </a:ext>
            </a:extLst>
          </p:cNvPr>
          <p:cNvGrpSpPr>
            <a:grpSpLocks/>
          </p:cNvGrpSpPr>
          <p:nvPr/>
        </p:nvGrpSpPr>
        <p:grpSpPr bwMode="auto">
          <a:xfrm>
            <a:off x="3902077" y="3392489"/>
            <a:ext cx="2165351" cy="1074737"/>
            <a:chOff x="1498" y="1929"/>
            <a:chExt cx="1364" cy="677"/>
          </a:xfrm>
        </p:grpSpPr>
        <p:sp>
          <p:nvSpPr>
            <p:cNvPr id="599048" name="Text Box 8">
              <a:extLst>
                <a:ext uri="{FF2B5EF4-FFF2-40B4-BE49-F238E27FC236}">
                  <a16:creationId xmlns:a16="http://schemas.microsoft.com/office/drawing/2014/main" id="{A71AC2DA-D506-774D-9C61-BA8834D4B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5" y="1929"/>
              <a:ext cx="75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MIPS</a:t>
              </a:r>
              <a:r>
                <a:rPr kumimoji="1"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99049" name="Text Box 9">
              <a:extLst>
                <a:ext uri="{FF2B5EF4-FFF2-40B4-BE49-F238E27FC236}">
                  <a16:creationId xmlns:a16="http://schemas.microsoft.com/office/drawing/2014/main" id="{AEDE0705-5468-904C-9B0F-41C08C25E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5" y="2251"/>
              <a:ext cx="75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MIPS</a:t>
              </a:r>
              <a:r>
                <a:rPr kumimoji="1"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99050" name="Text Box 10">
              <a:extLst>
                <a:ext uri="{FF2B5EF4-FFF2-40B4-BE49-F238E27FC236}">
                  <a16:creationId xmlns:a16="http://schemas.microsoft.com/office/drawing/2014/main" id="{E43D2D3C-366F-E14D-8629-69CF932A6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" y="2112"/>
              <a:ext cx="246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endParaRPr kumimoji="1"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9051" name="Text Box 11">
              <a:extLst>
                <a:ext uri="{FF2B5EF4-FFF2-40B4-BE49-F238E27FC236}">
                  <a16:creationId xmlns:a16="http://schemas.microsoft.com/office/drawing/2014/main" id="{DFFE4521-A9EE-D949-880D-9CDDCF2E6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4" y="1929"/>
              <a:ext cx="26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99052" name="Text Box 12">
              <a:extLst>
                <a:ext uri="{FF2B5EF4-FFF2-40B4-BE49-F238E27FC236}">
                  <a16:creationId xmlns:a16="http://schemas.microsoft.com/office/drawing/2014/main" id="{20B092CE-139C-D844-9504-EA4F2626E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4" y="2251"/>
              <a:ext cx="26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sz="28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99053" name="Line 13">
              <a:extLst>
                <a:ext uri="{FF2B5EF4-FFF2-40B4-BE49-F238E27FC236}">
                  <a16:creationId xmlns:a16="http://schemas.microsoft.com/office/drawing/2014/main" id="{DD202A3F-AFB3-FE4D-81BA-EAEC5DB68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8" y="2317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9054" name="Line 14">
              <a:extLst>
                <a:ext uri="{FF2B5EF4-FFF2-40B4-BE49-F238E27FC236}">
                  <a16:creationId xmlns:a16="http://schemas.microsoft.com/office/drawing/2014/main" id="{9583FBBD-0CF8-0F45-A68F-4DD794E38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3" y="231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99055" name="AutoShape 1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1D05FF1-EA7D-6E4F-9CFE-2D507E9C7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593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3" grpId="0" autoUpdateAnimBg="0"/>
      <p:bldP spid="599044" grpId="0" autoUpdateAnimBg="0"/>
      <p:bldP spid="59904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Text Box 2">
            <a:extLst>
              <a:ext uri="{FF2B5EF4-FFF2-40B4-BE49-F238E27FC236}">
                <a16:creationId xmlns:a16="http://schemas.microsoft.com/office/drawing/2014/main" id="{067990DE-82EC-A342-808C-1499B4338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273050"/>
            <a:ext cx="2936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四、控制方式</a:t>
            </a:r>
          </a:p>
        </p:txBody>
      </p:sp>
      <p:sp>
        <p:nvSpPr>
          <p:cNvPr id="600067" name="Text Box 3">
            <a:extLst>
              <a:ext uri="{FF2B5EF4-FFF2-40B4-BE49-F238E27FC236}">
                <a16:creationId xmlns:a16="http://schemas.microsoft.com/office/drawing/2014/main" id="{AB7EE0F4-3B17-8E4D-B3E8-09CDB5EE1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900" y="958851"/>
            <a:ext cx="732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产生不同微操作命令序列所用的时序控制方式</a:t>
            </a:r>
          </a:p>
        </p:txBody>
      </p:sp>
      <p:sp>
        <p:nvSpPr>
          <p:cNvPr id="600068" name="Text Box 4">
            <a:extLst>
              <a:ext uri="{FF2B5EF4-FFF2-40B4-BE49-F238E27FC236}">
                <a16:creationId xmlns:a16="http://schemas.microsoft.com/office/drawing/2014/main" id="{53CAEFC8-DD8D-D04D-BCC0-C8E00283D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538288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同步控制方式</a:t>
            </a:r>
          </a:p>
        </p:txBody>
      </p:sp>
      <p:sp>
        <p:nvSpPr>
          <p:cNvPr id="600069" name="Text Box 5">
            <a:extLst>
              <a:ext uri="{FF2B5EF4-FFF2-40B4-BE49-F238E27FC236}">
                <a16:creationId xmlns:a16="http://schemas.microsoft.com/office/drawing/2014/main" id="{97A62A3C-A9B6-A645-9A9D-1B532EB0C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900" y="2155826"/>
            <a:ext cx="7505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任一微操作均由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统一基准时标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的时序信号控制</a:t>
            </a:r>
          </a:p>
        </p:txBody>
      </p:sp>
      <p:sp>
        <p:nvSpPr>
          <p:cNvPr id="600070" name="Text Box 6">
            <a:extLst>
              <a:ext uri="{FF2B5EF4-FFF2-40B4-BE49-F238E27FC236}">
                <a16:creationId xmlns:a16="http://schemas.microsoft.com/office/drawing/2014/main" id="{DA1530FE-BC02-8142-91B7-4BC499047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6" y="2995614"/>
            <a:ext cx="735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</a:p>
        </p:txBody>
      </p:sp>
      <p:grpSp>
        <p:nvGrpSpPr>
          <p:cNvPr id="600071" name="Group 7">
            <a:extLst>
              <a:ext uri="{FF2B5EF4-FFF2-40B4-BE49-F238E27FC236}">
                <a16:creationId xmlns:a16="http://schemas.microsoft.com/office/drawing/2014/main" id="{838808D3-B9B0-7344-81F8-3B2FA8262C7D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033713"/>
            <a:ext cx="7315200" cy="304800"/>
            <a:chOff x="768" y="1911"/>
            <a:chExt cx="4608" cy="192"/>
          </a:xfrm>
        </p:grpSpPr>
        <p:sp>
          <p:nvSpPr>
            <p:cNvPr id="600072" name="Freeform 8">
              <a:extLst>
                <a:ext uri="{FF2B5EF4-FFF2-40B4-BE49-F238E27FC236}">
                  <a16:creationId xmlns:a16="http://schemas.microsoft.com/office/drawing/2014/main" id="{4FCF02A6-E956-654D-ADFF-2C0CECF5A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0073" name="Freeform 9">
              <a:extLst>
                <a:ext uri="{FF2B5EF4-FFF2-40B4-BE49-F238E27FC236}">
                  <a16:creationId xmlns:a16="http://schemas.microsoft.com/office/drawing/2014/main" id="{CDFFE2FE-5A1D-2341-BC02-5C8ED6A4F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0074" name="Freeform 10">
              <a:extLst>
                <a:ext uri="{FF2B5EF4-FFF2-40B4-BE49-F238E27FC236}">
                  <a16:creationId xmlns:a16="http://schemas.microsoft.com/office/drawing/2014/main" id="{FE876EFD-0C96-714F-A9B2-1749B39C3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0075" name="Freeform 11">
              <a:extLst>
                <a:ext uri="{FF2B5EF4-FFF2-40B4-BE49-F238E27FC236}">
                  <a16:creationId xmlns:a16="http://schemas.microsoft.com/office/drawing/2014/main" id="{AE631AD6-C82B-4342-B0C9-6B1C7A0E1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0076" name="Freeform 12">
              <a:extLst>
                <a:ext uri="{FF2B5EF4-FFF2-40B4-BE49-F238E27FC236}">
                  <a16:creationId xmlns:a16="http://schemas.microsoft.com/office/drawing/2014/main" id="{5BF25A8B-C040-C24C-9C4F-804876F51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0077" name="Freeform 13">
              <a:extLst>
                <a:ext uri="{FF2B5EF4-FFF2-40B4-BE49-F238E27FC236}">
                  <a16:creationId xmlns:a16="http://schemas.microsoft.com/office/drawing/2014/main" id="{325B49E2-B4BE-F742-AFD4-BB69E1A38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0078" name="Freeform 14">
              <a:extLst>
                <a:ext uri="{FF2B5EF4-FFF2-40B4-BE49-F238E27FC236}">
                  <a16:creationId xmlns:a16="http://schemas.microsoft.com/office/drawing/2014/main" id="{0607DF79-7816-654C-9555-BB9FC89D4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2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0079" name="Freeform 15">
              <a:extLst>
                <a:ext uri="{FF2B5EF4-FFF2-40B4-BE49-F238E27FC236}">
                  <a16:creationId xmlns:a16="http://schemas.microsoft.com/office/drawing/2014/main" id="{D7E5AD88-5438-4648-B80A-7DA81A670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0080" name="Freeform 16">
              <a:extLst>
                <a:ext uri="{FF2B5EF4-FFF2-40B4-BE49-F238E27FC236}">
                  <a16:creationId xmlns:a16="http://schemas.microsoft.com/office/drawing/2014/main" id="{7776D862-C808-164A-8E4F-CB569D8FD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0081" name="Freeform 17">
              <a:extLst>
                <a:ext uri="{FF2B5EF4-FFF2-40B4-BE49-F238E27FC236}">
                  <a16:creationId xmlns:a16="http://schemas.microsoft.com/office/drawing/2014/main" id="{AD0CEBA9-8B99-2040-B148-CD73641BE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0082" name="Freeform 18">
              <a:extLst>
                <a:ext uri="{FF2B5EF4-FFF2-40B4-BE49-F238E27FC236}">
                  <a16:creationId xmlns:a16="http://schemas.microsoft.com/office/drawing/2014/main" id="{035C7DA5-7BEE-2B40-9B84-921221DF6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0083" name="Freeform 19">
              <a:extLst>
                <a:ext uri="{FF2B5EF4-FFF2-40B4-BE49-F238E27FC236}">
                  <a16:creationId xmlns:a16="http://schemas.microsoft.com/office/drawing/2014/main" id="{9BDAF306-1765-F84D-9406-85A0E6256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2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00084" name="Group 20">
            <a:extLst>
              <a:ext uri="{FF2B5EF4-FFF2-40B4-BE49-F238E27FC236}">
                <a16:creationId xmlns:a16="http://schemas.microsoft.com/office/drawing/2014/main" id="{71D10C70-C3EF-B747-A74E-BE5EA080BA2E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429000"/>
            <a:ext cx="7315200" cy="1524000"/>
            <a:chOff x="768" y="2160"/>
            <a:chExt cx="4608" cy="960"/>
          </a:xfrm>
        </p:grpSpPr>
        <p:sp>
          <p:nvSpPr>
            <p:cNvPr id="600085" name="Line 21">
              <a:extLst>
                <a:ext uri="{FF2B5EF4-FFF2-40B4-BE49-F238E27FC236}">
                  <a16:creationId xmlns:a16="http://schemas.microsoft.com/office/drawing/2014/main" id="{22EC7540-2DE6-3345-9E68-A06EB4D2D9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397"/>
              <a:ext cx="46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0086" name="Line 22">
              <a:extLst>
                <a:ext uri="{FF2B5EF4-FFF2-40B4-BE49-F238E27FC236}">
                  <a16:creationId xmlns:a16="http://schemas.microsoft.com/office/drawing/2014/main" id="{57D0F7FB-F6C2-E742-8AB0-8BD94F90E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0087" name="Line 23">
              <a:extLst>
                <a:ext uri="{FF2B5EF4-FFF2-40B4-BE49-F238E27FC236}">
                  <a16:creationId xmlns:a16="http://schemas.microsoft.com/office/drawing/2014/main" id="{E4B414EC-5F8B-264A-8F94-8F2E42F8A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0088" name="Line 24">
              <a:extLst>
                <a:ext uri="{FF2B5EF4-FFF2-40B4-BE49-F238E27FC236}">
                  <a16:creationId xmlns:a16="http://schemas.microsoft.com/office/drawing/2014/main" id="{56E3DB41-1C43-5442-88E2-A36062FAD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0089" name="Freeform 25">
              <a:extLst>
                <a:ext uri="{FF2B5EF4-FFF2-40B4-BE49-F238E27FC236}">
                  <a16:creationId xmlns:a16="http://schemas.microsoft.com/office/drawing/2014/main" id="{592011C1-AAE7-2740-A6EB-23B24F481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2349"/>
              <a:ext cx="1" cy="435"/>
            </a:xfrm>
            <a:custGeom>
              <a:avLst/>
              <a:gdLst>
                <a:gd name="T0" fmla="*/ 0 w 1"/>
                <a:gd name="T1" fmla="*/ 0 h 435"/>
                <a:gd name="T2" fmla="*/ 0 w 1"/>
                <a:gd name="T3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35">
                  <a:moveTo>
                    <a:pt x="0" y="0"/>
                  </a:moveTo>
                  <a:lnTo>
                    <a:pt x="0" y="435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0090" name="Line 26">
              <a:extLst>
                <a:ext uri="{FF2B5EF4-FFF2-40B4-BE49-F238E27FC236}">
                  <a16:creationId xmlns:a16="http://schemas.microsoft.com/office/drawing/2014/main" id="{A633E996-5FE7-284E-B3FF-55FF49551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0091" name="Line 27">
              <a:extLst>
                <a:ext uri="{FF2B5EF4-FFF2-40B4-BE49-F238E27FC236}">
                  <a16:creationId xmlns:a16="http://schemas.microsoft.com/office/drawing/2014/main" id="{181B641D-EA44-3940-B001-EB20EF376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0092" name="Line 28">
              <a:extLst>
                <a:ext uri="{FF2B5EF4-FFF2-40B4-BE49-F238E27FC236}">
                  <a16:creationId xmlns:a16="http://schemas.microsoft.com/office/drawing/2014/main" id="{F5513E51-1598-2C4A-ABBB-667821D85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0093" name="Freeform 29">
              <a:extLst>
                <a:ext uri="{FF2B5EF4-FFF2-40B4-BE49-F238E27FC236}">
                  <a16:creationId xmlns:a16="http://schemas.microsoft.com/office/drawing/2014/main" id="{D903D1CE-D172-6C47-B306-93789785E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2349"/>
              <a:ext cx="1" cy="429"/>
            </a:xfrm>
            <a:custGeom>
              <a:avLst/>
              <a:gdLst>
                <a:gd name="T0" fmla="*/ 0 w 1"/>
                <a:gd name="T1" fmla="*/ 0 h 429"/>
                <a:gd name="T2" fmla="*/ 0 w 1"/>
                <a:gd name="T3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29">
                  <a:moveTo>
                    <a:pt x="0" y="0"/>
                  </a:moveTo>
                  <a:lnTo>
                    <a:pt x="0" y="429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0094" name="Line 30">
              <a:extLst>
                <a:ext uri="{FF2B5EF4-FFF2-40B4-BE49-F238E27FC236}">
                  <a16:creationId xmlns:a16="http://schemas.microsoft.com/office/drawing/2014/main" id="{97D21C6D-E6B9-FC4B-8F3A-CF5B9192D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0095" name="Line 31">
              <a:extLst>
                <a:ext uri="{FF2B5EF4-FFF2-40B4-BE49-F238E27FC236}">
                  <a16:creationId xmlns:a16="http://schemas.microsoft.com/office/drawing/2014/main" id="{AEB74EA3-CE5C-0F46-B7C6-2FC56A33F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0096" name="Line 32">
              <a:extLst>
                <a:ext uri="{FF2B5EF4-FFF2-40B4-BE49-F238E27FC236}">
                  <a16:creationId xmlns:a16="http://schemas.microsoft.com/office/drawing/2014/main" id="{7E1726C0-F628-4C4B-9BC2-46DC009AE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0097" name="Line 33">
              <a:extLst>
                <a:ext uri="{FF2B5EF4-FFF2-40B4-BE49-F238E27FC236}">
                  <a16:creationId xmlns:a16="http://schemas.microsoft.com/office/drawing/2014/main" id="{0BA1039C-0F8C-4E41-8438-476563E90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2349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0098" name="Line 34">
              <a:extLst>
                <a:ext uri="{FF2B5EF4-FFF2-40B4-BE49-F238E27FC236}">
                  <a16:creationId xmlns:a16="http://schemas.microsoft.com/office/drawing/2014/main" id="{103BFEE0-F138-D14F-B345-7737DD3A85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349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0099" name="Line 35">
              <a:extLst>
                <a:ext uri="{FF2B5EF4-FFF2-40B4-BE49-F238E27FC236}">
                  <a16:creationId xmlns:a16="http://schemas.microsoft.com/office/drawing/2014/main" id="{5E6655DB-E97B-F540-BAC2-B0BDF83AA8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58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0100" name="Text Box 36">
              <a:extLst>
                <a:ext uri="{FF2B5EF4-FFF2-40B4-BE49-F238E27FC236}">
                  <a16:creationId xmlns:a16="http://schemas.microsoft.com/office/drawing/2014/main" id="{C59AA155-8782-B447-8284-5A6F2B470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445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机器周期</a:t>
              </a:r>
            </a:p>
          </p:txBody>
        </p:sp>
        <p:sp>
          <p:nvSpPr>
            <p:cNvPr id="600101" name="Line 37">
              <a:extLst>
                <a:ext uri="{FF2B5EF4-FFF2-40B4-BE49-F238E27FC236}">
                  <a16:creationId xmlns:a16="http://schemas.microsoft.com/office/drawing/2014/main" id="{FD335001-31FB-E34D-AAFD-AFBB48876B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968" y="258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0102" name="Line 38">
              <a:extLst>
                <a:ext uri="{FF2B5EF4-FFF2-40B4-BE49-F238E27FC236}">
                  <a16:creationId xmlns:a16="http://schemas.microsoft.com/office/drawing/2014/main" id="{5778297A-8FB5-B543-A611-FF8D9B5935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58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0103" name="Text Box 39">
              <a:extLst>
                <a:ext uri="{FF2B5EF4-FFF2-40B4-BE49-F238E27FC236}">
                  <a16:creationId xmlns:a16="http://schemas.microsoft.com/office/drawing/2014/main" id="{5CD65D4F-3976-0F46-ABE9-083E8D326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445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机器周期</a:t>
              </a:r>
            </a:p>
          </p:txBody>
        </p:sp>
        <p:sp>
          <p:nvSpPr>
            <p:cNvPr id="600104" name="Line 40">
              <a:extLst>
                <a:ext uri="{FF2B5EF4-FFF2-40B4-BE49-F238E27FC236}">
                  <a16:creationId xmlns:a16="http://schemas.microsoft.com/office/drawing/2014/main" id="{8F9313FD-1D5A-7643-A4CD-A93AFC183C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504" y="258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0105" name="Line 41">
              <a:extLst>
                <a:ext uri="{FF2B5EF4-FFF2-40B4-BE49-F238E27FC236}">
                  <a16:creationId xmlns:a16="http://schemas.microsoft.com/office/drawing/2014/main" id="{1FBE2BCB-D690-1A4A-AF72-A131CDA63C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58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0106" name="Text Box 42">
              <a:extLst>
                <a:ext uri="{FF2B5EF4-FFF2-40B4-BE49-F238E27FC236}">
                  <a16:creationId xmlns:a16="http://schemas.microsoft.com/office/drawing/2014/main" id="{93C16D51-7E66-E944-BE0D-E6341F897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445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机器周期</a:t>
              </a:r>
            </a:p>
          </p:txBody>
        </p:sp>
        <p:sp>
          <p:nvSpPr>
            <p:cNvPr id="600107" name="Line 43">
              <a:extLst>
                <a:ext uri="{FF2B5EF4-FFF2-40B4-BE49-F238E27FC236}">
                  <a16:creationId xmlns:a16="http://schemas.microsoft.com/office/drawing/2014/main" id="{3AA73882-63F7-9047-B6FE-F7A1CAC662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5040" y="258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0108" name="Text Box 44">
              <a:extLst>
                <a:ext uri="{FF2B5EF4-FFF2-40B4-BE49-F238E27FC236}">
                  <a16:creationId xmlns:a16="http://schemas.microsoft.com/office/drawing/2014/main" id="{9E0852DC-CCB1-2D4C-BA18-4BE8F4BE8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627"/>
              <a:ext cx="9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（取指令）</a:t>
              </a:r>
            </a:p>
          </p:txBody>
        </p:sp>
        <p:sp>
          <p:nvSpPr>
            <p:cNvPr id="600109" name="Text Box 45">
              <a:extLst>
                <a:ext uri="{FF2B5EF4-FFF2-40B4-BE49-F238E27FC236}">
                  <a16:creationId xmlns:a16="http://schemas.microsoft.com/office/drawing/2014/main" id="{634B436A-DC91-7A45-8C7C-E77D46FDF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3" y="2627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（取有效地址）</a:t>
              </a:r>
            </a:p>
          </p:txBody>
        </p:sp>
        <p:sp>
          <p:nvSpPr>
            <p:cNvPr id="600110" name="Text Box 46">
              <a:extLst>
                <a:ext uri="{FF2B5EF4-FFF2-40B4-BE49-F238E27FC236}">
                  <a16:creationId xmlns:a16="http://schemas.microsoft.com/office/drawing/2014/main" id="{DE6E7D79-79F6-814F-BBE0-A0B94754D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4" y="2627"/>
              <a:ext cx="10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（执行指令）</a:t>
              </a:r>
            </a:p>
          </p:txBody>
        </p:sp>
        <p:sp>
          <p:nvSpPr>
            <p:cNvPr id="600111" name="Freeform 47">
              <a:extLst>
                <a:ext uri="{FF2B5EF4-FFF2-40B4-BE49-F238E27FC236}">
                  <a16:creationId xmlns:a16="http://schemas.microsoft.com/office/drawing/2014/main" id="{685558D2-FCC3-0D43-8DC8-FAFA62B0B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2926"/>
              <a:ext cx="1662" cy="2"/>
            </a:xfrm>
            <a:custGeom>
              <a:avLst/>
              <a:gdLst>
                <a:gd name="T0" fmla="*/ 1662 w 1662"/>
                <a:gd name="T1" fmla="*/ 2 h 2"/>
                <a:gd name="T2" fmla="*/ 0 w 166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62" h="2">
                  <a:moveTo>
                    <a:pt x="1662" y="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0112" name="Freeform 48">
              <a:extLst>
                <a:ext uri="{FF2B5EF4-FFF2-40B4-BE49-F238E27FC236}">
                  <a16:creationId xmlns:a16="http://schemas.microsoft.com/office/drawing/2014/main" id="{A8945C44-7B33-924C-9447-F1D1EA0E4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" y="2922"/>
              <a:ext cx="1912" cy="1"/>
            </a:xfrm>
            <a:custGeom>
              <a:avLst/>
              <a:gdLst>
                <a:gd name="T0" fmla="*/ 0 w 1912"/>
                <a:gd name="T1" fmla="*/ 0 h 1"/>
                <a:gd name="T2" fmla="*/ 1912 w 191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12" h="1">
                  <a:moveTo>
                    <a:pt x="0" y="0"/>
                  </a:moveTo>
                  <a:lnTo>
                    <a:pt x="1912" y="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0113" name="Text Box 49">
              <a:extLst>
                <a:ext uri="{FF2B5EF4-FFF2-40B4-BE49-F238E27FC236}">
                  <a16:creationId xmlns:a16="http://schemas.microsoft.com/office/drawing/2014/main" id="{B42D0BC6-38C9-6B48-B181-C7F64D9D5A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2" y="2829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指令周期</a:t>
              </a:r>
            </a:p>
          </p:txBody>
        </p:sp>
        <p:sp>
          <p:nvSpPr>
            <p:cNvPr id="600114" name="Text Box 50">
              <a:extLst>
                <a:ext uri="{FF2B5EF4-FFF2-40B4-BE49-F238E27FC236}">
                  <a16:creationId xmlns:a16="http://schemas.microsoft.com/office/drawing/2014/main" id="{0307C088-8FBC-B341-A4D9-A818955C7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2160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00115" name="Text Box 51">
              <a:extLst>
                <a:ext uri="{FF2B5EF4-FFF2-40B4-BE49-F238E27FC236}">
                  <a16:creationId xmlns:a16="http://schemas.microsoft.com/office/drawing/2014/main" id="{75DE0040-F985-A44A-BC32-8E4CF60D9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3" y="2160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00116" name="Text Box 52">
              <a:extLst>
                <a:ext uri="{FF2B5EF4-FFF2-40B4-BE49-F238E27FC236}">
                  <a16:creationId xmlns:a16="http://schemas.microsoft.com/office/drawing/2014/main" id="{0EB69D88-43B8-1E41-A86D-A674235F9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160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00117" name="Text Box 53">
              <a:extLst>
                <a:ext uri="{FF2B5EF4-FFF2-40B4-BE49-F238E27FC236}">
                  <a16:creationId xmlns:a16="http://schemas.microsoft.com/office/drawing/2014/main" id="{00E08746-CFD9-874F-8F0E-E66977EB2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3" y="2160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00118" name="Text Box 54">
              <a:extLst>
                <a:ext uri="{FF2B5EF4-FFF2-40B4-BE49-F238E27FC236}">
                  <a16:creationId xmlns:a16="http://schemas.microsoft.com/office/drawing/2014/main" id="{8E63A923-F5EF-6447-A578-025AE0F43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0" y="2160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00119" name="Text Box 55">
              <a:extLst>
                <a:ext uri="{FF2B5EF4-FFF2-40B4-BE49-F238E27FC236}">
                  <a16:creationId xmlns:a16="http://schemas.microsoft.com/office/drawing/2014/main" id="{B1E1924E-3A4E-2F4B-A198-7D03FF6FB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9" y="2160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00120" name="Text Box 56">
              <a:extLst>
                <a:ext uri="{FF2B5EF4-FFF2-40B4-BE49-F238E27FC236}">
                  <a16:creationId xmlns:a16="http://schemas.microsoft.com/office/drawing/2014/main" id="{83AE9FB0-AD02-CD40-AEDE-A7BEC4D5D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160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00121" name="Text Box 57">
              <a:extLst>
                <a:ext uri="{FF2B5EF4-FFF2-40B4-BE49-F238E27FC236}">
                  <a16:creationId xmlns:a16="http://schemas.microsoft.com/office/drawing/2014/main" id="{647D6845-09AA-B34A-AE6F-2D7F5F094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9" y="2160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00122" name="Text Box 58">
              <a:extLst>
                <a:ext uri="{FF2B5EF4-FFF2-40B4-BE49-F238E27FC236}">
                  <a16:creationId xmlns:a16="http://schemas.microsoft.com/office/drawing/2014/main" id="{4B63B35D-7797-AB4D-99CF-CBE5EEE0A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160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00123" name="Text Box 59">
              <a:extLst>
                <a:ext uri="{FF2B5EF4-FFF2-40B4-BE49-F238E27FC236}">
                  <a16:creationId xmlns:a16="http://schemas.microsoft.com/office/drawing/2014/main" id="{67192944-6AF8-0744-BA28-EC1DD48E8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5" y="2160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00124" name="Text Box 60">
              <a:extLst>
                <a:ext uri="{FF2B5EF4-FFF2-40B4-BE49-F238E27FC236}">
                  <a16:creationId xmlns:a16="http://schemas.microsoft.com/office/drawing/2014/main" id="{33EA771F-C96C-2E46-B7B5-93282FDBB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6" y="2160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00125" name="Text Box 61">
              <a:extLst>
                <a:ext uri="{FF2B5EF4-FFF2-40B4-BE49-F238E27FC236}">
                  <a16:creationId xmlns:a16="http://schemas.microsoft.com/office/drawing/2014/main" id="{8F2EBD6D-C0A5-0044-BB59-668D6B08B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5" y="2160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600126" name="Text Box 62">
            <a:extLst>
              <a:ext uri="{FF2B5EF4-FFF2-40B4-BE49-F238E27FC236}">
                <a16:creationId xmlns:a16="http://schemas.microsoft.com/office/drawing/2014/main" id="{75A7A78C-A654-474C-B1CD-70D90B619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5043488"/>
            <a:ext cx="4918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采用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定长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的机器周期</a:t>
            </a:r>
          </a:p>
        </p:txBody>
      </p:sp>
      <p:sp>
        <p:nvSpPr>
          <p:cNvPr id="600127" name="Text Box 63">
            <a:extLst>
              <a:ext uri="{FF2B5EF4-FFF2-40B4-BE49-F238E27FC236}">
                <a16:creationId xmlns:a16="http://schemas.microsoft.com/office/drawing/2014/main" id="{B1823564-DA41-DB4F-A039-F150C3262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5661025"/>
            <a:ext cx="80265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最长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微操作序列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最繁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的微操作作为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标准</a:t>
            </a:r>
          </a:p>
        </p:txBody>
      </p:sp>
      <p:sp>
        <p:nvSpPr>
          <p:cNvPr id="600128" name="Rectangle 64">
            <a:extLst>
              <a:ext uri="{FF2B5EF4-FFF2-40B4-BE49-F238E27FC236}">
                <a16:creationId xmlns:a16="http://schemas.microsoft.com/office/drawing/2014/main" id="{CCB53565-9098-D646-A0EF-A56ACD2B3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9.2</a:t>
            </a:r>
          </a:p>
        </p:txBody>
      </p:sp>
      <p:sp>
        <p:nvSpPr>
          <p:cNvPr id="600129" name="Text Box 65">
            <a:extLst>
              <a:ext uri="{FF2B5EF4-FFF2-40B4-BE49-F238E27FC236}">
                <a16:creationId xmlns:a16="http://schemas.microsoft.com/office/drawing/2014/main" id="{65AFBF77-0A38-6641-8A8A-05130FFA2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6" y="6272213"/>
            <a:ext cx="5033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机器周期内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节拍数相同</a:t>
            </a:r>
          </a:p>
        </p:txBody>
      </p:sp>
      <p:sp>
        <p:nvSpPr>
          <p:cNvPr id="600130" name="AutoShape 6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7DA7894-0187-B94F-9EDF-0183D7885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34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0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0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7" grpId="0" autoUpdateAnimBg="0"/>
      <p:bldP spid="600068" grpId="0" autoUpdateAnimBg="0"/>
      <p:bldP spid="600069" grpId="0" autoUpdateAnimBg="0"/>
      <p:bldP spid="600070" grpId="0" autoUpdateAnimBg="0"/>
      <p:bldP spid="600126" grpId="0" autoUpdateAnimBg="0"/>
      <p:bldP spid="600127" grpId="0" autoUpdateAnimBg="0"/>
      <p:bldP spid="60012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Text Box 2">
            <a:extLst>
              <a:ext uri="{FF2B5EF4-FFF2-40B4-BE49-F238E27FC236}">
                <a16:creationId xmlns:a16="http://schemas.microsoft.com/office/drawing/2014/main" id="{CB01023B-B812-B343-A0D3-12D3187F2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411164"/>
            <a:ext cx="5854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采用不定长的机器周期</a:t>
            </a:r>
          </a:p>
        </p:txBody>
      </p:sp>
      <p:grpSp>
        <p:nvGrpSpPr>
          <p:cNvPr id="601091" name="Group 3">
            <a:extLst>
              <a:ext uri="{FF2B5EF4-FFF2-40B4-BE49-F238E27FC236}">
                <a16:creationId xmlns:a16="http://schemas.microsoft.com/office/drawing/2014/main" id="{9B6B38A9-D80D-3248-BFE7-4EEEE1868F12}"/>
              </a:ext>
            </a:extLst>
          </p:cNvPr>
          <p:cNvGrpSpPr>
            <a:grpSpLocks/>
          </p:cNvGrpSpPr>
          <p:nvPr/>
        </p:nvGrpSpPr>
        <p:grpSpPr bwMode="auto">
          <a:xfrm>
            <a:off x="2884488" y="2416176"/>
            <a:ext cx="4278312" cy="1539875"/>
            <a:chOff x="857" y="1142"/>
            <a:chExt cx="2695" cy="970"/>
          </a:xfrm>
        </p:grpSpPr>
        <p:sp>
          <p:nvSpPr>
            <p:cNvPr id="601092" name="Freeform 4">
              <a:extLst>
                <a:ext uri="{FF2B5EF4-FFF2-40B4-BE49-F238E27FC236}">
                  <a16:creationId xmlns:a16="http://schemas.microsoft.com/office/drawing/2014/main" id="{07BD896D-7973-0647-B50D-4B2035615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" y="1389"/>
              <a:ext cx="2684" cy="3"/>
            </a:xfrm>
            <a:custGeom>
              <a:avLst/>
              <a:gdLst>
                <a:gd name="T0" fmla="*/ 0 w 2684"/>
                <a:gd name="T1" fmla="*/ 0 h 3"/>
                <a:gd name="T2" fmla="*/ 2684 w 2684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84" h="3">
                  <a:moveTo>
                    <a:pt x="0" y="0"/>
                  </a:moveTo>
                  <a:lnTo>
                    <a:pt x="2684" y="3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1093" name="Line 5">
              <a:extLst>
                <a:ext uri="{FF2B5EF4-FFF2-40B4-BE49-F238E27FC236}">
                  <a16:creationId xmlns:a16="http://schemas.microsoft.com/office/drawing/2014/main" id="{6E168DD8-3F61-0A44-A0F9-B1DDAD929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1" y="134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1094" name="Line 6">
              <a:extLst>
                <a:ext uri="{FF2B5EF4-FFF2-40B4-BE49-F238E27FC236}">
                  <a16:creationId xmlns:a16="http://schemas.microsoft.com/office/drawing/2014/main" id="{3AD0ACB9-4031-544F-8079-15391F57C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5" y="134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1095" name="Line 7">
              <a:extLst>
                <a:ext uri="{FF2B5EF4-FFF2-40B4-BE49-F238E27FC236}">
                  <a16:creationId xmlns:a16="http://schemas.microsoft.com/office/drawing/2014/main" id="{0AC7F85D-3736-4C42-B00D-B10AB66DF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9" y="134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1096" name="Freeform 8">
              <a:extLst>
                <a:ext uri="{FF2B5EF4-FFF2-40B4-BE49-F238E27FC236}">
                  <a16:creationId xmlns:a16="http://schemas.microsoft.com/office/drawing/2014/main" id="{0788E199-5D01-924C-87CE-C3CF7A0DC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" y="1341"/>
              <a:ext cx="1" cy="447"/>
            </a:xfrm>
            <a:custGeom>
              <a:avLst/>
              <a:gdLst>
                <a:gd name="T0" fmla="*/ 0 w 1"/>
                <a:gd name="T1" fmla="*/ 0 h 447"/>
                <a:gd name="T2" fmla="*/ 1 w 1"/>
                <a:gd name="T3" fmla="*/ 447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47">
                  <a:moveTo>
                    <a:pt x="0" y="0"/>
                  </a:moveTo>
                  <a:lnTo>
                    <a:pt x="1" y="447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1097" name="Line 9">
              <a:extLst>
                <a:ext uri="{FF2B5EF4-FFF2-40B4-BE49-F238E27FC236}">
                  <a16:creationId xmlns:a16="http://schemas.microsoft.com/office/drawing/2014/main" id="{3A0D2016-2167-164D-8B0C-23445EFE4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" y="134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1098" name="Line 10">
              <a:extLst>
                <a:ext uri="{FF2B5EF4-FFF2-40B4-BE49-F238E27FC236}">
                  <a16:creationId xmlns:a16="http://schemas.microsoft.com/office/drawing/2014/main" id="{9357519F-1FB1-9941-A3AF-C8667A7A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1" y="134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1099" name="Line 11">
              <a:extLst>
                <a:ext uri="{FF2B5EF4-FFF2-40B4-BE49-F238E27FC236}">
                  <a16:creationId xmlns:a16="http://schemas.microsoft.com/office/drawing/2014/main" id="{FDC19124-91B6-6C43-9A48-AA6424F65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5" y="1341"/>
              <a:ext cx="0" cy="7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1100" name="Line 12">
              <a:extLst>
                <a:ext uri="{FF2B5EF4-FFF2-40B4-BE49-F238E27FC236}">
                  <a16:creationId xmlns:a16="http://schemas.microsoft.com/office/drawing/2014/main" id="{C915BC1A-D007-9D43-B638-CE53C0071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7" y="1341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1101" name="Line 13">
              <a:extLst>
                <a:ext uri="{FF2B5EF4-FFF2-40B4-BE49-F238E27FC236}">
                  <a16:creationId xmlns:a16="http://schemas.microsoft.com/office/drawing/2014/main" id="{A205DC9C-D854-974C-A812-F1CBDEE2B1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7" y="1581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1102" name="Text Box 14">
              <a:extLst>
                <a:ext uri="{FF2B5EF4-FFF2-40B4-BE49-F238E27FC236}">
                  <a16:creationId xmlns:a16="http://schemas.microsoft.com/office/drawing/2014/main" id="{E854AA7E-BD3D-C442-99EA-E56E72068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" y="1437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机器周期</a:t>
              </a:r>
            </a:p>
          </p:txBody>
        </p:sp>
        <p:sp>
          <p:nvSpPr>
            <p:cNvPr id="601103" name="Line 15">
              <a:extLst>
                <a:ext uri="{FF2B5EF4-FFF2-40B4-BE49-F238E27FC236}">
                  <a16:creationId xmlns:a16="http://schemas.microsoft.com/office/drawing/2014/main" id="{4C94C1A5-F85A-4145-A34F-C8E7FF0370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057" y="1581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1104" name="Line 16">
              <a:extLst>
                <a:ext uri="{FF2B5EF4-FFF2-40B4-BE49-F238E27FC236}">
                  <a16:creationId xmlns:a16="http://schemas.microsoft.com/office/drawing/2014/main" id="{2762D14F-1A40-124E-B95D-18479B1F7A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93" y="1581"/>
              <a:ext cx="199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1105" name="Text Box 17">
              <a:extLst>
                <a:ext uri="{FF2B5EF4-FFF2-40B4-BE49-F238E27FC236}">
                  <a16:creationId xmlns:a16="http://schemas.microsoft.com/office/drawing/2014/main" id="{44BFCB35-8D1C-454A-A3B7-2DC0FDC1A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1437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机器周期</a:t>
              </a:r>
            </a:p>
          </p:txBody>
        </p:sp>
        <p:sp>
          <p:nvSpPr>
            <p:cNvPr id="601106" name="Line 18">
              <a:extLst>
                <a:ext uri="{FF2B5EF4-FFF2-40B4-BE49-F238E27FC236}">
                  <a16:creationId xmlns:a16="http://schemas.microsoft.com/office/drawing/2014/main" id="{0D4C1668-7B17-9A4D-9DB6-78989F8193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53" y="1580"/>
              <a:ext cx="199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1107" name="Text Box 19">
              <a:extLst>
                <a:ext uri="{FF2B5EF4-FFF2-40B4-BE49-F238E27FC236}">
                  <a16:creationId xmlns:a16="http://schemas.microsoft.com/office/drawing/2014/main" id="{3BA612D0-48E5-0A41-8E5A-1D92CF444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3" y="1619"/>
              <a:ext cx="9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（取指令）</a:t>
              </a:r>
            </a:p>
          </p:txBody>
        </p:sp>
        <p:sp>
          <p:nvSpPr>
            <p:cNvPr id="601108" name="Text Box 20">
              <a:extLst>
                <a:ext uri="{FF2B5EF4-FFF2-40B4-BE49-F238E27FC236}">
                  <a16:creationId xmlns:a16="http://schemas.microsoft.com/office/drawing/2014/main" id="{D2AE1201-D45B-6A44-A99D-6BB607C00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1619"/>
              <a:ext cx="10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（执行指令）</a:t>
              </a:r>
            </a:p>
          </p:txBody>
        </p:sp>
        <p:sp>
          <p:nvSpPr>
            <p:cNvPr id="601109" name="Line 21">
              <a:extLst>
                <a:ext uri="{FF2B5EF4-FFF2-40B4-BE49-F238E27FC236}">
                  <a16:creationId xmlns:a16="http://schemas.microsoft.com/office/drawing/2014/main" id="{36E6C2CC-1072-994D-BC9D-9F6A293D77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57" y="1920"/>
              <a:ext cx="92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1110" name="Text Box 22">
              <a:extLst>
                <a:ext uri="{FF2B5EF4-FFF2-40B4-BE49-F238E27FC236}">
                  <a16:creationId xmlns:a16="http://schemas.microsoft.com/office/drawing/2014/main" id="{B25EA227-9383-9E41-84EA-77869E70F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1814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指令周期</a:t>
              </a:r>
            </a:p>
          </p:txBody>
        </p:sp>
        <p:sp>
          <p:nvSpPr>
            <p:cNvPr id="601111" name="Freeform 23">
              <a:extLst>
                <a:ext uri="{FF2B5EF4-FFF2-40B4-BE49-F238E27FC236}">
                  <a16:creationId xmlns:a16="http://schemas.microsoft.com/office/drawing/2014/main" id="{A0892DF3-6305-974F-9340-C04483F2C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1920"/>
              <a:ext cx="891" cy="1"/>
            </a:xfrm>
            <a:custGeom>
              <a:avLst/>
              <a:gdLst>
                <a:gd name="T0" fmla="*/ 0 w 891"/>
                <a:gd name="T1" fmla="*/ 0 h 1"/>
                <a:gd name="T2" fmla="*/ 891 w 89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91" h="1">
                  <a:moveTo>
                    <a:pt x="0" y="0"/>
                  </a:moveTo>
                  <a:lnTo>
                    <a:pt x="89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1112" name="Text Box 24">
              <a:extLst>
                <a:ext uri="{FF2B5EF4-FFF2-40B4-BE49-F238E27FC236}">
                  <a16:creationId xmlns:a16="http://schemas.microsoft.com/office/drawing/2014/main" id="{D675E701-A3BF-7045-8907-403591AA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" y="1142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01113" name="Text Box 25">
              <a:extLst>
                <a:ext uri="{FF2B5EF4-FFF2-40B4-BE49-F238E27FC236}">
                  <a16:creationId xmlns:a16="http://schemas.microsoft.com/office/drawing/2014/main" id="{EF5AAEBC-55AF-E247-861E-287D4A3AA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2" y="1142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01114" name="Text Box 26">
              <a:extLst>
                <a:ext uri="{FF2B5EF4-FFF2-40B4-BE49-F238E27FC236}">
                  <a16:creationId xmlns:a16="http://schemas.microsoft.com/office/drawing/2014/main" id="{7027C203-0217-2E46-A935-8BB6709DC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3" y="1142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01115" name="Text Box 27">
              <a:extLst>
                <a:ext uri="{FF2B5EF4-FFF2-40B4-BE49-F238E27FC236}">
                  <a16:creationId xmlns:a16="http://schemas.microsoft.com/office/drawing/2014/main" id="{89840E87-5D38-5B4C-BD34-378A41FCF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2" y="1142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01116" name="Text Box 28">
              <a:extLst>
                <a:ext uri="{FF2B5EF4-FFF2-40B4-BE49-F238E27FC236}">
                  <a16:creationId xmlns:a16="http://schemas.microsoft.com/office/drawing/2014/main" id="{84290324-0D82-534D-A5CB-4AC49DF6E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9" y="1142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01117" name="Text Box 29">
              <a:extLst>
                <a:ext uri="{FF2B5EF4-FFF2-40B4-BE49-F238E27FC236}">
                  <a16:creationId xmlns:a16="http://schemas.microsoft.com/office/drawing/2014/main" id="{AD1CF284-60E1-2444-AB4E-22AA8AA1E9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8" y="1142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01118" name="Text Box 30">
              <a:extLst>
                <a:ext uri="{FF2B5EF4-FFF2-40B4-BE49-F238E27FC236}">
                  <a16:creationId xmlns:a16="http://schemas.microsoft.com/office/drawing/2014/main" id="{157828AB-9395-AD48-9A8B-478F93DBE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9" y="1142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sp>
        <p:nvSpPr>
          <p:cNvPr id="601119" name="Text Box 31">
            <a:extLst>
              <a:ext uri="{FF2B5EF4-FFF2-40B4-BE49-F238E27FC236}">
                <a16:creationId xmlns:a16="http://schemas.microsoft.com/office/drawing/2014/main" id="{D43049E4-F546-A345-8608-54063F6D5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289" y="2416175"/>
            <a:ext cx="8707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节拍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(状态)</a:t>
            </a:r>
          </a:p>
        </p:txBody>
      </p:sp>
      <p:grpSp>
        <p:nvGrpSpPr>
          <p:cNvPr id="601120" name="Group 32">
            <a:extLst>
              <a:ext uri="{FF2B5EF4-FFF2-40B4-BE49-F238E27FC236}">
                <a16:creationId xmlns:a16="http://schemas.microsoft.com/office/drawing/2014/main" id="{55817850-EE94-444F-B12E-C1022BAEA8B4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641851"/>
            <a:ext cx="6096000" cy="1527175"/>
            <a:chOff x="864" y="2544"/>
            <a:chExt cx="3840" cy="962"/>
          </a:xfrm>
        </p:grpSpPr>
        <p:sp>
          <p:nvSpPr>
            <p:cNvPr id="601121" name="Freeform 33">
              <a:extLst>
                <a:ext uri="{FF2B5EF4-FFF2-40B4-BE49-F238E27FC236}">
                  <a16:creationId xmlns:a16="http://schemas.microsoft.com/office/drawing/2014/main" id="{980D8DCF-1200-4148-BE43-9C2A88978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781"/>
              <a:ext cx="3827" cy="3"/>
            </a:xfrm>
            <a:custGeom>
              <a:avLst/>
              <a:gdLst>
                <a:gd name="T0" fmla="*/ 0 w 3827"/>
                <a:gd name="T1" fmla="*/ 0 h 3"/>
                <a:gd name="T2" fmla="*/ 3827 w 3827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27" h="3">
                  <a:moveTo>
                    <a:pt x="0" y="0"/>
                  </a:moveTo>
                  <a:lnTo>
                    <a:pt x="3827" y="3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1122" name="Line 34">
              <a:extLst>
                <a:ext uri="{FF2B5EF4-FFF2-40B4-BE49-F238E27FC236}">
                  <a16:creationId xmlns:a16="http://schemas.microsoft.com/office/drawing/2014/main" id="{A3B00557-55F8-074C-BA36-47FBAD4E9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1123" name="Line 35">
              <a:extLst>
                <a:ext uri="{FF2B5EF4-FFF2-40B4-BE49-F238E27FC236}">
                  <a16:creationId xmlns:a16="http://schemas.microsoft.com/office/drawing/2014/main" id="{9C034980-D72F-1242-9E18-A3608AE03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1124" name="Line 36">
              <a:extLst>
                <a:ext uri="{FF2B5EF4-FFF2-40B4-BE49-F238E27FC236}">
                  <a16:creationId xmlns:a16="http://schemas.microsoft.com/office/drawing/2014/main" id="{3BB90461-0238-0E45-A22E-AECF1C2F4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1125" name="Line 37">
              <a:extLst>
                <a:ext uri="{FF2B5EF4-FFF2-40B4-BE49-F238E27FC236}">
                  <a16:creationId xmlns:a16="http://schemas.microsoft.com/office/drawing/2014/main" id="{BAAAAE92-5770-EE43-91E3-9F333D749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733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1126" name="Line 38">
              <a:extLst>
                <a:ext uri="{FF2B5EF4-FFF2-40B4-BE49-F238E27FC236}">
                  <a16:creationId xmlns:a16="http://schemas.microsoft.com/office/drawing/2014/main" id="{78907E70-28E3-9E4F-A57E-6A6EB90B2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1127" name="Line 39">
              <a:extLst>
                <a:ext uri="{FF2B5EF4-FFF2-40B4-BE49-F238E27FC236}">
                  <a16:creationId xmlns:a16="http://schemas.microsoft.com/office/drawing/2014/main" id="{DAE8DDB2-E2A2-1D48-8F56-95237B846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1128" name="Line 40">
              <a:extLst>
                <a:ext uri="{FF2B5EF4-FFF2-40B4-BE49-F238E27FC236}">
                  <a16:creationId xmlns:a16="http://schemas.microsoft.com/office/drawing/2014/main" id="{A6ADE28C-2E00-2A42-9326-91577ECD8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1129" name="Line 41">
              <a:extLst>
                <a:ext uri="{FF2B5EF4-FFF2-40B4-BE49-F238E27FC236}">
                  <a16:creationId xmlns:a16="http://schemas.microsoft.com/office/drawing/2014/main" id="{DD6CD29C-2DF0-3B49-A507-248547E35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733"/>
              <a:ext cx="0" cy="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1130" name="Line 42">
              <a:extLst>
                <a:ext uri="{FF2B5EF4-FFF2-40B4-BE49-F238E27FC236}">
                  <a16:creationId xmlns:a16="http://schemas.microsoft.com/office/drawing/2014/main" id="{761AA991-D5A7-7F43-A101-BD367229C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1131" name="Line 43">
              <a:extLst>
                <a:ext uri="{FF2B5EF4-FFF2-40B4-BE49-F238E27FC236}">
                  <a16:creationId xmlns:a16="http://schemas.microsoft.com/office/drawing/2014/main" id="{1BDE2DA4-F0A3-F74D-97F4-71EC87B9D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733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1132" name="Line 44">
              <a:extLst>
                <a:ext uri="{FF2B5EF4-FFF2-40B4-BE49-F238E27FC236}">
                  <a16:creationId xmlns:a16="http://schemas.microsoft.com/office/drawing/2014/main" id="{688EAEF1-7C05-314F-B160-95C49D8F3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733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1133" name="Line 45">
              <a:extLst>
                <a:ext uri="{FF2B5EF4-FFF2-40B4-BE49-F238E27FC236}">
                  <a16:creationId xmlns:a16="http://schemas.microsoft.com/office/drawing/2014/main" id="{68F6EFAE-838E-B843-A1E1-161C1E7618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3216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1134" name="Text Box 46">
              <a:extLst>
                <a:ext uri="{FF2B5EF4-FFF2-40B4-BE49-F238E27FC236}">
                  <a16:creationId xmlns:a16="http://schemas.microsoft.com/office/drawing/2014/main" id="{3B2B1A75-A1B7-DA4F-8DFB-2A69003F4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072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机器周期</a:t>
              </a:r>
            </a:p>
          </p:txBody>
        </p:sp>
        <p:sp>
          <p:nvSpPr>
            <p:cNvPr id="601135" name="Line 47">
              <a:extLst>
                <a:ext uri="{FF2B5EF4-FFF2-40B4-BE49-F238E27FC236}">
                  <a16:creationId xmlns:a16="http://schemas.microsoft.com/office/drawing/2014/main" id="{C2B913EE-EBFD-A64E-8A88-A15910A794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064" y="3216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1136" name="Freeform 48">
              <a:extLst>
                <a:ext uri="{FF2B5EF4-FFF2-40B4-BE49-F238E27FC236}">
                  <a16:creationId xmlns:a16="http://schemas.microsoft.com/office/drawing/2014/main" id="{A94EFD44-7495-7842-9639-5903EF8D3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3216"/>
              <a:ext cx="726" cy="1"/>
            </a:xfrm>
            <a:custGeom>
              <a:avLst/>
              <a:gdLst>
                <a:gd name="T0" fmla="*/ 726 w 726"/>
                <a:gd name="T1" fmla="*/ 0 h 1"/>
                <a:gd name="T2" fmla="*/ 0 w 726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6" h="1">
                  <a:moveTo>
                    <a:pt x="726" y="0"/>
                  </a:moveTo>
                  <a:lnTo>
                    <a:pt x="0" y="1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1137" name="Text Box 49">
              <a:extLst>
                <a:ext uri="{FF2B5EF4-FFF2-40B4-BE49-F238E27FC236}">
                  <a16:creationId xmlns:a16="http://schemas.microsoft.com/office/drawing/2014/main" id="{12887E1D-F60D-B74E-8A89-C3BD44BBE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1" y="3072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机器周期</a:t>
              </a:r>
            </a:p>
          </p:txBody>
        </p:sp>
        <p:sp>
          <p:nvSpPr>
            <p:cNvPr id="601138" name="Freeform 50">
              <a:extLst>
                <a:ext uri="{FF2B5EF4-FFF2-40B4-BE49-F238E27FC236}">
                  <a16:creationId xmlns:a16="http://schemas.microsoft.com/office/drawing/2014/main" id="{CEDBCB98-2B5F-9D4A-A550-3A08B1B93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3216"/>
              <a:ext cx="630" cy="1"/>
            </a:xfrm>
            <a:custGeom>
              <a:avLst/>
              <a:gdLst>
                <a:gd name="T0" fmla="*/ 0 w 630"/>
                <a:gd name="T1" fmla="*/ 0 h 1"/>
                <a:gd name="T2" fmla="*/ 630 w 63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30" h="1">
                  <a:moveTo>
                    <a:pt x="0" y="0"/>
                  </a:moveTo>
                  <a:lnTo>
                    <a:pt x="630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1139" name="Line 51">
              <a:extLst>
                <a:ext uri="{FF2B5EF4-FFF2-40B4-BE49-F238E27FC236}">
                  <a16:creationId xmlns:a16="http://schemas.microsoft.com/office/drawing/2014/main" id="{CCA3A2CA-C0E2-FA46-A5DC-43B53B2297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973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1140" name="Line 52">
              <a:extLst>
                <a:ext uri="{FF2B5EF4-FFF2-40B4-BE49-F238E27FC236}">
                  <a16:creationId xmlns:a16="http://schemas.microsoft.com/office/drawing/2014/main" id="{606DB8E2-CEFC-6D46-AB88-0C073FF100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512" y="2971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1141" name="Text Box 53">
              <a:extLst>
                <a:ext uri="{FF2B5EF4-FFF2-40B4-BE49-F238E27FC236}">
                  <a16:creationId xmlns:a16="http://schemas.microsoft.com/office/drawing/2014/main" id="{94306D57-91E7-0F42-B6A7-00FB593AE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254"/>
              <a:ext cx="9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（取指令）</a:t>
              </a:r>
            </a:p>
          </p:txBody>
        </p:sp>
        <p:sp>
          <p:nvSpPr>
            <p:cNvPr id="601142" name="Text Box 54">
              <a:extLst>
                <a:ext uri="{FF2B5EF4-FFF2-40B4-BE49-F238E27FC236}">
                  <a16:creationId xmlns:a16="http://schemas.microsoft.com/office/drawing/2014/main" id="{9F23C999-3A27-2B46-B9E6-BFDEE519D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254"/>
              <a:ext cx="10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（执行指令）</a:t>
              </a:r>
            </a:p>
          </p:txBody>
        </p:sp>
        <p:sp>
          <p:nvSpPr>
            <p:cNvPr id="601143" name="Text Box 55">
              <a:extLst>
                <a:ext uri="{FF2B5EF4-FFF2-40B4-BE49-F238E27FC236}">
                  <a16:creationId xmlns:a16="http://schemas.microsoft.com/office/drawing/2014/main" id="{44BB82F6-FEAF-3E4C-81DB-2A2173338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" y="254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01144" name="Text Box 56">
              <a:extLst>
                <a:ext uri="{FF2B5EF4-FFF2-40B4-BE49-F238E27FC236}">
                  <a16:creationId xmlns:a16="http://schemas.microsoft.com/office/drawing/2014/main" id="{C92D5D1D-971A-B64C-A523-C2CEC1D66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" y="254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01145" name="Text Box 57">
              <a:extLst>
                <a:ext uri="{FF2B5EF4-FFF2-40B4-BE49-F238E27FC236}">
                  <a16:creationId xmlns:a16="http://schemas.microsoft.com/office/drawing/2014/main" id="{D26781EB-66E8-1249-ACDE-B30A92460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54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01146" name="Text Box 58">
              <a:extLst>
                <a:ext uri="{FF2B5EF4-FFF2-40B4-BE49-F238E27FC236}">
                  <a16:creationId xmlns:a16="http://schemas.microsoft.com/office/drawing/2014/main" id="{D70C5AFB-AF0B-404E-B52F-82DCFC7E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9" y="254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01147" name="Text Box 59">
              <a:extLst>
                <a:ext uri="{FF2B5EF4-FFF2-40B4-BE49-F238E27FC236}">
                  <a16:creationId xmlns:a16="http://schemas.microsoft.com/office/drawing/2014/main" id="{2805DD56-BBC2-F440-94E6-6B5BF8701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6" y="254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01148" name="Text Box 60">
              <a:extLst>
                <a:ext uri="{FF2B5EF4-FFF2-40B4-BE49-F238E27FC236}">
                  <a16:creationId xmlns:a16="http://schemas.microsoft.com/office/drawing/2014/main" id="{E1E6577E-9780-6C48-8B19-BE8B3DBEF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5" y="254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01149" name="Text Box 61">
              <a:extLst>
                <a:ext uri="{FF2B5EF4-FFF2-40B4-BE49-F238E27FC236}">
                  <a16:creationId xmlns:a16="http://schemas.microsoft.com/office/drawing/2014/main" id="{5150B9AA-B87F-ED46-B806-0E9EAFA9E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54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01150" name="Text Box 62">
              <a:extLst>
                <a:ext uri="{FF2B5EF4-FFF2-40B4-BE49-F238E27FC236}">
                  <a16:creationId xmlns:a16="http://schemas.microsoft.com/office/drawing/2014/main" id="{A68B00DA-A6DF-BA43-A02B-7A1A8F7E0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5" y="254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01151" name="Text Box 63">
              <a:extLst>
                <a:ext uri="{FF2B5EF4-FFF2-40B4-BE49-F238E27FC236}">
                  <a16:creationId xmlns:a16="http://schemas.microsoft.com/office/drawing/2014/main" id="{2BDE9183-6AE7-4F48-8302-9637368EE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544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sz="2000" b="1" i="1" baseline="-1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1152" name="Text Box 64">
              <a:extLst>
                <a:ext uri="{FF2B5EF4-FFF2-40B4-BE49-F238E27FC236}">
                  <a16:creationId xmlns:a16="http://schemas.microsoft.com/office/drawing/2014/main" id="{AAE77C2C-5610-2743-B887-9561718B8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1" y="2544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sz="2000" b="1" i="1" baseline="-1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1153" name="Text Box 65">
              <a:extLst>
                <a:ext uri="{FF2B5EF4-FFF2-40B4-BE49-F238E27FC236}">
                  <a16:creationId xmlns:a16="http://schemas.microsoft.com/office/drawing/2014/main" id="{29F6ED0E-FDCC-7846-B849-100737E63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878"/>
              <a:ext cx="4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延长</a:t>
              </a:r>
            </a:p>
          </p:txBody>
        </p:sp>
      </p:grpSp>
      <p:sp>
        <p:nvSpPr>
          <p:cNvPr id="601154" name="Rectangle 66">
            <a:extLst>
              <a:ext uri="{FF2B5EF4-FFF2-40B4-BE49-F238E27FC236}">
                <a16:creationId xmlns:a16="http://schemas.microsoft.com/office/drawing/2014/main" id="{28358B27-1B3E-F547-B934-BDD6F845E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9.2</a:t>
            </a:r>
          </a:p>
        </p:txBody>
      </p:sp>
      <p:sp>
        <p:nvSpPr>
          <p:cNvPr id="601155" name="Text Box 67">
            <a:extLst>
              <a:ext uri="{FF2B5EF4-FFF2-40B4-BE49-F238E27FC236}">
                <a16:creationId xmlns:a16="http://schemas.microsoft.com/office/drawing/2014/main" id="{E0D07D5E-0147-DB4F-B441-3B9DC8E06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6363" y="1341438"/>
            <a:ext cx="5033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机器周期内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节拍数不等</a:t>
            </a:r>
          </a:p>
        </p:txBody>
      </p:sp>
      <p:sp>
        <p:nvSpPr>
          <p:cNvPr id="601156" name="AutoShape 6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AC7F88F-D81B-BC40-8E19-7A5FC9C01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65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0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0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119" grpId="0" autoUpdateAnimBg="0"/>
      <p:bldP spid="60115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Text Box 2">
            <a:extLst>
              <a:ext uri="{FF2B5EF4-FFF2-40B4-BE49-F238E27FC236}">
                <a16:creationId xmlns:a16="http://schemas.microsoft.com/office/drawing/2014/main" id="{D6803881-F6F5-3243-8C04-EEAB13F68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381000"/>
            <a:ext cx="7694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采用中央控制和局部控制相结合的方法</a:t>
            </a:r>
          </a:p>
        </p:txBody>
      </p:sp>
      <p:sp>
        <p:nvSpPr>
          <p:cNvPr id="602115" name="Freeform 3">
            <a:extLst>
              <a:ext uri="{FF2B5EF4-FFF2-40B4-BE49-F238E27FC236}">
                <a16:creationId xmlns:a16="http://schemas.microsoft.com/office/drawing/2014/main" id="{796D2A0D-C71E-7246-B175-781B07250822}"/>
              </a:ext>
            </a:extLst>
          </p:cNvPr>
          <p:cNvSpPr>
            <a:spLocks/>
          </p:cNvSpPr>
          <p:nvPr/>
        </p:nvSpPr>
        <p:spPr bwMode="auto">
          <a:xfrm>
            <a:off x="6248400" y="4167188"/>
            <a:ext cx="1588" cy="1200150"/>
          </a:xfrm>
          <a:custGeom>
            <a:avLst/>
            <a:gdLst>
              <a:gd name="T0" fmla="*/ 0 w 1"/>
              <a:gd name="T1" fmla="*/ 0 h 756"/>
              <a:gd name="T2" fmla="*/ 0 w 1"/>
              <a:gd name="T3" fmla="*/ 756 h 7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756">
                <a:moveTo>
                  <a:pt x="0" y="0"/>
                </a:moveTo>
                <a:lnTo>
                  <a:pt x="0" y="75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2116" name="Freeform 4">
            <a:extLst>
              <a:ext uri="{FF2B5EF4-FFF2-40B4-BE49-F238E27FC236}">
                <a16:creationId xmlns:a16="http://schemas.microsoft.com/office/drawing/2014/main" id="{C5C5138F-E04C-AA4C-90C8-0F1418602EE9}"/>
              </a:ext>
            </a:extLst>
          </p:cNvPr>
          <p:cNvSpPr>
            <a:spLocks/>
          </p:cNvSpPr>
          <p:nvPr/>
        </p:nvSpPr>
        <p:spPr bwMode="auto">
          <a:xfrm>
            <a:off x="8682039" y="4160839"/>
            <a:ext cx="1587" cy="1189037"/>
          </a:xfrm>
          <a:custGeom>
            <a:avLst/>
            <a:gdLst>
              <a:gd name="T0" fmla="*/ 0 w 1"/>
              <a:gd name="T1" fmla="*/ 0 h 749"/>
              <a:gd name="T2" fmla="*/ 1 w 1"/>
              <a:gd name="T3" fmla="*/ 749 h 74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749">
                <a:moveTo>
                  <a:pt x="0" y="0"/>
                </a:moveTo>
                <a:lnTo>
                  <a:pt x="1" y="749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2117" name="Freeform 5">
            <a:extLst>
              <a:ext uri="{FF2B5EF4-FFF2-40B4-BE49-F238E27FC236}">
                <a16:creationId xmlns:a16="http://schemas.microsoft.com/office/drawing/2014/main" id="{0388BBEF-4D73-7E40-92CE-C6F6D41C3D17}"/>
              </a:ext>
            </a:extLst>
          </p:cNvPr>
          <p:cNvSpPr>
            <a:spLocks/>
          </p:cNvSpPr>
          <p:nvPr/>
        </p:nvSpPr>
        <p:spPr bwMode="auto">
          <a:xfrm>
            <a:off x="9291638" y="3336926"/>
            <a:ext cx="4762" cy="1135063"/>
          </a:xfrm>
          <a:custGeom>
            <a:avLst/>
            <a:gdLst>
              <a:gd name="T0" fmla="*/ 3 w 3"/>
              <a:gd name="T1" fmla="*/ 0 h 715"/>
              <a:gd name="T2" fmla="*/ 0 w 3"/>
              <a:gd name="T3" fmla="*/ 715 h 71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715">
                <a:moveTo>
                  <a:pt x="3" y="0"/>
                </a:moveTo>
                <a:lnTo>
                  <a:pt x="0" y="715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2118" name="Freeform 6">
            <a:extLst>
              <a:ext uri="{FF2B5EF4-FFF2-40B4-BE49-F238E27FC236}">
                <a16:creationId xmlns:a16="http://schemas.microsoft.com/office/drawing/2014/main" id="{CD2FD33F-558B-2A48-9169-09E7ED5EC4DF}"/>
              </a:ext>
            </a:extLst>
          </p:cNvPr>
          <p:cNvSpPr>
            <a:spLocks/>
          </p:cNvSpPr>
          <p:nvPr/>
        </p:nvSpPr>
        <p:spPr bwMode="auto">
          <a:xfrm>
            <a:off x="1976438" y="3332163"/>
            <a:ext cx="4762" cy="1077912"/>
          </a:xfrm>
          <a:custGeom>
            <a:avLst/>
            <a:gdLst>
              <a:gd name="T0" fmla="*/ 3 w 3"/>
              <a:gd name="T1" fmla="*/ 0 h 679"/>
              <a:gd name="T2" fmla="*/ 0 w 3"/>
              <a:gd name="T3" fmla="*/ 679 h 67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679">
                <a:moveTo>
                  <a:pt x="3" y="0"/>
                </a:moveTo>
                <a:lnTo>
                  <a:pt x="0" y="679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02119" name="Group 7">
            <a:extLst>
              <a:ext uri="{FF2B5EF4-FFF2-40B4-BE49-F238E27FC236}">
                <a16:creationId xmlns:a16="http://schemas.microsoft.com/office/drawing/2014/main" id="{311041AD-66C8-984A-BF9A-94650C926CDE}"/>
              </a:ext>
            </a:extLst>
          </p:cNvPr>
          <p:cNvGrpSpPr>
            <a:grpSpLocks/>
          </p:cNvGrpSpPr>
          <p:nvPr/>
        </p:nvGrpSpPr>
        <p:grpSpPr bwMode="auto">
          <a:xfrm>
            <a:off x="1965326" y="4098926"/>
            <a:ext cx="4283075" cy="917575"/>
            <a:chOff x="278" y="2582"/>
            <a:chExt cx="2698" cy="578"/>
          </a:xfrm>
        </p:grpSpPr>
        <p:grpSp>
          <p:nvGrpSpPr>
            <p:cNvPr id="602120" name="Group 8">
              <a:extLst>
                <a:ext uri="{FF2B5EF4-FFF2-40B4-BE49-F238E27FC236}">
                  <a16:creationId xmlns:a16="http://schemas.microsoft.com/office/drawing/2014/main" id="{2354532C-29B9-E84F-9056-FBDDBD3941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582"/>
              <a:ext cx="2688" cy="252"/>
              <a:chOff x="288" y="2582"/>
              <a:chExt cx="2688" cy="252"/>
            </a:xfrm>
          </p:grpSpPr>
          <p:sp>
            <p:nvSpPr>
              <p:cNvPr id="602121" name="Freeform 9">
                <a:extLst>
                  <a:ext uri="{FF2B5EF4-FFF2-40B4-BE49-F238E27FC236}">
                    <a16:creationId xmlns:a16="http://schemas.microsoft.com/office/drawing/2014/main" id="{5A8384C2-E5FD-8E4F-9756-9DE92F233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" y="2829"/>
                <a:ext cx="2684" cy="3"/>
              </a:xfrm>
              <a:custGeom>
                <a:avLst/>
                <a:gdLst>
                  <a:gd name="T0" fmla="*/ 0 w 2684"/>
                  <a:gd name="T1" fmla="*/ 0 h 3"/>
                  <a:gd name="T2" fmla="*/ 2684 w 2684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684" h="3">
                    <a:moveTo>
                      <a:pt x="0" y="0"/>
                    </a:moveTo>
                    <a:lnTo>
                      <a:pt x="2684" y="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02122" name="Line 10">
                <a:extLst>
                  <a:ext uri="{FF2B5EF4-FFF2-40B4-BE49-F238E27FC236}">
                    <a16:creationId xmlns:a16="http://schemas.microsoft.com/office/drawing/2014/main" id="{5D1B0DD1-7511-5C4E-B9B5-0715103F4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2781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02123" name="Line 11">
                <a:extLst>
                  <a:ext uri="{FF2B5EF4-FFF2-40B4-BE49-F238E27FC236}">
                    <a16:creationId xmlns:a16="http://schemas.microsoft.com/office/drawing/2014/main" id="{673785B0-D69A-6F4E-B194-C7CD96526A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781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02124" name="Line 12">
                <a:extLst>
                  <a:ext uri="{FF2B5EF4-FFF2-40B4-BE49-F238E27FC236}">
                    <a16:creationId xmlns:a16="http://schemas.microsoft.com/office/drawing/2014/main" id="{C14DA9CA-064E-5F4A-BDF0-361F86200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781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02125" name="Line 13">
                <a:extLst>
                  <a:ext uri="{FF2B5EF4-FFF2-40B4-BE49-F238E27FC236}">
                    <a16:creationId xmlns:a16="http://schemas.microsoft.com/office/drawing/2014/main" id="{A918E477-C682-EB49-B160-1C8098FF6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781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02126" name="Line 14">
                <a:extLst>
                  <a:ext uri="{FF2B5EF4-FFF2-40B4-BE49-F238E27FC236}">
                    <a16:creationId xmlns:a16="http://schemas.microsoft.com/office/drawing/2014/main" id="{CD824FBD-2703-1B48-B407-25BA24E22E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781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02127" name="Text Box 15">
                <a:extLst>
                  <a:ext uri="{FF2B5EF4-FFF2-40B4-BE49-F238E27FC236}">
                    <a16:creationId xmlns:a16="http://schemas.microsoft.com/office/drawing/2014/main" id="{B520073A-3944-C54F-AC23-0CD3D483B9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" y="2582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i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000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602128" name="Text Box 16">
                <a:extLst>
                  <a:ext uri="{FF2B5EF4-FFF2-40B4-BE49-F238E27FC236}">
                    <a16:creationId xmlns:a16="http://schemas.microsoft.com/office/drawing/2014/main" id="{C0DC58E1-ECE8-3F4B-BA94-E7AC437BC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3" y="2582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i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000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602129" name="Text Box 17">
                <a:extLst>
                  <a:ext uri="{FF2B5EF4-FFF2-40B4-BE49-F238E27FC236}">
                    <a16:creationId xmlns:a16="http://schemas.microsoft.com/office/drawing/2014/main" id="{47526C37-5215-4A4C-A570-EBC2130A20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2582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i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000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602130" name="Text Box 18">
                <a:extLst>
                  <a:ext uri="{FF2B5EF4-FFF2-40B4-BE49-F238E27FC236}">
                    <a16:creationId xmlns:a16="http://schemas.microsoft.com/office/drawing/2014/main" id="{D1C58883-4B80-5943-A8F8-86A69ABCAC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582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i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000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602131" name="Text Box 19">
                <a:extLst>
                  <a:ext uri="{FF2B5EF4-FFF2-40B4-BE49-F238E27FC236}">
                    <a16:creationId xmlns:a16="http://schemas.microsoft.com/office/drawing/2014/main" id="{E4FE8F93-6F26-A44E-8D9E-163C0126FE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8" y="2582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i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000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602132" name="Text Box 20">
                <a:extLst>
                  <a:ext uri="{FF2B5EF4-FFF2-40B4-BE49-F238E27FC236}">
                    <a16:creationId xmlns:a16="http://schemas.microsoft.com/office/drawing/2014/main" id="{4E508F84-B831-5643-9A0F-FC77FB10C7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4" y="2582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i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000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602133" name="Text Box 21">
                <a:extLst>
                  <a:ext uri="{FF2B5EF4-FFF2-40B4-BE49-F238E27FC236}">
                    <a16:creationId xmlns:a16="http://schemas.microsoft.com/office/drawing/2014/main" id="{BE23D282-777A-E64B-A2F7-4AD51E08D9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582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i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000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602134" name="Line 22">
                <a:extLst>
                  <a:ext uri="{FF2B5EF4-FFF2-40B4-BE49-F238E27FC236}">
                    <a16:creationId xmlns:a16="http://schemas.microsoft.com/office/drawing/2014/main" id="{8B2C15B6-69EF-B344-859F-A4E2189C1C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02135" name="Line 23">
                <a:extLst>
                  <a:ext uri="{FF2B5EF4-FFF2-40B4-BE49-F238E27FC236}">
                    <a16:creationId xmlns:a16="http://schemas.microsoft.com/office/drawing/2014/main" id="{8E763670-1472-D246-9CA4-598CB4BCFE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02136" name="Line 24">
                <a:extLst>
                  <a:ext uri="{FF2B5EF4-FFF2-40B4-BE49-F238E27FC236}">
                    <a16:creationId xmlns:a16="http://schemas.microsoft.com/office/drawing/2014/main" id="{65F84D7E-3BC9-B34B-91B4-6BA121D001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02137" name="Text Box 25">
              <a:extLst>
                <a:ext uri="{FF2B5EF4-FFF2-40B4-BE49-F238E27FC236}">
                  <a16:creationId xmlns:a16="http://schemas.microsoft.com/office/drawing/2014/main" id="{9F34B4CD-DCA3-9448-9D15-FED6BA4FB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2908"/>
              <a:ext cx="10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中央控制节拍</a:t>
              </a:r>
            </a:p>
          </p:txBody>
        </p:sp>
      </p:grpSp>
      <p:grpSp>
        <p:nvGrpSpPr>
          <p:cNvPr id="602153" name="Group 41">
            <a:extLst>
              <a:ext uri="{FF2B5EF4-FFF2-40B4-BE49-F238E27FC236}">
                <a16:creationId xmlns:a16="http://schemas.microsoft.com/office/drawing/2014/main" id="{113CB48A-F792-294F-A36E-29FD47260B11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4152901"/>
            <a:ext cx="1851025" cy="860425"/>
            <a:chOff x="4511" y="2616"/>
            <a:chExt cx="1166" cy="542"/>
          </a:xfrm>
        </p:grpSpPr>
        <p:grpSp>
          <p:nvGrpSpPr>
            <p:cNvPr id="602154" name="Group 42">
              <a:extLst>
                <a:ext uri="{FF2B5EF4-FFF2-40B4-BE49-F238E27FC236}">
                  <a16:creationId xmlns:a16="http://schemas.microsoft.com/office/drawing/2014/main" id="{A24EF84B-2CF1-A847-9458-B5BC03DE39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1" y="2616"/>
              <a:ext cx="1166" cy="254"/>
              <a:chOff x="4800" y="1488"/>
              <a:chExt cx="1166" cy="254"/>
            </a:xfrm>
          </p:grpSpPr>
          <p:sp>
            <p:nvSpPr>
              <p:cNvPr id="602155" name="Freeform 43">
                <a:extLst>
                  <a:ext uri="{FF2B5EF4-FFF2-40B4-BE49-F238E27FC236}">
                    <a16:creationId xmlns:a16="http://schemas.microsoft.com/office/drawing/2014/main" id="{4438EE16-F28D-6945-9D0D-D957D27D9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2" y="1741"/>
                <a:ext cx="1164" cy="1"/>
              </a:xfrm>
              <a:custGeom>
                <a:avLst/>
                <a:gdLst>
                  <a:gd name="T0" fmla="*/ 0 w 1164"/>
                  <a:gd name="T1" fmla="*/ 0 h 1"/>
                  <a:gd name="T2" fmla="*/ 1164 w 1164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64" h="1">
                    <a:moveTo>
                      <a:pt x="0" y="0"/>
                    </a:moveTo>
                    <a:lnTo>
                      <a:pt x="1164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02156" name="Line 44">
                <a:extLst>
                  <a:ext uri="{FF2B5EF4-FFF2-40B4-BE49-F238E27FC236}">
                    <a16:creationId xmlns:a16="http://schemas.microsoft.com/office/drawing/2014/main" id="{276ACCBF-FF58-5F46-830C-54C653FF9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168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02157" name="Line 45">
                <a:extLst>
                  <a:ext uri="{FF2B5EF4-FFF2-40B4-BE49-F238E27FC236}">
                    <a16:creationId xmlns:a16="http://schemas.microsoft.com/office/drawing/2014/main" id="{3A4EF823-2686-774F-9E2D-4F46CD3E39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" y="168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02158" name="Line 46">
                <a:extLst>
                  <a:ext uri="{FF2B5EF4-FFF2-40B4-BE49-F238E27FC236}">
                    <a16:creationId xmlns:a16="http://schemas.microsoft.com/office/drawing/2014/main" id="{BBB17FC0-87EE-204D-BFCF-C1BC351071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52" y="168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02159" name="Text Box 47">
                <a:extLst>
                  <a:ext uri="{FF2B5EF4-FFF2-40B4-BE49-F238E27FC236}">
                    <a16:creationId xmlns:a16="http://schemas.microsoft.com/office/drawing/2014/main" id="{060FE9D6-A4D7-D242-A13F-0679722B99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3" y="1488"/>
                <a:ext cx="30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000" b="1" i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000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602160" name="Text Box 48">
                <a:extLst>
                  <a:ext uri="{FF2B5EF4-FFF2-40B4-BE49-F238E27FC236}">
                    <a16:creationId xmlns:a16="http://schemas.microsoft.com/office/drawing/2014/main" id="{B75C242D-6A20-2643-BB10-9A627A2B30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0" y="1488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i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000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602161" name="Text Box 49">
                <a:extLst>
                  <a:ext uri="{FF2B5EF4-FFF2-40B4-BE49-F238E27FC236}">
                    <a16:creationId xmlns:a16="http://schemas.microsoft.com/office/drawing/2014/main" id="{3CC63114-F163-0845-A4CA-C17551D75E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9" y="1488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i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000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602162" name="Line 50">
                <a:extLst>
                  <a:ext uri="{FF2B5EF4-FFF2-40B4-BE49-F238E27FC236}">
                    <a16:creationId xmlns:a16="http://schemas.microsoft.com/office/drawing/2014/main" id="{3ED95ADA-F6A3-BF4E-A2CA-CBCC2BF79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169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02163" name="Text Box 51">
              <a:extLst>
                <a:ext uri="{FF2B5EF4-FFF2-40B4-BE49-F238E27FC236}">
                  <a16:creationId xmlns:a16="http://schemas.microsoft.com/office/drawing/2014/main" id="{6F2271A0-CDC2-594D-AD4D-146B0433E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908"/>
              <a:ext cx="10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中央控制节拍</a:t>
              </a:r>
            </a:p>
          </p:txBody>
        </p:sp>
      </p:grpSp>
      <p:grpSp>
        <p:nvGrpSpPr>
          <p:cNvPr id="602164" name="Group 52">
            <a:extLst>
              <a:ext uri="{FF2B5EF4-FFF2-40B4-BE49-F238E27FC236}">
                <a16:creationId xmlns:a16="http://schemas.microsoft.com/office/drawing/2014/main" id="{E9E452CD-F11C-2D46-BCFC-569DD28C917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600201"/>
            <a:ext cx="7316788" cy="1979613"/>
            <a:chOff x="288" y="1008"/>
            <a:chExt cx="4609" cy="1247"/>
          </a:xfrm>
        </p:grpSpPr>
        <p:sp>
          <p:nvSpPr>
            <p:cNvPr id="602165" name="Freeform 53">
              <a:extLst>
                <a:ext uri="{FF2B5EF4-FFF2-40B4-BE49-F238E27FC236}">
                  <a16:creationId xmlns:a16="http://schemas.microsoft.com/office/drawing/2014/main" id="{2A5626A0-59BA-7546-A7E7-B5C431738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3" y="1014"/>
              <a:ext cx="1" cy="848"/>
            </a:xfrm>
            <a:custGeom>
              <a:avLst/>
              <a:gdLst>
                <a:gd name="T0" fmla="*/ 0 w 1"/>
                <a:gd name="T1" fmla="*/ 0 h 848"/>
                <a:gd name="T2" fmla="*/ 1 w 1"/>
                <a:gd name="T3" fmla="*/ 848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848">
                  <a:moveTo>
                    <a:pt x="0" y="0"/>
                  </a:moveTo>
                  <a:lnTo>
                    <a:pt x="1" y="84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602166" name="Group 54">
              <a:extLst>
                <a:ext uri="{FF2B5EF4-FFF2-40B4-BE49-F238E27FC236}">
                  <a16:creationId xmlns:a16="http://schemas.microsoft.com/office/drawing/2014/main" id="{94078338-B327-9E48-876C-2CE00AC235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008"/>
              <a:ext cx="4609" cy="1247"/>
              <a:chOff x="288" y="1008"/>
              <a:chExt cx="4609" cy="1247"/>
            </a:xfrm>
          </p:grpSpPr>
          <p:grpSp>
            <p:nvGrpSpPr>
              <p:cNvPr id="602167" name="Group 55">
                <a:extLst>
                  <a:ext uri="{FF2B5EF4-FFF2-40B4-BE49-F238E27FC236}">
                    <a16:creationId xmlns:a16="http://schemas.microsoft.com/office/drawing/2014/main" id="{81A47183-7271-D642-8B78-8107E1D44F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008"/>
                <a:ext cx="4609" cy="1247"/>
                <a:chOff x="288" y="1008"/>
                <a:chExt cx="4609" cy="1247"/>
              </a:xfrm>
            </p:grpSpPr>
            <p:sp>
              <p:nvSpPr>
                <p:cNvPr id="602168" name="Line 56">
                  <a:extLst>
                    <a:ext uri="{FF2B5EF4-FFF2-40B4-BE49-F238E27FC236}">
                      <a16:creationId xmlns:a16="http://schemas.microsoft.com/office/drawing/2014/main" id="{480DC857-0510-374B-9169-89CE49DBE5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571"/>
                  <a:ext cx="46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2169" name="Line 57">
                  <a:extLst>
                    <a:ext uri="{FF2B5EF4-FFF2-40B4-BE49-F238E27FC236}">
                      <a16:creationId xmlns:a16="http://schemas.microsoft.com/office/drawing/2014/main" id="{33DFAD06-BE74-C740-B4DE-5C21295BF9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523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2170" name="Line 58">
                  <a:extLst>
                    <a:ext uri="{FF2B5EF4-FFF2-40B4-BE49-F238E27FC236}">
                      <a16:creationId xmlns:a16="http://schemas.microsoft.com/office/drawing/2014/main" id="{8EC6AF91-E808-AD47-9371-866A723407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1523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2171" name="Line 59">
                  <a:extLst>
                    <a:ext uri="{FF2B5EF4-FFF2-40B4-BE49-F238E27FC236}">
                      <a16:creationId xmlns:a16="http://schemas.microsoft.com/office/drawing/2014/main" id="{D013450C-5789-4D41-BDCC-A8D7FB01AE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1523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2172" name="Freeform 60">
                  <a:extLst>
                    <a:ext uri="{FF2B5EF4-FFF2-40B4-BE49-F238E27FC236}">
                      <a16:creationId xmlns:a16="http://schemas.microsoft.com/office/drawing/2014/main" id="{CBA00E3B-D1ED-D346-BB20-90B0D1FB7E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6" y="1008"/>
                  <a:ext cx="1" cy="1145"/>
                </a:xfrm>
                <a:custGeom>
                  <a:avLst/>
                  <a:gdLst>
                    <a:gd name="T0" fmla="*/ 0 w 1"/>
                    <a:gd name="T1" fmla="*/ 0 h 1145"/>
                    <a:gd name="T2" fmla="*/ 1 w 1"/>
                    <a:gd name="T3" fmla="*/ 1145 h 1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145">
                      <a:moveTo>
                        <a:pt x="0" y="0"/>
                      </a:moveTo>
                      <a:lnTo>
                        <a:pt x="1" y="1145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2173" name="Freeform 61">
                  <a:extLst>
                    <a:ext uri="{FF2B5EF4-FFF2-40B4-BE49-F238E27FC236}">
                      <a16:creationId xmlns:a16="http://schemas.microsoft.com/office/drawing/2014/main" id="{450947DF-B001-A049-A985-9CBB1C5837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" y="1014"/>
                  <a:ext cx="1" cy="848"/>
                </a:xfrm>
                <a:custGeom>
                  <a:avLst/>
                  <a:gdLst>
                    <a:gd name="T0" fmla="*/ 0 w 1"/>
                    <a:gd name="T1" fmla="*/ 0 h 848"/>
                    <a:gd name="T2" fmla="*/ 1 w 1"/>
                    <a:gd name="T3" fmla="*/ 848 h 8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848">
                      <a:moveTo>
                        <a:pt x="0" y="0"/>
                      </a:moveTo>
                      <a:lnTo>
                        <a:pt x="1" y="84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2174" name="Line 62">
                  <a:extLst>
                    <a:ext uri="{FF2B5EF4-FFF2-40B4-BE49-F238E27FC236}">
                      <a16:creationId xmlns:a16="http://schemas.microsoft.com/office/drawing/2014/main" id="{74C5F15F-ECC5-AE45-9312-9A382A9ADC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8" y="1763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2175" name="Text Box 63">
                  <a:extLst>
                    <a:ext uri="{FF2B5EF4-FFF2-40B4-BE49-F238E27FC236}">
                      <a16:creationId xmlns:a16="http://schemas.microsoft.com/office/drawing/2014/main" id="{76B0E7F6-6A60-C34B-836A-B2B761DFB0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2" y="1619"/>
                  <a:ext cx="76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机器周期</a:t>
                  </a:r>
                </a:p>
              </p:txBody>
            </p:sp>
            <p:sp>
              <p:nvSpPr>
                <p:cNvPr id="602176" name="Line 64">
                  <a:extLst>
                    <a:ext uri="{FF2B5EF4-FFF2-40B4-BE49-F238E27FC236}">
                      <a16:creationId xmlns:a16="http://schemas.microsoft.com/office/drawing/2014/main" id="{73CFBB21-46A2-0A41-AE8D-70619AF1AE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 flipH="1">
                  <a:off x="1488" y="1763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2177" name="Line 65">
                  <a:extLst>
                    <a:ext uri="{FF2B5EF4-FFF2-40B4-BE49-F238E27FC236}">
                      <a16:creationId xmlns:a16="http://schemas.microsoft.com/office/drawing/2014/main" id="{5DEA94F9-E9CE-5B4E-BCC0-1D8FF2C8A7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24" y="1200"/>
                  <a:ext cx="97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2178" name="Text Box 66">
                  <a:extLst>
                    <a:ext uri="{FF2B5EF4-FFF2-40B4-BE49-F238E27FC236}">
                      <a16:creationId xmlns:a16="http://schemas.microsoft.com/office/drawing/2014/main" id="{219A6ABB-E8DC-E94B-AD7C-B6D7571CD3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84" y="1056"/>
                  <a:ext cx="76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执行周期</a:t>
                  </a:r>
                </a:p>
              </p:txBody>
            </p:sp>
            <p:sp>
              <p:nvSpPr>
                <p:cNvPr id="602179" name="Line 67">
                  <a:extLst>
                    <a:ext uri="{FF2B5EF4-FFF2-40B4-BE49-F238E27FC236}">
                      <a16:creationId xmlns:a16="http://schemas.microsoft.com/office/drawing/2014/main" id="{11D6C159-33F1-CD4B-A3B9-B6E077AE85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 flipH="1">
                  <a:off x="3924" y="1200"/>
                  <a:ext cx="97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2180" name="Line 68">
                  <a:extLst>
                    <a:ext uri="{FF2B5EF4-FFF2-40B4-BE49-F238E27FC236}">
                      <a16:creationId xmlns:a16="http://schemas.microsoft.com/office/drawing/2014/main" id="{CAF2490E-717F-B44D-AD86-7766E88D27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8" y="2099"/>
                  <a:ext cx="173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2181" name="Line 69">
                  <a:extLst>
                    <a:ext uri="{FF2B5EF4-FFF2-40B4-BE49-F238E27FC236}">
                      <a16:creationId xmlns:a16="http://schemas.microsoft.com/office/drawing/2014/main" id="{CDED74FD-0A0D-4444-8955-E133E90C8D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 flipH="1">
                  <a:off x="3157" y="2094"/>
                  <a:ext cx="173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2182" name="Text Box 70">
                  <a:extLst>
                    <a:ext uri="{FF2B5EF4-FFF2-40B4-BE49-F238E27FC236}">
                      <a16:creationId xmlns:a16="http://schemas.microsoft.com/office/drawing/2014/main" id="{5217A5EC-9A5A-1944-9E62-DBB3426691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6" y="2003"/>
                  <a:ext cx="76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指令周期</a:t>
                  </a:r>
                </a:p>
              </p:txBody>
            </p:sp>
            <p:sp>
              <p:nvSpPr>
                <p:cNvPr id="602183" name="Line 71">
                  <a:extLst>
                    <a:ext uri="{FF2B5EF4-FFF2-40B4-BE49-F238E27FC236}">
                      <a16:creationId xmlns:a16="http://schemas.microsoft.com/office/drawing/2014/main" id="{65A7846D-E29E-6844-A6CD-7BF168A7B6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8" y="1200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2184" name="Text Box 72">
                  <a:extLst>
                    <a:ext uri="{FF2B5EF4-FFF2-40B4-BE49-F238E27FC236}">
                      <a16:creationId xmlns:a16="http://schemas.microsoft.com/office/drawing/2014/main" id="{91CD2957-B3EF-EA4B-B568-E3B37C42AA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2" y="1056"/>
                  <a:ext cx="76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取指周期</a:t>
                  </a:r>
                </a:p>
              </p:txBody>
            </p:sp>
            <p:sp>
              <p:nvSpPr>
                <p:cNvPr id="602185" name="Line 73">
                  <a:extLst>
                    <a:ext uri="{FF2B5EF4-FFF2-40B4-BE49-F238E27FC236}">
                      <a16:creationId xmlns:a16="http://schemas.microsoft.com/office/drawing/2014/main" id="{E1A71E1C-5130-B84E-B5AB-47A83D5BBF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 flipH="1">
                  <a:off x="1488" y="1200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2186" name="Line 74">
                  <a:extLst>
                    <a:ext uri="{FF2B5EF4-FFF2-40B4-BE49-F238E27FC236}">
                      <a16:creationId xmlns:a16="http://schemas.microsoft.com/office/drawing/2014/main" id="{BACC6380-071E-144D-B5EA-A1530A6EC1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2006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02187" name="Text Box 75">
                <a:extLst>
                  <a:ext uri="{FF2B5EF4-FFF2-40B4-BE49-F238E27FC236}">
                    <a16:creationId xmlns:a16="http://schemas.microsoft.com/office/drawing/2014/main" id="{55181AAF-E66C-834D-83DA-5E44D47975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" y="133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i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000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602188" name="Text Box 76">
                <a:extLst>
                  <a:ext uri="{FF2B5EF4-FFF2-40B4-BE49-F238E27FC236}">
                    <a16:creationId xmlns:a16="http://schemas.microsoft.com/office/drawing/2014/main" id="{0D9E503D-D0E6-9047-8147-3288920359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3" y="13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i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000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602189" name="Text Box 77">
                <a:extLst>
                  <a:ext uri="{FF2B5EF4-FFF2-40B4-BE49-F238E27FC236}">
                    <a16:creationId xmlns:a16="http://schemas.microsoft.com/office/drawing/2014/main" id="{9F699475-2528-C245-9E02-062CE22D8E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3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i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000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602190" name="Text Box 78">
                <a:extLst>
                  <a:ext uri="{FF2B5EF4-FFF2-40B4-BE49-F238E27FC236}">
                    <a16:creationId xmlns:a16="http://schemas.microsoft.com/office/drawing/2014/main" id="{9F0376F7-2B4E-B341-9CC8-32BE0850E6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3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i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000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</p:grpSp>
      <p:sp>
        <p:nvSpPr>
          <p:cNvPr id="602191" name="Rectangle 79">
            <a:extLst>
              <a:ext uri="{FF2B5EF4-FFF2-40B4-BE49-F238E27FC236}">
                <a16:creationId xmlns:a16="http://schemas.microsoft.com/office/drawing/2014/main" id="{397B3300-80A7-844B-8AD5-5B856A18E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9.2</a:t>
            </a:r>
          </a:p>
        </p:txBody>
      </p:sp>
      <p:sp>
        <p:nvSpPr>
          <p:cNvPr id="602192" name="Text Box 80">
            <a:extLst>
              <a:ext uri="{FF2B5EF4-FFF2-40B4-BE49-F238E27FC236}">
                <a16:creationId xmlns:a16="http://schemas.microsoft.com/office/drawing/2014/main" id="{34D5FA96-8568-1B4F-8C6A-5B5EC240B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334001"/>
            <a:ext cx="449580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局部控制的节拍宽度与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中央控制的节拍宽度一致</a:t>
            </a:r>
          </a:p>
        </p:txBody>
      </p:sp>
      <p:sp>
        <p:nvSpPr>
          <p:cNvPr id="602193" name="AutoShape 8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EE95FDC-70AA-7942-88EF-D1203C032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02201" name="Group 89">
            <a:extLst>
              <a:ext uri="{FF2B5EF4-FFF2-40B4-BE49-F238E27FC236}">
                <a16:creationId xmlns:a16="http://schemas.microsoft.com/office/drawing/2014/main" id="{ED81A1B2-BD13-0448-B693-BA26D0804E74}"/>
              </a:ext>
            </a:extLst>
          </p:cNvPr>
          <p:cNvGrpSpPr>
            <a:grpSpLocks/>
          </p:cNvGrpSpPr>
          <p:nvPr/>
        </p:nvGrpSpPr>
        <p:grpSpPr bwMode="auto">
          <a:xfrm>
            <a:off x="6251575" y="5065714"/>
            <a:ext cx="2438400" cy="877887"/>
            <a:chOff x="2978" y="3191"/>
            <a:chExt cx="1536" cy="553"/>
          </a:xfrm>
        </p:grpSpPr>
        <p:grpSp>
          <p:nvGrpSpPr>
            <p:cNvPr id="602200" name="Group 88">
              <a:extLst>
                <a:ext uri="{FF2B5EF4-FFF2-40B4-BE49-F238E27FC236}">
                  <a16:creationId xmlns:a16="http://schemas.microsoft.com/office/drawing/2014/main" id="{E873951E-9CBC-F744-A597-9E08B3938C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" y="3191"/>
              <a:ext cx="1536" cy="553"/>
              <a:chOff x="2978" y="3191"/>
              <a:chExt cx="1536" cy="553"/>
            </a:xfrm>
          </p:grpSpPr>
          <p:grpSp>
            <p:nvGrpSpPr>
              <p:cNvPr id="602199" name="Group 87">
                <a:extLst>
                  <a:ext uri="{FF2B5EF4-FFF2-40B4-BE49-F238E27FC236}">
                    <a16:creationId xmlns:a16="http://schemas.microsoft.com/office/drawing/2014/main" id="{34B32247-77BB-9B42-ABD7-1783E924F9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8" y="3191"/>
                <a:ext cx="1536" cy="255"/>
                <a:chOff x="2978" y="3191"/>
                <a:chExt cx="1536" cy="255"/>
              </a:xfrm>
            </p:grpSpPr>
            <p:sp>
              <p:nvSpPr>
                <p:cNvPr id="602144" name="Text Box 32">
                  <a:extLst>
                    <a:ext uri="{FF2B5EF4-FFF2-40B4-BE49-F238E27FC236}">
                      <a16:creationId xmlns:a16="http://schemas.microsoft.com/office/drawing/2014/main" id="{7DDD6B44-FF29-DF43-BEC8-77E2198881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51" y="3192"/>
                  <a:ext cx="27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i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sz="2400" b="1" baseline="3000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*</a:t>
                  </a:r>
                  <a:endParaRPr kumimoji="1" lang="en-US" altLang="zh-CN" sz="2000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2140" name="Freeform 28">
                  <a:extLst>
                    <a:ext uri="{FF2B5EF4-FFF2-40B4-BE49-F238E27FC236}">
                      <a16:creationId xmlns:a16="http://schemas.microsoft.com/office/drawing/2014/main" id="{4598689F-94D1-994C-B3BA-0E0F5E7219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8" y="3440"/>
                  <a:ext cx="816" cy="3"/>
                </a:xfrm>
                <a:custGeom>
                  <a:avLst/>
                  <a:gdLst>
                    <a:gd name="T0" fmla="*/ 0 w 771"/>
                    <a:gd name="T1" fmla="*/ 3 h 3"/>
                    <a:gd name="T2" fmla="*/ 771 w 771"/>
                    <a:gd name="T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771" h="3">
                      <a:moveTo>
                        <a:pt x="0" y="3"/>
                      </a:moveTo>
                      <a:lnTo>
                        <a:pt x="771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2141" name="Line 29">
                  <a:extLst>
                    <a:ext uri="{FF2B5EF4-FFF2-40B4-BE49-F238E27FC236}">
                      <a16:creationId xmlns:a16="http://schemas.microsoft.com/office/drawing/2014/main" id="{FAE4DF32-99CC-C54F-903E-116A99BCD7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1" y="3398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2142" name="Line 30">
                  <a:extLst>
                    <a:ext uri="{FF2B5EF4-FFF2-40B4-BE49-F238E27FC236}">
                      <a16:creationId xmlns:a16="http://schemas.microsoft.com/office/drawing/2014/main" id="{767216B9-EB2B-EA43-850D-ABA5F956EE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49" y="3398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2143" name="Text Box 31">
                  <a:extLst>
                    <a:ext uri="{FF2B5EF4-FFF2-40B4-BE49-F238E27FC236}">
                      <a16:creationId xmlns:a16="http://schemas.microsoft.com/office/drawing/2014/main" id="{292237AC-1BF4-6448-80AB-97E5982296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04" y="3192"/>
                  <a:ext cx="27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i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sz="2400" b="1" baseline="3000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*</a:t>
                  </a:r>
                  <a:endParaRPr kumimoji="1" lang="en-US" altLang="zh-CN" sz="2000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2145" name="Line 33">
                  <a:extLst>
                    <a:ext uri="{FF2B5EF4-FFF2-40B4-BE49-F238E27FC236}">
                      <a16:creationId xmlns:a16="http://schemas.microsoft.com/office/drawing/2014/main" id="{4B1FBBF1-BFC5-104F-ABD9-3DFC24B940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5" y="3394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2146" name="Text Box 34">
                  <a:extLst>
                    <a:ext uri="{FF2B5EF4-FFF2-40B4-BE49-F238E27FC236}">
                      <a16:creationId xmlns:a16="http://schemas.microsoft.com/office/drawing/2014/main" id="{5DE7B7EC-2646-6B45-800E-B15F4A6014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30" y="3191"/>
                  <a:ext cx="27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i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sz="2400" b="1" baseline="3000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*</a:t>
                  </a:r>
                </a:p>
              </p:txBody>
            </p:sp>
            <p:grpSp>
              <p:nvGrpSpPr>
                <p:cNvPr id="602198" name="Group 86">
                  <a:extLst>
                    <a:ext uri="{FF2B5EF4-FFF2-40B4-BE49-F238E27FC236}">
                      <a16:creationId xmlns:a16="http://schemas.microsoft.com/office/drawing/2014/main" id="{0ED23ADE-45F6-D54B-979A-F05E569C0E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72" y="3393"/>
                  <a:ext cx="442" cy="53"/>
                  <a:chOff x="4072" y="3393"/>
                  <a:chExt cx="442" cy="53"/>
                </a:xfrm>
              </p:grpSpPr>
              <p:sp>
                <p:nvSpPr>
                  <p:cNvPr id="602148" name="Freeform 36">
                    <a:extLst>
                      <a:ext uri="{FF2B5EF4-FFF2-40B4-BE49-F238E27FC236}">
                        <a16:creationId xmlns:a16="http://schemas.microsoft.com/office/drawing/2014/main" id="{DCC48051-9A9A-9E4A-8630-65B961B7ED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72" y="3445"/>
                    <a:ext cx="442" cy="1"/>
                  </a:xfrm>
                  <a:custGeom>
                    <a:avLst/>
                    <a:gdLst>
                      <a:gd name="T0" fmla="*/ 0 w 387"/>
                      <a:gd name="T1" fmla="*/ 0 h 1"/>
                      <a:gd name="T2" fmla="*/ 387 w 387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387" h="1">
                        <a:moveTo>
                          <a:pt x="0" y="0"/>
                        </a:moveTo>
                        <a:lnTo>
                          <a:pt x="387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02149" name="Line 37">
                    <a:extLst>
                      <a:ext uri="{FF2B5EF4-FFF2-40B4-BE49-F238E27FC236}">
                        <a16:creationId xmlns:a16="http://schemas.microsoft.com/office/drawing/2014/main" id="{78EA98DF-9D5D-DD41-887C-189DE5270C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1" y="3397"/>
                    <a:ext cx="0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02150" name="Line 38">
                    <a:extLst>
                      <a:ext uri="{FF2B5EF4-FFF2-40B4-BE49-F238E27FC236}">
                        <a16:creationId xmlns:a16="http://schemas.microsoft.com/office/drawing/2014/main" id="{622AB08A-FB82-3240-BBE1-A9C0C0565B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05" y="3393"/>
                    <a:ext cx="0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602151" name="Line 39">
                  <a:extLst>
                    <a:ext uri="{FF2B5EF4-FFF2-40B4-BE49-F238E27FC236}">
                      <a16:creationId xmlns:a16="http://schemas.microsoft.com/office/drawing/2014/main" id="{75C52B70-4D86-5740-8B32-D96E2290B6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49" y="3441"/>
                  <a:ext cx="384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02152" name="Text Box 40">
                <a:extLst>
                  <a:ext uri="{FF2B5EF4-FFF2-40B4-BE49-F238E27FC236}">
                    <a16:creationId xmlns:a16="http://schemas.microsoft.com/office/drawing/2014/main" id="{721E7DEC-A46F-D145-8458-0FEC739136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0" y="3494"/>
                <a:ext cx="10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局部控制节拍</a:t>
                </a:r>
              </a:p>
            </p:txBody>
          </p:sp>
        </p:grpSp>
        <p:sp>
          <p:nvSpPr>
            <p:cNvPr id="602194" name="Text Box 82">
              <a:extLst>
                <a:ext uri="{FF2B5EF4-FFF2-40B4-BE49-F238E27FC236}">
                  <a16:creationId xmlns:a16="http://schemas.microsoft.com/office/drawing/2014/main" id="{9E7E3013-17F8-0748-9CFA-D254C2816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7" y="3240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kumimoji="1" lang="en-US" altLang="zh-CN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75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0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0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0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60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0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60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0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60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9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Text Box 2">
            <a:extLst>
              <a:ext uri="{FF2B5EF4-FFF2-40B4-BE49-F238E27FC236}">
                <a16:creationId xmlns:a16="http://schemas.microsoft.com/office/drawing/2014/main" id="{AC100339-A3A8-D145-B024-8685C2383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323850"/>
            <a:ext cx="3521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异步控制方式</a:t>
            </a:r>
          </a:p>
        </p:txBody>
      </p:sp>
      <p:sp>
        <p:nvSpPr>
          <p:cNvPr id="603139" name="Text Box 3">
            <a:extLst>
              <a:ext uri="{FF2B5EF4-FFF2-40B4-BE49-F238E27FC236}">
                <a16:creationId xmlns:a16="http://schemas.microsoft.com/office/drawing/2014/main" id="{A4EF9108-7176-B849-84A0-97D6845B8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6" y="981076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无基准时标信号</a:t>
            </a:r>
          </a:p>
        </p:txBody>
      </p:sp>
      <p:sp>
        <p:nvSpPr>
          <p:cNvPr id="603140" name="Text Box 4">
            <a:extLst>
              <a:ext uri="{FF2B5EF4-FFF2-40B4-BE49-F238E27FC236}">
                <a16:creationId xmlns:a16="http://schemas.microsoft.com/office/drawing/2014/main" id="{2511E0A8-43D2-DC43-B5D9-09C7C18E5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1577976"/>
            <a:ext cx="589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无固定的周期节拍和严格的时钟同步</a:t>
            </a:r>
          </a:p>
        </p:txBody>
      </p:sp>
      <p:sp>
        <p:nvSpPr>
          <p:cNvPr id="603141" name="Text Box 5">
            <a:extLst>
              <a:ext uri="{FF2B5EF4-FFF2-40B4-BE49-F238E27FC236}">
                <a16:creationId xmlns:a16="http://schemas.microsoft.com/office/drawing/2014/main" id="{90D3ADC8-E17B-F145-9CA7-CFEA13936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6" y="2176463"/>
            <a:ext cx="3216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采用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应答方式</a:t>
            </a:r>
          </a:p>
        </p:txBody>
      </p:sp>
      <p:sp>
        <p:nvSpPr>
          <p:cNvPr id="603142" name="Text Box 6">
            <a:extLst>
              <a:ext uri="{FF2B5EF4-FFF2-40B4-BE49-F238E27FC236}">
                <a16:creationId xmlns:a16="http://schemas.microsoft.com/office/drawing/2014/main" id="{DDBB1358-9385-6F42-81C4-84EEDCB55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2773364"/>
            <a:ext cx="3038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联合控制方式</a:t>
            </a:r>
          </a:p>
        </p:txBody>
      </p:sp>
      <p:sp>
        <p:nvSpPr>
          <p:cNvPr id="603143" name="Text Box 7">
            <a:extLst>
              <a:ext uri="{FF2B5EF4-FFF2-40B4-BE49-F238E27FC236}">
                <a16:creationId xmlns:a16="http://schemas.microsoft.com/office/drawing/2014/main" id="{2B414DF8-C46A-D24E-A094-B251E2237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4029075"/>
            <a:ext cx="3038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人工控制方式</a:t>
            </a:r>
          </a:p>
        </p:txBody>
      </p:sp>
      <p:sp>
        <p:nvSpPr>
          <p:cNvPr id="603144" name="Text Box 8">
            <a:extLst>
              <a:ext uri="{FF2B5EF4-FFF2-40B4-BE49-F238E27FC236}">
                <a16:creationId xmlns:a16="http://schemas.microsoft.com/office/drawing/2014/main" id="{D0C17D0F-6FD2-3743-9E89-E2E22BB6E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4686301"/>
            <a:ext cx="1517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Reset</a:t>
            </a:r>
          </a:p>
        </p:txBody>
      </p:sp>
      <p:sp>
        <p:nvSpPr>
          <p:cNvPr id="603145" name="Text Box 9">
            <a:extLst>
              <a:ext uri="{FF2B5EF4-FFF2-40B4-BE49-F238E27FC236}">
                <a16:creationId xmlns:a16="http://schemas.microsoft.com/office/drawing/2014/main" id="{7BE1F7DB-8B31-DB4E-BE02-6B69C3EAA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6" y="5283201"/>
            <a:ext cx="740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连续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单条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指令执行转换开关</a:t>
            </a:r>
          </a:p>
        </p:txBody>
      </p:sp>
      <p:sp>
        <p:nvSpPr>
          <p:cNvPr id="603146" name="Text Box 10">
            <a:extLst>
              <a:ext uri="{FF2B5EF4-FFF2-40B4-BE49-F238E27FC236}">
                <a16:creationId xmlns:a16="http://schemas.microsoft.com/office/drawing/2014/main" id="{AB65D3CF-4736-1B47-A6C1-D4B173A4F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5881688"/>
            <a:ext cx="2832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符合停机开关</a:t>
            </a:r>
          </a:p>
        </p:txBody>
      </p:sp>
      <p:sp>
        <p:nvSpPr>
          <p:cNvPr id="603147" name="Text Box 11">
            <a:extLst>
              <a:ext uri="{FF2B5EF4-FFF2-40B4-BE49-F238E27FC236}">
                <a16:creationId xmlns:a16="http://schemas.microsoft.com/office/drawing/2014/main" id="{2471E641-5C3C-1D4B-BDC2-4C3119D47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3430588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同步与异步相结合</a:t>
            </a:r>
          </a:p>
        </p:txBody>
      </p:sp>
      <p:sp>
        <p:nvSpPr>
          <p:cNvPr id="603148" name="Rectangle 12">
            <a:extLst>
              <a:ext uri="{FF2B5EF4-FFF2-40B4-BE49-F238E27FC236}">
                <a16:creationId xmlns:a16="http://schemas.microsoft.com/office/drawing/2014/main" id="{FB36E13B-9012-A841-9F9D-A699183D0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9.2</a:t>
            </a:r>
          </a:p>
        </p:txBody>
      </p:sp>
      <p:sp>
        <p:nvSpPr>
          <p:cNvPr id="603149" name="AutoShape 1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5B458E4-050F-D74C-ABDA-0E7047AF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409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9" grpId="0" autoUpdateAnimBg="0"/>
      <p:bldP spid="603140" grpId="0" autoUpdateAnimBg="0"/>
      <p:bldP spid="603141" grpId="0" autoUpdateAnimBg="0"/>
      <p:bldP spid="603142" grpId="0" autoUpdateAnimBg="0"/>
      <p:bldP spid="603143" grpId="0" autoUpdateAnimBg="0"/>
      <p:bldP spid="603144" grpId="0" autoUpdateAnimBg="0"/>
      <p:bldP spid="603145" grpId="0" autoUpdateAnimBg="0"/>
      <p:bldP spid="603146" grpId="0" autoUpdateAnimBg="0"/>
      <p:bldP spid="60314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Text Box 2">
            <a:extLst>
              <a:ext uri="{FF2B5EF4-FFF2-40B4-BE49-F238E27FC236}">
                <a16:creationId xmlns:a16="http://schemas.microsoft.com/office/drawing/2014/main" id="{336D385C-0B59-8E45-9D89-C072C00BC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44450"/>
            <a:ext cx="6645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五、多级时序系统实例分析</a:t>
            </a:r>
          </a:p>
        </p:txBody>
      </p:sp>
      <p:sp>
        <p:nvSpPr>
          <p:cNvPr id="604163" name="Text Box 3">
            <a:extLst>
              <a:ext uri="{FF2B5EF4-FFF2-40B4-BE49-F238E27FC236}">
                <a16:creationId xmlns:a16="http://schemas.microsoft.com/office/drawing/2014/main" id="{31710D9D-5C48-FF42-858E-57499A3E1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6" y="623888"/>
            <a:ext cx="3368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8085 的组成</a:t>
            </a:r>
          </a:p>
        </p:txBody>
      </p:sp>
      <p:sp>
        <p:nvSpPr>
          <p:cNvPr id="604164" name="Rectangle 4">
            <a:extLst>
              <a:ext uri="{FF2B5EF4-FFF2-40B4-BE49-F238E27FC236}">
                <a16:creationId xmlns:a16="http://schemas.microsoft.com/office/drawing/2014/main" id="{FA8DFAA3-84CF-304B-B224-CB486280C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9.2</a:t>
            </a:r>
          </a:p>
        </p:txBody>
      </p:sp>
      <p:grpSp>
        <p:nvGrpSpPr>
          <p:cNvPr id="604305" name="Group 145">
            <a:extLst>
              <a:ext uri="{FF2B5EF4-FFF2-40B4-BE49-F238E27FC236}">
                <a16:creationId xmlns:a16="http://schemas.microsoft.com/office/drawing/2014/main" id="{C7D9463F-3A6D-FB4B-B1CB-30D1263F215B}"/>
              </a:ext>
            </a:extLst>
          </p:cNvPr>
          <p:cNvGrpSpPr>
            <a:grpSpLocks/>
          </p:cNvGrpSpPr>
          <p:nvPr/>
        </p:nvGrpSpPr>
        <p:grpSpPr bwMode="auto">
          <a:xfrm>
            <a:off x="1509712" y="1066800"/>
            <a:ext cx="8893176" cy="5715000"/>
            <a:chOff x="-9" y="672"/>
            <a:chExt cx="5602" cy="3600"/>
          </a:xfrm>
        </p:grpSpPr>
        <p:grpSp>
          <p:nvGrpSpPr>
            <p:cNvPr id="604304" name="Group 144">
              <a:extLst>
                <a:ext uri="{FF2B5EF4-FFF2-40B4-BE49-F238E27FC236}">
                  <a16:creationId xmlns:a16="http://schemas.microsoft.com/office/drawing/2014/main" id="{1FF6F8D7-AA89-9346-8396-42614B61F6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9" y="672"/>
              <a:ext cx="5602" cy="3600"/>
              <a:chOff x="-9" y="672"/>
              <a:chExt cx="5602" cy="3600"/>
            </a:xfrm>
          </p:grpSpPr>
          <p:grpSp>
            <p:nvGrpSpPr>
              <p:cNvPr id="604167" name="Group 7">
                <a:extLst>
                  <a:ext uri="{FF2B5EF4-FFF2-40B4-BE49-F238E27FC236}">
                    <a16:creationId xmlns:a16="http://schemas.microsoft.com/office/drawing/2014/main" id="{704D9C11-CE20-4D42-86AF-DE33B7847F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8" y="2927"/>
                <a:ext cx="103" cy="192"/>
                <a:chOff x="1757" y="2927"/>
                <a:chExt cx="103" cy="192"/>
              </a:xfrm>
            </p:grpSpPr>
            <p:sp>
              <p:nvSpPr>
                <p:cNvPr id="604168" name="Freeform 8">
                  <a:extLst>
                    <a:ext uri="{FF2B5EF4-FFF2-40B4-BE49-F238E27FC236}">
                      <a16:creationId xmlns:a16="http://schemas.microsoft.com/office/drawing/2014/main" id="{2B26394B-4C61-204A-9E8C-7D9CE9C723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761" y="2923"/>
                  <a:ext cx="96" cy="103"/>
                </a:xfrm>
                <a:custGeom>
                  <a:avLst/>
                  <a:gdLst>
                    <a:gd name="T0" fmla="*/ 96 w 96"/>
                    <a:gd name="T1" fmla="*/ 0 h 96"/>
                    <a:gd name="T2" fmla="*/ 0 w 96"/>
                    <a:gd name="T3" fmla="*/ 96 h 96"/>
                    <a:gd name="T4" fmla="*/ 48 w 96"/>
                    <a:gd name="T5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6" h="96">
                      <a:moveTo>
                        <a:pt x="96" y="0"/>
                      </a:moveTo>
                      <a:lnTo>
                        <a:pt x="0" y="96"/>
                      </a:lnTo>
                      <a:lnTo>
                        <a:pt x="48" y="96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4169" name="Freeform 9">
                  <a:extLst>
                    <a:ext uri="{FF2B5EF4-FFF2-40B4-BE49-F238E27FC236}">
                      <a16:creationId xmlns:a16="http://schemas.microsoft.com/office/drawing/2014/main" id="{CB65CE25-D0F1-274C-997B-320AFF59B4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761" y="3019"/>
                  <a:ext cx="96" cy="103"/>
                </a:xfrm>
                <a:custGeom>
                  <a:avLst/>
                  <a:gdLst>
                    <a:gd name="T0" fmla="*/ 0 w 96"/>
                    <a:gd name="T1" fmla="*/ 0 h 96"/>
                    <a:gd name="T2" fmla="*/ 96 w 96"/>
                    <a:gd name="T3" fmla="*/ 96 h 96"/>
                    <a:gd name="T4" fmla="*/ 48 w 96"/>
                    <a:gd name="T5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6" h="96">
                      <a:moveTo>
                        <a:pt x="0" y="0"/>
                      </a:moveTo>
                      <a:lnTo>
                        <a:pt x="96" y="96"/>
                      </a:lnTo>
                      <a:lnTo>
                        <a:pt x="48" y="96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04170" name="Group 10">
                <a:extLst>
                  <a:ext uri="{FF2B5EF4-FFF2-40B4-BE49-F238E27FC236}">
                    <a16:creationId xmlns:a16="http://schemas.microsoft.com/office/drawing/2014/main" id="{6ECA952A-BBDC-B94A-9995-880016BCBB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8" y="2400"/>
                <a:ext cx="103" cy="192"/>
                <a:chOff x="1757" y="2400"/>
                <a:chExt cx="103" cy="192"/>
              </a:xfrm>
            </p:grpSpPr>
            <p:sp>
              <p:nvSpPr>
                <p:cNvPr id="604171" name="Freeform 11">
                  <a:extLst>
                    <a:ext uri="{FF2B5EF4-FFF2-40B4-BE49-F238E27FC236}">
                      <a16:creationId xmlns:a16="http://schemas.microsoft.com/office/drawing/2014/main" id="{FB30A04E-394F-754C-A2EE-7D26BE0A1D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761" y="2396"/>
                  <a:ext cx="96" cy="103"/>
                </a:xfrm>
                <a:custGeom>
                  <a:avLst/>
                  <a:gdLst>
                    <a:gd name="T0" fmla="*/ 96 w 96"/>
                    <a:gd name="T1" fmla="*/ 0 h 96"/>
                    <a:gd name="T2" fmla="*/ 0 w 96"/>
                    <a:gd name="T3" fmla="*/ 96 h 96"/>
                    <a:gd name="T4" fmla="*/ 48 w 96"/>
                    <a:gd name="T5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6" h="96">
                      <a:moveTo>
                        <a:pt x="96" y="0"/>
                      </a:moveTo>
                      <a:lnTo>
                        <a:pt x="0" y="96"/>
                      </a:lnTo>
                      <a:lnTo>
                        <a:pt x="48" y="96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4172" name="Freeform 12">
                  <a:extLst>
                    <a:ext uri="{FF2B5EF4-FFF2-40B4-BE49-F238E27FC236}">
                      <a16:creationId xmlns:a16="http://schemas.microsoft.com/office/drawing/2014/main" id="{B959C556-C899-A743-8ED6-F3667B5D78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761" y="2492"/>
                  <a:ext cx="96" cy="103"/>
                </a:xfrm>
                <a:custGeom>
                  <a:avLst/>
                  <a:gdLst>
                    <a:gd name="T0" fmla="*/ 0 w 96"/>
                    <a:gd name="T1" fmla="*/ 0 h 96"/>
                    <a:gd name="T2" fmla="*/ 96 w 96"/>
                    <a:gd name="T3" fmla="*/ 96 h 96"/>
                    <a:gd name="T4" fmla="*/ 48 w 96"/>
                    <a:gd name="T5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6" h="96">
                      <a:moveTo>
                        <a:pt x="0" y="0"/>
                      </a:moveTo>
                      <a:lnTo>
                        <a:pt x="96" y="96"/>
                      </a:lnTo>
                      <a:lnTo>
                        <a:pt x="48" y="96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04303" name="Group 143">
                <a:extLst>
                  <a:ext uri="{FF2B5EF4-FFF2-40B4-BE49-F238E27FC236}">
                    <a16:creationId xmlns:a16="http://schemas.microsoft.com/office/drawing/2014/main" id="{B0EFC4E7-7EC3-AB40-AA67-C0D5325F41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9" y="672"/>
                <a:ext cx="5602" cy="3600"/>
                <a:chOff x="-9" y="672"/>
                <a:chExt cx="5602" cy="3600"/>
              </a:xfrm>
            </p:grpSpPr>
            <p:grpSp>
              <p:nvGrpSpPr>
                <p:cNvPr id="604302" name="Group 142">
                  <a:extLst>
                    <a:ext uri="{FF2B5EF4-FFF2-40B4-BE49-F238E27FC236}">
                      <a16:creationId xmlns:a16="http://schemas.microsoft.com/office/drawing/2014/main" id="{5D59DB9C-485A-2E47-A804-B92AF025B9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9" y="672"/>
                  <a:ext cx="5602" cy="3600"/>
                  <a:chOff x="-9" y="672"/>
                  <a:chExt cx="5602" cy="3600"/>
                </a:xfrm>
              </p:grpSpPr>
              <p:grpSp>
                <p:nvGrpSpPr>
                  <p:cNvPr id="604301" name="Group 141">
                    <a:extLst>
                      <a:ext uri="{FF2B5EF4-FFF2-40B4-BE49-F238E27FC236}">
                        <a16:creationId xmlns:a16="http://schemas.microsoft.com/office/drawing/2014/main" id="{921E2157-A499-CB46-BC00-9185722B16A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-9" y="672"/>
                    <a:ext cx="5602" cy="3600"/>
                    <a:chOff x="-9" y="672"/>
                    <a:chExt cx="5602" cy="3600"/>
                  </a:xfrm>
                </p:grpSpPr>
                <p:sp>
                  <p:nvSpPr>
                    <p:cNvPr id="604176" name="Text Box 16">
                      <a:extLst>
                        <a:ext uri="{FF2B5EF4-FFF2-40B4-BE49-F238E27FC236}">
                          <a16:creationId xmlns:a16="http://schemas.microsoft.com/office/drawing/2014/main" id="{3118F688-236C-B943-8A5D-1C2CEAB50CE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79" y="3936"/>
                      <a:ext cx="829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1600" b="1" baseline="-25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r>
                        <a:rPr kumimoji="1" lang="en-US" altLang="zh-CN"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~</a:t>
                      </a:r>
                      <a:r>
                        <a:rPr kumimoji="1" lang="en-US" altLang="zh-CN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1600" b="1" baseline="-25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p:txBody>
                </p:sp>
                <p:sp>
                  <p:nvSpPr>
                    <p:cNvPr id="604177" name="Line 17">
                      <a:extLst>
                        <a:ext uri="{FF2B5EF4-FFF2-40B4-BE49-F238E27FC236}">
                          <a16:creationId xmlns:a16="http://schemas.microsoft.com/office/drawing/2014/main" id="{A30D17C7-C2B9-6846-9147-D194312A34A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2" y="1634"/>
                      <a:ext cx="536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178" name="Line 18">
                      <a:extLst>
                        <a:ext uri="{FF2B5EF4-FFF2-40B4-BE49-F238E27FC236}">
                          <a16:creationId xmlns:a16="http://schemas.microsoft.com/office/drawing/2014/main" id="{B0B64029-3484-BF46-9C9A-5302E4F796E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2" y="1730"/>
                      <a:ext cx="536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179" name="Text Box 19">
                      <a:extLst>
                        <a:ext uri="{FF2B5EF4-FFF2-40B4-BE49-F238E27FC236}">
                          <a16:creationId xmlns:a16="http://schemas.microsoft.com/office/drawing/2014/main" id="{6B89DEF0-64B9-A54C-9A0F-8440B6F0ECD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31" y="1160"/>
                      <a:ext cx="760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zh-CN" altLang="en-US" sz="20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中断控制</a:t>
                      </a:r>
                    </a:p>
                  </p:txBody>
                </p:sp>
                <p:sp>
                  <p:nvSpPr>
                    <p:cNvPr id="604180" name="Rectangle 20">
                      <a:extLst>
                        <a:ext uri="{FF2B5EF4-FFF2-40B4-BE49-F238E27FC236}">
                          <a16:creationId xmlns:a16="http://schemas.microsoft.com/office/drawing/2014/main" id="{C6BFB0BE-EEDD-4747-BBF2-A09672F822F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" y="1154"/>
                      <a:ext cx="2176" cy="286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181" name="Rectangle 21">
                      <a:extLst>
                        <a:ext uri="{FF2B5EF4-FFF2-40B4-BE49-F238E27FC236}">
                          <a16:creationId xmlns:a16="http://schemas.microsoft.com/office/drawing/2014/main" id="{2DA0AF63-C9CC-DD4B-8657-6A5B58A3772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" y="1958"/>
                      <a:ext cx="673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0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AC(8)</a:t>
                      </a:r>
                    </a:p>
                  </p:txBody>
                </p:sp>
                <p:sp>
                  <p:nvSpPr>
                    <p:cNvPr id="604182" name="Rectangle 22">
                      <a:extLst>
                        <a:ext uri="{FF2B5EF4-FFF2-40B4-BE49-F238E27FC236}">
                          <a16:creationId xmlns:a16="http://schemas.microsoft.com/office/drawing/2014/main" id="{F1D6358C-6DC7-7F4E-9C7C-520418C1FCE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97" y="1958"/>
                      <a:ext cx="673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0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TR(8)</a:t>
                      </a:r>
                    </a:p>
                  </p:txBody>
                </p:sp>
                <p:sp>
                  <p:nvSpPr>
                    <p:cNvPr id="604183" name="Rectangle 23">
                      <a:extLst>
                        <a:ext uri="{FF2B5EF4-FFF2-40B4-BE49-F238E27FC236}">
                          <a16:creationId xmlns:a16="http://schemas.microsoft.com/office/drawing/2014/main" id="{C1223CE7-EB38-4547-BA17-8985256ED2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00" y="1958"/>
                      <a:ext cx="673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0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FR(5)</a:t>
                      </a:r>
                    </a:p>
                  </p:txBody>
                </p:sp>
                <p:sp>
                  <p:nvSpPr>
                    <p:cNvPr id="604184" name="Rectangle 24">
                      <a:extLst>
                        <a:ext uri="{FF2B5EF4-FFF2-40B4-BE49-F238E27FC236}">
                          <a16:creationId xmlns:a16="http://schemas.microsoft.com/office/drawing/2014/main" id="{1C59C9AB-39AA-C242-A37D-88490085E1A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91" y="1958"/>
                      <a:ext cx="674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0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IR(8)</a:t>
                      </a:r>
                    </a:p>
                  </p:txBody>
                </p:sp>
                <p:grpSp>
                  <p:nvGrpSpPr>
                    <p:cNvPr id="604185" name="Group 25">
                      <a:extLst>
                        <a:ext uri="{FF2B5EF4-FFF2-40B4-BE49-F238E27FC236}">
                          <a16:creationId xmlns:a16="http://schemas.microsoft.com/office/drawing/2014/main" id="{ABD0CF69-F350-5148-AD06-4178FF5B5FC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27" y="1958"/>
                      <a:ext cx="1088" cy="1296"/>
                      <a:chOff x="4036" y="1958"/>
                      <a:chExt cx="1088" cy="1296"/>
                    </a:xfrm>
                  </p:grpSpPr>
                  <p:sp>
                    <p:nvSpPr>
                      <p:cNvPr id="604186" name="Rectangle 26">
                        <a:extLst>
                          <a:ext uri="{FF2B5EF4-FFF2-40B4-BE49-F238E27FC236}">
                            <a16:creationId xmlns:a16="http://schemas.microsoft.com/office/drawing/2014/main" id="{AFA3B2A0-E9D3-A248-9DFE-E664C0C4D0F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6" y="3038"/>
                        <a:ext cx="1036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38100" rIns="38100" anchor="ctr" anchorCtr="1"/>
                      <a:lstStyle>
                        <a:lvl1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>
                          <a:buClr>
                            <a:schemeClr val="tx1"/>
                          </a:buClr>
                          <a:buSzPct val="90000"/>
                          <a:buChar char="–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buClr>
                            <a:schemeClr val="accent1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>
                          <a:buClr>
                            <a:schemeClr val="tx1"/>
                          </a:buClr>
                          <a:buChar char="–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3366FF"/>
                          </a:buClr>
                          <a:buNone/>
                        </a:pPr>
                        <a:r>
                          <a:rPr lang="en-US" altLang="zh-CN" sz="1600" b="1">
                            <a:solidFill>
                              <a:srgbClr val="FFFFFF"/>
                            </a:solidFill>
                          </a:rPr>
                          <a:t>IDAL（16）</a:t>
                        </a:r>
                      </a:p>
                    </p:txBody>
                  </p:sp>
                  <p:sp>
                    <p:nvSpPr>
                      <p:cNvPr id="604187" name="Rectangle 27">
                        <a:extLst>
                          <a:ext uri="{FF2B5EF4-FFF2-40B4-BE49-F238E27FC236}">
                            <a16:creationId xmlns:a16="http://schemas.microsoft.com/office/drawing/2014/main" id="{125AFC8E-4729-8B4F-BA7B-ABD07FDB3EB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6" y="2822"/>
                        <a:ext cx="1036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38100" rIns="38100" anchor="ctr" anchorCtr="1"/>
                      <a:lstStyle>
                        <a:lvl1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>
                          <a:buClr>
                            <a:schemeClr val="tx1"/>
                          </a:buClr>
                          <a:buSzPct val="90000"/>
                          <a:buChar char="–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buClr>
                            <a:schemeClr val="accent1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>
                          <a:buClr>
                            <a:schemeClr val="tx1"/>
                          </a:buClr>
                          <a:buChar char="–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3366FF"/>
                          </a:buClr>
                          <a:buNone/>
                        </a:pPr>
                        <a:r>
                          <a:rPr lang="en-US" altLang="zh-CN" sz="1600" b="1">
                            <a:solidFill>
                              <a:srgbClr val="FFFFFF"/>
                            </a:solidFill>
                          </a:rPr>
                          <a:t>PC（16）</a:t>
                        </a:r>
                      </a:p>
                    </p:txBody>
                  </p:sp>
                  <p:sp>
                    <p:nvSpPr>
                      <p:cNvPr id="604188" name="Rectangle 28">
                        <a:extLst>
                          <a:ext uri="{FF2B5EF4-FFF2-40B4-BE49-F238E27FC236}">
                            <a16:creationId xmlns:a16="http://schemas.microsoft.com/office/drawing/2014/main" id="{C62CDE2C-A9D9-7543-8C77-40E1F60D01D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6" y="2606"/>
                        <a:ext cx="1036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38100" rIns="38100" anchor="ctr" anchorCtr="1"/>
                      <a:lstStyle>
                        <a:lvl1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>
                          <a:buClr>
                            <a:schemeClr val="tx1"/>
                          </a:buClr>
                          <a:buSzPct val="90000"/>
                          <a:buChar char="–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buClr>
                            <a:schemeClr val="accent1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>
                          <a:buClr>
                            <a:schemeClr val="tx1"/>
                          </a:buClr>
                          <a:buChar char="–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3366FF"/>
                          </a:buClr>
                          <a:buNone/>
                        </a:pPr>
                        <a:r>
                          <a:rPr lang="en-US" altLang="zh-CN" sz="1600" b="1">
                            <a:solidFill>
                              <a:srgbClr val="FFFFFF"/>
                            </a:solidFill>
                          </a:rPr>
                          <a:t>SP（16）</a:t>
                        </a:r>
                      </a:p>
                    </p:txBody>
                  </p:sp>
                  <p:sp>
                    <p:nvSpPr>
                      <p:cNvPr id="604189" name="Rectangle 29">
                        <a:extLst>
                          <a:ext uri="{FF2B5EF4-FFF2-40B4-BE49-F238E27FC236}">
                            <a16:creationId xmlns:a16="http://schemas.microsoft.com/office/drawing/2014/main" id="{5ED8C4FD-5534-084A-B2E8-2BF3DE566AD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83" y="2390"/>
                        <a:ext cx="541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38100" rIns="38100" anchor="ctr" anchorCtr="1"/>
                      <a:lstStyle>
                        <a:lvl1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>
                          <a:buClr>
                            <a:schemeClr val="tx1"/>
                          </a:buClr>
                          <a:buSzPct val="90000"/>
                          <a:buChar char="–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buClr>
                            <a:schemeClr val="accent1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>
                          <a:buClr>
                            <a:schemeClr val="tx1"/>
                          </a:buClr>
                          <a:buChar char="–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3366FF"/>
                          </a:buClr>
                          <a:buNone/>
                        </a:pPr>
                        <a:r>
                          <a:rPr lang="en-US" altLang="zh-CN" sz="1600" b="1">
                            <a:solidFill>
                              <a:srgbClr val="FFFFFF"/>
                            </a:solidFill>
                          </a:rPr>
                          <a:t>L（8）</a:t>
                        </a:r>
                      </a:p>
                    </p:txBody>
                  </p:sp>
                  <p:sp>
                    <p:nvSpPr>
                      <p:cNvPr id="604190" name="Rectangle 30">
                        <a:extLst>
                          <a:ext uri="{FF2B5EF4-FFF2-40B4-BE49-F238E27FC236}">
                            <a16:creationId xmlns:a16="http://schemas.microsoft.com/office/drawing/2014/main" id="{E4469CD2-A4E8-D442-8117-3B187CBE8CF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2390"/>
                        <a:ext cx="495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38100" rIns="38100" anchor="ctr" anchorCtr="1"/>
                      <a:lstStyle>
                        <a:lvl1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>
                          <a:buClr>
                            <a:schemeClr val="tx1"/>
                          </a:buClr>
                          <a:buSzPct val="90000"/>
                          <a:buChar char="–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buClr>
                            <a:schemeClr val="accent1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>
                          <a:buClr>
                            <a:schemeClr val="tx1"/>
                          </a:buClr>
                          <a:buChar char="–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3366FF"/>
                          </a:buClr>
                          <a:buNone/>
                        </a:pPr>
                        <a:r>
                          <a:rPr lang="en-US" altLang="zh-CN" sz="1600" b="1">
                            <a:solidFill>
                              <a:srgbClr val="FFFFFF"/>
                            </a:solidFill>
                          </a:rPr>
                          <a:t>H（8）</a:t>
                        </a:r>
                      </a:p>
                    </p:txBody>
                  </p:sp>
                  <p:sp>
                    <p:nvSpPr>
                      <p:cNvPr id="604191" name="Rectangle 31">
                        <a:extLst>
                          <a:ext uri="{FF2B5EF4-FFF2-40B4-BE49-F238E27FC236}">
                            <a16:creationId xmlns:a16="http://schemas.microsoft.com/office/drawing/2014/main" id="{4881BC15-0C64-7641-B4EB-7DC98EFB24A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83" y="2174"/>
                        <a:ext cx="541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38100" rIns="38100" anchor="ctr" anchorCtr="1"/>
                      <a:lstStyle>
                        <a:lvl1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>
                          <a:buClr>
                            <a:schemeClr val="tx1"/>
                          </a:buClr>
                          <a:buSzPct val="90000"/>
                          <a:buChar char="–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buClr>
                            <a:schemeClr val="accent1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>
                          <a:buClr>
                            <a:schemeClr val="tx1"/>
                          </a:buClr>
                          <a:buChar char="–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3366FF"/>
                          </a:buClr>
                          <a:buNone/>
                        </a:pPr>
                        <a:r>
                          <a:rPr lang="en-US" altLang="zh-CN" sz="1600" b="1">
                            <a:solidFill>
                              <a:srgbClr val="FFFFFF"/>
                            </a:solidFill>
                          </a:rPr>
                          <a:t>E（8）</a:t>
                        </a:r>
                      </a:p>
                    </p:txBody>
                  </p:sp>
                  <p:sp>
                    <p:nvSpPr>
                      <p:cNvPr id="604192" name="Rectangle 32">
                        <a:extLst>
                          <a:ext uri="{FF2B5EF4-FFF2-40B4-BE49-F238E27FC236}">
                            <a16:creationId xmlns:a16="http://schemas.microsoft.com/office/drawing/2014/main" id="{55E81812-FFE4-0446-B302-8065FFB2FDB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2174"/>
                        <a:ext cx="495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38100" rIns="38100" anchor="ctr" anchorCtr="1"/>
                      <a:lstStyle>
                        <a:lvl1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>
                          <a:buClr>
                            <a:schemeClr val="tx1"/>
                          </a:buClr>
                          <a:buSzPct val="90000"/>
                          <a:buChar char="–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buClr>
                            <a:schemeClr val="accent1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>
                          <a:buClr>
                            <a:schemeClr val="tx1"/>
                          </a:buClr>
                          <a:buChar char="–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3366FF"/>
                          </a:buClr>
                          <a:buNone/>
                        </a:pPr>
                        <a:r>
                          <a:rPr lang="en-US" altLang="zh-CN" sz="1600" b="1">
                            <a:solidFill>
                              <a:srgbClr val="FFFFFF"/>
                            </a:solidFill>
                          </a:rPr>
                          <a:t> D（8）</a:t>
                        </a:r>
                      </a:p>
                    </p:txBody>
                  </p:sp>
                  <p:sp>
                    <p:nvSpPr>
                      <p:cNvPr id="604193" name="Rectangle 33">
                        <a:extLst>
                          <a:ext uri="{FF2B5EF4-FFF2-40B4-BE49-F238E27FC236}">
                            <a16:creationId xmlns:a16="http://schemas.microsoft.com/office/drawing/2014/main" id="{AAA86049-7C34-6B4C-A680-6E69227F947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83" y="1958"/>
                        <a:ext cx="541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38100" rIns="38100" anchor="ctr" anchorCtr="1"/>
                      <a:lstStyle>
                        <a:lvl1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>
                          <a:buClr>
                            <a:schemeClr val="tx1"/>
                          </a:buClr>
                          <a:buSzPct val="90000"/>
                          <a:buChar char="–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buClr>
                            <a:schemeClr val="accent1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>
                          <a:buClr>
                            <a:schemeClr val="tx1"/>
                          </a:buClr>
                          <a:buChar char="–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3366FF"/>
                          </a:buClr>
                          <a:buNone/>
                        </a:pPr>
                        <a:r>
                          <a:rPr lang="en-US" altLang="zh-CN" sz="1600" b="1">
                            <a:solidFill>
                              <a:srgbClr val="FFFFFF"/>
                            </a:solidFill>
                          </a:rPr>
                          <a:t>C（8）</a:t>
                        </a:r>
                      </a:p>
                    </p:txBody>
                  </p:sp>
                  <p:sp>
                    <p:nvSpPr>
                      <p:cNvPr id="604194" name="Rectangle 34">
                        <a:extLst>
                          <a:ext uri="{FF2B5EF4-FFF2-40B4-BE49-F238E27FC236}">
                            <a16:creationId xmlns:a16="http://schemas.microsoft.com/office/drawing/2014/main" id="{53C2C9A8-D1BD-6845-AAF2-958C8B46425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1958"/>
                        <a:ext cx="495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38100" rIns="38100" anchor="ctr" anchorCtr="1"/>
                      <a:lstStyle>
                        <a:lvl1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>
                          <a:buClr>
                            <a:schemeClr val="tx1"/>
                          </a:buClr>
                          <a:buSzPct val="90000"/>
                          <a:buChar char="–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buClr>
                            <a:schemeClr val="accent1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>
                          <a:buClr>
                            <a:schemeClr val="tx1"/>
                          </a:buClr>
                          <a:buChar char="–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3366FF"/>
                          </a:buClr>
                          <a:buNone/>
                        </a:pPr>
                        <a:r>
                          <a:rPr lang="en-US" altLang="zh-CN" sz="1600" b="1">
                            <a:solidFill>
                              <a:srgbClr val="FFFFFF"/>
                            </a:solidFill>
                          </a:rPr>
                          <a:t> B（8）</a:t>
                        </a:r>
                        <a:r>
                          <a:rPr lang="en-US" altLang="zh-CN" sz="1800" b="1">
                            <a:solidFill>
                              <a:srgbClr val="FFFFFF"/>
                            </a:solidFill>
                          </a:rPr>
                          <a:t> </a:t>
                        </a:r>
                      </a:p>
                    </p:txBody>
                  </p:sp>
                  <p:sp>
                    <p:nvSpPr>
                      <p:cNvPr id="604195" name="Line 35">
                        <a:extLst>
                          <a:ext uri="{FF2B5EF4-FFF2-40B4-BE49-F238E27FC236}">
                            <a16:creationId xmlns:a16="http://schemas.microsoft.com/office/drawing/2014/main" id="{95332022-1F0D-1D47-A36B-30753377842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2174"/>
                        <a:ext cx="10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04196" name="Line 36">
                        <a:extLst>
                          <a:ext uri="{FF2B5EF4-FFF2-40B4-BE49-F238E27FC236}">
                            <a16:creationId xmlns:a16="http://schemas.microsoft.com/office/drawing/2014/main" id="{4B6F7C12-8FA7-EE4C-BA1E-4FA381D1981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2390"/>
                        <a:ext cx="10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04197" name="Line 37">
                        <a:extLst>
                          <a:ext uri="{FF2B5EF4-FFF2-40B4-BE49-F238E27FC236}">
                            <a16:creationId xmlns:a16="http://schemas.microsoft.com/office/drawing/2014/main" id="{BB521A6F-8552-C646-9D8F-2AA30B13C99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2606"/>
                        <a:ext cx="10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04198" name="Line 38">
                        <a:extLst>
                          <a:ext uri="{FF2B5EF4-FFF2-40B4-BE49-F238E27FC236}">
                            <a16:creationId xmlns:a16="http://schemas.microsoft.com/office/drawing/2014/main" id="{2950634E-0860-9D4B-A668-7746F4E3B7E7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2822"/>
                        <a:ext cx="10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04199" name="Line 39">
                        <a:extLst>
                          <a:ext uri="{FF2B5EF4-FFF2-40B4-BE49-F238E27FC236}">
                            <a16:creationId xmlns:a16="http://schemas.microsoft.com/office/drawing/2014/main" id="{B4D7FFE1-A76F-0348-8764-BEA82EDE720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3038"/>
                        <a:ext cx="10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04200" name="Line 40">
                        <a:extLst>
                          <a:ext uri="{FF2B5EF4-FFF2-40B4-BE49-F238E27FC236}">
                            <a16:creationId xmlns:a16="http://schemas.microsoft.com/office/drawing/2014/main" id="{F2056699-4790-7D4E-8FF7-C9BED4AA900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3254"/>
                        <a:ext cx="1036" cy="0"/>
                      </a:xfrm>
                      <a:prstGeom prst="line">
                        <a:avLst/>
                      </a:prstGeom>
                      <a:noFill/>
                      <a:ln w="28575" cap="sq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04201" name="Line 41">
                        <a:extLst>
                          <a:ext uri="{FF2B5EF4-FFF2-40B4-BE49-F238E27FC236}">
                            <a16:creationId xmlns:a16="http://schemas.microsoft.com/office/drawing/2014/main" id="{F67CC849-BD3C-BF4E-A732-997C3F52301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1958"/>
                        <a:ext cx="0" cy="1296"/>
                      </a:xfrm>
                      <a:prstGeom prst="line">
                        <a:avLst/>
                      </a:prstGeom>
                      <a:noFill/>
                      <a:ln w="28575" cap="sq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04202" name="Line 42">
                        <a:extLst>
                          <a:ext uri="{FF2B5EF4-FFF2-40B4-BE49-F238E27FC236}">
                            <a16:creationId xmlns:a16="http://schemas.microsoft.com/office/drawing/2014/main" id="{585F5602-FA39-FC47-BCED-D05CE4C63D3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51" y="1958"/>
                        <a:ext cx="0" cy="648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04203" name="Line 43">
                        <a:extLst>
                          <a:ext uri="{FF2B5EF4-FFF2-40B4-BE49-F238E27FC236}">
                            <a16:creationId xmlns:a16="http://schemas.microsoft.com/office/drawing/2014/main" id="{3183AE14-AFC1-3840-9E23-7D0EF9F1245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072" y="1958"/>
                        <a:ext cx="0" cy="1296"/>
                      </a:xfrm>
                      <a:prstGeom prst="line">
                        <a:avLst/>
                      </a:prstGeom>
                      <a:noFill/>
                      <a:ln w="28575" cap="sq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04204" name="Line 44">
                        <a:extLst>
                          <a:ext uri="{FF2B5EF4-FFF2-40B4-BE49-F238E27FC236}">
                            <a16:creationId xmlns:a16="http://schemas.microsoft.com/office/drawing/2014/main" id="{19CC7416-5C57-5849-A197-59352E33B42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1963"/>
                        <a:ext cx="10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604205" name="Group 45">
                      <a:extLst>
                        <a:ext uri="{FF2B5EF4-FFF2-40B4-BE49-F238E27FC236}">
                          <a16:creationId xmlns:a16="http://schemas.microsoft.com/office/drawing/2014/main" id="{55CD8638-C311-CF4E-863D-C6F2AB7B97F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91" y="2342"/>
                      <a:ext cx="777" cy="816"/>
                      <a:chOff x="3000" y="2342"/>
                      <a:chExt cx="777" cy="816"/>
                    </a:xfrm>
                  </p:grpSpPr>
                  <p:sp>
                    <p:nvSpPr>
                      <p:cNvPr id="604206" name="Text Box 46">
                        <a:extLst>
                          <a:ext uri="{FF2B5EF4-FFF2-40B4-BE49-F238E27FC236}">
                            <a16:creationId xmlns:a16="http://schemas.microsoft.com/office/drawing/2014/main" id="{0C93CA22-AD9D-8948-988D-9BFC12D9BA82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000" y="2366"/>
                        <a:ext cx="732" cy="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zh-CN" altLang="en-US" b="1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 指令译码</a:t>
                        </a:r>
                      </a:p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zh-CN" altLang="en-US" b="1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       和</a:t>
                        </a:r>
                      </a:p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zh-CN" altLang="en-US" b="1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 机器周期</a:t>
                        </a:r>
                      </a:p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zh-CN" altLang="en-US" b="1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     编码</a:t>
                        </a:r>
                      </a:p>
                    </p:txBody>
                  </p:sp>
                  <p:sp>
                    <p:nvSpPr>
                      <p:cNvPr id="604207" name="Rectangle 47">
                        <a:extLst>
                          <a:ext uri="{FF2B5EF4-FFF2-40B4-BE49-F238E27FC236}">
                            <a16:creationId xmlns:a16="http://schemas.microsoft.com/office/drawing/2014/main" id="{4A22EFAF-DDA0-A94E-AE8A-9DC46CC6105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00" y="2342"/>
                        <a:ext cx="777" cy="816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604208" name="Group 48">
                      <a:extLst>
                        <a:ext uri="{FF2B5EF4-FFF2-40B4-BE49-F238E27FC236}">
                          <a16:creationId xmlns:a16="http://schemas.microsoft.com/office/drawing/2014/main" id="{9B9CB28C-B82B-2743-9D5A-8BEAB91078C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51" y="2342"/>
                      <a:ext cx="622" cy="803"/>
                      <a:chOff x="1860" y="2342"/>
                      <a:chExt cx="622" cy="803"/>
                    </a:xfrm>
                  </p:grpSpPr>
                  <p:sp>
                    <p:nvSpPr>
                      <p:cNvPr id="604209" name="Freeform 49">
                        <a:extLst>
                          <a:ext uri="{FF2B5EF4-FFF2-40B4-BE49-F238E27FC236}">
                            <a16:creationId xmlns:a16="http://schemas.microsoft.com/office/drawing/2014/main" id="{29DF3806-A99F-EF4F-AEB8-9F092EB7A20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60" y="2342"/>
                        <a:ext cx="622" cy="803"/>
                      </a:xfrm>
                      <a:custGeom>
                        <a:avLst/>
                        <a:gdLst>
                          <a:gd name="T0" fmla="*/ 9 w 576"/>
                          <a:gd name="T1" fmla="*/ 0 h 803"/>
                          <a:gd name="T2" fmla="*/ 572 w 576"/>
                          <a:gd name="T3" fmla="*/ 0 h 803"/>
                          <a:gd name="T4" fmla="*/ 576 w 576"/>
                          <a:gd name="T5" fmla="*/ 803 h 803"/>
                          <a:gd name="T6" fmla="*/ 0 w 576"/>
                          <a:gd name="T7" fmla="*/ 803 h 803"/>
                          <a:gd name="T8" fmla="*/ 0 w 576"/>
                          <a:gd name="T9" fmla="*/ 515 h 803"/>
                          <a:gd name="T10" fmla="*/ 156 w 576"/>
                          <a:gd name="T11" fmla="*/ 389 h 803"/>
                          <a:gd name="T12" fmla="*/ 12 w 576"/>
                          <a:gd name="T13" fmla="*/ 278 h 803"/>
                          <a:gd name="T14" fmla="*/ 9 w 576"/>
                          <a:gd name="T15" fmla="*/ 0 h 80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576" h="803">
                            <a:moveTo>
                              <a:pt x="9" y="0"/>
                            </a:moveTo>
                            <a:lnTo>
                              <a:pt x="572" y="0"/>
                            </a:lnTo>
                            <a:lnTo>
                              <a:pt x="576" y="803"/>
                            </a:lnTo>
                            <a:lnTo>
                              <a:pt x="0" y="803"/>
                            </a:lnTo>
                            <a:lnTo>
                              <a:pt x="0" y="515"/>
                            </a:lnTo>
                            <a:lnTo>
                              <a:pt x="156" y="389"/>
                            </a:lnTo>
                            <a:lnTo>
                              <a:pt x="12" y="278"/>
                            </a:lnTo>
                            <a:lnTo>
                              <a:pt x="9" y="0"/>
                            </a:lnTo>
                            <a:close/>
                          </a:path>
                        </a:pathLst>
                      </a:custGeom>
                      <a:noFill/>
                      <a:ln w="28575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04210" name="Text Box 50">
                        <a:extLst>
                          <a:ext uri="{FF2B5EF4-FFF2-40B4-BE49-F238E27FC236}">
                            <a16:creationId xmlns:a16="http://schemas.microsoft.com/office/drawing/2014/main" id="{BEA5B00F-A895-7246-9DA3-F5C140F5700C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991" y="2639"/>
                        <a:ext cx="455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en-US" altLang="zh-CN" sz="2000" b="1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ALU</a:t>
                        </a:r>
                      </a:p>
                    </p:txBody>
                  </p:sp>
                </p:grpSp>
                <p:sp>
                  <p:nvSpPr>
                    <p:cNvPr id="604211" name="AutoShape 51">
                      <a:extLst>
                        <a:ext uri="{FF2B5EF4-FFF2-40B4-BE49-F238E27FC236}">
                          <a16:creationId xmlns:a16="http://schemas.microsoft.com/office/drawing/2014/main" id="{774336A5-8DB1-BA47-9F01-657CC251C0E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3" y="1730"/>
                      <a:ext cx="103" cy="220"/>
                    </a:xfrm>
                    <a:prstGeom prst="upDownArrow">
                      <a:avLst>
                        <a:gd name="adj1" fmla="val 50000"/>
                        <a:gd name="adj2" fmla="val 42718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12" name="AutoShape 52">
                      <a:extLst>
                        <a:ext uri="{FF2B5EF4-FFF2-40B4-BE49-F238E27FC236}">
                          <a16:creationId xmlns:a16="http://schemas.microsoft.com/office/drawing/2014/main" id="{0DED5BAE-E658-7148-9104-9FF4BFB7D8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82" y="1730"/>
                      <a:ext cx="103" cy="220"/>
                    </a:xfrm>
                    <a:prstGeom prst="upDownArrow">
                      <a:avLst>
                        <a:gd name="adj1" fmla="val 50000"/>
                        <a:gd name="adj2" fmla="val 42718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13" name="AutoShape 53">
                      <a:extLst>
                        <a:ext uri="{FF2B5EF4-FFF2-40B4-BE49-F238E27FC236}">
                          <a16:creationId xmlns:a16="http://schemas.microsoft.com/office/drawing/2014/main" id="{17F62305-022A-554B-A2FF-D432E3FB44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9" y="1730"/>
                      <a:ext cx="103" cy="220"/>
                    </a:xfrm>
                    <a:prstGeom prst="upDownArrow">
                      <a:avLst>
                        <a:gd name="adj1" fmla="val 50000"/>
                        <a:gd name="adj2" fmla="val 42718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14" name="AutoShape 54">
                      <a:extLst>
                        <a:ext uri="{FF2B5EF4-FFF2-40B4-BE49-F238E27FC236}">
                          <a16:creationId xmlns:a16="http://schemas.microsoft.com/office/drawing/2014/main" id="{7C8DE241-439E-2A46-A17E-98DEBE5C89B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3" y="1730"/>
                      <a:ext cx="104" cy="220"/>
                    </a:xfrm>
                    <a:prstGeom prst="upDownArrow">
                      <a:avLst>
                        <a:gd name="adj1" fmla="val 50000"/>
                        <a:gd name="adj2" fmla="val 42308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grpSp>
                  <p:nvGrpSpPr>
                    <p:cNvPr id="604215" name="Group 55">
                      <a:extLst>
                        <a:ext uri="{FF2B5EF4-FFF2-40B4-BE49-F238E27FC236}">
                          <a16:creationId xmlns:a16="http://schemas.microsoft.com/office/drawing/2014/main" id="{14C8A3BF-C719-014A-BDBC-107730FCDB3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1" y="3348"/>
                      <a:ext cx="3382" cy="551"/>
                      <a:chOff x="410" y="3348"/>
                      <a:chExt cx="3382" cy="551"/>
                    </a:xfrm>
                  </p:grpSpPr>
                  <p:sp>
                    <p:nvSpPr>
                      <p:cNvPr id="604216" name="Text Box 56">
                        <a:extLst>
                          <a:ext uri="{FF2B5EF4-FFF2-40B4-BE49-F238E27FC236}">
                            <a16:creationId xmlns:a16="http://schemas.microsoft.com/office/drawing/2014/main" id="{4D47D342-23BA-7240-902C-08C967D40900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581" y="3348"/>
                        <a:ext cx="921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zh-CN" altLang="en-US" sz="2000" b="1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定时和控制</a:t>
                        </a:r>
                      </a:p>
                    </p:txBody>
                  </p:sp>
                  <p:sp>
                    <p:nvSpPr>
                      <p:cNvPr id="604217" name="Text Box 57">
                        <a:extLst>
                          <a:ext uri="{FF2B5EF4-FFF2-40B4-BE49-F238E27FC236}">
                            <a16:creationId xmlns:a16="http://schemas.microsoft.com/office/drawing/2014/main" id="{10505E36-C352-DE42-BE8F-14DB246D0CCD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6" y="3649"/>
                        <a:ext cx="478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zh-CN" altLang="en-US" sz="2000" b="1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 时钟</a:t>
                        </a:r>
                      </a:p>
                    </p:txBody>
                  </p:sp>
                  <p:sp>
                    <p:nvSpPr>
                      <p:cNvPr id="604218" name="Text Box 58">
                        <a:extLst>
                          <a:ext uri="{FF2B5EF4-FFF2-40B4-BE49-F238E27FC236}">
                            <a16:creationId xmlns:a16="http://schemas.microsoft.com/office/drawing/2014/main" id="{7C18C835-A822-E44C-A93E-4817E5F04C8B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151" y="3638"/>
                        <a:ext cx="438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zh-CN" altLang="en-US" sz="2000" b="1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控制</a:t>
                        </a:r>
                      </a:p>
                    </p:txBody>
                  </p:sp>
                  <p:sp>
                    <p:nvSpPr>
                      <p:cNvPr id="604219" name="Text Box 59">
                        <a:extLst>
                          <a:ext uri="{FF2B5EF4-FFF2-40B4-BE49-F238E27FC236}">
                            <a16:creationId xmlns:a16="http://schemas.microsoft.com/office/drawing/2014/main" id="{D58CAA3A-C35F-A546-B48E-92386C47AEBC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829" y="3638"/>
                        <a:ext cx="441" cy="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zh-CN" altLang="en-US" sz="2000" b="1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状态</a:t>
                        </a:r>
                      </a:p>
                    </p:txBody>
                  </p:sp>
                  <p:sp>
                    <p:nvSpPr>
                      <p:cNvPr id="604220" name="Text Box 60">
                        <a:extLst>
                          <a:ext uri="{FF2B5EF4-FFF2-40B4-BE49-F238E27FC236}">
                            <a16:creationId xmlns:a16="http://schemas.microsoft.com/office/drawing/2014/main" id="{D268A706-D523-7C45-81FF-A67EF0E13CB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507" y="3638"/>
                        <a:ext cx="584" cy="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en-US" altLang="zh-CN" sz="2000" b="1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  DMA</a:t>
                        </a:r>
                      </a:p>
                    </p:txBody>
                  </p:sp>
                  <p:sp>
                    <p:nvSpPr>
                      <p:cNvPr id="604221" name="Text Box 61">
                        <a:extLst>
                          <a:ext uri="{FF2B5EF4-FFF2-40B4-BE49-F238E27FC236}">
                            <a16:creationId xmlns:a16="http://schemas.microsoft.com/office/drawing/2014/main" id="{87B90522-73BD-8345-ABD4-F3C4A61EA660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68" y="3638"/>
                        <a:ext cx="441" cy="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zh-CN" altLang="en-US" sz="2000" b="1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复位</a:t>
                        </a:r>
                      </a:p>
                    </p:txBody>
                  </p:sp>
                  <p:sp>
                    <p:nvSpPr>
                      <p:cNvPr id="604222" name="Rectangle 62">
                        <a:extLst>
                          <a:ext uri="{FF2B5EF4-FFF2-40B4-BE49-F238E27FC236}">
                            <a16:creationId xmlns:a16="http://schemas.microsoft.com/office/drawing/2014/main" id="{676C5B4C-E9C1-9849-A5CC-09C2E389452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0" y="3350"/>
                        <a:ext cx="3382" cy="52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604223" name="AutoShape 63">
                      <a:extLst>
                        <a:ext uri="{FF2B5EF4-FFF2-40B4-BE49-F238E27FC236}">
                          <a16:creationId xmlns:a16="http://schemas.microsoft.com/office/drawing/2014/main" id="{FD1ED994-06DA-8048-A5E3-3F2B16DE8A7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50" y="1740"/>
                      <a:ext cx="108" cy="218"/>
                    </a:xfrm>
                    <a:prstGeom prst="downArrow">
                      <a:avLst>
                        <a:gd name="adj1" fmla="val 50000"/>
                        <a:gd name="adj2" fmla="val 50463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24" name="AutoShape 64">
                      <a:extLst>
                        <a:ext uri="{FF2B5EF4-FFF2-40B4-BE49-F238E27FC236}">
                          <a16:creationId xmlns:a16="http://schemas.microsoft.com/office/drawing/2014/main" id="{B0C7866D-D383-0942-81B9-C1484E21ED6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6" y="1440"/>
                      <a:ext cx="104" cy="192"/>
                    </a:xfrm>
                    <a:prstGeom prst="upDownArrow">
                      <a:avLst>
                        <a:gd name="adj1" fmla="val 50000"/>
                        <a:gd name="adj2" fmla="val 36923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25" name="Line 65">
                      <a:extLst>
                        <a:ext uri="{FF2B5EF4-FFF2-40B4-BE49-F238E27FC236}">
                          <a16:creationId xmlns:a16="http://schemas.microsoft.com/office/drawing/2014/main" id="{79651B10-FED4-A349-ACEA-A93D804F279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59" y="219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26" name="Line 66">
                      <a:extLst>
                        <a:ext uri="{FF2B5EF4-FFF2-40B4-BE49-F238E27FC236}">
                          <a16:creationId xmlns:a16="http://schemas.microsoft.com/office/drawing/2014/main" id="{EB3A095F-6188-1F45-B74D-4678FCB87E2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2214" y="2187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27" name="AutoShape 67">
                      <a:extLst>
                        <a:ext uri="{FF2B5EF4-FFF2-40B4-BE49-F238E27FC236}">
                          <a16:creationId xmlns:a16="http://schemas.microsoft.com/office/drawing/2014/main" id="{A29A3461-ACAC-AF40-8765-A64C0CD6983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54" y="3168"/>
                      <a:ext cx="103" cy="170"/>
                    </a:xfrm>
                    <a:prstGeom prst="downArrow">
                      <a:avLst>
                        <a:gd name="adj1" fmla="val 50000"/>
                        <a:gd name="adj2" fmla="val 41262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28" name="Rectangle 68">
                      <a:extLst>
                        <a:ext uri="{FF2B5EF4-FFF2-40B4-BE49-F238E27FC236}">
                          <a16:creationId xmlns:a16="http://schemas.microsoft.com/office/drawing/2014/main" id="{729A8A4F-D5C8-CD4F-8E88-9B8AD0DF067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27" y="3648"/>
                      <a:ext cx="674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0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ABR(8)</a:t>
                      </a:r>
                    </a:p>
                  </p:txBody>
                </p:sp>
                <p:sp>
                  <p:nvSpPr>
                    <p:cNvPr id="604229" name="Rectangle 69">
                      <a:extLst>
                        <a:ext uri="{FF2B5EF4-FFF2-40B4-BE49-F238E27FC236}">
                          <a16:creationId xmlns:a16="http://schemas.microsoft.com/office/drawing/2014/main" id="{F71F0F16-AE55-A044-9B95-330B389CA58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04" y="3648"/>
                      <a:ext cx="674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0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ADBR(8)</a:t>
                      </a:r>
                    </a:p>
                  </p:txBody>
                </p:sp>
                <p:sp>
                  <p:nvSpPr>
                    <p:cNvPr id="604230" name="AutoShape 70">
                      <a:extLst>
                        <a:ext uri="{FF2B5EF4-FFF2-40B4-BE49-F238E27FC236}">
                          <a16:creationId xmlns:a16="http://schemas.microsoft.com/office/drawing/2014/main" id="{FEAD73F4-4F6B-0041-BFE9-4E7D01F38B1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19" y="1728"/>
                      <a:ext cx="207" cy="1920"/>
                    </a:xfrm>
                    <a:prstGeom prst="upDownArrow">
                      <a:avLst>
                        <a:gd name="adj1" fmla="val 39167"/>
                        <a:gd name="adj2" fmla="val 97091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31" name="AutoShape 71">
                      <a:extLst>
                        <a:ext uri="{FF2B5EF4-FFF2-40B4-BE49-F238E27FC236}">
                          <a16:creationId xmlns:a16="http://schemas.microsoft.com/office/drawing/2014/main" id="{7C790225-3F96-0C4A-9268-D607781F679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4" y="3888"/>
                      <a:ext cx="103" cy="170"/>
                    </a:xfrm>
                    <a:prstGeom prst="downArrow">
                      <a:avLst>
                        <a:gd name="adj1" fmla="val 50000"/>
                        <a:gd name="adj2" fmla="val 41262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32" name="Text Box 72">
                      <a:extLst>
                        <a:ext uri="{FF2B5EF4-FFF2-40B4-BE49-F238E27FC236}">
                          <a16:creationId xmlns:a16="http://schemas.microsoft.com/office/drawing/2014/main" id="{95680FFD-AC74-E34F-9EB7-2CD0275FC62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" y="1440"/>
                      <a:ext cx="1203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zh-CN" altLang="en-US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8位内部数据总线</a:t>
                      </a:r>
                    </a:p>
                  </p:txBody>
                </p:sp>
                <p:sp>
                  <p:nvSpPr>
                    <p:cNvPr id="604233" name="Text Box 73">
                      <a:extLst>
                        <a:ext uri="{FF2B5EF4-FFF2-40B4-BE49-F238E27FC236}">
                          <a16:creationId xmlns:a16="http://schemas.microsoft.com/office/drawing/2014/main" id="{480865F3-AFE7-744D-84CF-F7ADAE7D816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39" y="1163"/>
                      <a:ext cx="668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0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I/O</a:t>
                      </a:r>
                      <a:r>
                        <a:rPr kumimoji="1" lang="zh-CN" altLang="en-US" sz="20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</a:t>
                      </a:r>
                    </a:p>
                  </p:txBody>
                </p:sp>
                <p:sp>
                  <p:nvSpPr>
                    <p:cNvPr id="604234" name="AutoShape 74">
                      <a:extLst>
                        <a:ext uri="{FF2B5EF4-FFF2-40B4-BE49-F238E27FC236}">
                          <a16:creationId xmlns:a16="http://schemas.microsoft.com/office/drawing/2014/main" id="{A2A9ADD6-D1DE-4941-8E78-1D71AA876A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61" y="1440"/>
                      <a:ext cx="104" cy="192"/>
                    </a:xfrm>
                    <a:prstGeom prst="upDownArrow">
                      <a:avLst>
                        <a:gd name="adj1" fmla="val 50000"/>
                        <a:gd name="adj2" fmla="val 36923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35" name="Line 75">
                      <a:extLst>
                        <a:ext uri="{FF2B5EF4-FFF2-40B4-BE49-F238E27FC236}">
                          <a16:creationId xmlns:a16="http://schemas.microsoft.com/office/drawing/2014/main" id="{1B4DE85B-F467-1E45-9D9F-9F1423D105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6" y="1005"/>
                      <a:ext cx="0" cy="14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36" name="Line 76">
                      <a:extLst>
                        <a:ext uri="{FF2B5EF4-FFF2-40B4-BE49-F238E27FC236}">
                          <a16:creationId xmlns:a16="http://schemas.microsoft.com/office/drawing/2014/main" id="{FDAAB352-E5AF-914E-AACA-A84C57782E7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60" y="1005"/>
                      <a:ext cx="0" cy="14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37" name="Line 77">
                      <a:extLst>
                        <a:ext uri="{FF2B5EF4-FFF2-40B4-BE49-F238E27FC236}">
                          <a16:creationId xmlns:a16="http://schemas.microsoft.com/office/drawing/2014/main" id="{6F4F8DB7-A50A-D043-A7A0-3002704C7F2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5" y="1005"/>
                      <a:ext cx="0" cy="14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38" name="Line 78">
                      <a:extLst>
                        <a:ext uri="{FF2B5EF4-FFF2-40B4-BE49-F238E27FC236}">
                          <a16:creationId xmlns:a16="http://schemas.microsoft.com/office/drawing/2014/main" id="{11FC8CBD-03C9-EC43-A65C-693030D1CA8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2318" y="855"/>
                      <a:ext cx="0" cy="28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39" name="Line 79">
                      <a:extLst>
                        <a:ext uri="{FF2B5EF4-FFF2-40B4-BE49-F238E27FC236}">
                          <a16:creationId xmlns:a16="http://schemas.microsoft.com/office/drawing/2014/main" id="{6B229875-357D-9B41-8184-E84F4ACCCFE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1613" y="864"/>
                      <a:ext cx="0" cy="28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40" name="Line 80">
                      <a:extLst>
                        <a:ext uri="{FF2B5EF4-FFF2-40B4-BE49-F238E27FC236}">
                          <a16:creationId xmlns:a16="http://schemas.microsoft.com/office/drawing/2014/main" id="{3041F514-0486-3943-8951-01A657D1B76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908" y="864"/>
                      <a:ext cx="0" cy="28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41" name="Text Box 81">
                      <a:extLst>
                        <a:ext uri="{FF2B5EF4-FFF2-40B4-BE49-F238E27FC236}">
                          <a16:creationId xmlns:a16="http://schemas.microsoft.com/office/drawing/2014/main" id="{06018A1F-4D11-F049-AF29-88656053A3A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4" y="672"/>
                      <a:ext cx="47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INTA</a:t>
                      </a:r>
                    </a:p>
                  </p:txBody>
                </p:sp>
                <p:sp>
                  <p:nvSpPr>
                    <p:cNvPr id="604242" name="Text Box 82">
                      <a:extLst>
                        <a:ext uri="{FF2B5EF4-FFF2-40B4-BE49-F238E27FC236}">
                          <a16:creationId xmlns:a16="http://schemas.microsoft.com/office/drawing/2014/main" id="{B8BC81D5-391D-4942-82EB-16969D08B47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9" y="825"/>
                      <a:ext cx="47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INTR</a:t>
                      </a:r>
                    </a:p>
                  </p:txBody>
                </p:sp>
                <p:sp>
                  <p:nvSpPr>
                    <p:cNvPr id="604243" name="Line 83">
                      <a:extLst>
                        <a:ext uri="{FF2B5EF4-FFF2-40B4-BE49-F238E27FC236}">
                          <a16:creationId xmlns:a16="http://schemas.microsoft.com/office/drawing/2014/main" id="{6C0D500E-AFB8-AC42-AD18-F77A1E96C77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1" y="864"/>
                      <a:ext cx="363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44" name="Line 84">
                      <a:extLst>
                        <a:ext uri="{FF2B5EF4-FFF2-40B4-BE49-F238E27FC236}">
                          <a16:creationId xmlns:a16="http://schemas.microsoft.com/office/drawing/2014/main" id="{E8E3A3BC-10E0-6C4B-8FDC-5E1208DDD20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02" y="1008"/>
                      <a:ext cx="0" cy="14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45" name="Line 85">
                      <a:extLst>
                        <a:ext uri="{FF2B5EF4-FFF2-40B4-BE49-F238E27FC236}">
                          <a16:creationId xmlns:a16="http://schemas.microsoft.com/office/drawing/2014/main" id="{5AC41B7B-956B-6841-8F37-89A18E1DE80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3872" y="1008"/>
                      <a:ext cx="0" cy="14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46" name="Text Box 86">
                      <a:extLst>
                        <a:ext uri="{FF2B5EF4-FFF2-40B4-BE49-F238E27FC236}">
                          <a16:creationId xmlns:a16="http://schemas.microsoft.com/office/drawing/2014/main" id="{5E94D4E8-97A9-9949-BF68-5D3D40B02A9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25" y="792"/>
                      <a:ext cx="35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SID</a:t>
                      </a:r>
                    </a:p>
                  </p:txBody>
                </p:sp>
                <p:sp>
                  <p:nvSpPr>
                    <p:cNvPr id="604247" name="Text Box 87">
                      <a:extLst>
                        <a:ext uri="{FF2B5EF4-FFF2-40B4-BE49-F238E27FC236}">
                          <a16:creationId xmlns:a16="http://schemas.microsoft.com/office/drawing/2014/main" id="{9A4D319A-AB4C-A34E-B2EE-398E702B971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34" y="792"/>
                      <a:ext cx="415" cy="2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SOD</a:t>
                      </a:r>
                    </a:p>
                  </p:txBody>
                </p:sp>
                <p:sp>
                  <p:nvSpPr>
                    <p:cNvPr id="604248" name="Line 88">
                      <a:extLst>
                        <a:ext uri="{FF2B5EF4-FFF2-40B4-BE49-F238E27FC236}">
                          <a16:creationId xmlns:a16="http://schemas.microsoft.com/office/drawing/2014/main" id="{4C3B0D5A-5C4C-6E4F-B458-B59BC88503C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3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49" name="Line 89">
                      <a:extLst>
                        <a:ext uri="{FF2B5EF4-FFF2-40B4-BE49-F238E27FC236}">
                          <a16:creationId xmlns:a16="http://schemas.microsoft.com/office/drawing/2014/main" id="{18B4695A-1144-134C-AE0D-E9F43A6D19C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74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50" name="Line 90">
                      <a:extLst>
                        <a:ext uri="{FF2B5EF4-FFF2-40B4-BE49-F238E27FC236}">
                          <a16:creationId xmlns:a16="http://schemas.microsoft.com/office/drawing/2014/main" id="{24BB8AC8-2BF5-D743-B601-A6DCFC7AF5F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3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51" name="Line 91">
                      <a:extLst>
                        <a:ext uri="{FF2B5EF4-FFF2-40B4-BE49-F238E27FC236}">
                          <a16:creationId xmlns:a16="http://schemas.microsoft.com/office/drawing/2014/main" id="{AD3EF8A7-94C5-4349-B8DD-4E58EFAF9E6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92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52" name="Line 92">
                      <a:extLst>
                        <a:ext uri="{FF2B5EF4-FFF2-40B4-BE49-F238E27FC236}">
                          <a16:creationId xmlns:a16="http://schemas.microsoft.com/office/drawing/2014/main" id="{2D43C204-662C-5F47-9845-CB1D8948F0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55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53" name="Line 93">
                      <a:extLst>
                        <a:ext uri="{FF2B5EF4-FFF2-40B4-BE49-F238E27FC236}">
                          <a16:creationId xmlns:a16="http://schemas.microsoft.com/office/drawing/2014/main" id="{A9FA4FAC-4F3C-3543-BD4C-EA50E5E654A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15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54" name="Line 94">
                      <a:extLst>
                        <a:ext uri="{FF2B5EF4-FFF2-40B4-BE49-F238E27FC236}">
                          <a16:creationId xmlns:a16="http://schemas.microsoft.com/office/drawing/2014/main" id="{1EC34994-6BF0-2D40-BC11-18F44A6C70A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70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55" name="Line 95">
                      <a:extLst>
                        <a:ext uri="{FF2B5EF4-FFF2-40B4-BE49-F238E27FC236}">
                          <a16:creationId xmlns:a16="http://schemas.microsoft.com/office/drawing/2014/main" id="{DFC01D09-B58C-DF44-967E-225A383F848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91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56" name="Line 96">
                      <a:extLst>
                        <a:ext uri="{FF2B5EF4-FFF2-40B4-BE49-F238E27FC236}">
                          <a16:creationId xmlns:a16="http://schemas.microsoft.com/office/drawing/2014/main" id="{C7F67AD0-D695-BE48-A7C5-AE9C6BBC397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61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57" name="Line 97">
                      <a:extLst>
                        <a:ext uri="{FF2B5EF4-FFF2-40B4-BE49-F238E27FC236}">
                          <a16:creationId xmlns:a16="http://schemas.microsoft.com/office/drawing/2014/main" id="{D3DB90E7-6687-7E4E-AE40-7872C06A436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15" y="3888"/>
                      <a:ext cx="0" cy="29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58" name="Line 98">
                      <a:extLst>
                        <a:ext uri="{FF2B5EF4-FFF2-40B4-BE49-F238E27FC236}">
                          <a16:creationId xmlns:a16="http://schemas.microsoft.com/office/drawing/2014/main" id="{40ABDC39-FE02-1C45-804A-FC2E31FE750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54" y="3888"/>
                      <a:ext cx="0" cy="29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59" name="Line 99">
                      <a:extLst>
                        <a:ext uri="{FF2B5EF4-FFF2-40B4-BE49-F238E27FC236}">
                          <a16:creationId xmlns:a16="http://schemas.microsoft.com/office/drawing/2014/main" id="{44A1C5DA-80F9-C842-BB53-5E398361BCC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84" y="3886"/>
                      <a:ext cx="0" cy="29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60" name="Text Box 100">
                      <a:extLst>
                        <a:ext uri="{FF2B5EF4-FFF2-40B4-BE49-F238E27FC236}">
                          <a16:creationId xmlns:a16="http://schemas.microsoft.com/office/drawing/2014/main" id="{0188A314-4EB6-E448-897E-FB802BB88CA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9" y="3897"/>
                      <a:ext cx="428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CLK</a:t>
                      </a:r>
                      <a:endParaRPr kumimoji="1" lang="en-US" altLang="zh-CN" b="1" baseline="-25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61" name="Text Box 101">
                      <a:extLst>
                        <a:ext uri="{FF2B5EF4-FFF2-40B4-BE49-F238E27FC236}">
                          <a16:creationId xmlns:a16="http://schemas.microsoft.com/office/drawing/2014/main" id="{9A2F2E1A-27E1-BB42-B778-EE5C0B11CB0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7" y="4032"/>
                      <a:ext cx="508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Ready</a:t>
                      </a:r>
                    </a:p>
                  </p:txBody>
                </p:sp>
                <p:sp>
                  <p:nvSpPr>
                    <p:cNvPr id="604262" name="Text Box 102">
                      <a:extLst>
                        <a:ext uri="{FF2B5EF4-FFF2-40B4-BE49-F238E27FC236}">
                          <a16:creationId xmlns:a16="http://schemas.microsoft.com/office/drawing/2014/main" id="{BC8FD689-B200-3048-A92C-14A5A98D101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67" y="4032"/>
                      <a:ext cx="324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RD</a:t>
                      </a:r>
                    </a:p>
                  </p:txBody>
                </p:sp>
                <p:sp>
                  <p:nvSpPr>
                    <p:cNvPr id="604263" name="Line 103">
                      <a:extLst>
                        <a:ext uri="{FF2B5EF4-FFF2-40B4-BE49-F238E27FC236}">
                          <a16:creationId xmlns:a16="http://schemas.microsoft.com/office/drawing/2014/main" id="{91E0E626-3924-2A44-93AE-07B7A6C33C1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30" y="4056"/>
                      <a:ext cx="20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64" name="Text Box 104">
                      <a:extLst>
                        <a:ext uri="{FF2B5EF4-FFF2-40B4-BE49-F238E27FC236}">
                          <a16:creationId xmlns:a16="http://schemas.microsoft.com/office/drawing/2014/main" id="{D483ADF7-23CB-C341-AB47-ADDC7DF911E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8" y="4032"/>
                      <a:ext cx="364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WR</a:t>
                      </a:r>
                    </a:p>
                  </p:txBody>
                </p:sp>
                <p:sp>
                  <p:nvSpPr>
                    <p:cNvPr id="604265" name="Line 105">
                      <a:extLst>
                        <a:ext uri="{FF2B5EF4-FFF2-40B4-BE49-F238E27FC236}">
                          <a16:creationId xmlns:a16="http://schemas.microsoft.com/office/drawing/2014/main" id="{730FB9EC-95AF-ED41-807F-6EBADD25F4F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33" y="4056"/>
                      <a:ext cx="249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66" name="Text Box 106">
                      <a:extLst>
                        <a:ext uri="{FF2B5EF4-FFF2-40B4-BE49-F238E27FC236}">
                          <a16:creationId xmlns:a16="http://schemas.microsoft.com/office/drawing/2014/main" id="{65968FC8-1FCD-EE41-8FC6-6624D25FE82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9" y="4032"/>
                      <a:ext cx="412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ALE</a:t>
                      </a:r>
                    </a:p>
                  </p:txBody>
                </p:sp>
                <p:sp>
                  <p:nvSpPr>
                    <p:cNvPr id="604267" name="Text Box 107">
                      <a:extLst>
                        <a:ext uri="{FF2B5EF4-FFF2-40B4-BE49-F238E27FC236}">
                          <a16:creationId xmlns:a16="http://schemas.microsoft.com/office/drawing/2014/main" id="{8B879088-9ADC-674A-9E3E-A21ADB640C7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11" y="4032"/>
                      <a:ext cx="460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IO/M</a:t>
                      </a:r>
                    </a:p>
                  </p:txBody>
                </p:sp>
                <p:sp>
                  <p:nvSpPr>
                    <p:cNvPr id="604268" name="Line 108">
                      <a:extLst>
                        <a:ext uri="{FF2B5EF4-FFF2-40B4-BE49-F238E27FC236}">
                          <a16:creationId xmlns:a16="http://schemas.microsoft.com/office/drawing/2014/main" id="{8851214D-3DA7-2443-A876-96A686B9D76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70" y="4056"/>
                      <a:ext cx="159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69" name="Rectangle 109">
                      <a:extLst>
                        <a:ext uri="{FF2B5EF4-FFF2-40B4-BE49-F238E27FC236}">
                          <a16:creationId xmlns:a16="http://schemas.microsoft.com/office/drawing/2014/main" id="{803E6D5E-779E-E74E-B813-52816C578BF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91" y="1152"/>
                      <a:ext cx="1192" cy="286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grpSp>
                  <p:nvGrpSpPr>
                    <p:cNvPr id="604270" name="Group 110">
                      <a:extLst>
                        <a:ext uri="{FF2B5EF4-FFF2-40B4-BE49-F238E27FC236}">
                          <a16:creationId xmlns:a16="http://schemas.microsoft.com/office/drawing/2014/main" id="{1154A89F-29BD-B944-A102-1E4E012282E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73" y="1728"/>
                      <a:ext cx="415" cy="1056"/>
                      <a:chOff x="2482" y="1728"/>
                      <a:chExt cx="415" cy="1056"/>
                    </a:xfrm>
                  </p:grpSpPr>
                  <p:sp>
                    <p:nvSpPr>
                      <p:cNvPr id="604271" name="Freeform 111">
                        <a:extLst>
                          <a:ext uri="{FF2B5EF4-FFF2-40B4-BE49-F238E27FC236}">
                            <a16:creationId xmlns:a16="http://schemas.microsoft.com/office/drawing/2014/main" id="{ACEC2643-A7D8-AC46-89CF-60E3E15B6CB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82" y="1824"/>
                        <a:ext cx="363" cy="960"/>
                      </a:xfrm>
                      <a:custGeom>
                        <a:avLst/>
                        <a:gdLst>
                          <a:gd name="T0" fmla="*/ 0 w 336"/>
                          <a:gd name="T1" fmla="*/ 960 h 960"/>
                          <a:gd name="T2" fmla="*/ 336 w 336"/>
                          <a:gd name="T3" fmla="*/ 960 h 960"/>
                          <a:gd name="T4" fmla="*/ 336 w 336"/>
                          <a:gd name="T5" fmla="*/ 0 h 96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336" h="960">
                            <a:moveTo>
                              <a:pt x="0" y="960"/>
                            </a:moveTo>
                            <a:lnTo>
                              <a:pt x="336" y="960"/>
                            </a:lnTo>
                            <a:lnTo>
                              <a:pt x="336" y="0"/>
                            </a:lnTo>
                          </a:path>
                        </a:pathLst>
                      </a:custGeom>
                      <a:noFill/>
                      <a:ln w="28575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04272" name="Freeform 112">
                        <a:extLst>
                          <a:ext uri="{FF2B5EF4-FFF2-40B4-BE49-F238E27FC236}">
                            <a16:creationId xmlns:a16="http://schemas.microsoft.com/office/drawing/2014/main" id="{526EAE38-8834-D549-964D-36FD2986A09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82" y="1824"/>
                        <a:ext cx="259" cy="864"/>
                      </a:xfrm>
                      <a:custGeom>
                        <a:avLst/>
                        <a:gdLst>
                          <a:gd name="T0" fmla="*/ 0 w 240"/>
                          <a:gd name="T1" fmla="*/ 864 h 864"/>
                          <a:gd name="T2" fmla="*/ 240 w 240"/>
                          <a:gd name="T3" fmla="*/ 864 h 864"/>
                          <a:gd name="T4" fmla="*/ 240 w 240"/>
                          <a:gd name="T5" fmla="*/ 0 h 86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40" h="864">
                            <a:moveTo>
                              <a:pt x="0" y="864"/>
                            </a:moveTo>
                            <a:lnTo>
                              <a:pt x="240" y="864"/>
                            </a:lnTo>
                            <a:lnTo>
                              <a:pt x="240" y="0"/>
                            </a:lnTo>
                          </a:path>
                        </a:pathLst>
                      </a:custGeom>
                      <a:noFill/>
                      <a:ln w="28575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04273" name="Freeform 113">
                        <a:extLst>
                          <a:ext uri="{FF2B5EF4-FFF2-40B4-BE49-F238E27FC236}">
                            <a16:creationId xmlns:a16="http://schemas.microsoft.com/office/drawing/2014/main" id="{95D405F7-C053-1A4B-AE01-C7C4DF8B8E8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90" y="1728"/>
                        <a:ext cx="103" cy="96"/>
                      </a:xfrm>
                      <a:custGeom>
                        <a:avLst/>
                        <a:gdLst>
                          <a:gd name="T0" fmla="*/ 96 w 96"/>
                          <a:gd name="T1" fmla="*/ 0 h 96"/>
                          <a:gd name="T2" fmla="*/ 0 w 96"/>
                          <a:gd name="T3" fmla="*/ 96 h 96"/>
                          <a:gd name="T4" fmla="*/ 48 w 96"/>
                          <a:gd name="T5" fmla="*/ 96 h 9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96" h="96">
                            <a:moveTo>
                              <a:pt x="96" y="0"/>
                            </a:moveTo>
                            <a:lnTo>
                              <a:pt x="0" y="96"/>
                            </a:lnTo>
                            <a:lnTo>
                              <a:pt x="48" y="96"/>
                            </a:lnTo>
                          </a:path>
                        </a:pathLst>
                      </a:custGeom>
                      <a:noFill/>
                      <a:ln w="28575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04274" name="Freeform 114">
                        <a:extLst>
                          <a:ext uri="{FF2B5EF4-FFF2-40B4-BE49-F238E27FC236}">
                            <a16:creationId xmlns:a16="http://schemas.microsoft.com/office/drawing/2014/main" id="{51492096-A5FE-8449-8101-406D01EBF0D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93" y="1728"/>
                        <a:ext cx="104" cy="96"/>
                      </a:xfrm>
                      <a:custGeom>
                        <a:avLst/>
                        <a:gdLst>
                          <a:gd name="T0" fmla="*/ 0 w 96"/>
                          <a:gd name="T1" fmla="*/ 0 h 96"/>
                          <a:gd name="T2" fmla="*/ 96 w 96"/>
                          <a:gd name="T3" fmla="*/ 96 h 96"/>
                          <a:gd name="T4" fmla="*/ 48 w 96"/>
                          <a:gd name="T5" fmla="*/ 96 h 9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96" h="96">
                            <a:moveTo>
                              <a:pt x="0" y="0"/>
                            </a:moveTo>
                            <a:lnTo>
                              <a:pt x="96" y="96"/>
                            </a:lnTo>
                            <a:lnTo>
                              <a:pt x="48" y="96"/>
                            </a:lnTo>
                          </a:path>
                        </a:pathLst>
                      </a:custGeom>
                      <a:noFill/>
                      <a:ln w="28575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604275" name="Freeform 115">
                      <a:extLst>
                        <a:ext uri="{FF2B5EF4-FFF2-40B4-BE49-F238E27FC236}">
                          <a16:creationId xmlns:a16="http://schemas.microsoft.com/office/drawing/2014/main" id="{CE3B9169-4562-264A-ACB8-3F86193732F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390" y="3429"/>
                      <a:ext cx="1" cy="126"/>
                    </a:xfrm>
                    <a:custGeom>
                      <a:avLst/>
                      <a:gdLst>
                        <a:gd name="T0" fmla="*/ 0 w 1"/>
                        <a:gd name="T1" fmla="*/ 0 h 126"/>
                        <a:gd name="T2" fmla="*/ 0 w 1"/>
                        <a:gd name="T3" fmla="*/ 126 h 1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1" h="126">
                          <a:moveTo>
                            <a:pt x="0" y="0"/>
                          </a:moveTo>
                          <a:lnTo>
                            <a:pt x="0" y="126"/>
                          </a:lnTo>
                        </a:path>
                      </a:pathLst>
                    </a:custGeom>
                    <a:noFill/>
                    <a:ln w="28575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76" name="Freeform 116">
                      <a:extLst>
                        <a:ext uri="{FF2B5EF4-FFF2-40B4-BE49-F238E27FC236}">
                          <a16:creationId xmlns:a16="http://schemas.microsoft.com/office/drawing/2014/main" id="{AF0E906F-DDCE-254D-A541-F2E44E61609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311" y="3264"/>
                      <a:ext cx="1" cy="291"/>
                    </a:xfrm>
                    <a:custGeom>
                      <a:avLst/>
                      <a:gdLst>
                        <a:gd name="T0" fmla="*/ 0 w 1"/>
                        <a:gd name="T1" fmla="*/ 0 h 291"/>
                        <a:gd name="T2" fmla="*/ 1 w 1"/>
                        <a:gd name="T3" fmla="*/ 291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1" h="291">
                          <a:moveTo>
                            <a:pt x="0" y="0"/>
                          </a:moveTo>
                          <a:lnTo>
                            <a:pt x="1" y="291"/>
                          </a:lnTo>
                        </a:path>
                      </a:pathLst>
                    </a:custGeom>
                    <a:noFill/>
                    <a:ln w="28575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77" name="Freeform 117">
                      <a:extLst>
                        <a:ext uri="{FF2B5EF4-FFF2-40B4-BE49-F238E27FC236}">
                          <a16:creationId xmlns:a16="http://schemas.microsoft.com/office/drawing/2014/main" id="{2DE0383C-9796-D844-9B1D-251819BD0A8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390" y="3264"/>
                      <a:ext cx="725" cy="291"/>
                    </a:xfrm>
                    <a:custGeom>
                      <a:avLst/>
                      <a:gdLst>
                        <a:gd name="T0" fmla="*/ 0 w 672"/>
                        <a:gd name="T1" fmla="*/ 0 h 291"/>
                        <a:gd name="T2" fmla="*/ 0 w 672"/>
                        <a:gd name="T3" fmla="*/ 96 h 291"/>
                        <a:gd name="T4" fmla="*/ 672 w 672"/>
                        <a:gd name="T5" fmla="*/ 96 h 291"/>
                        <a:gd name="T6" fmla="*/ 672 w 672"/>
                        <a:gd name="T7" fmla="*/ 291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72" h="291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672" y="96"/>
                          </a:lnTo>
                          <a:lnTo>
                            <a:pt x="672" y="291"/>
                          </a:lnTo>
                        </a:path>
                      </a:pathLst>
                    </a:custGeom>
                    <a:noFill/>
                    <a:ln w="28575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04278" name="Freeform 118">
                      <a:extLst>
                        <a:ext uri="{FF2B5EF4-FFF2-40B4-BE49-F238E27FC236}">
                          <a16:creationId xmlns:a16="http://schemas.microsoft.com/office/drawing/2014/main" id="{CFCE004B-FA71-9943-A055-54C2791D0A6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393" y="3429"/>
                      <a:ext cx="654" cy="123"/>
                    </a:xfrm>
                    <a:custGeom>
                      <a:avLst/>
                      <a:gdLst>
                        <a:gd name="T0" fmla="*/ 0 w 606"/>
                        <a:gd name="T1" fmla="*/ 0 h 123"/>
                        <a:gd name="T2" fmla="*/ 605 w 606"/>
                        <a:gd name="T3" fmla="*/ 0 h 123"/>
                        <a:gd name="T4" fmla="*/ 606 w 606"/>
                        <a:gd name="T5" fmla="*/ 123 h 1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06" h="123">
                          <a:moveTo>
                            <a:pt x="0" y="0"/>
                          </a:moveTo>
                          <a:lnTo>
                            <a:pt x="605" y="0"/>
                          </a:lnTo>
                          <a:lnTo>
                            <a:pt x="606" y="123"/>
                          </a:lnTo>
                        </a:path>
                      </a:pathLst>
                    </a:custGeom>
                    <a:noFill/>
                    <a:ln w="28575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grpSp>
                  <p:nvGrpSpPr>
                    <p:cNvPr id="604279" name="Group 119">
                      <a:extLst>
                        <a:ext uri="{FF2B5EF4-FFF2-40B4-BE49-F238E27FC236}">
                          <a16:creationId xmlns:a16="http://schemas.microsoft.com/office/drawing/2014/main" id="{7BDA2094-C9A3-F84A-A0E7-282DC1D5EFD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57" y="3546"/>
                      <a:ext cx="188" cy="102"/>
                      <a:chOff x="4266" y="3546"/>
                      <a:chExt cx="188" cy="102"/>
                    </a:xfrm>
                  </p:grpSpPr>
                  <p:sp>
                    <p:nvSpPr>
                      <p:cNvPr id="604280" name="Freeform 120">
                        <a:extLst>
                          <a:ext uri="{FF2B5EF4-FFF2-40B4-BE49-F238E27FC236}">
                            <a16:creationId xmlns:a16="http://schemas.microsoft.com/office/drawing/2014/main" id="{AF37CBCA-C86C-B249-955B-1857DA1F561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47" y="3546"/>
                        <a:ext cx="107" cy="102"/>
                      </a:xfrm>
                      <a:custGeom>
                        <a:avLst/>
                        <a:gdLst>
                          <a:gd name="T0" fmla="*/ 0 w 99"/>
                          <a:gd name="T1" fmla="*/ 102 h 102"/>
                          <a:gd name="T2" fmla="*/ 99 w 99"/>
                          <a:gd name="T3" fmla="*/ 0 h 10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99" h="102">
                            <a:moveTo>
                              <a:pt x="0" y="102"/>
                            </a:moveTo>
                            <a:lnTo>
                              <a:pt x="99" y="0"/>
                            </a:lnTo>
                          </a:path>
                        </a:pathLst>
                      </a:custGeom>
                      <a:noFill/>
                      <a:ln w="28575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04281" name="Freeform 121">
                        <a:extLst>
                          <a:ext uri="{FF2B5EF4-FFF2-40B4-BE49-F238E27FC236}">
                            <a16:creationId xmlns:a16="http://schemas.microsoft.com/office/drawing/2014/main" id="{5F2040C3-CA04-C846-A0BD-74190F3400B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96" y="3549"/>
                        <a:ext cx="58" cy="1"/>
                      </a:xfrm>
                      <a:custGeom>
                        <a:avLst/>
                        <a:gdLst>
                          <a:gd name="T0" fmla="*/ 0 w 54"/>
                          <a:gd name="T1" fmla="*/ 0 h 1"/>
                          <a:gd name="T2" fmla="*/ 54 w 54"/>
                          <a:gd name="T3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54" h="1">
                            <a:moveTo>
                              <a:pt x="0" y="0"/>
                            </a:moveTo>
                            <a:lnTo>
                              <a:pt x="54" y="0"/>
                            </a:lnTo>
                          </a:path>
                        </a:pathLst>
                      </a:custGeom>
                      <a:noFill/>
                      <a:ln w="28575" cmpd="sng">
                        <a:solidFill>
                          <a:schemeClr val="tx1"/>
                        </a:solidFill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04282" name="Line 122">
                        <a:extLst>
                          <a:ext uri="{FF2B5EF4-FFF2-40B4-BE49-F238E27FC236}">
                            <a16:creationId xmlns:a16="http://schemas.microsoft.com/office/drawing/2014/main" id="{E14D8ED1-E611-6847-90E2-55A38B85094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267" y="3552"/>
                        <a:ext cx="104" cy="9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04283" name="Freeform 123">
                        <a:extLst>
                          <a:ext uri="{FF2B5EF4-FFF2-40B4-BE49-F238E27FC236}">
                            <a16:creationId xmlns:a16="http://schemas.microsoft.com/office/drawing/2014/main" id="{5D2F2EC4-B50F-6B46-BEE7-1AB9B68188E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66" y="3552"/>
                        <a:ext cx="55" cy="1"/>
                      </a:xfrm>
                      <a:custGeom>
                        <a:avLst/>
                        <a:gdLst>
                          <a:gd name="T0" fmla="*/ 0 w 51"/>
                          <a:gd name="T1" fmla="*/ 0 h 1"/>
                          <a:gd name="T2" fmla="*/ 51 w 51"/>
                          <a:gd name="T3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51" h="1">
                            <a:moveTo>
                              <a:pt x="0" y="0"/>
                            </a:moveTo>
                            <a:lnTo>
                              <a:pt x="51" y="0"/>
                            </a:lnTo>
                          </a:path>
                        </a:pathLst>
                      </a:custGeom>
                      <a:noFill/>
                      <a:ln w="28575" cmpd="sng">
                        <a:solidFill>
                          <a:schemeClr val="tx1"/>
                        </a:solidFill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604284" name="Group 124">
                      <a:extLst>
                        <a:ext uri="{FF2B5EF4-FFF2-40B4-BE49-F238E27FC236}">
                          <a16:creationId xmlns:a16="http://schemas.microsoft.com/office/drawing/2014/main" id="{ED7E0DAA-96D1-C643-9A73-C23CD01A369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982" y="3552"/>
                      <a:ext cx="185" cy="97"/>
                      <a:chOff x="4991" y="3552"/>
                      <a:chExt cx="185" cy="97"/>
                    </a:xfrm>
                  </p:grpSpPr>
                  <p:grpSp>
                    <p:nvGrpSpPr>
                      <p:cNvPr id="604285" name="Group 125">
                        <a:extLst>
                          <a:ext uri="{FF2B5EF4-FFF2-40B4-BE49-F238E27FC236}">
                            <a16:creationId xmlns:a16="http://schemas.microsoft.com/office/drawing/2014/main" id="{DEE6AA19-D79C-B940-A441-A43F5E31015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072" y="3552"/>
                        <a:ext cx="104" cy="97"/>
                        <a:chOff x="4992" y="3648"/>
                        <a:chExt cx="96" cy="97"/>
                      </a:xfrm>
                    </p:grpSpPr>
                    <p:sp>
                      <p:nvSpPr>
                        <p:cNvPr id="604286" name="Freeform 126">
                          <a:extLst>
                            <a:ext uri="{FF2B5EF4-FFF2-40B4-BE49-F238E27FC236}">
                              <a16:creationId xmlns:a16="http://schemas.microsoft.com/office/drawing/2014/main" id="{69ED5FE9-56CC-EA48-B71A-81F200BA13DD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992" y="3648"/>
                          <a:ext cx="93" cy="97"/>
                        </a:xfrm>
                        <a:custGeom>
                          <a:avLst/>
                          <a:gdLst>
                            <a:gd name="T0" fmla="*/ 0 w 93"/>
                            <a:gd name="T1" fmla="*/ 97 h 97"/>
                            <a:gd name="T2" fmla="*/ 93 w 93"/>
                            <a:gd name="T3" fmla="*/ 0 h 9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</a:cxnLst>
                          <a:rect l="0" t="0" r="r" b="b"/>
                          <a:pathLst>
                            <a:path w="93" h="97">
                              <a:moveTo>
                                <a:pt x="0" y="97"/>
                              </a:moveTo>
                              <a:lnTo>
                                <a:pt x="93" y="0"/>
                              </a:lnTo>
                            </a:path>
                          </a:pathLst>
                        </a:custGeom>
                        <a:noFill/>
                        <a:ln w="28575" cmpd="sng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800" b="1">
                            <a:solidFill>
                              <a:srgbClr val="FFFFFF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604287" name="Line 127">
                          <a:extLst>
                            <a:ext uri="{FF2B5EF4-FFF2-40B4-BE49-F238E27FC236}">
                              <a16:creationId xmlns:a16="http://schemas.microsoft.com/office/drawing/2014/main" id="{93C6690F-73EF-D548-9EAC-4E9CA6FF3ED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040" y="3649"/>
                          <a:ext cx="48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800" b="1">
                            <a:solidFill>
                              <a:srgbClr val="FFFFFF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p:txBody>
                    </p:sp>
                  </p:grpSp>
                  <p:sp>
                    <p:nvSpPr>
                      <p:cNvPr id="604288" name="Line 128">
                        <a:extLst>
                          <a:ext uri="{FF2B5EF4-FFF2-40B4-BE49-F238E27FC236}">
                            <a16:creationId xmlns:a16="http://schemas.microsoft.com/office/drawing/2014/main" id="{F2BF63ED-ED9B-0340-8C25-B25E7BBE1AD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992" y="3553"/>
                        <a:ext cx="104" cy="9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04289" name="Freeform 129">
                        <a:extLst>
                          <a:ext uri="{FF2B5EF4-FFF2-40B4-BE49-F238E27FC236}">
                            <a16:creationId xmlns:a16="http://schemas.microsoft.com/office/drawing/2014/main" id="{5E90DFC0-42E4-1F4A-945E-E261693E406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91" y="3553"/>
                        <a:ext cx="55" cy="1"/>
                      </a:xfrm>
                      <a:custGeom>
                        <a:avLst/>
                        <a:gdLst>
                          <a:gd name="T0" fmla="*/ 0 w 51"/>
                          <a:gd name="T1" fmla="*/ 0 h 1"/>
                          <a:gd name="T2" fmla="*/ 51 w 51"/>
                          <a:gd name="T3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51" h="1">
                            <a:moveTo>
                              <a:pt x="0" y="0"/>
                            </a:moveTo>
                            <a:lnTo>
                              <a:pt x="51" y="0"/>
                            </a:lnTo>
                          </a:path>
                        </a:pathLst>
                      </a:custGeom>
                      <a:noFill/>
                      <a:ln w="28575" cmpd="sng">
                        <a:solidFill>
                          <a:schemeClr val="tx1"/>
                        </a:solidFill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604290" name="Text Box 130">
                      <a:extLst>
                        <a:ext uri="{FF2B5EF4-FFF2-40B4-BE49-F238E27FC236}">
                          <a16:creationId xmlns:a16="http://schemas.microsoft.com/office/drawing/2014/main" id="{AA84A591-C4DB-C642-B7C7-1968E758708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84" y="4032"/>
                      <a:ext cx="777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HLDA</a:t>
                      </a:r>
                    </a:p>
                  </p:txBody>
                </p:sp>
                <p:sp>
                  <p:nvSpPr>
                    <p:cNvPr id="604291" name="Text Box 131">
                      <a:extLst>
                        <a:ext uri="{FF2B5EF4-FFF2-40B4-BE49-F238E27FC236}">
                          <a16:creationId xmlns:a16="http://schemas.microsoft.com/office/drawing/2014/main" id="{0B6542BA-8647-2145-BA49-1C3DB321999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52" y="4032"/>
                      <a:ext cx="971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Reset out</a:t>
                      </a:r>
                    </a:p>
                  </p:txBody>
                </p:sp>
                <p:sp>
                  <p:nvSpPr>
                    <p:cNvPr id="604292" name="Text Box 132">
                      <a:extLst>
                        <a:ext uri="{FF2B5EF4-FFF2-40B4-BE49-F238E27FC236}">
                          <a16:creationId xmlns:a16="http://schemas.microsoft.com/office/drawing/2014/main" id="{DAC8ACAF-1FCB-8F44-A0E7-7429B37F68B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4" y="3945"/>
                      <a:ext cx="829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16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en-US" altLang="zh-CN" sz="1600" b="1" baseline="-25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r>
                        <a:rPr kumimoji="1" lang="en-US" altLang="zh-CN"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~</a:t>
                      </a:r>
                      <a:r>
                        <a:rPr kumimoji="1" lang="en-US" altLang="zh-CN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16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en-US" altLang="zh-CN" sz="1600" b="1" baseline="-25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p:txBody>
                </p:sp>
              </p:grpSp>
              <p:sp>
                <p:nvSpPr>
                  <p:cNvPr id="604293" name="AutoShape 133">
                    <a:extLst>
                      <a:ext uri="{FF2B5EF4-FFF2-40B4-BE49-F238E27FC236}">
                        <a16:creationId xmlns:a16="http://schemas.microsoft.com/office/drawing/2014/main" id="{0CF3F173-315A-4E47-A03D-A7BE5DDCED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02" y="2198"/>
                    <a:ext cx="104" cy="144"/>
                  </a:xfrm>
                  <a:prstGeom prst="downArrow">
                    <a:avLst>
                      <a:gd name="adj1" fmla="val 50000"/>
                      <a:gd name="adj2" fmla="val 34615"/>
                    </a:avLst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04294" name="Group 134">
                  <a:extLst>
                    <a:ext uri="{FF2B5EF4-FFF2-40B4-BE49-F238E27FC236}">
                      <a16:creationId xmlns:a16="http://schemas.microsoft.com/office/drawing/2014/main" id="{E31BA63D-DD71-A94B-BFEE-497889F5D67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3" y="2208"/>
                  <a:ext cx="1309" cy="864"/>
                  <a:chOff x="462" y="2208"/>
                  <a:chExt cx="1309" cy="864"/>
                </a:xfrm>
              </p:grpSpPr>
              <p:sp>
                <p:nvSpPr>
                  <p:cNvPr id="604295" name="Freeform 135">
                    <a:extLst>
                      <a:ext uri="{FF2B5EF4-FFF2-40B4-BE49-F238E27FC236}">
                        <a16:creationId xmlns:a16="http://schemas.microsoft.com/office/drawing/2014/main" id="{0592954E-08CF-DF4D-98D4-70F38AB4DE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94" y="2208"/>
                    <a:ext cx="369" cy="240"/>
                  </a:xfrm>
                  <a:custGeom>
                    <a:avLst/>
                    <a:gdLst>
                      <a:gd name="T0" fmla="*/ 0 w 342"/>
                      <a:gd name="T1" fmla="*/ 0 h 240"/>
                      <a:gd name="T2" fmla="*/ 0 w 342"/>
                      <a:gd name="T3" fmla="*/ 240 h 240"/>
                      <a:gd name="T4" fmla="*/ 342 w 342"/>
                      <a:gd name="T5" fmla="*/ 240 h 2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2" h="240">
                        <a:moveTo>
                          <a:pt x="0" y="0"/>
                        </a:moveTo>
                        <a:lnTo>
                          <a:pt x="0" y="240"/>
                        </a:lnTo>
                        <a:lnTo>
                          <a:pt x="342" y="24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04296" name="Freeform 136">
                    <a:extLst>
                      <a:ext uri="{FF2B5EF4-FFF2-40B4-BE49-F238E27FC236}">
                        <a16:creationId xmlns:a16="http://schemas.microsoft.com/office/drawing/2014/main" id="{4B20D2BB-DBD6-1043-8B06-0FED261F57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6" y="2208"/>
                    <a:ext cx="1205" cy="768"/>
                  </a:xfrm>
                  <a:custGeom>
                    <a:avLst/>
                    <a:gdLst>
                      <a:gd name="T0" fmla="*/ 1152 w 1152"/>
                      <a:gd name="T1" fmla="*/ 768 h 768"/>
                      <a:gd name="T2" fmla="*/ 0 w 1152"/>
                      <a:gd name="T3" fmla="*/ 768 h 768"/>
                      <a:gd name="T4" fmla="*/ 0 w 1152"/>
                      <a:gd name="T5" fmla="*/ 0 h 7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152" h="768">
                        <a:moveTo>
                          <a:pt x="1152" y="768"/>
                        </a:moveTo>
                        <a:lnTo>
                          <a:pt x="0" y="76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04297" name="Freeform 137">
                    <a:extLst>
                      <a:ext uri="{FF2B5EF4-FFF2-40B4-BE49-F238E27FC236}">
                        <a16:creationId xmlns:a16="http://schemas.microsoft.com/office/drawing/2014/main" id="{ACA02BC0-B46D-3A41-B078-6DF46B5B97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2" y="2208"/>
                    <a:ext cx="1301" cy="864"/>
                  </a:xfrm>
                  <a:custGeom>
                    <a:avLst/>
                    <a:gdLst>
                      <a:gd name="T0" fmla="*/ 1206 w 1206"/>
                      <a:gd name="T1" fmla="*/ 864 h 864"/>
                      <a:gd name="T2" fmla="*/ 0 w 1206"/>
                      <a:gd name="T3" fmla="*/ 864 h 864"/>
                      <a:gd name="T4" fmla="*/ 0 w 1206"/>
                      <a:gd name="T5" fmla="*/ 0 h 8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06" h="864">
                        <a:moveTo>
                          <a:pt x="1206" y="864"/>
                        </a:moveTo>
                        <a:lnTo>
                          <a:pt x="0" y="86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04298" name="Freeform 138">
                    <a:extLst>
                      <a:ext uri="{FF2B5EF4-FFF2-40B4-BE49-F238E27FC236}">
                        <a16:creationId xmlns:a16="http://schemas.microsoft.com/office/drawing/2014/main" id="{5A9ED257-73E8-AF41-9D45-DA8EF9CE26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91" y="2208"/>
                    <a:ext cx="476" cy="336"/>
                  </a:xfrm>
                  <a:custGeom>
                    <a:avLst/>
                    <a:gdLst>
                      <a:gd name="T0" fmla="*/ 0 w 441"/>
                      <a:gd name="T1" fmla="*/ 0 h 336"/>
                      <a:gd name="T2" fmla="*/ 0 w 441"/>
                      <a:gd name="T3" fmla="*/ 336 h 336"/>
                      <a:gd name="T4" fmla="*/ 441 w 441"/>
                      <a:gd name="T5" fmla="*/ 336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41" h="336">
                        <a:moveTo>
                          <a:pt x="0" y="0"/>
                        </a:moveTo>
                        <a:lnTo>
                          <a:pt x="0" y="336"/>
                        </a:lnTo>
                        <a:lnTo>
                          <a:pt x="441" y="336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604299" name="AutoShape 139">
              <a:extLst>
                <a:ext uri="{FF2B5EF4-FFF2-40B4-BE49-F238E27FC236}">
                  <a16:creationId xmlns:a16="http://schemas.microsoft.com/office/drawing/2014/main" id="{EB0A606A-59C6-BD42-93F0-98E7CD136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" y="3899"/>
              <a:ext cx="103" cy="170"/>
            </a:xfrm>
            <a:prstGeom prst="upDownArrow">
              <a:avLst>
                <a:gd name="adj1" fmla="val 50000"/>
                <a:gd name="adj2" fmla="val 3301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04300" name="AutoShape 14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AB15194-9628-C540-9219-BC264E2B8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56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0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Text Box 2">
            <a:extLst>
              <a:ext uri="{FF2B5EF4-FFF2-40B4-BE49-F238E27FC236}">
                <a16:creationId xmlns:a16="http://schemas.microsoft.com/office/drawing/2014/main" id="{135CD6B6-F6E0-4947-AC80-266858828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196850"/>
            <a:ext cx="4587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8085 的外部引脚</a:t>
            </a:r>
            <a:endParaRPr kumimoji="1" lang="en-US" altLang="zh-CN" sz="36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5187" name="Text Box 3">
            <a:extLst>
              <a:ext uri="{FF2B5EF4-FFF2-40B4-BE49-F238E27FC236}">
                <a16:creationId xmlns:a16="http://schemas.microsoft.com/office/drawing/2014/main" id="{05A7FE72-6A0B-4845-B14D-2DAAABFC6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914401"/>
            <a:ext cx="359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地址和数据信号</a:t>
            </a:r>
          </a:p>
        </p:txBody>
      </p:sp>
      <p:sp>
        <p:nvSpPr>
          <p:cNvPr id="605188" name="Text Box 4">
            <a:extLst>
              <a:ext uri="{FF2B5EF4-FFF2-40B4-BE49-F238E27FC236}">
                <a16:creationId xmlns:a16="http://schemas.microsoft.com/office/drawing/2014/main" id="{6C45A1B4-A936-F349-9FB5-DF357E04B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2667001"/>
            <a:ext cx="3673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定时和控制信号</a:t>
            </a:r>
          </a:p>
        </p:txBody>
      </p:sp>
      <p:sp>
        <p:nvSpPr>
          <p:cNvPr id="605189" name="Text Box 5">
            <a:extLst>
              <a:ext uri="{FF2B5EF4-FFF2-40B4-BE49-F238E27FC236}">
                <a16:creationId xmlns:a16="http://schemas.microsoft.com/office/drawing/2014/main" id="{400FB066-7CF0-664E-BF51-9164B832F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4902201"/>
            <a:ext cx="420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存储器和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初始化</a:t>
            </a:r>
          </a:p>
        </p:txBody>
      </p:sp>
      <p:sp>
        <p:nvSpPr>
          <p:cNvPr id="605190" name="Text Box 6">
            <a:extLst>
              <a:ext uri="{FF2B5EF4-FFF2-40B4-BE49-F238E27FC236}">
                <a16:creationId xmlns:a16="http://schemas.microsoft.com/office/drawing/2014/main" id="{12DCAE44-B2D3-6C45-827C-BA130531C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6" y="1457325"/>
            <a:ext cx="283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~A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~AD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05191" name="Text Box 7">
            <a:extLst>
              <a:ext uri="{FF2B5EF4-FFF2-40B4-BE49-F238E27FC236}">
                <a16:creationId xmlns:a16="http://schemas.microsoft.com/office/drawing/2014/main" id="{0C8A9177-92B5-9440-937E-7CAEBE5AB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6" y="1955800"/>
            <a:ext cx="253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SID          SOD</a:t>
            </a:r>
          </a:p>
        </p:txBody>
      </p:sp>
      <p:sp>
        <p:nvSpPr>
          <p:cNvPr id="605192" name="Text Box 8">
            <a:extLst>
              <a:ext uri="{FF2B5EF4-FFF2-40B4-BE49-F238E27FC236}">
                <a16:creationId xmlns:a16="http://schemas.microsoft.com/office/drawing/2014/main" id="{186B68AD-9E2A-1F43-84CD-16D08C4DF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6" y="3209925"/>
            <a:ext cx="2682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入  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05193" name="Text Box 9">
            <a:extLst>
              <a:ext uri="{FF2B5EF4-FFF2-40B4-BE49-F238E27FC236}">
                <a16:creationId xmlns:a16="http://schemas.microsoft.com/office/drawing/2014/main" id="{FA4AA388-8072-C940-8FC7-3AC992039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5562600"/>
            <a:ext cx="2674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入  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HOLD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Ready</a:t>
            </a:r>
          </a:p>
        </p:txBody>
      </p:sp>
      <p:sp>
        <p:nvSpPr>
          <p:cNvPr id="605194" name="Text Box 10">
            <a:extLst>
              <a:ext uri="{FF2B5EF4-FFF2-40B4-BE49-F238E27FC236}">
                <a16:creationId xmlns:a16="http://schemas.microsoft.com/office/drawing/2014/main" id="{7146B62E-F419-B04E-8B78-97A25CCBE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60960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HLDA</a:t>
            </a:r>
          </a:p>
        </p:txBody>
      </p:sp>
      <p:grpSp>
        <p:nvGrpSpPr>
          <p:cNvPr id="605195" name="Group 11">
            <a:extLst>
              <a:ext uri="{FF2B5EF4-FFF2-40B4-BE49-F238E27FC236}">
                <a16:creationId xmlns:a16="http://schemas.microsoft.com/office/drawing/2014/main" id="{6876CF6F-6DDD-0045-B5EC-41D90E3E5E95}"/>
              </a:ext>
            </a:extLst>
          </p:cNvPr>
          <p:cNvGrpSpPr>
            <a:grpSpLocks/>
          </p:cNvGrpSpPr>
          <p:nvPr/>
        </p:nvGrpSpPr>
        <p:grpSpPr bwMode="auto">
          <a:xfrm>
            <a:off x="2422526" y="3708400"/>
            <a:ext cx="4359275" cy="933450"/>
            <a:chOff x="566" y="2336"/>
            <a:chExt cx="2746" cy="588"/>
          </a:xfrm>
        </p:grpSpPr>
        <p:sp>
          <p:nvSpPr>
            <p:cNvPr id="605196" name="Text Box 12">
              <a:extLst>
                <a:ext uri="{FF2B5EF4-FFF2-40B4-BE49-F238E27FC236}">
                  <a16:creationId xmlns:a16="http://schemas.microsoft.com/office/drawing/2014/main" id="{23893541-C0DD-6948-BF9E-C6DF54A8D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2336"/>
              <a:ext cx="2746" cy="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出   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CLK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ALE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S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S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</a:p>
            <a:p>
              <a:pPr fontAlgn="base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IO/M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RD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WR</a:t>
              </a:r>
            </a:p>
          </p:txBody>
        </p:sp>
        <p:sp>
          <p:nvSpPr>
            <p:cNvPr id="605197" name="Line 13">
              <a:extLst>
                <a:ext uri="{FF2B5EF4-FFF2-40B4-BE49-F238E27FC236}">
                  <a16:creationId xmlns:a16="http://schemas.microsoft.com/office/drawing/2014/main" id="{A33A04D8-E03D-EE4A-8F2D-AF268835A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3" y="2684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198" name="Line 14">
              <a:extLst>
                <a:ext uri="{FF2B5EF4-FFF2-40B4-BE49-F238E27FC236}">
                  <a16:creationId xmlns:a16="http://schemas.microsoft.com/office/drawing/2014/main" id="{DEEEC4B0-C630-4641-BC69-65BD69ACA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" y="2684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199" name="Line 15">
              <a:extLst>
                <a:ext uri="{FF2B5EF4-FFF2-40B4-BE49-F238E27FC236}">
                  <a16:creationId xmlns:a16="http://schemas.microsoft.com/office/drawing/2014/main" id="{5E8A5DDD-83BD-D245-BAA5-3E3A1F41D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2" y="2684"/>
              <a:ext cx="312" cy="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05200" name="Group 16">
            <a:extLst>
              <a:ext uri="{FF2B5EF4-FFF2-40B4-BE49-F238E27FC236}">
                <a16:creationId xmlns:a16="http://schemas.microsoft.com/office/drawing/2014/main" id="{CA6B8236-C97B-D942-AA0A-37CB5A13CCC5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762000"/>
            <a:ext cx="3663950" cy="5791200"/>
            <a:chOff x="2976" y="480"/>
            <a:chExt cx="2308" cy="3648"/>
          </a:xfrm>
        </p:grpSpPr>
        <p:sp>
          <p:nvSpPr>
            <p:cNvPr id="605201" name="Rectangle 17">
              <a:extLst>
                <a:ext uri="{FF2B5EF4-FFF2-40B4-BE49-F238E27FC236}">
                  <a16:creationId xmlns:a16="http://schemas.microsoft.com/office/drawing/2014/main" id="{4644D1EE-B75B-5D41-81BE-FC267651F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480"/>
              <a:ext cx="624" cy="36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202" name="Rectangle 18">
              <a:extLst>
                <a:ext uri="{FF2B5EF4-FFF2-40B4-BE49-F238E27FC236}">
                  <a16:creationId xmlns:a16="http://schemas.microsoft.com/office/drawing/2014/main" id="{92D852A3-2B5D-A34F-8E5F-FCE703FB3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528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203" name="Rectangle 19">
              <a:extLst>
                <a:ext uri="{FF2B5EF4-FFF2-40B4-BE49-F238E27FC236}">
                  <a16:creationId xmlns:a16="http://schemas.microsoft.com/office/drawing/2014/main" id="{1BE8E19B-BA05-7946-8213-059DF0BE4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70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204" name="Rectangle 20">
              <a:extLst>
                <a:ext uri="{FF2B5EF4-FFF2-40B4-BE49-F238E27FC236}">
                  <a16:creationId xmlns:a16="http://schemas.microsoft.com/office/drawing/2014/main" id="{8195F114-90FB-A246-98F0-E92DDDD7D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88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205" name="Rectangle 21">
              <a:extLst>
                <a:ext uri="{FF2B5EF4-FFF2-40B4-BE49-F238E27FC236}">
                  <a16:creationId xmlns:a16="http://schemas.microsoft.com/office/drawing/2014/main" id="{264B7F52-7049-FF4E-B582-31CD2C7FD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06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206" name="Rectangle 22">
              <a:extLst>
                <a:ext uri="{FF2B5EF4-FFF2-40B4-BE49-F238E27FC236}">
                  <a16:creationId xmlns:a16="http://schemas.microsoft.com/office/drawing/2014/main" id="{01D6B783-1ECF-954E-856E-A10FEE431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245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207" name="Rectangle 23">
              <a:extLst>
                <a:ext uri="{FF2B5EF4-FFF2-40B4-BE49-F238E27FC236}">
                  <a16:creationId xmlns:a16="http://schemas.microsoft.com/office/drawing/2014/main" id="{FE047BED-FA71-0242-A0AA-270FFBA02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424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208" name="Rectangle 24">
              <a:extLst>
                <a:ext uri="{FF2B5EF4-FFF2-40B4-BE49-F238E27FC236}">
                  <a16:creationId xmlns:a16="http://schemas.microsoft.com/office/drawing/2014/main" id="{EF429731-235A-D842-8C2A-B5FD5EAC5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604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209" name="Rectangle 25">
              <a:extLst>
                <a:ext uri="{FF2B5EF4-FFF2-40B4-BE49-F238E27FC236}">
                  <a16:creationId xmlns:a16="http://schemas.microsoft.com/office/drawing/2014/main" id="{9819781B-FB71-A74C-899F-582FC00A7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783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210" name="Rectangle 26">
              <a:extLst>
                <a:ext uri="{FF2B5EF4-FFF2-40B4-BE49-F238E27FC236}">
                  <a16:creationId xmlns:a16="http://schemas.microsoft.com/office/drawing/2014/main" id="{7064D601-EC8E-4140-A294-6DA7ECC73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962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211" name="Rectangle 27">
              <a:extLst>
                <a:ext uri="{FF2B5EF4-FFF2-40B4-BE49-F238E27FC236}">
                  <a16:creationId xmlns:a16="http://schemas.microsoft.com/office/drawing/2014/main" id="{9BC4F04E-8E8C-4845-91DB-E21EACE49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142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212" name="Rectangle 28">
              <a:extLst>
                <a:ext uri="{FF2B5EF4-FFF2-40B4-BE49-F238E27FC236}">
                  <a16:creationId xmlns:a16="http://schemas.microsoft.com/office/drawing/2014/main" id="{18273848-56A7-FD4F-8BA5-2005882DD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321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213" name="Rectangle 29">
              <a:extLst>
                <a:ext uri="{FF2B5EF4-FFF2-40B4-BE49-F238E27FC236}">
                  <a16:creationId xmlns:a16="http://schemas.microsoft.com/office/drawing/2014/main" id="{E14A4E4E-EF34-B44D-9218-A19617492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501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214" name="Rectangle 30">
              <a:extLst>
                <a:ext uri="{FF2B5EF4-FFF2-40B4-BE49-F238E27FC236}">
                  <a16:creationId xmlns:a16="http://schemas.microsoft.com/office/drawing/2014/main" id="{2920D5DF-FD68-E844-A3C9-8F8EF51BD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680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215" name="Rectangle 31">
              <a:extLst>
                <a:ext uri="{FF2B5EF4-FFF2-40B4-BE49-F238E27FC236}">
                  <a16:creationId xmlns:a16="http://schemas.microsoft.com/office/drawing/2014/main" id="{911B5311-DDC8-394D-A772-20EF35D96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859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216" name="Rectangle 32">
              <a:extLst>
                <a:ext uri="{FF2B5EF4-FFF2-40B4-BE49-F238E27FC236}">
                  <a16:creationId xmlns:a16="http://schemas.microsoft.com/office/drawing/2014/main" id="{E341A514-F96E-8A45-974B-32EA22D53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039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217" name="Rectangle 33">
              <a:extLst>
                <a:ext uri="{FF2B5EF4-FFF2-40B4-BE49-F238E27FC236}">
                  <a16:creationId xmlns:a16="http://schemas.microsoft.com/office/drawing/2014/main" id="{AF870B9B-7036-3341-8F5C-A1026DC0B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218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218" name="Rectangle 34">
              <a:extLst>
                <a:ext uri="{FF2B5EF4-FFF2-40B4-BE49-F238E27FC236}">
                  <a16:creationId xmlns:a16="http://schemas.microsoft.com/office/drawing/2014/main" id="{BC08F6E3-6751-FB47-8607-5933F0165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9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219" name="Rectangle 35">
              <a:extLst>
                <a:ext uri="{FF2B5EF4-FFF2-40B4-BE49-F238E27FC236}">
                  <a16:creationId xmlns:a16="http://schemas.microsoft.com/office/drawing/2014/main" id="{96217110-19DB-F74B-A44A-E38BC544A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57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220" name="Rectangle 36">
              <a:extLst>
                <a:ext uri="{FF2B5EF4-FFF2-40B4-BE49-F238E27FC236}">
                  <a16:creationId xmlns:a16="http://schemas.microsoft.com/office/drawing/2014/main" id="{9E63C659-622F-3440-8A9C-6AE9EE11B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75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221" name="Rectangle 37">
              <a:extLst>
                <a:ext uri="{FF2B5EF4-FFF2-40B4-BE49-F238E27FC236}">
                  <a16:creationId xmlns:a16="http://schemas.microsoft.com/office/drawing/2014/main" id="{EA1B03A7-B867-E14C-B331-A1EB6502D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93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222" name="Text Box 38">
              <a:extLst>
                <a:ext uri="{FF2B5EF4-FFF2-40B4-BE49-F238E27FC236}">
                  <a16:creationId xmlns:a16="http://schemas.microsoft.com/office/drawing/2014/main" id="{3026DB41-D094-494A-8A2E-39862B724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48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05223" name="Text Box 39">
              <a:extLst>
                <a:ext uri="{FF2B5EF4-FFF2-40B4-BE49-F238E27FC236}">
                  <a16:creationId xmlns:a16="http://schemas.microsoft.com/office/drawing/2014/main" id="{CADC8EB1-8AF7-3E42-A235-55CAE5614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66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05224" name="Text Box 40">
              <a:extLst>
                <a:ext uri="{FF2B5EF4-FFF2-40B4-BE49-F238E27FC236}">
                  <a16:creationId xmlns:a16="http://schemas.microsoft.com/office/drawing/2014/main" id="{7A709AD6-61D8-EC49-8912-5527F6AAB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8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05225" name="Text Box 41">
              <a:extLst>
                <a:ext uri="{FF2B5EF4-FFF2-40B4-BE49-F238E27FC236}">
                  <a16:creationId xmlns:a16="http://schemas.microsoft.com/office/drawing/2014/main" id="{A87C1F56-6E54-C648-B47A-366FFC603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101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605226" name="Text Box 42">
              <a:extLst>
                <a:ext uri="{FF2B5EF4-FFF2-40B4-BE49-F238E27FC236}">
                  <a16:creationId xmlns:a16="http://schemas.microsoft.com/office/drawing/2014/main" id="{222070F0-4C12-EE40-A3FF-037D7A367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119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605227" name="Text Box 43">
              <a:extLst>
                <a:ext uri="{FF2B5EF4-FFF2-40B4-BE49-F238E27FC236}">
                  <a16:creationId xmlns:a16="http://schemas.microsoft.com/office/drawing/2014/main" id="{242D6AA9-F162-1C4C-9138-08B84901D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137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605228" name="Text Box 44">
              <a:extLst>
                <a:ext uri="{FF2B5EF4-FFF2-40B4-BE49-F238E27FC236}">
                  <a16:creationId xmlns:a16="http://schemas.microsoft.com/office/drawing/2014/main" id="{27083B15-A091-9945-A127-5D4CCBD8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155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605229" name="Text Box 45">
              <a:extLst>
                <a:ext uri="{FF2B5EF4-FFF2-40B4-BE49-F238E27FC236}">
                  <a16:creationId xmlns:a16="http://schemas.microsoft.com/office/drawing/2014/main" id="{5F314290-B902-9349-9827-20BC6807B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173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605230" name="Text Box 46">
              <a:extLst>
                <a:ext uri="{FF2B5EF4-FFF2-40B4-BE49-F238E27FC236}">
                  <a16:creationId xmlns:a16="http://schemas.microsoft.com/office/drawing/2014/main" id="{BFE64B35-635B-B048-B6F0-20C416317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19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605231" name="Text Box 47">
              <a:extLst>
                <a:ext uri="{FF2B5EF4-FFF2-40B4-BE49-F238E27FC236}">
                  <a16:creationId xmlns:a16="http://schemas.microsoft.com/office/drawing/2014/main" id="{4489BBB2-89B2-FE47-B71C-3014B8EEE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2095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605232" name="Text Box 48">
              <a:extLst>
                <a:ext uri="{FF2B5EF4-FFF2-40B4-BE49-F238E27FC236}">
                  <a16:creationId xmlns:a16="http://schemas.microsoft.com/office/drawing/2014/main" id="{854576BC-B4E7-AA49-85E7-62CD20866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227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605233" name="Text Box 49">
              <a:extLst>
                <a:ext uri="{FF2B5EF4-FFF2-40B4-BE49-F238E27FC236}">
                  <a16:creationId xmlns:a16="http://schemas.microsoft.com/office/drawing/2014/main" id="{A305D5A5-0C47-A347-97C4-B0092424F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245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605234" name="Text Box 50">
              <a:extLst>
                <a:ext uri="{FF2B5EF4-FFF2-40B4-BE49-F238E27FC236}">
                  <a16:creationId xmlns:a16="http://schemas.microsoft.com/office/drawing/2014/main" id="{C925CE09-9692-DD49-A67D-BB934512C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2633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605235" name="Text Box 51">
              <a:extLst>
                <a:ext uri="{FF2B5EF4-FFF2-40B4-BE49-F238E27FC236}">
                  <a16:creationId xmlns:a16="http://schemas.microsoft.com/office/drawing/2014/main" id="{B314C26F-2F5C-7143-B63E-BB91E14E6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2812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605236" name="Text Box 52">
              <a:extLst>
                <a:ext uri="{FF2B5EF4-FFF2-40B4-BE49-F238E27FC236}">
                  <a16:creationId xmlns:a16="http://schemas.microsoft.com/office/drawing/2014/main" id="{081E3E6F-19C1-D146-A600-5BB7D7525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2992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605237" name="Text Box 53">
              <a:extLst>
                <a:ext uri="{FF2B5EF4-FFF2-40B4-BE49-F238E27FC236}">
                  <a16:creationId xmlns:a16="http://schemas.microsoft.com/office/drawing/2014/main" id="{7A07B711-3B97-3946-8493-9A88D50B7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3171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605238" name="Text Box 54">
              <a:extLst>
                <a:ext uri="{FF2B5EF4-FFF2-40B4-BE49-F238E27FC236}">
                  <a16:creationId xmlns:a16="http://schemas.microsoft.com/office/drawing/2014/main" id="{7871CD5F-8ABA-A645-BFAE-354130A22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3350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17</a:t>
              </a:r>
            </a:p>
          </p:txBody>
        </p:sp>
        <p:sp>
          <p:nvSpPr>
            <p:cNvPr id="605239" name="Text Box 55">
              <a:extLst>
                <a:ext uri="{FF2B5EF4-FFF2-40B4-BE49-F238E27FC236}">
                  <a16:creationId xmlns:a16="http://schemas.microsoft.com/office/drawing/2014/main" id="{556FF7A6-E069-824F-8A34-C3D49FA53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3530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18</a:t>
              </a:r>
            </a:p>
          </p:txBody>
        </p:sp>
        <p:sp>
          <p:nvSpPr>
            <p:cNvPr id="605240" name="Text Box 56">
              <a:extLst>
                <a:ext uri="{FF2B5EF4-FFF2-40B4-BE49-F238E27FC236}">
                  <a16:creationId xmlns:a16="http://schemas.microsoft.com/office/drawing/2014/main" id="{447FC47C-6334-4E44-823E-86F4581E9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3709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19</a:t>
              </a:r>
            </a:p>
          </p:txBody>
        </p:sp>
        <p:sp>
          <p:nvSpPr>
            <p:cNvPr id="605241" name="Text Box 57">
              <a:extLst>
                <a:ext uri="{FF2B5EF4-FFF2-40B4-BE49-F238E27FC236}">
                  <a16:creationId xmlns:a16="http://schemas.microsoft.com/office/drawing/2014/main" id="{6C83F3E9-969F-754B-8735-576FFD5A5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388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605242" name="Text Box 58">
              <a:extLst>
                <a:ext uri="{FF2B5EF4-FFF2-40B4-BE49-F238E27FC236}">
                  <a16:creationId xmlns:a16="http://schemas.microsoft.com/office/drawing/2014/main" id="{DDE36EEE-8DD6-2A46-A535-6899AF6B0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480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</a:p>
          </p:txBody>
        </p:sp>
        <p:sp>
          <p:nvSpPr>
            <p:cNvPr id="605243" name="Text Box 59">
              <a:extLst>
                <a:ext uri="{FF2B5EF4-FFF2-40B4-BE49-F238E27FC236}">
                  <a16:creationId xmlns:a16="http://schemas.microsoft.com/office/drawing/2014/main" id="{9D3CE117-3A96-FC48-BD85-FE65B1011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660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39</a:t>
              </a:r>
            </a:p>
          </p:txBody>
        </p:sp>
        <p:sp>
          <p:nvSpPr>
            <p:cNvPr id="605244" name="Text Box 60">
              <a:extLst>
                <a:ext uri="{FF2B5EF4-FFF2-40B4-BE49-F238E27FC236}">
                  <a16:creationId xmlns:a16="http://schemas.microsoft.com/office/drawing/2014/main" id="{0F2E52DF-9D47-0B46-9669-04861F28A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839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38</a:t>
              </a:r>
            </a:p>
          </p:txBody>
        </p:sp>
        <p:sp>
          <p:nvSpPr>
            <p:cNvPr id="605245" name="Text Box 61">
              <a:extLst>
                <a:ext uri="{FF2B5EF4-FFF2-40B4-BE49-F238E27FC236}">
                  <a16:creationId xmlns:a16="http://schemas.microsoft.com/office/drawing/2014/main" id="{C4461D82-D97A-814F-B165-6B6855235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019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37</a:t>
              </a:r>
            </a:p>
          </p:txBody>
        </p:sp>
        <p:sp>
          <p:nvSpPr>
            <p:cNvPr id="605246" name="Text Box 62">
              <a:extLst>
                <a:ext uri="{FF2B5EF4-FFF2-40B4-BE49-F238E27FC236}">
                  <a16:creationId xmlns:a16="http://schemas.microsoft.com/office/drawing/2014/main" id="{33880CE1-41D3-134C-9762-DB943315F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19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36</a:t>
              </a:r>
            </a:p>
          </p:txBody>
        </p:sp>
        <p:sp>
          <p:nvSpPr>
            <p:cNvPr id="605247" name="Text Box 63">
              <a:extLst>
                <a:ext uri="{FF2B5EF4-FFF2-40B4-BE49-F238E27FC236}">
                  <a16:creationId xmlns:a16="http://schemas.microsoft.com/office/drawing/2014/main" id="{B2FB98B7-C4E5-284D-8B59-0EB1C8345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377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35</a:t>
              </a:r>
            </a:p>
          </p:txBody>
        </p:sp>
        <p:sp>
          <p:nvSpPr>
            <p:cNvPr id="605248" name="Text Box 64">
              <a:extLst>
                <a:ext uri="{FF2B5EF4-FFF2-40B4-BE49-F238E27FC236}">
                  <a16:creationId xmlns:a16="http://schemas.microsoft.com/office/drawing/2014/main" id="{921E4003-B022-214E-989C-303BF491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557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34</a:t>
              </a:r>
            </a:p>
          </p:txBody>
        </p:sp>
        <p:sp>
          <p:nvSpPr>
            <p:cNvPr id="605249" name="Text Box 65">
              <a:extLst>
                <a:ext uri="{FF2B5EF4-FFF2-40B4-BE49-F238E27FC236}">
                  <a16:creationId xmlns:a16="http://schemas.microsoft.com/office/drawing/2014/main" id="{136C4BDC-AF27-9541-83F2-1EB4C2CD5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736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33</a:t>
              </a:r>
            </a:p>
          </p:txBody>
        </p:sp>
        <p:sp>
          <p:nvSpPr>
            <p:cNvPr id="605250" name="Text Box 66">
              <a:extLst>
                <a:ext uri="{FF2B5EF4-FFF2-40B4-BE49-F238E27FC236}">
                  <a16:creationId xmlns:a16="http://schemas.microsoft.com/office/drawing/2014/main" id="{35526872-E6F1-0545-8701-CA3A43492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915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</a:p>
          </p:txBody>
        </p:sp>
        <p:sp>
          <p:nvSpPr>
            <p:cNvPr id="605251" name="Text Box 67">
              <a:extLst>
                <a:ext uri="{FF2B5EF4-FFF2-40B4-BE49-F238E27FC236}">
                  <a16:creationId xmlns:a16="http://schemas.microsoft.com/office/drawing/2014/main" id="{3FC051E4-C3CB-DA49-B3C8-984F3D0CA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095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605252" name="Text Box 68">
              <a:extLst>
                <a:ext uri="{FF2B5EF4-FFF2-40B4-BE49-F238E27FC236}">
                  <a16:creationId xmlns:a16="http://schemas.microsoft.com/office/drawing/2014/main" id="{F599A47B-FF2A-7644-B0DF-D6B629DD4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27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</a:p>
          </p:txBody>
        </p:sp>
        <p:sp>
          <p:nvSpPr>
            <p:cNvPr id="605253" name="Text Box 69">
              <a:extLst>
                <a:ext uri="{FF2B5EF4-FFF2-40B4-BE49-F238E27FC236}">
                  <a16:creationId xmlns:a16="http://schemas.microsoft.com/office/drawing/2014/main" id="{1ADAC403-7499-E541-944A-CD5D0873C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45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</a:p>
          </p:txBody>
        </p:sp>
        <p:sp>
          <p:nvSpPr>
            <p:cNvPr id="605254" name="Text Box 70">
              <a:extLst>
                <a:ext uri="{FF2B5EF4-FFF2-40B4-BE49-F238E27FC236}">
                  <a16:creationId xmlns:a16="http://schemas.microsoft.com/office/drawing/2014/main" id="{402F2A3E-ECCF-094E-9D51-4EC45527A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633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28</a:t>
              </a:r>
            </a:p>
          </p:txBody>
        </p:sp>
        <p:sp>
          <p:nvSpPr>
            <p:cNvPr id="605255" name="Text Box 71">
              <a:extLst>
                <a:ext uri="{FF2B5EF4-FFF2-40B4-BE49-F238E27FC236}">
                  <a16:creationId xmlns:a16="http://schemas.microsoft.com/office/drawing/2014/main" id="{D8D49607-18D9-8547-8C8D-DA8274AFF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812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27</a:t>
              </a:r>
            </a:p>
          </p:txBody>
        </p:sp>
        <p:sp>
          <p:nvSpPr>
            <p:cNvPr id="605256" name="Text Box 72">
              <a:extLst>
                <a:ext uri="{FF2B5EF4-FFF2-40B4-BE49-F238E27FC236}">
                  <a16:creationId xmlns:a16="http://schemas.microsoft.com/office/drawing/2014/main" id="{D8191993-FF53-9C42-80BA-357F1ADE4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992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26</a:t>
              </a:r>
            </a:p>
          </p:txBody>
        </p:sp>
        <p:sp>
          <p:nvSpPr>
            <p:cNvPr id="605257" name="Text Box 73">
              <a:extLst>
                <a:ext uri="{FF2B5EF4-FFF2-40B4-BE49-F238E27FC236}">
                  <a16:creationId xmlns:a16="http://schemas.microsoft.com/office/drawing/2014/main" id="{380C27E3-2A0A-704D-9208-519DDA3CD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171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25</a:t>
              </a:r>
            </a:p>
          </p:txBody>
        </p:sp>
        <p:sp>
          <p:nvSpPr>
            <p:cNvPr id="605258" name="Text Box 74">
              <a:extLst>
                <a:ext uri="{FF2B5EF4-FFF2-40B4-BE49-F238E27FC236}">
                  <a16:creationId xmlns:a16="http://schemas.microsoft.com/office/drawing/2014/main" id="{FFC60A53-E521-D447-AB68-92469BB33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350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605259" name="Text Box 75">
              <a:extLst>
                <a:ext uri="{FF2B5EF4-FFF2-40B4-BE49-F238E27FC236}">
                  <a16:creationId xmlns:a16="http://schemas.microsoft.com/office/drawing/2014/main" id="{F0845128-F751-244F-A6CD-EA6FAD317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530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23</a:t>
              </a:r>
            </a:p>
          </p:txBody>
        </p:sp>
        <p:sp>
          <p:nvSpPr>
            <p:cNvPr id="605260" name="Text Box 76">
              <a:extLst>
                <a:ext uri="{FF2B5EF4-FFF2-40B4-BE49-F238E27FC236}">
                  <a16:creationId xmlns:a16="http://schemas.microsoft.com/office/drawing/2014/main" id="{07421C15-BB0C-0849-BB12-FD0914B25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709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</a:p>
          </p:txBody>
        </p:sp>
        <p:sp>
          <p:nvSpPr>
            <p:cNvPr id="605261" name="Text Box 77">
              <a:extLst>
                <a:ext uri="{FF2B5EF4-FFF2-40B4-BE49-F238E27FC236}">
                  <a16:creationId xmlns:a16="http://schemas.microsoft.com/office/drawing/2014/main" id="{2510D1F0-A6E9-6641-A5AA-601871508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88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605262" name="Text Box 78">
              <a:extLst>
                <a:ext uri="{FF2B5EF4-FFF2-40B4-BE49-F238E27FC236}">
                  <a16:creationId xmlns:a16="http://schemas.microsoft.com/office/drawing/2014/main" id="{A11649F4-B885-9248-88C0-F124BBC7F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6" y="480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05263" name="Text Box 79">
              <a:extLst>
                <a:ext uri="{FF2B5EF4-FFF2-40B4-BE49-F238E27FC236}">
                  <a16:creationId xmlns:a16="http://schemas.microsoft.com/office/drawing/2014/main" id="{E34B9BD4-B6A0-9342-97B1-1B6126569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6" y="660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05264" name="Text Box 80">
              <a:extLst>
                <a:ext uri="{FF2B5EF4-FFF2-40B4-BE49-F238E27FC236}">
                  <a16:creationId xmlns:a16="http://schemas.microsoft.com/office/drawing/2014/main" id="{077B4CC9-025D-BA40-8D7C-22F69A290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839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Reset out</a:t>
              </a:r>
            </a:p>
          </p:txBody>
        </p:sp>
        <p:sp>
          <p:nvSpPr>
            <p:cNvPr id="605265" name="Text Box 81">
              <a:extLst>
                <a:ext uri="{FF2B5EF4-FFF2-40B4-BE49-F238E27FC236}">
                  <a16:creationId xmlns:a16="http://schemas.microsoft.com/office/drawing/2014/main" id="{FC71073C-D327-B141-A75F-896D7F720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1019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SOD</a:t>
              </a:r>
            </a:p>
          </p:txBody>
        </p:sp>
        <p:sp>
          <p:nvSpPr>
            <p:cNvPr id="605266" name="Text Box 82">
              <a:extLst>
                <a:ext uri="{FF2B5EF4-FFF2-40B4-BE49-F238E27FC236}">
                  <a16:creationId xmlns:a16="http://schemas.microsoft.com/office/drawing/2014/main" id="{92A9E436-0418-9644-9ADE-277101976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" y="1198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SID</a:t>
              </a:r>
            </a:p>
          </p:txBody>
        </p:sp>
        <p:sp>
          <p:nvSpPr>
            <p:cNvPr id="605267" name="Text Box 83">
              <a:extLst>
                <a:ext uri="{FF2B5EF4-FFF2-40B4-BE49-F238E27FC236}">
                  <a16:creationId xmlns:a16="http://schemas.microsoft.com/office/drawing/2014/main" id="{9B5051D8-DB81-9747-A4AE-00C971FCE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6" y="1377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Trap</a:t>
              </a:r>
            </a:p>
          </p:txBody>
        </p:sp>
        <p:sp>
          <p:nvSpPr>
            <p:cNvPr id="605268" name="Text Box 84">
              <a:extLst>
                <a:ext uri="{FF2B5EF4-FFF2-40B4-BE49-F238E27FC236}">
                  <a16:creationId xmlns:a16="http://schemas.microsoft.com/office/drawing/2014/main" id="{5FFD125B-FE5A-9346-A458-247B17952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" y="1557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RST7.5</a:t>
              </a:r>
            </a:p>
          </p:txBody>
        </p:sp>
        <p:sp>
          <p:nvSpPr>
            <p:cNvPr id="605269" name="Text Box 85">
              <a:extLst>
                <a:ext uri="{FF2B5EF4-FFF2-40B4-BE49-F238E27FC236}">
                  <a16:creationId xmlns:a16="http://schemas.microsoft.com/office/drawing/2014/main" id="{E91D9A90-45B5-0442-AAFD-E38502F6E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" y="1736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RST6.5</a:t>
              </a:r>
            </a:p>
          </p:txBody>
        </p:sp>
        <p:sp>
          <p:nvSpPr>
            <p:cNvPr id="605270" name="Text Box 86">
              <a:extLst>
                <a:ext uri="{FF2B5EF4-FFF2-40B4-BE49-F238E27FC236}">
                  <a16:creationId xmlns:a16="http://schemas.microsoft.com/office/drawing/2014/main" id="{FC03FA6F-62A0-704C-B5F5-87F9FBD97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" y="1915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RST5.5</a:t>
              </a:r>
            </a:p>
          </p:txBody>
        </p:sp>
        <p:sp>
          <p:nvSpPr>
            <p:cNvPr id="605271" name="Text Box 87">
              <a:extLst>
                <a:ext uri="{FF2B5EF4-FFF2-40B4-BE49-F238E27FC236}">
                  <a16:creationId xmlns:a16="http://schemas.microsoft.com/office/drawing/2014/main" id="{E2D267C9-99B1-B048-A40D-4FCB597C5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8" y="2274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INTA</a:t>
              </a:r>
            </a:p>
          </p:txBody>
        </p:sp>
        <p:sp>
          <p:nvSpPr>
            <p:cNvPr id="605272" name="Text Box 88">
              <a:extLst>
                <a:ext uri="{FF2B5EF4-FFF2-40B4-BE49-F238E27FC236}">
                  <a16:creationId xmlns:a16="http://schemas.microsoft.com/office/drawing/2014/main" id="{B331A06B-B9F8-C14A-A2CA-750BD49F1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" y="2454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05273" name="Text Box 89">
              <a:extLst>
                <a:ext uri="{FF2B5EF4-FFF2-40B4-BE49-F238E27FC236}">
                  <a16:creationId xmlns:a16="http://schemas.microsoft.com/office/drawing/2014/main" id="{1859F559-9AC4-1B4A-8249-1D2FB9084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" y="2633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05274" name="Text Box 90">
              <a:extLst>
                <a:ext uri="{FF2B5EF4-FFF2-40B4-BE49-F238E27FC236}">
                  <a16:creationId xmlns:a16="http://schemas.microsoft.com/office/drawing/2014/main" id="{48FC55CA-5854-114A-859A-DF08F3230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" y="2812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05275" name="Text Box 91">
              <a:extLst>
                <a:ext uri="{FF2B5EF4-FFF2-40B4-BE49-F238E27FC236}">
                  <a16:creationId xmlns:a16="http://schemas.microsoft.com/office/drawing/2014/main" id="{42537C6F-7BC1-A84E-AF32-4FBF66022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" y="2992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05276" name="Text Box 92">
              <a:extLst>
                <a:ext uri="{FF2B5EF4-FFF2-40B4-BE49-F238E27FC236}">
                  <a16:creationId xmlns:a16="http://schemas.microsoft.com/office/drawing/2014/main" id="{41AC84B2-56B7-504B-9F59-D4BDDDABF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" y="3171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605277" name="Text Box 93">
              <a:extLst>
                <a:ext uri="{FF2B5EF4-FFF2-40B4-BE49-F238E27FC236}">
                  <a16:creationId xmlns:a16="http://schemas.microsoft.com/office/drawing/2014/main" id="{C3AE00D6-D010-2144-8144-B0819993D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" y="3350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605278" name="Text Box 94">
              <a:extLst>
                <a:ext uri="{FF2B5EF4-FFF2-40B4-BE49-F238E27FC236}">
                  <a16:creationId xmlns:a16="http://schemas.microsoft.com/office/drawing/2014/main" id="{91AB862F-A3D1-F644-B090-8B513775E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" y="3530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605279" name="Text Box 95">
              <a:extLst>
                <a:ext uri="{FF2B5EF4-FFF2-40B4-BE49-F238E27FC236}">
                  <a16:creationId xmlns:a16="http://schemas.microsoft.com/office/drawing/2014/main" id="{55665FBE-E767-9247-8061-AAA9021E0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" y="3709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605280" name="Text Box 96">
              <a:extLst>
                <a:ext uri="{FF2B5EF4-FFF2-40B4-BE49-F238E27FC236}">
                  <a16:creationId xmlns:a16="http://schemas.microsoft.com/office/drawing/2014/main" id="{347174B9-5FA1-074A-BE22-99AC8B619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2" y="3888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SS</a:t>
              </a:r>
            </a:p>
          </p:txBody>
        </p:sp>
        <p:grpSp>
          <p:nvGrpSpPr>
            <p:cNvPr id="605281" name="Group 97">
              <a:extLst>
                <a:ext uri="{FF2B5EF4-FFF2-40B4-BE49-F238E27FC236}">
                  <a16:creationId xmlns:a16="http://schemas.microsoft.com/office/drawing/2014/main" id="{6767923C-103D-BF4B-8B9F-28D23B7248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8" y="2095"/>
              <a:ext cx="476" cy="231"/>
              <a:chOff x="3188" y="2095"/>
              <a:chExt cx="476" cy="231"/>
            </a:xfrm>
          </p:grpSpPr>
          <p:sp>
            <p:nvSpPr>
              <p:cNvPr id="605282" name="Text Box 98">
                <a:extLst>
                  <a:ext uri="{FF2B5EF4-FFF2-40B4-BE49-F238E27FC236}">
                    <a16:creationId xmlns:a16="http://schemas.microsoft.com/office/drawing/2014/main" id="{4CEFB078-4337-EE42-9DC5-C9A88AEA44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8" y="2095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INTR</a:t>
                </a:r>
              </a:p>
            </p:txBody>
          </p:sp>
          <p:sp>
            <p:nvSpPr>
              <p:cNvPr id="605283" name="Line 99">
                <a:extLst>
                  <a:ext uri="{FF2B5EF4-FFF2-40B4-BE49-F238E27FC236}">
                    <a16:creationId xmlns:a16="http://schemas.microsoft.com/office/drawing/2014/main" id="{5E855585-F81B-6B4A-AB30-C16105C57A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212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05284" name="Text Box 100">
              <a:extLst>
                <a:ext uri="{FF2B5EF4-FFF2-40B4-BE49-F238E27FC236}">
                  <a16:creationId xmlns:a16="http://schemas.microsoft.com/office/drawing/2014/main" id="{FFB41A5C-6D1F-6B4D-A6AE-C584643BB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480"/>
              <a:ext cx="3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</a:p>
          </p:txBody>
        </p:sp>
        <p:sp>
          <p:nvSpPr>
            <p:cNvPr id="605285" name="Text Box 101">
              <a:extLst>
                <a:ext uri="{FF2B5EF4-FFF2-40B4-BE49-F238E27FC236}">
                  <a16:creationId xmlns:a16="http://schemas.microsoft.com/office/drawing/2014/main" id="{759C2052-30D7-A448-AD7B-D0F5ECE43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660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HOLD</a:t>
              </a:r>
            </a:p>
          </p:txBody>
        </p:sp>
        <p:sp>
          <p:nvSpPr>
            <p:cNvPr id="605286" name="Text Box 102">
              <a:extLst>
                <a:ext uri="{FF2B5EF4-FFF2-40B4-BE49-F238E27FC236}">
                  <a16:creationId xmlns:a16="http://schemas.microsoft.com/office/drawing/2014/main" id="{3423DC9C-035B-5846-9F8F-AF452CE9F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839"/>
              <a:ext cx="5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HLDA</a:t>
              </a:r>
            </a:p>
          </p:txBody>
        </p:sp>
        <p:sp>
          <p:nvSpPr>
            <p:cNvPr id="605287" name="Text Box 103">
              <a:extLst>
                <a:ext uri="{FF2B5EF4-FFF2-40B4-BE49-F238E27FC236}">
                  <a16:creationId xmlns:a16="http://schemas.microsoft.com/office/drawing/2014/main" id="{EA612A62-6B2C-7842-BF33-270779A93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019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CLK(out)</a:t>
              </a:r>
            </a:p>
          </p:txBody>
        </p:sp>
        <p:sp>
          <p:nvSpPr>
            <p:cNvPr id="605288" name="Text Box 104">
              <a:extLst>
                <a:ext uri="{FF2B5EF4-FFF2-40B4-BE49-F238E27FC236}">
                  <a16:creationId xmlns:a16="http://schemas.microsoft.com/office/drawing/2014/main" id="{C97F66DA-7610-F742-AE46-82ECEB410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8" y="1198"/>
              <a:ext cx="6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Rsest in</a:t>
              </a:r>
            </a:p>
          </p:txBody>
        </p:sp>
        <p:sp>
          <p:nvSpPr>
            <p:cNvPr id="605289" name="Text Box 105">
              <a:extLst>
                <a:ext uri="{FF2B5EF4-FFF2-40B4-BE49-F238E27FC236}">
                  <a16:creationId xmlns:a16="http://schemas.microsoft.com/office/drawing/2014/main" id="{1897B45D-071E-4C44-B9C8-62909814D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377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Ready</a:t>
              </a:r>
            </a:p>
          </p:txBody>
        </p:sp>
        <p:sp>
          <p:nvSpPr>
            <p:cNvPr id="605290" name="Text Box 106">
              <a:extLst>
                <a:ext uri="{FF2B5EF4-FFF2-40B4-BE49-F238E27FC236}">
                  <a16:creationId xmlns:a16="http://schemas.microsoft.com/office/drawing/2014/main" id="{6496362F-A55B-194B-A0D5-B23B46AF1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" y="1557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IO/M</a:t>
              </a:r>
            </a:p>
          </p:txBody>
        </p:sp>
        <p:sp>
          <p:nvSpPr>
            <p:cNvPr id="605291" name="Text Box 107">
              <a:extLst>
                <a:ext uri="{FF2B5EF4-FFF2-40B4-BE49-F238E27FC236}">
                  <a16:creationId xmlns:a16="http://schemas.microsoft.com/office/drawing/2014/main" id="{8C94D254-CDC0-3443-9F67-6176C40CD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736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05292" name="Text Box 108">
              <a:extLst>
                <a:ext uri="{FF2B5EF4-FFF2-40B4-BE49-F238E27FC236}">
                  <a16:creationId xmlns:a16="http://schemas.microsoft.com/office/drawing/2014/main" id="{FD5EA087-BB7A-8542-A2F7-907B96CB1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6" y="1915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RD</a:t>
              </a:r>
            </a:p>
          </p:txBody>
        </p:sp>
        <p:sp>
          <p:nvSpPr>
            <p:cNvPr id="605293" name="Text Box 109">
              <a:extLst>
                <a:ext uri="{FF2B5EF4-FFF2-40B4-BE49-F238E27FC236}">
                  <a16:creationId xmlns:a16="http://schemas.microsoft.com/office/drawing/2014/main" id="{D8E5326B-6E7A-AA44-9DEA-D36506F1E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095"/>
              <a:ext cx="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WR</a:t>
              </a:r>
            </a:p>
          </p:txBody>
        </p:sp>
        <p:sp>
          <p:nvSpPr>
            <p:cNvPr id="605294" name="Text Box 110">
              <a:extLst>
                <a:ext uri="{FF2B5EF4-FFF2-40B4-BE49-F238E27FC236}">
                  <a16:creationId xmlns:a16="http://schemas.microsoft.com/office/drawing/2014/main" id="{37A9D111-23D2-CF46-AF2C-AB78D0C15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" y="2274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ALE</a:t>
              </a:r>
            </a:p>
          </p:txBody>
        </p:sp>
        <p:sp>
          <p:nvSpPr>
            <p:cNvPr id="605295" name="Text Box 111">
              <a:extLst>
                <a:ext uri="{FF2B5EF4-FFF2-40B4-BE49-F238E27FC236}">
                  <a16:creationId xmlns:a16="http://schemas.microsoft.com/office/drawing/2014/main" id="{1AB42FE3-798C-B24D-9C2C-30455C408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" y="2454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05296" name="Text Box 112">
              <a:extLst>
                <a:ext uri="{FF2B5EF4-FFF2-40B4-BE49-F238E27FC236}">
                  <a16:creationId xmlns:a16="http://schemas.microsoft.com/office/drawing/2014/main" id="{168838D8-4D1C-4241-ACD3-392C84789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" y="2633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605297" name="Text Box 113">
              <a:extLst>
                <a:ext uri="{FF2B5EF4-FFF2-40B4-BE49-F238E27FC236}">
                  <a16:creationId xmlns:a16="http://schemas.microsoft.com/office/drawing/2014/main" id="{F8F4479B-0D0F-A046-98A4-BCFC69407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" y="2812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605298" name="Text Box 114">
              <a:extLst>
                <a:ext uri="{FF2B5EF4-FFF2-40B4-BE49-F238E27FC236}">
                  <a16:creationId xmlns:a16="http://schemas.microsoft.com/office/drawing/2014/main" id="{27AE5099-A1AA-7241-AEB9-80D5BA9B5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" y="2992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605299" name="Text Box 115">
              <a:extLst>
                <a:ext uri="{FF2B5EF4-FFF2-40B4-BE49-F238E27FC236}">
                  <a16:creationId xmlns:a16="http://schemas.microsoft.com/office/drawing/2014/main" id="{F6B350DF-6F40-254F-B653-85D376CE0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" y="317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605300" name="Text Box 116">
              <a:extLst>
                <a:ext uri="{FF2B5EF4-FFF2-40B4-BE49-F238E27FC236}">
                  <a16:creationId xmlns:a16="http://schemas.microsoft.com/office/drawing/2014/main" id="{84AE26C0-535D-3046-A2F5-AF09AE0D2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" y="335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605301" name="Text Box 117">
              <a:extLst>
                <a:ext uri="{FF2B5EF4-FFF2-40B4-BE49-F238E27FC236}">
                  <a16:creationId xmlns:a16="http://schemas.microsoft.com/office/drawing/2014/main" id="{F02106E3-E4C6-B943-8DD4-0FA7CB67C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" y="353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605302" name="Text Box 118">
              <a:extLst>
                <a:ext uri="{FF2B5EF4-FFF2-40B4-BE49-F238E27FC236}">
                  <a16:creationId xmlns:a16="http://schemas.microsoft.com/office/drawing/2014/main" id="{29E0443B-38E4-184B-AB77-57F1CB0D5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" y="370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605303" name="Text Box 119">
              <a:extLst>
                <a:ext uri="{FF2B5EF4-FFF2-40B4-BE49-F238E27FC236}">
                  <a16:creationId xmlns:a16="http://schemas.microsoft.com/office/drawing/2014/main" id="{97547A88-9D64-704B-885F-28643DA64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" y="3888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605304" name="Line 120">
              <a:extLst>
                <a:ext uri="{FF2B5EF4-FFF2-40B4-BE49-F238E27FC236}">
                  <a16:creationId xmlns:a16="http://schemas.microsoft.com/office/drawing/2014/main" id="{4F3B8E84-D740-A645-9558-2134FAF14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1237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305" name="Line 121">
              <a:extLst>
                <a:ext uri="{FF2B5EF4-FFF2-40B4-BE49-F238E27FC236}">
                  <a16:creationId xmlns:a16="http://schemas.microsoft.com/office/drawing/2014/main" id="{A3D4B01E-8587-434A-83FF-2E72B2C58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8" y="1593"/>
              <a:ext cx="14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306" name="Line 122">
              <a:extLst>
                <a:ext uri="{FF2B5EF4-FFF2-40B4-BE49-F238E27FC236}">
                  <a16:creationId xmlns:a16="http://schemas.microsoft.com/office/drawing/2014/main" id="{C0E013A7-8E56-3B4E-A5EF-F7642A875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1954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307" name="Line 123">
              <a:extLst>
                <a:ext uri="{FF2B5EF4-FFF2-40B4-BE49-F238E27FC236}">
                  <a16:creationId xmlns:a16="http://schemas.microsoft.com/office/drawing/2014/main" id="{B9CEA6CA-6E96-8C47-99AC-E941C4C44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126"/>
              <a:ext cx="26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308" name="Rectangle 124">
              <a:extLst>
                <a:ext uri="{FF2B5EF4-FFF2-40B4-BE49-F238E27FC236}">
                  <a16:creationId xmlns:a16="http://schemas.microsoft.com/office/drawing/2014/main" id="{2C2E91B5-B147-EB49-B706-8E4B04299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528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309" name="Rectangle 125">
              <a:extLst>
                <a:ext uri="{FF2B5EF4-FFF2-40B4-BE49-F238E27FC236}">
                  <a16:creationId xmlns:a16="http://schemas.microsoft.com/office/drawing/2014/main" id="{273525AA-FF94-C541-99A9-EBD33F219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70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310" name="Rectangle 126">
              <a:extLst>
                <a:ext uri="{FF2B5EF4-FFF2-40B4-BE49-F238E27FC236}">
                  <a16:creationId xmlns:a16="http://schemas.microsoft.com/office/drawing/2014/main" id="{DB03192E-ECE8-B642-AF8B-F2B5928C1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88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311" name="Rectangle 127">
              <a:extLst>
                <a:ext uri="{FF2B5EF4-FFF2-40B4-BE49-F238E27FC236}">
                  <a16:creationId xmlns:a16="http://schemas.microsoft.com/office/drawing/2014/main" id="{99FFE3BE-858B-2346-8FDA-237A0500C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06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312" name="Rectangle 128">
              <a:extLst>
                <a:ext uri="{FF2B5EF4-FFF2-40B4-BE49-F238E27FC236}">
                  <a16:creationId xmlns:a16="http://schemas.microsoft.com/office/drawing/2014/main" id="{95702C1E-D334-A04D-82FD-A64C4FB55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245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313" name="Rectangle 129">
              <a:extLst>
                <a:ext uri="{FF2B5EF4-FFF2-40B4-BE49-F238E27FC236}">
                  <a16:creationId xmlns:a16="http://schemas.microsoft.com/office/drawing/2014/main" id="{AC3DDBAE-CF29-C443-8978-575D97678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24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314" name="Rectangle 130">
              <a:extLst>
                <a:ext uri="{FF2B5EF4-FFF2-40B4-BE49-F238E27FC236}">
                  <a16:creationId xmlns:a16="http://schemas.microsoft.com/office/drawing/2014/main" id="{7E3BFD2E-8D5E-824B-8E82-4498E7F26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604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315" name="Rectangle 131">
              <a:extLst>
                <a:ext uri="{FF2B5EF4-FFF2-40B4-BE49-F238E27FC236}">
                  <a16:creationId xmlns:a16="http://schemas.microsoft.com/office/drawing/2014/main" id="{B1245EF6-E36B-BF4D-BC63-7A848C3FF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783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316" name="Rectangle 132">
              <a:extLst>
                <a:ext uri="{FF2B5EF4-FFF2-40B4-BE49-F238E27FC236}">
                  <a16:creationId xmlns:a16="http://schemas.microsoft.com/office/drawing/2014/main" id="{F3E8DFAF-1FBF-9D42-A77C-7534D9E75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962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317" name="Rectangle 133">
              <a:extLst>
                <a:ext uri="{FF2B5EF4-FFF2-40B4-BE49-F238E27FC236}">
                  <a16:creationId xmlns:a16="http://schemas.microsoft.com/office/drawing/2014/main" id="{6943C4E4-72BC-9145-9519-9ED37B803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142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318" name="Rectangle 134">
              <a:extLst>
                <a:ext uri="{FF2B5EF4-FFF2-40B4-BE49-F238E27FC236}">
                  <a16:creationId xmlns:a16="http://schemas.microsoft.com/office/drawing/2014/main" id="{80F788C8-1A3D-9641-B412-FC2A88554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321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319" name="Rectangle 135">
              <a:extLst>
                <a:ext uri="{FF2B5EF4-FFF2-40B4-BE49-F238E27FC236}">
                  <a16:creationId xmlns:a16="http://schemas.microsoft.com/office/drawing/2014/main" id="{CB0342A3-D132-D846-A6ED-05DE2EC7E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01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320" name="Rectangle 136">
              <a:extLst>
                <a:ext uri="{FF2B5EF4-FFF2-40B4-BE49-F238E27FC236}">
                  <a16:creationId xmlns:a16="http://schemas.microsoft.com/office/drawing/2014/main" id="{B3B19FD5-A587-714C-B2CF-FC300EBD8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680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321" name="Rectangle 137">
              <a:extLst>
                <a:ext uri="{FF2B5EF4-FFF2-40B4-BE49-F238E27FC236}">
                  <a16:creationId xmlns:a16="http://schemas.microsoft.com/office/drawing/2014/main" id="{4E429C93-2A9E-294A-A101-64D199D5D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859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322" name="Rectangle 138">
              <a:extLst>
                <a:ext uri="{FF2B5EF4-FFF2-40B4-BE49-F238E27FC236}">
                  <a16:creationId xmlns:a16="http://schemas.microsoft.com/office/drawing/2014/main" id="{27D0A910-9A32-6B42-87E1-527F9C9B3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039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323" name="Rectangle 139">
              <a:extLst>
                <a:ext uri="{FF2B5EF4-FFF2-40B4-BE49-F238E27FC236}">
                  <a16:creationId xmlns:a16="http://schemas.microsoft.com/office/drawing/2014/main" id="{21AAF582-BC55-3341-AF28-EF9CEA0F8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218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324" name="Rectangle 140">
              <a:extLst>
                <a:ext uri="{FF2B5EF4-FFF2-40B4-BE49-F238E27FC236}">
                  <a16:creationId xmlns:a16="http://schemas.microsoft.com/office/drawing/2014/main" id="{3B46BF26-FAAA-C448-8241-C22290627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39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325" name="Rectangle 141">
              <a:extLst>
                <a:ext uri="{FF2B5EF4-FFF2-40B4-BE49-F238E27FC236}">
                  <a16:creationId xmlns:a16="http://schemas.microsoft.com/office/drawing/2014/main" id="{4E49C4AA-3B12-AE42-98F3-7C10F0014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57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326" name="Rectangle 142">
              <a:extLst>
                <a:ext uri="{FF2B5EF4-FFF2-40B4-BE49-F238E27FC236}">
                  <a16:creationId xmlns:a16="http://schemas.microsoft.com/office/drawing/2014/main" id="{1551DEBD-50E8-A449-8988-23F11A497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75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5327" name="Rectangle 143">
              <a:extLst>
                <a:ext uri="{FF2B5EF4-FFF2-40B4-BE49-F238E27FC236}">
                  <a16:creationId xmlns:a16="http://schemas.microsoft.com/office/drawing/2014/main" id="{F7A44F1A-4E0B-904B-A2C9-12BE5E1F5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93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05328" name="Rectangle 144">
            <a:extLst>
              <a:ext uri="{FF2B5EF4-FFF2-40B4-BE49-F238E27FC236}">
                <a16:creationId xmlns:a16="http://schemas.microsoft.com/office/drawing/2014/main" id="{A2214B40-95CA-544C-A7D2-6BCCFA1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9.2</a:t>
            </a:r>
          </a:p>
        </p:txBody>
      </p:sp>
      <p:sp>
        <p:nvSpPr>
          <p:cNvPr id="605329" name="AutoShape 14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1B7267A-4401-0A4E-B085-42607E485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607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0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0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7" grpId="0" autoUpdateAnimBg="0"/>
      <p:bldP spid="605188" grpId="0" autoUpdateAnimBg="0"/>
      <p:bldP spid="605189" grpId="0" autoUpdateAnimBg="0"/>
      <p:bldP spid="605190" grpId="0" autoUpdateAnimBg="0"/>
      <p:bldP spid="605191" grpId="0" autoUpdateAnimBg="0"/>
      <p:bldP spid="605192" grpId="0" autoUpdateAnimBg="0"/>
      <p:bldP spid="605193" grpId="0" autoUpdateAnimBg="0"/>
      <p:bldP spid="60519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>
            <a:extLst>
              <a:ext uri="{FF2B5EF4-FFF2-40B4-BE49-F238E27FC236}">
                <a16:creationId xmlns:a16="http://schemas.microsoft.com/office/drawing/2014/main" id="{BF10EA05-6DD0-8C43-956B-085E92C5D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1600200"/>
            <a:ext cx="40767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一、取指周期</a:t>
            </a:r>
          </a:p>
        </p:txBody>
      </p:sp>
      <p:grpSp>
        <p:nvGrpSpPr>
          <p:cNvPr id="578563" name="Group 3">
            <a:extLst>
              <a:ext uri="{FF2B5EF4-FFF2-40B4-BE49-F238E27FC236}">
                <a16:creationId xmlns:a16="http://schemas.microsoft.com/office/drawing/2014/main" id="{243DEF56-C913-6D48-BEF7-374F0768ED6B}"/>
              </a:ext>
            </a:extLst>
          </p:cNvPr>
          <p:cNvGrpSpPr>
            <a:grpSpLocks/>
          </p:cNvGrpSpPr>
          <p:nvPr/>
        </p:nvGrpSpPr>
        <p:grpSpPr bwMode="auto">
          <a:xfrm>
            <a:off x="2387600" y="2438400"/>
            <a:ext cx="4318000" cy="431800"/>
            <a:chOff x="240" y="1968"/>
            <a:chExt cx="2720" cy="272"/>
          </a:xfrm>
        </p:grpSpPr>
        <p:sp>
          <p:nvSpPr>
            <p:cNvPr id="578564" name="Rectangle 4">
              <a:extLst>
                <a:ext uri="{FF2B5EF4-FFF2-40B4-BE49-F238E27FC236}">
                  <a16:creationId xmlns:a16="http://schemas.microsoft.com/office/drawing/2014/main" id="{0C9E42A1-40F3-AC4F-A053-5933F5570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968"/>
              <a:ext cx="272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      MAR       </a:t>
              </a:r>
              <a:r>
                <a:rPr kumimoji="1" lang="zh-CN" altLang="en-US" sz="2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地址线</a:t>
              </a:r>
            </a:p>
          </p:txBody>
        </p:sp>
        <p:sp>
          <p:nvSpPr>
            <p:cNvPr id="578565" name="Line 5">
              <a:extLst>
                <a:ext uri="{FF2B5EF4-FFF2-40B4-BE49-F238E27FC236}">
                  <a16:creationId xmlns:a16="http://schemas.microsoft.com/office/drawing/2014/main" id="{E5D297E3-DD67-5F47-8D04-2CD12088C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112"/>
              <a:ext cx="2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8566" name="Line 6">
              <a:extLst>
                <a:ext uri="{FF2B5EF4-FFF2-40B4-BE49-F238E27FC236}">
                  <a16:creationId xmlns:a16="http://schemas.microsoft.com/office/drawing/2014/main" id="{9984649F-2050-184C-B43E-76818C079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2112"/>
              <a:ext cx="2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78567" name="Group 7">
            <a:extLst>
              <a:ext uri="{FF2B5EF4-FFF2-40B4-BE49-F238E27FC236}">
                <a16:creationId xmlns:a16="http://schemas.microsoft.com/office/drawing/2014/main" id="{590876CF-F8A1-CE40-A969-DB3C05460E9A}"/>
              </a:ext>
            </a:extLst>
          </p:cNvPr>
          <p:cNvGrpSpPr>
            <a:grpSpLocks/>
          </p:cNvGrpSpPr>
          <p:nvPr/>
        </p:nvGrpSpPr>
        <p:grpSpPr bwMode="auto">
          <a:xfrm>
            <a:off x="2387600" y="3082925"/>
            <a:ext cx="4318000" cy="431800"/>
            <a:chOff x="528" y="2464"/>
            <a:chExt cx="2720" cy="272"/>
          </a:xfrm>
        </p:grpSpPr>
        <p:sp>
          <p:nvSpPr>
            <p:cNvPr id="578568" name="Rectangle 8">
              <a:extLst>
                <a:ext uri="{FF2B5EF4-FFF2-40B4-BE49-F238E27FC236}">
                  <a16:creationId xmlns:a16="http://schemas.microsoft.com/office/drawing/2014/main" id="{F5B7CABE-3C20-0449-88F3-7E109A320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64"/>
              <a:ext cx="272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R</a:t>
              </a:r>
            </a:p>
          </p:txBody>
        </p:sp>
        <p:sp>
          <p:nvSpPr>
            <p:cNvPr id="578569" name="Line 9">
              <a:extLst>
                <a:ext uri="{FF2B5EF4-FFF2-40B4-BE49-F238E27FC236}">
                  <a16:creationId xmlns:a16="http://schemas.microsoft.com/office/drawing/2014/main" id="{731BA3CB-89B1-1948-8888-B4B384427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3" y="2591"/>
              <a:ext cx="2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78570" name="Group 10">
            <a:extLst>
              <a:ext uri="{FF2B5EF4-FFF2-40B4-BE49-F238E27FC236}">
                <a16:creationId xmlns:a16="http://schemas.microsoft.com/office/drawing/2014/main" id="{5CF49B18-CB86-8648-9EB8-FC0AFD34FBEE}"/>
              </a:ext>
            </a:extLst>
          </p:cNvPr>
          <p:cNvGrpSpPr>
            <a:grpSpLocks/>
          </p:cNvGrpSpPr>
          <p:nvPr/>
        </p:nvGrpSpPr>
        <p:grpSpPr bwMode="auto">
          <a:xfrm>
            <a:off x="2387600" y="3727450"/>
            <a:ext cx="4318000" cy="431800"/>
            <a:chOff x="528" y="2752"/>
            <a:chExt cx="2720" cy="272"/>
          </a:xfrm>
        </p:grpSpPr>
        <p:sp>
          <p:nvSpPr>
            <p:cNvPr id="578571" name="Rectangle 11">
              <a:extLst>
                <a:ext uri="{FF2B5EF4-FFF2-40B4-BE49-F238E27FC236}">
                  <a16:creationId xmlns:a16="http://schemas.microsoft.com/office/drawing/2014/main" id="{014F78DE-D9D8-334A-AF22-B01D78DC6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752"/>
              <a:ext cx="272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( MAR )       MDR</a:t>
              </a:r>
            </a:p>
          </p:txBody>
        </p:sp>
        <p:sp>
          <p:nvSpPr>
            <p:cNvPr id="578572" name="Line 12">
              <a:extLst>
                <a:ext uri="{FF2B5EF4-FFF2-40B4-BE49-F238E27FC236}">
                  <a16:creationId xmlns:a16="http://schemas.microsoft.com/office/drawing/2014/main" id="{62367D24-880A-244B-AC53-AB3E601A9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901"/>
              <a:ext cx="2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78573" name="Group 13">
            <a:extLst>
              <a:ext uri="{FF2B5EF4-FFF2-40B4-BE49-F238E27FC236}">
                <a16:creationId xmlns:a16="http://schemas.microsoft.com/office/drawing/2014/main" id="{891F5F2F-1713-4D4E-ABF6-24E3794B4718}"/>
              </a:ext>
            </a:extLst>
          </p:cNvPr>
          <p:cNvGrpSpPr>
            <a:grpSpLocks/>
          </p:cNvGrpSpPr>
          <p:nvPr/>
        </p:nvGrpSpPr>
        <p:grpSpPr bwMode="auto">
          <a:xfrm>
            <a:off x="2387600" y="4371975"/>
            <a:ext cx="4318000" cy="431800"/>
            <a:chOff x="544" y="2754"/>
            <a:chExt cx="2720" cy="272"/>
          </a:xfrm>
        </p:grpSpPr>
        <p:sp>
          <p:nvSpPr>
            <p:cNvPr id="578574" name="Rectangle 14">
              <a:extLst>
                <a:ext uri="{FF2B5EF4-FFF2-40B4-BE49-F238E27FC236}">
                  <a16:creationId xmlns:a16="http://schemas.microsoft.com/office/drawing/2014/main" id="{32BFDB1B-23DA-7D41-ABA7-6EFCA057D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" y="2754"/>
              <a:ext cx="272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       IR</a:t>
              </a:r>
            </a:p>
          </p:txBody>
        </p:sp>
        <p:sp>
          <p:nvSpPr>
            <p:cNvPr id="578575" name="Line 15">
              <a:extLst>
                <a:ext uri="{FF2B5EF4-FFF2-40B4-BE49-F238E27FC236}">
                  <a16:creationId xmlns:a16="http://schemas.microsoft.com/office/drawing/2014/main" id="{18C030AE-400A-9249-8268-B64A5321A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3" y="2881"/>
              <a:ext cx="2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78576" name="Group 16">
            <a:extLst>
              <a:ext uri="{FF2B5EF4-FFF2-40B4-BE49-F238E27FC236}">
                <a16:creationId xmlns:a16="http://schemas.microsoft.com/office/drawing/2014/main" id="{50779820-D77F-6643-AA9E-A071376FE13D}"/>
              </a:ext>
            </a:extLst>
          </p:cNvPr>
          <p:cNvGrpSpPr>
            <a:grpSpLocks/>
          </p:cNvGrpSpPr>
          <p:nvPr/>
        </p:nvGrpSpPr>
        <p:grpSpPr bwMode="auto">
          <a:xfrm>
            <a:off x="2387600" y="5661025"/>
            <a:ext cx="4318000" cy="431800"/>
            <a:chOff x="528" y="3328"/>
            <a:chExt cx="2720" cy="272"/>
          </a:xfrm>
        </p:grpSpPr>
        <p:sp>
          <p:nvSpPr>
            <p:cNvPr id="578577" name="Rectangle 17">
              <a:extLst>
                <a:ext uri="{FF2B5EF4-FFF2-40B4-BE49-F238E27FC236}">
                  <a16:creationId xmlns:a16="http://schemas.microsoft.com/office/drawing/2014/main" id="{05CA759D-A39B-164C-A5D8-6CBFF1BE6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328"/>
              <a:ext cx="272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) + 1       PC</a:t>
              </a:r>
            </a:p>
          </p:txBody>
        </p:sp>
        <p:sp>
          <p:nvSpPr>
            <p:cNvPr id="578578" name="Line 18">
              <a:extLst>
                <a:ext uri="{FF2B5EF4-FFF2-40B4-BE49-F238E27FC236}">
                  <a16:creationId xmlns:a16="http://schemas.microsoft.com/office/drawing/2014/main" id="{6E68F348-7665-A14E-A880-EF7A684BA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3456"/>
              <a:ext cx="2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78579" name="Group 19">
            <a:extLst>
              <a:ext uri="{FF2B5EF4-FFF2-40B4-BE49-F238E27FC236}">
                <a16:creationId xmlns:a16="http://schemas.microsoft.com/office/drawing/2014/main" id="{B968B0AD-33D4-0149-AD37-F352725D74BE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209800"/>
            <a:ext cx="4800600" cy="3352800"/>
            <a:chOff x="2640" y="1392"/>
            <a:chExt cx="3024" cy="2112"/>
          </a:xfrm>
        </p:grpSpPr>
        <p:sp>
          <p:nvSpPr>
            <p:cNvPr id="578580" name="Rectangle 20">
              <a:extLst>
                <a:ext uri="{FF2B5EF4-FFF2-40B4-BE49-F238E27FC236}">
                  <a16:creationId xmlns:a16="http://schemas.microsoft.com/office/drawing/2014/main" id="{A910E372-8C5A-154B-BA78-3ED146A90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102"/>
              <a:ext cx="1628" cy="140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8581" name="AutoShape 21">
              <a:extLst>
                <a:ext uri="{FF2B5EF4-FFF2-40B4-BE49-F238E27FC236}">
                  <a16:creationId xmlns:a16="http://schemas.microsoft.com/office/drawing/2014/main" id="{2C8835EF-137A-C941-BE0B-0DF382CAC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" y="2414"/>
              <a:ext cx="266" cy="78"/>
            </a:xfrm>
            <a:prstGeom prst="rightArrow">
              <a:avLst>
                <a:gd name="adj1" fmla="val 50000"/>
                <a:gd name="adj2" fmla="val 60627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78582" name="Group 22">
              <a:extLst>
                <a:ext uri="{FF2B5EF4-FFF2-40B4-BE49-F238E27FC236}">
                  <a16:creationId xmlns:a16="http://schemas.microsoft.com/office/drawing/2014/main" id="{7BAAC8BE-4E49-0045-AA48-E743E16FCF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2571"/>
              <a:ext cx="963" cy="515"/>
              <a:chOff x="1440" y="2640"/>
              <a:chExt cx="1392" cy="635"/>
            </a:xfrm>
          </p:grpSpPr>
          <p:grpSp>
            <p:nvGrpSpPr>
              <p:cNvPr id="578583" name="Group 23">
                <a:extLst>
                  <a:ext uri="{FF2B5EF4-FFF2-40B4-BE49-F238E27FC236}">
                    <a16:creationId xmlns:a16="http://schemas.microsoft.com/office/drawing/2014/main" id="{DECD8E20-6750-0A43-B65D-B90D783375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0" y="2640"/>
                <a:ext cx="1008" cy="336"/>
                <a:chOff x="1440" y="2666"/>
                <a:chExt cx="1008" cy="336"/>
              </a:xfrm>
            </p:grpSpPr>
            <p:sp>
              <p:nvSpPr>
                <p:cNvPr id="578584" name="Rectangle 24">
                  <a:extLst>
                    <a:ext uri="{FF2B5EF4-FFF2-40B4-BE49-F238E27FC236}">
                      <a16:creationId xmlns:a16="http://schemas.microsoft.com/office/drawing/2014/main" id="{5A303E57-E914-A44D-9E2D-DA2263228B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954"/>
                  <a:ext cx="960" cy="48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8585" name="AutoShape 25">
                  <a:extLst>
                    <a:ext uri="{FF2B5EF4-FFF2-40B4-BE49-F238E27FC236}">
                      <a16:creationId xmlns:a16="http://schemas.microsoft.com/office/drawing/2014/main" id="{D5C2717B-28F4-4E49-8B06-77C1338EA3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666"/>
                  <a:ext cx="96" cy="336"/>
                </a:xfrm>
                <a:prstGeom prst="upArrow">
                  <a:avLst>
                    <a:gd name="adj1" fmla="val 50000"/>
                    <a:gd name="adj2" fmla="val 87500"/>
                  </a:avLst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78586" name="Text Box 26">
                <a:extLst>
                  <a:ext uri="{FF2B5EF4-FFF2-40B4-BE49-F238E27FC236}">
                    <a16:creationId xmlns:a16="http://schemas.microsoft.com/office/drawing/2014/main" id="{D5CA09A1-15C5-8744-9AE0-68B0127ED1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2967"/>
                <a:ext cx="1008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+1      </a:t>
                </a:r>
              </a:p>
            </p:txBody>
          </p:sp>
        </p:grpSp>
        <p:sp>
          <p:nvSpPr>
            <p:cNvPr id="578587" name="AutoShape 27">
              <a:extLst>
                <a:ext uri="{FF2B5EF4-FFF2-40B4-BE49-F238E27FC236}">
                  <a16:creationId xmlns:a16="http://schemas.microsoft.com/office/drawing/2014/main" id="{E96E1C6E-04B2-3B45-9DCF-CCB03BD4B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" y="2414"/>
              <a:ext cx="498" cy="78"/>
            </a:xfrm>
            <a:prstGeom prst="rightArrow">
              <a:avLst>
                <a:gd name="adj1" fmla="val 50000"/>
                <a:gd name="adj2" fmla="val 113504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8588" name="AutoShape 28">
              <a:extLst>
                <a:ext uri="{FF2B5EF4-FFF2-40B4-BE49-F238E27FC236}">
                  <a16:creationId xmlns:a16="http://schemas.microsoft.com/office/drawing/2014/main" id="{D5BB0DAE-915F-D944-9017-2804CA5C67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135" y="3249"/>
              <a:ext cx="499" cy="78"/>
            </a:xfrm>
            <a:prstGeom prst="rightArrow">
              <a:avLst>
                <a:gd name="adj1" fmla="val 50000"/>
                <a:gd name="adj2" fmla="val 113732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8589" name="AutoShape 29">
              <a:extLst>
                <a:ext uri="{FF2B5EF4-FFF2-40B4-BE49-F238E27FC236}">
                  <a16:creationId xmlns:a16="http://schemas.microsoft.com/office/drawing/2014/main" id="{EFE44EC3-88B6-934E-88AA-539FCA86D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" y="2782"/>
              <a:ext cx="731" cy="78"/>
            </a:xfrm>
            <a:prstGeom prst="rightArrow">
              <a:avLst>
                <a:gd name="adj1" fmla="val 50000"/>
                <a:gd name="adj2" fmla="val 9762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8590" name="AutoShape 30">
              <a:extLst>
                <a:ext uri="{FF2B5EF4-FFF2-40B4-BE49-F238E27FC236}">
                  <a16:creationId xmlns:a16="http://schemas.microsoft.com/office/drawing/2014/main" id="{F37A08A3-C770-B042-A770-AD0B75EEA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2672"/>
              <a:ext cx="631" cy="78"/>
            </a:xfrm>
            <a:prstGeom prst="rightArrow">
              <a:avLst>
                <a:gd name="adj1" fmla="val 50000"/>
                <a:gd name="adj2" fmla="val 108200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8591" name="AutoShape 31">
              <a:extLst>
                <a:ext uri="{FF2B5EF4-FFF2-40B4-BE49-F238E27FC236}">
                  <a16:creationId xmlns:a16="http://schemas.microsoft.com/office/drawing/2014/main" id="{471566CE-D7E3-EC48-A640-9719C8F246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700" y="2569"/>
              <a:ext cx="399" cy="78"/>
            </a:xfrm>
            <a:prstGeom prst="rightArrow">
              <a:avLst>
                <a:gd name="adj1" fmla="val 50000"/>
                <a:gd name="adj2" fmla="val 90940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8592" name="AutoShape 32">
              <a:extLst>
                <a:ext uri="{FF2B5EF4-FFF2-40B4-BE49-F238E27FC236}">
                  <a16:creationId xmlns:a16="http://schemas.microsoft.com/office/drawing/2014/main" id="{B9913B67-8E3F-424D-B6EB-DC5AAD9FF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" y="2453"/>
              <a:ext cx="199" cy="78"/>
            </a:xfrm>
            <a:prstGeom prst="rightArrow">
              <a:avLst>
                <a:gd name="adj1" fmla="val 50000"/>
                <a:gd name="adj2" fmla="val 453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8593" name="Text Box 33">
              <a:extLst>
                <a:ext uri="{FF2B5EF4-FFF2-40B4-BE49-F238E27FC236}">
                  <a16:creationId xmlns:a16="http://schemas.microsoft.com/office/drawing/2014/main" id="{8E568FB3-09B8-1146-A565-BE268BDD1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8" y="3180"/>
              <a:ext cx="4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</a:p>
          </p:txBody>
        </p:sp>
        <p:sp>
          <p:nvSpPr>
            <p:cNvPr id="578594" name="Rectangle 34">
              <a:extLst>
                <a:ext uri="{FF2B5EF4-FFF2-40B4-BE49-F238E27FC236}">
                  <a16:creationId xmlns:a16="http://schemas.microsoft.com/office/drawing/2014/main" id="{ABF949AD-97BA-744B-800C-81F5DEB2E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2725"/>
              <a:ext cx="432" cy="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</a:t>
              </a:r>
            </a:p>
          </p:txBody>
        </p:sp>
        <p:sp>
          <p:nvSpPr>
            <p:cNvPr id="578595" name="Rectangle 35">
              <a:extLst>
                <a:ext uri="{FF2B5EF4-FFF2-40B4-BE49-F238E27FC236}">
                  <a16:creationId xmlns:a16="http://schemas.microsoft.com/office/drawing/2014/main" id="{077F74EE-3272-5243-A180-41AECE5D9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2346"/>
              <a:ext cx="432" cy="2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</a:p>
          </p:txBody>
        </p:sp>
        <p:sp>
          <p:nvSpPr>
            <p:cNvPr id="578596" name="Rectangle 36">
              <a:extLst>
                <a:ext uri="{FF2B5EF4-FFF2-40B4-BE49-F238E27FC236}">
                  <a16:creationId xmlns:a16="http://schemas.microsoft.com/office/drawing/2014/main" id="{F9A879FF-9F66-CB4A-A173-644FBD380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" y="2336"/>
              <a:ext cx="432" cy="2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</a:p>
          </p:txBody>
        </p:sp>
        <p:sp>
          <p:nvSpPr>
            <p:cNvPr id="578597" name="Rectangle 37">
              <a:extLst>
                <a:ext uri="{FF2B5EF4-FFF2-40B4-BE49-F238E27FC236}">
                  <a16:creationId xmlns:a16="http://schemas.microsoft.com/office/drawing/2014/main" id="{FB505728-EB28-954B-82EB-60F155F33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" y="3192"/>
              <a:ext cx="432" cy="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8598" name="Text Box 38">
              <a:extLst>
                <a:ext uri="{FF2B5EF4-FFF2-40B4-BE49-F238E27FC236}">
                  <a16:creationId xmlns:a16="http://schemas.microsoft.com/office/drawing/2014/main" id="{59D4BAC0-370A-4F46-B62B-29DF55AEA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" y="3182"/>
              <a:ext cx="3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IR</a:t>
              </a:r>
            </a:p>
          </p:txBody>
        </p:sp>
        <p:sp>
          <p:nvSpPr>
            <p:cNvPr id="578599" name="Rectangle 39">
              <a:extLst>
                <a:ext uri="{FF2B5EF4-FFF2-40B4-BE49-F238E27FC236}">
                  <a16:creationId xmlns:a16="http://schemas.microsoft.com/office/drawing/2014/main" id="{6CCB64F9-C599-0C4E-80E2-B521F2EED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102"/>
              <a:ext cx="67" cy="136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8600" name="Rectangle 40">
              <a:extLst>
                <a:ext uri="{FF2B5EF4-FFF2-40B4-BE49-F238E27FC236}">
                  <a16:creationId xmlns:a16="http://schemas.microsoft.com/office/drawing/2014/main" id="{FE23F946-FD1A-A442-9D55-B4ACD67B5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4" y="2102"/>
              <a:ext cx="66" cy="136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8601" name="Rectangle 41">
              <a:extLst>
                <a:ext uri="{FF2B5EF4-FFF2-40B4-BE49-F238E27FC236}">
                  <a16:creationId xmlns:a16="http://schemas.microsoft.com/office/drawing/2014/main" id="{B9DA4D6D-89A0-B246-B61E-5DAB9990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6" y="2102"/>
              <a:ext cx="67" cy="136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8602" name="Rectangle 42">
              <a:extLst>
                <a:ext uri="{FF2B5EF4-FFF2-40B4-BE49-F238E27FC236}">
                  <a16:creationId xmlns:a16="http://schemas.microsoft.com/office/drawing/2014/main" id="{C2EC05ED-E780-3F42-9840-27F404DFB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9" y="2405"/>
              <a:ext cx="565" cy="4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存储器</a:t>
              </a:r>
            </a:p>
          </p:txBody>
        </p:sp>
        <p:sp>
          <p:nvSpPr>
            <p:cNvPr id="578603" name="Text Box 43">
              <a:extLst>
                <a:ext uri="{FF2B5EF4-FFF2-40B4-BE49-F238E27FC236}">
                  <a16:creationId xmlns:a16="http://schemas.microsoft.com/office/drawing/2014/main" id="{EA2C1CF5-D63C-864C-8DFC-416162A77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1872"/>
              <a:ext cx="4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</a:p>
          </p:txBody>
        </p:sp>
        <p:sp>
          <p:nvSpPr>
            <p:cNvPr id="578604" name="Text Box 44">
              <a:extLst>
                <a:ext uri="{FF2B5EF4-FFF2-40B4-BE49-F238E27FC236}">
                  <a16:creationId xmlns:a16="http://schemas.microsoft.com/office/drawing/2014/main" id="{F02BA24D-6219-2C41-80BE-71EBD14DC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392"/>
              <a:ext cx="310" cy="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地址总线</a:t>
              </a:r>
            </a:p>
          </p:txBody>
        </p:sp>
        <p:sp>
          <p:nvSpPr>
            <p:cNvPr id="578605" name="Text Box 45">
              <a:extLst>
                <a:ext uri="{FF2B5EF4-FFF2-40B4-BE49-F238E27FC236}">
                  <a16:creationId xmlns:a16="http://schemas.microsoft.com/office/drawing/2014/main" id="{284DCB0C-5072-0642-AC4E-4C416B96F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7" y="1392"/>
              <a:ext cx="310" cy="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数据总线</a:t>
              </a:r>
            </a:p>
          </p:txBody>
        </p:sp>
        <p:sp>
          <p:nvSpPr>
            <p:cNvPr id="578606" name="Text Box 46">
              <a:extLst>
                <a:ext uri="{FF2B5EF4-FFF2-40B4-BE49-F238E27FC236}">
                  <a16:creationId xmlns:a16="http://schemas.microsoft.com/office/drawing/2014/main" id="{1C669D34-E603-0A47-BB99-B7C74354E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3" y="1392"/>
              <a:ext cx="310" cy="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控制总线</a:t>
              </a:r>
            </a:p>
          </p:txBody>
        </p:sp>
        <p:sp>
          <p:nvSpPr>
            <p:cNvPr id="578607" name="AutoShape 47">
              <a:extLst>
                <a:ext uri="{FF2B5EF4-FFF2-40B4-BE49-F238E27FC236}">
                  <a16:creationId xmlns:a16="http://schemas.microsoft.com/office/drawing/2014/main" id="{178068A2-DD32-DA42-8D07-73BDAF69E9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205" y="3270"/>
              <a:ext cx="498" cy="78"/>
            </a:xfrm>
            <a:prstGeom prst="rightArrow">
              <a:avLst>
                <a:gd name="adj1" fmla="val 50000"/>
                <a:gd name="adj2" fmla="val 113504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8608" name="Rectangle 48">
              <a:extLst>
                <a:ext uri="{FF2B5EF4-FFF2-40B4-BE49-F238E27FC236}">
                  <a16:creationId xmlns:a16="http://schemas.microsoft.com/office/drawing/2014/main" id="{F870211F-BC37-6346-8A4D-70EE0831B0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034" y="2815"/>
              <a:ext cx="27" cy="1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8609" name="Rectangle 49">
              <a:extLst>
                <a:ext uri="{FF2B5EF4-FFF2-40B4-BE49-F238E27FC236}">
                  <a16:creationId xmlns:a16="http://schemas.microsoft.com/office/drawing/2014/main" id="{BA68933F-D87A-3445-9EDC-5420EE3B9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3192"/>
              <a:ext cx="432" cy="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78610" name="Rectangle 50">
            <a:extLst>
              <a:ext uri="{FF2B5EF4-FFF2-40B4-BE49-F238E27FC236}">
                <a16:creationId xmlns:a16="http://schemas.microsoft.com/office/drawing/2014/main" id="{7DBE6162-28F9-E041-B602-18255F3E8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b="1"/>
              <a:t>9.1   操作命令的分析</a:t>
            </a:r>
          </a:p>
        </p:txBody>
      </p:sp>
      <p:grpSp>
        <p:nvGrpSpPr>
          <p:cNvPr id="578611" name="Group 51">
            <a:extLst>
              <a:ext uri="{FF2B5EF4-FFF2-40B4-BE49-F238E27FC236}">
                <a16:creationId xmlns:a16="http://schemas.microsoft.com/office/drawing/2014/main" id="{396304AF-1B47-7045-AE0E-988A004C9FFF}"/>
              </a:ext>
            </a:extLst>
          </p:cNvPr>
          <p:cNvGrpSpPr>
            <a:grpSpLocks/>
          </p:cNvGrpSpPr>
          <p:nvPr/>
        </p:nvGrpSpPr>
        <p:grpSpPr bwMode="auto">
          <a:xfrm>
            <a:off x="2387600" y="5016500"/>
            <a:ext cx="4318000" cy="431800"/>
            <a:chOff x="544" y="3160"/>
            <a:chExt cx="2720" cy="272"/>
          </a:xfrm>
        </p:grpSpPr>
        <p:sp>
          <p:nvSpPr>
            <p:cNvPr id="578612" name="Rectangle 52">
              <a:extLst>
                <a:ext uri="{FF2B5EF4-FFF2-40B4-BE49-F238E27FC236}">
                  <a16:creationId xmlns:a16="http://schemas.microsoft.com/office/drawing/2014/main" id="{1C38F04F-CDBF-F248-8B13-D43E52180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" y="3160"/>
              <a:ext cx="272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IR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  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</a:t>
              </a:r>
            </a:p>
          </p:txBody>
        </p:sp>
        <p:sp>
          <p:nvSpPr>
            <p:cNvPr id="578613" name="Line 53">
              <a:extLst>
                <a:ext uri="{FF2B5EF4-FFF2-40B4-BE49-F238E27FC236}">
                  <a16:creationId xmlns:a16="http://schemas.microsoft.com/office/drawing/2014/main" id="{9A26ABB9-1A03-1B41-BDD1-2A138BFC2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4" y="3287"/>
              <a:ext cx="2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78614" name="AutoShape 5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31E689E-AD56-AE45-BBA8-131D5B8F6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514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7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Text Box 2">
            <a:extLst>
              <a:ext uri="{FF2B5EF4-FFF2-40B4-BE49-F238E27FC236}">
                <a16:creationId xmlns:a16="http://schemas.microsoft.com/office/drawing/2014/main" id="{87E070E5-A532-DF48-A240-90282AB87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464" y="219076"/>
            <a:ext cx="4249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(4) 与中断有关的信号</a:t>
            </a:r>
          </a:p>
        </p:txBody>
      </p:sp>
      <p:sp>
        <p:nvSpPr>
          <p:cNvPr id="606211" name="Text Box 3">
            <a:extLst>
              <a:ext uri="{FF2B5EF4-FFF2-40B4-BE49-F238E27FC236}">
                <a16:creationId xmlns:a16="http://schemas.microsoft.com/office/drawing/2014/main" id="{40F12DF4-0593-AA46-BBE1-11B20B35A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464" y="2671763"/>
            <a:ext cx="3335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(5)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初始化</a:t>
            </a:r>
          </a:p>
        </p:txBody>
      </p:sp>
      <p:sp>
        <p:nvSpPr>
          <p:cNvPr id="606212" name="Text Box 4">
            <a:extLst>
              <a:ext uri="{FF2B5EF4-FFF2-40B4-BE49-F238E27FC236}">
                <a16:creationId xmlns:a16="http://schemas.microsoft.com/office/drawing/2014/main" id="{B084A634-F4A1-274A-B61B-165599D9C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464" y="4591051"/>
            <a:ext cx="3182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(6) 电源和地</a:t>
            </a:r>
          </a:p>
        </p:txBody>
      </p:sp>
      <p:sp>
        <p:nvSpPr>
          <p:cNvPr id="606213" name="Text Box 5">
            <a:extLst>
              <a:ext uri="{FF2B5EF4-FFF2-40B4-BE49-F238E27FC236}">
                <a16:creationId xmlns:a16="http://schemas.microsoft.com/office/drawing/2014/main" id="{E72A1871-E1EA-6B4B-90AA-B3383BCF2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064" y="1417638"/>
            <a:ext cx="230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   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INTA</a:t>
            </a:r>
          </a:p>
        </p:txBody>
      </p:sp>
      <p:sp>
        <p:nvSpPr>
          <p:cNvPr id="606214" name="Text Box 6">
            <a:extLst>
              <a:ext uri="{FF2B5EF4-FFF2-40B4-BE49-F238E27FC236}">
                <a16:creationId xmlns:a16="http://schemas.microsoft.com/office/drawing/2014/main" id="{BE39BD2B-2EE0-844B-B726-BD61CC439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064" y="1985963"/>
            <a:ext cx="3309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Trap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重新启动中断</a:t>
            </a:r>
          </a:p>
        </p:txBody>
      </p:sp>
      <p:grpSp>
        <p:nvGrpSpPr>
          <p:cNvPr id="606215" name="Group 7">
            <a:extLst>
              <a:ext uri="{FF2B5EF4-FFF2-40B4-BE49-F238E27FC236}">
                <a16:creationId xmlns:a16="http://schemas.microsoft.com/office/drawing/2014/main" id="{1F51FB7A-0D35-F044-BE85-9BF9EE2C6794}"/>
              </a:ext>
            </a:extLst>
          </p:cNvPr>
          <p:cNvGrpSpPr>
            <a:grpSpLocks/>
          </p:cNvGrpSpPr>
          <p:nvPr/>
        </p:nvGrpSpPr>
        <p:grpSpPr bwMode="auto">
          <a:xfrm>
            <a:off x="2786064" y="849313"/>
            <a:ext cx="1558925" cy="457200"/>
            <a:chOff x="795" y="535"/>
            <a:chExt cx="982" cy="288"/>
          </a:xfrm>
        </p:grpSpPr>
        <p:sp>
          <p:nvSpPr>
            <p:cNvPr id="606216" name="Text Box 8">
              <a:extLst>
                <a:ext uri="{FF2B5EF4-FFF2-40B4-BE49-F238E27FC236}">
                  <a16:creationId xmlns:a16="http://schemas.microsoft.com/office/drawing/2014/main" id="{EEAA65E9-C204-1D44-890B-1B367CB6C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" y="535"/>
              <a:ext cx="9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入    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INTR</a:t>
              </a:r>
            </a:p>
          </p:txBody>
        </p:sp>
        <p:sp>
          <p:nvSpPr>
            <p:cNvPr id="606217" name="Line 9">
              <a:extLst>
                <a:ext uri="{FF2B5EF4-FFF2-40B4-BE49-F238E27FC236}">
                  <a16:creationId xmlns:a16="http://schemas.microsoft.com/office/drawing/2014/main" id="{6A999B30-033C-574D-A644-CDB78CBEB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583"/>
              <a:ext cx="52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06218" name="Group 10">
            <a:extLst>
              <a:ext uri="{FF2B5EF4-FFF2-40B4-BE49-F238E27FC236}">
                <a16:creationId xmlns:a16="http://schemas.microsoft.com/office/drawing/2014/main" id="{F7DBA593-17BB-BB40-9A93-C13751FC3F68}"/>
              </a:ext>
            </a:extLst>
          </p:cNvPr>
          <p:cNvGrpSpPr>
            <a:grpSpLocks/>
          </p:cNvGrpSpPr>
          <p:nvPr/>
        </p:nvGrpSpPr>
        <p:grpSpPr bwMode="auto">
          <a:xfrm>
            <a:off x="2786064" y="3302000"/>
            <a:ext cx="1912937" cy="457200"/>
            <a:chOff x="795" y="2080"/>
            <a:chExt cx="1205" cy="288"/>
          </a:xfrm>
        </p:grpSpPr>
        <p:sp>
          <p:nvSpPr>
            <p:cNvPr id="606219" name="Text Box 11">
              <a:extLst>
                <a:ext uri="{FF2B5EF4-FFF2-40B4-BE49-F238E27FC236}">
                  <a16:creationId xmlns:a16="http://schemas.microsoft.com/office/drawing/2014/main" id="{85CEDB73-FB8C-4C43-9D64-42700027D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" y="2080"/>
              <a:ext cx="12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入 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Reset in</a:t>
              </a:r>
            </a:p>
          </p:txBody>
        </p:sp>
        <p:sp>
          <p:nvSpPr>
            <p:cNvPr id="606220" name="Line 12">
              <a:extLst>
                <a:ext uri="{FF2B5EF4-FFF2-40B4-BE49-F238E27FC236}">
                  <a16:creationId xmlns:a16="http://schemas.microsoft.com/office/drawing/2014/main" id="{58858396-53AE-8F45-9ED7-14B8BB685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128"/>
              <a:ext cx="6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06221" name="Text Box 13">
            <a:extLst>
              <a:ext uri="{FF2B5EF4-FFF2-40B4-BE49-F238E27FC236}">
                <a16:creationId xmlns:a16="http://schemas.microsoft.com/office/drawing/2014/main" id="{CBCE304E-6174-BD4B-9E9B-4463C5B3E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063" y="3870325"/>
            <a:ext cx="208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    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Reset out</a:t>
            </a: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6222" name="Text Box 14">
            <a:extLst>
              <a:ext uri="{FF2B5EF4-FFF2-40B4-BE49-F238E27FC236}">
                <a16:creationId xmlns:a16="http://schemas.microsoft.com/office/drawing/2014/main" id="{A91725E9-321B-0F40-87B7-4F0915340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063" y="5221288"/>
            <a:ext cx="168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+5 V</a:t>
            </a:r>
          </a:p>
        </p:txBody>
      </p:sp>
      <p:sp>
        <p:nvSpPr>
          <p:cNvPr id="606223" name="Text Box 15">
            <a:extLst>
              <a:ext uri="{FF2B5EF4-FFF2-40B4-BE49-F238E27FC236}">
                <a16:creationId xmlns:a16="http://schemas.microsoft.com/office/drawing/2014/main" id="{3072067C-4582-874E-AB95-38253B66D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063" y="5791200"/>
            <a:ext cx="2589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SS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</a:t>
            </a:r>
          </a:p>
        </p:txBody>
      </p:sp>
      <p:grpSp>
        <p:nvGrpSpPr>
          <p:cNvPr id="606224" name="Group 16">
            <a:extLst>
              <a:ext uri="{FF2B5EF4-FFF2-40B4-BE49-F238E27FC236}">
                <a16:creationId xmlns:a16="http://schemas.microsoft.com/office/drawing/2014/main" id="{2F8CD4DC-BF61-834B-AE01-C9636116FE00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762000"/>
            <a:ext cx="3663950" cy="5791200"/>
            <a:chOff x="2976" y="480"/>
            <a:chExt cx="2308" cy="3648"/>
          </a:xfrm>
        </p:grpSpPr>
        <p:sp>
          <p:nvSpPr>
            <p:cNvPr id="606225" name="Rectangle 17">
              <a:extLst>
                <a:ext uri="{FF2B5EF4-FFF2-40B4-BE49-F238E27FC236}">
                  <a16:creationId xmlns:a16="http://schemas.microsoft.com/office/drawing/2014/main" id="{CA59F87A-465D-594B-9E5B-CABD4AC5B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480"/>
              <a:ext cx="624" cy="36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226" name="Rectangle 18">
              <a:extLst>
                <a:ext uri="{FF2B5EF4-FFF2-40B4-BE49-F238E27FC236}">
                  <a16:creationId xmlns:a16="http://schemas.microsoft.com/office/drawing/2014/main" id="{7D3ED679-8A86-8F4A-B510-1EA8552E4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528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227" name="Rectangle 19">
              <a:extLst>
                <a:ext uri="{FF2B5EF4-FFF2-40B4-BE49-F238E27FC236}">
                  <a16:creationId xmlns:a16="http://schemas.microsoft.com/office/drawing/2014/main" id="{1DEA1056-BBB8-CF4E-9D1B-18B8D9843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70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228" name="Rectangle 20">
              <a:extLst>
                <a:ext uri="{FF2B5EF4-FFF2-40B4-BE49-F238E27FC236}">
                  <a16:creationId xmlns:a16="http://schemas.microsoft.com/office/drawing/2014/main" id="{3C3B36DF-C634-E748-AFDD-4D84D9C3A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88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229" name="Rectangle 21">
              <a:extLst>
                <a:ext uri="{FF2B5EF4-FFF2-40B4-BE49-F238E27FC236}">
                  <a16:creationId xmlns:a16="http://schemas.microsoft.com/office/drawing/2014/main" id="{A9559E0D-A851-4646-8521-E4807A869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06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230" name="Rectangle 22">
              <a:extLst>
                <a:ext uri="{FF2B5EF4-FFF2-40B4-BE49-F238E27FC236}">
                  <a16:creationId xmlns:a16="http://schemas.microsoft.com/office/drawing/2014/main" id="{3F876246-C5AB-8C42-869F-4871E6953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245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231" name="Rectangle 23">
              <a:extLst>
                <a:ext uri="{FF2B5EF4-FFF2-40B4-BE49-F238E27FC236}">
                  <a16:creationId xmlns:a16="http://schemas.microsoft.com/office/drawing/2014/main" id="{F767A1C1-44F1-2B46-97BD-BCBB67A11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424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232" name="Rectangle 24">
              <a:extLst>
                <a:ext uri="{FF2B5EF4-FFF2-40B4-BE49-F238E27FC236}">
                  <a16:creationId xmlns:a16="http://schemas.microsoft.com/office/drawing/2014/main" id="{19DC4611-D7D1-A644-930D-3CFA007D1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604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233" name="Rectangle 25">
              <a:extLst>
                <a:ext uri="{FF2B5EF4-FFF2-40B4-BE49-F238E27FC236}">
                  <a16:creationId xmlns:a16="http://schemas.microsoft.com/office/drawing/2014/main" id="{354DC14E-1651-0145-8EAD-661622528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783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234" name="Rectangle 26">
              <a:extLst>
                <a:ext uri="{FF2B5EF4-FFF2-40B4-BE49-F238E27FC236}">
                  <a16:creationId xmlns:a16="http://schemas.microsoft.com/office/drawing/2014/main" id="{1F554135-7B80-0741-A556-B67D3111C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962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235" name="Rectangle 27">
              <a:extLst>
                <a:ext uri="{FF2B5EF4-FFF2-40B4-BE49-F238E27FC236}">
                  <a16:creationId xmlns:a16="http://schemas.microsoft.com/office/drawing/2014/main" id="{25B68FA0-297E-6A4E-82BA-593819B9B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142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236" name="Rectangle 28">
              <a:extLst>
                <a:ext uri="{FF2B5EF4-FFF2-40B4-BE49-F238E27FC236}">
                  <a16:creationId xmlns:a16="http://schemas.microsoft.com/office/drawing/2014/main" id="{2A0D5365-F22B-9C4A-915F-93DE1A96A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321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237" name="Rectangle 29">
              <a:extLst>
                <a:ext uri="{FF2B5EF4-FFF2-40B4-BE49-F238E27FC236}">
                  <a16:creationId xmlns:a16="http://schemas.microsoft.com/office/drawing/2014/main" id="{609F5E32-24EA-A44B-9878-D879C3AC7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501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238" name="Rectangle 30">
              <a:extLst>
                <a:ext uri="{FF2B5EF4-FFF2-40B4-BE49-F238E27FC236}">
                  <a16:creationId xmlns:a16="http://schemas.microsoft.com/office/drawing/2014/main" id="{67054235-83CF-544C-A9B3-FB99B14C7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680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239" name="Rectangle 31">
              <a:extLst>
                <a:ext uri="{FF2B5EF4-FFF2-40B4-BE49-F238E27FC236}">
                  <a16:creationId xmlns:a16="http://schemas.microsoft.com/office/drawing/2014/main" id="{4C1AB23F-E9DF-C24C-917D-BF66A3854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859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240" name="Rectangle 32">
              <a:extLst>
                <a:ext uri="{FF2B5EF4-FFF2-40B4-BE49-F238E27FC236}">
                  <a16:creationId xmlns:a16="http://schemas.microsoft.com/office/drawing/2014/main" id="{634D6E97-AC76-4E49-B3BF-AF12ECD2E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039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241" name="Rectangle 33">
              <a:extLst>
                <a:ext uri="{FF2B5EF4-FFF2-40B4-BE49-F238E27FC236}">
                  <a16:creationId xmlns:a16="http://schemas.microsoft.com/office/drawing/2014/main" id="{2AE092C8-F9A8-A24F-827C-320D5A04E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218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242" name="Rectangle 34">
              <a:extLst>
                <a:ext uri="{FF2B5EF4-FFF2-40B4-BE49-F238E27FC236}">
                  <a16:creationId xmlns:a16="http://schemas.microsoft.com/office/drawing/2014/main" id="{5C4DE1CF-5835-4849-8873-CF6F4E88C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9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243" name="Rectangle 35">
              <a:extLst>
                <a:ext uri="{FF2B5EF4-FFF2-40B4-BE49-F238E27FC236}">
                  <a16:creationId xmlns:a16="http://schemas.microsoft.com/office/drawing/2014/main" id="{C31C8A5D-4085-5742-BC0C-A2FEE0A63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57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244" name="Rectangle 36">
              <a:extLst>
                <a:ext uri="{FF2B5EF4-FFF2-40B4-BE49-F238E27FC236}">
                  <a16:creationId xmlns:a16="http://schemas.microsoft.com/office/drawing/2014/main" id="{A2F404B0-6390-7748-ADF4-A9C7B26E3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75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245" name="Rectangle 37">
              <a:extLst>
                <a:ext uri="{FF2B5EF4-FFF2-40B4-BE49-F238E27FC236}">
                  <a16:creationId xmlns:a16="http://schemas.microsoft.com/office/drawing/2014/main" id="{E9B39465-0776-1D4B-A10A-4391A6613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93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246" name="Text Box 38">
              <a:extLst>
                <a:ext uri="{FF2B5EF4-FFF2-40B4-BE49-F238E27FC236}">
                  <a16:creationId xmlns:a16="http://schemas.microsoft.com/office/drawing/2014/main" id="{E8F640A8-8050-D442-9333-1A4E19255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48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06247" name="Text Box 39">
              <a:extLst>
                <a:ext uri="{FF2B5EF4-FFF2-40B4-BE49-F238E27FC236}">
                  <a16:creationId xmlns:a16="http://schemas.microsoft.com/office/drawing/2014/main" id="{C73EC8F2-8F3A-AC40-8BDE-52053A62D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66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06248" name="Text Box 40">
              <a:extLst>
                <a:ext uri="{FF2B5EF4-FFF2-40B4-BE49-F238E27FC236}">
                  <a16:creationId xmlns:a16="http://schemas.microsoft.com/office/drawing/2014/main" id="{01F468A4-CDED-1B4E-A40A-46338D029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8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06249" name="Text Box 41">
              <a:extLst>
                <a:ext uri="{FF2B5EF4-FFF2-40B4-BE49-F238E27FC236}">
                  <a16:creationId xmlns:a16="http://schemas.microsoft.com/office/drawing/2014/main" id="{15EC4A7C-7F17-D140-94EC-8EE1C5E95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101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606250" name="Text Box 42">
              <a:extLst>
                <a:ext uri="{FF2B5EF4-FFF2-40B4-BE49-F238E27FC236}">
                  <a16:creationId xmlns:a16="http://schemas.microsoft.com/office/drawing/2014/main" id="{427F6867-FF98-C249-9F7C-917A2948E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119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606251" name="Text Box 43">
              <a:extLst>
                <a:ext uri="{FF2B5EF4-FFF2-40B4-BE49-F238E27FC236}">
                  <a16:creationId xmlns:a16="http://schemas.microsoft.com/office/drawing/2014/main" id="{C685A1D9-7373-4F46-88C4-40CF20DD1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137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606252" name="Text Box 44">
              <a:extLst>
                <a:ext uri="{FF2B5EF4-FFF2-40B4-BE49-F238E27FC236}">
                  <a16:creationId xmlns:a16="http://schemas.microsoft.com/office/drawing/2014/main" id="{31750923-1200-0341-A69A-752F2FB5A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155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606253" name="Text Box 45">
              <a:extLst>
                <a:ext uri="{FF2B5EF4-FFF2-40B4-BE49-F238E27FC236}">
                  <a16:creationId xmlns:a16="http://schemas.microsoft.com/office/drawing/2014/main" id="{4A041109-A659-0942-A101-B467FF522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173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606254" name="Text Box 46">
              <a:extLst>
                <a:ext uri="{FF2B5EF4-FFF2-40B4-BE49-F238E27FC236}">
                  <a16:creationId xmlns:a16="http://schemas.microsoft.com/office/drawing/2014/main" id="{8D349EFA-CD59-A34E-BA15-0C84399CF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19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606255" name="Text Box 47">
              <a:extLst>
                <a:ext uri="{FF2B5EF4-FFF2-40B4-BE49-F238E27FC236}">
                  <a16:creationId xmlns:a16="http://schemas.microsoft.com/office/drawing/2014/main" id="{8B566995-ECFF-A346-ADFD-48E3CD1E8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2095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606256" name="Text Box 48">
              <a:extLst>
                <a:ext uri="{FF2B5EF4-FFF2-40B4-BE49-F238E27FC236}">
                  <a16:creationId xmlns:a16="http://schemas.microsoft.com/office/drawing/2014/main" id="{5912767A-896F-2E42-B4D9-9F31DC5AE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227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606257" name="Text Box 49">
              <a:extLst>
                <a:ext uri="{FF2B5EF4-FFF2-40B4-BE49-F238E27FC236}">
                  <a16:creationId xmlns:a16="http://schemas.microsoft.com/office/drawing/2014/main" id="{6A9E2497-B3B8-C849-91DB-1D226FEBD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245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606258" name="Text Box 50">
              <a:extLst>
                <a:ext uri="{FF2B5EF4-FFF2-40B4-BE49-F238E27FC236}">
                  <a16:creationId xmlns:a16="http://schemas.microsoft.com/office/drawing/2014/main" id="{39B27483-4D58-834C-BD0A-EF9E53152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2633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606259" name="Text Box 51">
              <a:extLst>
                <a:ext uri="{FF2B5EF4-FFF2-40B4-BE49-F238E27FC236}">
                  <a16:creationId xmlns:a16="http://schemas.microsoft.com/office/drawing/2014/main" id="{2A564955-2B31-D641-9F40-ACDD52F39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2812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606260" name="Text Box 52">
              <a:extLst>
                <a:ext uri="{FF2B5EF4-FFF2-40B4-BE49-F238E27FC236}">
                  <a16:creationId xmlns:a16="http://schemas.microsoft.com/office/drawing/2014/main" id="{F404ABDA-7391-2C44-8A60-CC6F45FFC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2992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606261" name="Text Box 53">
              <a:extLst>
                <a:ext uri="{FF2B5EF4-FFF2-40B4-BE49-F238E27FC236}">
                  <a16:creationId xmlns:a16="http://schemas.microsoft.com/office/drawing/2014/main" id="{E33BE9A9-F7C3-5D42-B1B1-063BAFA42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3171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606262" name="Text Box 54">
              <a:extLst>
                <a:ext uri="{FF2B5EF4-FFF2-40B4-BE49-F238E27FC236}">
                  <a16:creationId xmlns:a16="http://schemas.microsoft.com/office/drawing/2014/main" id="{331508BE-A5E7-C546-9688-15615330C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3350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17</a:t>
              </a:r>
            </a:p>
          </p:txBody>
        </p:sp>
        <p:sp>
          <p:nvSpPr>
            <p:cNvPr id="606263" name="Text Box 55">
              <a:extLst>
                <a:ext uri="{FF2B5EF4-FFF2-40B4-BE49-F238E27FC236}">
                  <a16:creationId xmlns:a16="http://schemas.microsoft.com/office/drawing/2014/main" id="{D6B1ADF6-1EF7-AD48-8CD5-B1C3A2AF1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3530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18</a:t>
              </a:r>
            </a:p>
          </p:txBody>
        </p:sp>
        <p:sp>
          <p:nvSpPr>
            <p:cNvPr id="606264" name="Text Box 56">
              <a:extLst>
                <a:ext uri="{FF2B5EF4-FFF2-40B4-BE49-F238E27FC236}">
                  <a16:creationId xmlns:a16="http://schemas.microsoft.com/office/drawing/2014/main" id="{C1C2810E-8E97-1446-9A0D-1E9B0FEB8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3709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19</a:t>
              </a:r>
            </a:p>
          </p:txBody>
        </p:sp>
        <p:sp>
          <p:nvSpPr>
            <p:cNvPr id="606265" name="Text Box 57">
              <a:extLst>
                <a:ext uri="{FF2B5EF4-FFF2-40B4-BE49-F238E27FC236}">
                  <a16:creationId xmlns:a16="http://schemas.microsoft.com/office/drawing/2014/main" id="{75FD1287-42FC-1A40-91AA-9F185BEE3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388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606266" name="Text Box 58">
              <a:extLst>
                <a:ext uri="{FF2B5EF4-FFF2-40B4-BE49-F238E27FC236}">
                  <a16:creationId xmlns:a16="http://schemas.microsoft.com/office/drawing/2014/main" id="{03C486E5-06BF-314A-B97E-27734298F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480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</a:p>
          </p:txBody>
        </p:sp>
        <p:sp>
          <p:nvSpPr>
            <p:cNvPr id="606267" name="Text Box 59">
              <a:extLst>
                <a:ext uri="{FF2B5EF4-FFF2-40B4-BE49-F238E27FC236}">
                  <a16:creationId xmlns:a16="http://schemas.microsoft.com/office/drawing/2014/main" id="{7961378E-F7E6-044C-9368-CC0701BC0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660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39</a:t>
              </a:r>
            </a:p>
          </p:txBody>
        </p:sp>
        <p:sp>
          <p:nvSpPr>
            <p:cNvPr id="606268" name="Text Box 60">
              <a:extLst>
                <a:ext uri="{FF2B5EF4-FFF2-40B4-BE49-F238E27FC236}">
                  <a16:creationId xmlns:a16="http://schemas.microsoft.com/office/drawing/2014/main" id="{0D085EF2-DFB9-EC4E-98EA-5E933545E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839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38</a:t>
              </a:r>
            </a:p>
          </p:txBody>
        </p:sp>
        <p:sp>
          <p:nvSpPr>
            <p:cNvPr id="606269" name="Text Box 61">
              <a:extLst>
                <a:ext uri="{FF2B5EF4-FFF2-40B4-BE49-F238E27FC236}">
                  <a16:creationId xmlns:a16="http://schemas.microsoft.com/office/drawing/2014/main" id="{094607E0-FA90-E948-98BA-06BF81FE3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019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37</a:t>
              </a:r>
            </a:p>
          </p:txBody>
        </p:sp>
        <p:sp>
          <p:nvSpPr>
            <p:cNvPr id="606270" name="Text Box 62">
              <a:extLst>
                <a:ext uri="{FF2B5EF4-FFF2-40B4-BE49-F238E27FC236}">
                  <a16:creationId xmlns:a16="http://schemas.microsoft.com/office/drawing/2014/main" id="{5258E24E-6AC7-9A4C-940A-09A339D25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19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36</a:t>
              </a:r>
            </a:p>
          </p:txBody>
        </p:sp>
        <p:sp>
          <p:nvSpPr>
            <p:cNvPr id="606271" name="Text Box 63">
              <a:extLst>
                <a:ext uri="{FF2B5EF4-FFF2-40B4-BE49-F238E27FC236}">
                  <a16:creationId xmlns:a16="http://schemas.microsoft.com/office/drawing/2014/main" id="{C4C44953-03ED-7344-8B7F-9592B1B30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377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35</a:t>
              </a:r>
            </a:p>
          </p:txBody>
        </p:sp>
        <p:sp>
          <p:nvSpPr>
            <p:cNvPr id="606272" name="Text Box 64">
              <a:extLst>
                <a:ext uri="{FF2B5EF4-FFF2-40B4-BE49-F238E27FC236}">
                  <a16:creationId xmlns:a16="http://schemas.microsoft.com/office/drawing/2014/main" id="{24A23E62-C073-EC44-81CD-963128BDE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557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34</a:t>
              </a:r>
            </a:p>
          </p:txBody>
        </p:sp>
        <p:sp>
          <p:nvSpPr>
            <p:cNvPr id="606273" name="Text Box 65">
              <a:extLst>
                <a:ext uri="{FF2B5EF4-FFF2-40B4-BE49-F238E27FC236}">
                  <a16:creationId xmlns:a16="http://schemas.microsoft.com/office/drawing/2014/main" id="{5F8C1C22-E7A2-0743-8A2C-87C795326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736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33</a:t>
              </a:r>
            </a:p>
          </p:txBody>
        </p:sp>
        <p:sp>
          <p:nvSpPr>
            <p:cNvPr id="606274" name="Text Box 66">
              <a:extLst>
                <a:ext uri="{FF2B5EF4-FFF2-40B4-BE49-F238E27FC236}">
                  <a16:creationId xmlns:a16="http://schemas.microsoft.com/office/drawing/2014/main" id="{89385F25-8887-AA4F-B734-763B329E47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915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</a:p>
          </p:txBody>
        </p:sp>
        <p:sp>
          <p:nvSpPr>
            <p:cNvPr id="606275" name="Text Box 67">
              <a:extLst>
                <a:ext uri="{FF2B5EF4-FFF2-40B4-BE49-F238E27FC236}">
                  <a16:creationId xmlns:a16="http://schemas.microsoft.com/office/drawing/2014/main" id="{3CC8E374-A0BE-5D43-93A4-A19422545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095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606276" name="Text Box 68">
              <a:extLst>
                <a:ext uri="{FF2B5EF4-FFF2-40B4-BE49-F238E27FC236}">
                  <a16:creationId xmlns:a16="http://schemas.microsoft.com/office/drawing/2014/main" id="{D29DC2EF-C8AF-D44E-B6A1-0B58940C2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27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</a:p>
          </p:txBody>
        </p:sp>
        <p:sp>
          <p:nvSpPr>
            <p:cNvPr id="606277" name="Text Box 69">
              <a:extLst>
                <a:ext uri="{FF2B5EF4-FFF2-40B4-BE49-F238E27FC236}">
                  <a16:creationId xmlns:a16="http://schemas.microsoft.com/office/drawing/2014/main" id="{DF495BD7-7E81-B84C-A737-82F177048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45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</a:p>
          </p:txBody>
        </p:sp>
        <p:sp>
          <p:nvSpPr>
            <p:cNvPr id="606278" name="Text Box 70">
              <a:extLst>
                <a:ext uri="{FF2B5EF4-FFF2-40B4-BE49-F238E27FC236}">
                  <a16:creationId xmlns:a16="http://schemas.microsoft.com/office/drawing/2014/main" id="{A66C8925-B29F-8248-93FB-61169DFC8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633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28</a:t>
              </a:r>
            </a:p>
          </p:txBody>
        </p:sp>
        <p:sp>
          <p:nvSpPr>
            <p:cNvPr id="606279" name="Text Box 71">
              <a:extLst>
                <a:ext uri="{FF2B5EF4-FFF2-40B4-BE49-F238E27FC236}">
                  <a16:creationId xmlns:a16="http://schemas.microsoft.com/office/drawing/2014/main" id="{9619D919-A747-6A4F-B429-4BFDB0A7C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812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27</a:t>
              </a:r>
            </a:p>
          </p:txBody>
        </p:sp>
        <p:sp>
          <p:nvSpPr>
            <p:cNvPr id="606280" name="Text Box 72">
              <a:extLst>
                <a:ext uri="{FF2B5EF4-FFF2-40B4-BE49-F238E27FC236}">
                  <a16:creationId xmlns:a16="http://schemas.microsoft.com/office/drawing/2014/main" id="{43527BD0-AAD3-CF4E-8C9B-F6B2E5629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992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26</a:t>
              </a:r>
            </a:p>
          </p:txBody>
        </p:sp>
        <p:sp>
          <p:nvSpPr>
            <p:cNvPr id="606281" name="Text Box 73">
              <a:extLst>
                <a:ext uri="{FF2B5EF4-FFF2-40B4-BE49-F238E27FC236}">
                  <a16:creationId xmlns:a16="http://schemas.microsoft.com/office/drawing/2014/main" id="{CF81BCA5-50E4-CD44-95DD-4D6E40B86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171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25</a:t>
              </a:r>
            </a:p>
          </p:txBody>
        </p:sp>
        <p:sp>
          <p:nvSpPr>
            <p:cNvPr id="606282" name="Text Box 74">
              <a:extLst>
                <a:ext uri="{FF2B5EF4-FFF2-40B4-BE49-F238E27FC236}">
                  <a16:creationId xmlns:a16="http://schemas.microsoft.com/office/drawing/2014/main" id="{3663A173-0885-6B4F-ADA9-0B15C4870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350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606283" name="Text Box 75">
              <a:extLst>
                <a:ext uri="{FF2B5EF4-FFF2-40B4-BE49-F238E27FC236}">
                  <a16:creationId xmlns:a16="http://schemas.microsoft.com/office/drawing/2014/main" id="{BCB78EE5-6A91-584A-AAA0-F6CF4E7B0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530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23</a:t>
              </a:r>
            </a:p>
          </p:txBody>
        </p:sp>
        <p:sp>
          <p:nvSpPr>
            <p:cNvPr id="606284" name="Text Box 76">
              <a:extLst>
                <a:ext uri="{FF2B5EF4-FFF2-40B4-BE49-F238E27FC236}">
                  <a16:creationId xmlns:a16="http://schemas.microsoft.com/office/drawing/2014/main" id="{B4099002-A84A-EA4F-B576-102C64DFB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709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</a:p>
          </p:txBody>
        </p:sp>
        <p:sp>
          <p:nvSpPr>
            <p:cNvPr id="606285" name="Text Box 77">
              <a:extLst>
                <a:ext uri="{FF2B5EF4-FFF2-40B4-BE49-F238E27FC236}">
                  <a16:creationId xmlns:a16="http://schemas.microsoft.com/office/drawing/2014/main" id="{43DF9199-F141-9B48-9B84-D6E3196667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88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606286" name="Text Box 78">
              <a:extLst>
                <a:ext uri="{FF2B5EF4-FFF2-40B4-BE49-F238E27FC236}">
                  <a16:creationId xmlns:a16="http://schemas.microsoft.com/office/drawing/2014/main" id="{1EF5C3F2-027E-E74D-B072-201F4698E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6" y="480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06287" name="Text Box 79">
              <a:extLst>
                <a:ext uri="{FF2B5EF4-FFF2-40B4-BE49-F238E27FC236}">
                  <a16:creationId xmlns:a16="http://schemas.microsoft.com/office/drawing/2014/main" id="{C035EC23-8254-E649-A314-74A45D613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6" y="660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06288" name="Text Box 80">
              <a:extLst>
                <a:ext uri="{FF2B5EF4-FFF2-40B4-BE49-F238E27FC236}">
                  <a16:creationId xmlns:a16="http://schemas.microsoft.com/office/drawing/2014/main" id="{EB58CCD7-27F1-D748-A4A4-5D41690D3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839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Reset out</a:t>
              </a:r>
            </a:p>
          </p:txBody>
        </p:sp>
        <p:sp>
          <p:nvSpPr>
            <p:cNvPr id="606289" name="Text Box 81">
              <a:extLst>
                <a:ext uri="{FF2B5EF4-FFF2-40B4-BE49-F238E27FC236}">
                  <a16:creationId xmlns:a16="http://schemas.microsoft.com/office/drawing/2014/main" id="{9EE9CFD3-199F-6D49-B89C-38F053E59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1019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SOD</a:t>
              </a:r>
            </a:p>
          </p:txBody>
        </p:sp>
        <p:sp>
          <p:nvSpPr>
            <p:cNvPr id="606290" name="Text Box 82">
              <a:extLst>
                <a:ext uri="{FF2B5EF4-FFF2-40B4-BE49-F238E27FC236}">
                  <a16:creationId xmlns:a16="http://schemas.microsoft.com/office/drawing/2014/main" id="{4454931B-4AC7-5E4D-8572-E566A9803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" y="1198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SID</a:t>
              </a:r>
            </a:p>
          </p:txBody>
        </p:sp>
        <p:sp>
          <p:nvSpPr>
            <p:cNvPr id="606291" name="Text Box 83">
              <a:extLst>
                <a:ext uri="{FF2B5EF4-FFF2-40B4-BE49-F238E27FC236}">
                  <a16:creationId xmlns:a16="http://schemas.microsoft.com/office/drawing/2014/main" id="{1877214F-6635-B04E-9AE7-A895B41073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6" y="1377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Trap</a:t>
              </a:r>
            </a:p>
          </p:txBody>
        </p:sp>
        <p:sp>
          <p:nvSpPr>
            <p:cNvPr id="606292" name="Text Box 84">
              <a:extLst>
                <a:ext uri="{FF2B5EF4-FFF2-40B4-BE49-F238E27FC236}">
                  <a16:creationId xmlns:a16="http://schemas.microsoft.com/office/drawing/2014/main" id="{7F80EC48-3B15-FD48-BA39-7B54FDB4B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" y="1557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RST7.5</a:t>
              </a:r>
            </a:p>
          </p:txBody>
        </p:sp>
        <p:sp>
          <p:nvSpPr>
            <p:cNvPr id="606293" name="Text Box 85">
              <a:extLst>
                <a:ext uri="{FF2B5EF4-FFF2-40B4-BE49-F238E27FC236}">
                  <a16:creationId xmlns:a16="http://schemas.microsoft.com/office/drawing/2014/main" id="{FF463059-2938-A442-B9E7-0C1FD658D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" y="1736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RST6.5</a:t>
              </a:r>
            </a:p>
          </p:txBody>
        </p:sp>
        <p:sp>
          <p:nvSpPr>
            <p:cNvPr id="606294" name="Text Box 86">
              <a:extLst>
                <a:ext uri="{FF2B5EF4-FFF2-40B4-BE49-F238E27FC236}">
                  <a16:creationId xmlns:a16="http://schemas.microsoft.com/office/drawing/2014/main" id="{C90A5197-7AF4-4D4B-A412-6C0EE3699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" y="1915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RST5.5</a:t>
              </a:r>
            </a:p>
          </p:txBody>
        </p:sp>
        <p:sp>
          <p:nvSpPr>
            <p:cNvPr id="606295" name="Text Box 87">
              <a:extLst>
                <a:ext uri="{FF2B5EF4-FFF2-40B4-BE49-F238E27FC236}">
                  <a16:creationId xmlns:a16="http://schemas.microsoft.com/office/drawing/2014/main" id="{FAF8FD22-B1CD-BF4E-BA7E-D8A0812B9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8" y="2274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INTA</a:t>
              </a:r>
            </a:p>
          </p:txBody>
        </p:sp>
        <p:sp>
          <p:nvSpPr>
            <p:cNvPr id="606296" name="Text Box 88">
              <a:extLst>
                <a:ext uri="{FF2B5EF4-FFF2-40B4-BE49-F238E27FC236}">
                  <a16:creationId xmlns:a16="http://schemas.microsoft.com/office/drawing/2014/main" id="{C825431A-B48E-6748-9EC9-875782465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" y="2454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06297" name="Text Box 89">
              <a:extLst>
                <a:ext uri="{FF2B5EF4-FFF2-40B4-BE49-F238E27FC236}">
                  <a16:creationId xmlns:a16="http://schemas.microsoft.com/office/drawing/2014/main" id="{0957046D-E79E-8C41-98C1-AEE37983B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" y="2633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06298" name="Text Box 90">
              <a:extLst>
                <a:ext uri="{FF2B5EF4-FFF2-40B4-BE49-F238E27FC236}">
                  <a16:creationId xmlns:a16="http://schemas.microsoft.com/office/drawing/2014/main" id="{49B850F1-6B1C-EA43-895E-92C9A8C65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" y="2812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06299" name="Text Box 91">
              <a:extLst>
                <a:ext uri="{FF2B5EF4-FFF2-40B4-BE49-F238E27FC236}">
                  <a16:creationId xmlns:a16="http://schemas.microsoft.com/office/drawing/2014/main" id="{08C4620C-2EE3-ED40-A66E-2DB3B0317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" y="2992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06300" name="Text Box 92">
              <a:extLst>
                <a:ext uri="{FF2B5EF4-FFF2-40B4-BE49-F238E27FC236}">
                  <a16:creationId xmlns:a16="http://schemas.microsoft.com/office/drawing/2014/main" id="{7B54437F-934D-E940-8190-721691782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" y="3171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606301" name="Text Box 93">
              <a:extLst>
                <a:ext uri="{FF2B5EF4-FFF2-40B4-BE49-F238E27FC236}">
                  <a16:creationId xmlns:a16="http://schemas.microsoft.com/office/drawing/2014/main" id="{17F5907B-AAED-0141-8F55-CA17C4BEF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" y="3350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606302" name="Text Box 94">
              <a:extLst>
                <a:ext uri="{FF2B5EF4-FFF2-40B4-BE49-F238E27FC236}">
                  <a16:creationId xmlns:a16="http://schemas.microsoft.com/office/drawing/2014/main" id="{B3CE162E-A9DF-B14A-8AE0-FB51E7262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" y="3530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606303" name="Text Box 95">
              <a:extLst>
                <a:ext uri="{FF2B5EF4-FFF2-40B4-BE49-F238E27FC236}">
                  <a16:creationId xmlns:a16="http://schemas.microsoft.com/office/drawing/2014/main" id="{F84E7C3D-8C5E-5C4B-B68C-D61134DC0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" y="3709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606304" name="Text Box 96">
              <a:extLst>
                <a:ext uri="{FF2B5EF4-FFF2-40B4-BE49-F238E27FC236}">
                  <a16:creationId xmlns:a16="http://schemas.microsoft.com/office/drawing/2014/main" id="{DFE1B9A3-1570-6B45-93EF-96FC3C368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2" y="3888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SS</a:t>
              </a:r>
            </a:p>
          </p:txBody>
        </p:sp>
        <p:grpSp>
          <p:nvGrpSpPr>
            <p:cNvPr id="606305" name="Group 97">
              <a:extLst>
                <a:ext uri="{FF2B5EF4-FFF2-40B4-BE49-F238E27FC236}">
                  <a16:creationId xmlns:a16="http://schemas.microsoft.com/office/drawing/2014/main" id="{64AD90D0-CD26-C842-B490-770852FD21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8" y="2095"/>
              <a:ext cx="476" cy="231"/>
              <a:chOff x="3188" y="2095"/>
              <a:chExt cx="476" cy="231"/>
            </a:xfrm>
          </p:grpSpPr>
          <p:sp>
            <p:nvSpPr>
              <p:cNvPr id="606306" name="Text Box 98">
                <a:extLst>
                  <a:ext uri="{FF2B5EF4-FFF2-40B4-BE49-F238E27FC236}">
                    <a16:creationId xmlns:a16="http://schemas.microsoft.com/office/drawing/2014/main" id="{A99A1B6F-58A1-3040-801B-1451BC6CA9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8" y="2095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INTR</a:t>
                </a:r>
              </a:p>
            </p:txBody>
          </p:sp>
          <p:sp>
            <p:nvSpPr>
              <p:cNvPr id="606307" name="Line 99">
                <a:extLst>
                  <a:ext uri="{FF2B5EF4-FFF2-40B4-BE49-F238E27FC236}">
                    <a16:creationId xmlns:a16="http://schemas.microsoft.com/office/drawing/2014/main" id="{9E99128B-20AD-004D-8D2E-F786D60117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212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06308" name="Text Box 100">
              <a:extLst>
                <a:ext uri="{FF2B5EF4-FFF2-40B4-BE49-F238E27FC236}">
                  <a16:creationId xmlns:a16="http://schemas.microsoft.com/office/drawing/2014/main" id="{B205A4F7-D9A3-1F48-B494-8EA3201A1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480"/>
              <a:ext cx="3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</a:p>
          </p:txBody>
        </p:sp>
        <p:sp>
          <p:nvSpPr>
            <p:cNvPr id="606309" name="Text Box 101">
              <a:extLst>
                <a:ext uri="{FF2B5EF4-FFF2-40B4-BE49-F238E27FC236}">
                  <a16:creationId xmlns:a16="http://schemas.microsoft.com/office/drawing/2014/main" id="{41AF5963-84C4-9D43-9EC7-DD6006771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660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HOLD</a:t>
              </a:r>
            </a:p>
          </p:txBody>
        </p:sp>
        <p:sp>
          <p:nvSpPr>
            <p:cNvPr id="606310" name="Text Box 102">
              <a:extLst>
                <a:ext uri="{FF2B5EF4-FFF2-40B4-BE49-F238E27FC236}">
                  <a16:creationId xmlns:a16="http://schemas.microsoft.com/office/drawing/2014/main" id="{B289822A-2B68-1B40-BD02-858F5A756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839"/>
              <a:ext cx="5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HLDA</a:t>
              </a:r>
            </a:p>
          </p:txBody>
        </p:sp>
        <p:sp>
          <p:nvSpPr>
            <p:cNvPr id="606311" name="Text Box 103">
              <a:extLst>
                <a:ext uri="{FF2B5EF4-FFF2-40B4-BE49-F238E27FC236}">
                  <a16:creationId xmlns:a16="http://schemas.microsoft.com/office/drawing/2014/main" id="{4B7F069F-2234-AD4A-A4B7-6405E2AA6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019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CLK(out)</a:t>
              </a:r>
            </a:p>
          </p:txBody>
        </p:sp>
        <p:sp>
          <p:nvSpPr>
            <p:cNvPr id="606312" name="Text Box 104">
              <a:extLst>
                <a:ext uri="{FF2B5EF4-FFF2-40B4-BE49-F238E27FC236}">
                  <a16:creationId xmlns:a16="http://schemas.microsoft.com/office/drawing/2014/main" id="{2F11A208-6B98-AB4A-A7D5-F8346CD4C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8" y="1198"/>
              <a:ext cx="6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Rsest in</a:t>
              </a:r>
            </a:p>
          </p:txBody>
        </p:sp>
        <p:sp>
          <p:nvSpPr>
            <p:cNvPr id="606313" name="Text Box 105">
              <a:extLst>
                <a:ext uri="{FF2B5EF4-FFF2-40B4-BE49-F238E27FC236}">
                  <a16:creationId xmlns:a16="http://schemas.microsoft.com/office/drawing/2014/main" id="{3EC4F5A9-87B6-D04B-91DA-6D93932FE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377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Ready</a:t>
              </a:r>
            </a:p>
          </p:txBody>
        </p:sp>
        <p:sp>
          <p:nvSpPr>
            <p:cNvPr id="606314" name="Text Box 106">
              <a:extLst>
                <a:ext uri="{FF2B5EF4-FFF2-40B4-BE49-F238E27FC236}">
                  <a16:creationId xmlns:a16="http://schemas.microsoft.com/office/drawing/2014/main" id="{FFF78B7C-BD3F-6C4C-A5E5-A67F20D37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" y="1557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IO/M</a:t>
              </a:r>
            </a:p>
          </p:txBody>
        </p:sp>
        <p:sp>
          <p:nvSpPr>
            <p:cNvPr id="606315" name="Text Box 107">
              <a:extLst>
                <a:ext uri="{FF2B5EF4-FFF2-40B4-BE49-F238E27FC236}">
                  <a16:creationId xmlns:a16="http://schemas.microsoft.com/office/drawing/2014/main" id="{EB1C9DD0-4BE1-7B49-8C4B-07811378C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736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06316" name="Text Box 108">
              <a:extLst>
                <a:ext uri="{FF2B5EF4-FFF2-40B4-BE49-F238E27FC236}">
                  <a16:creationId xmlns:a16="http://schemas.microsoft.com/office/drawing/2014/main" id="{107BC9E6-9B7F-D946-A063-73463C49B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6" y="1915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RD</a:t>
              </a:r>
            </a:p>
          </p:txBody>
        </p:sp>
        <p:sp>
          <p:nvSpPr>
            <p:cNvPr id="606317" name="Text Box 109">
              <a:extLst>
                <a:ext uri="{FF2B5EF4-FFF2-40B4-BE49-F238E27FC236}">
                  <a16:creationId xmlns:a16="http://schemas.microsoft.com/office/drawing/2014/main" id="{BEE70A93-82EE-7F4E-A7C1-3459B2315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095"/>
              <a:ext cx="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WR</a:t>
              </a:r>
            </a:p>
          </p:txBody>
        </p:sp>
        <p:sp>
          <p:nvSpPr>
            <p:cNvPr id="606318" name="Text Box 110">
              <a:extLst>
                <a:ext uri="{FF2B5EF4-FFF2-40B4-BE49-F238E27FC236}">
                  <a16:creationId xmlns:a16="http://schemas.microsoft.com/office/drawing/2014/main" id="{F1898E3F-EE78-514D-92DA-FF6BE1749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" y="2274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ALE</a:t>
              </a:r>
            </a:p>
          </p:txBody>
        </p:sp>
        <p:sp>
          <p:nvSpPr>
            <p:cNvPr id="606319" name="Text Box 111">
              <a:extLst>
                <a:ext uri="{FF2B5EF4-FFF2-40B4-BE49-F238E27FC236}">
                  <a16:creationId xmlns:a16="http://schemas.microsoft.com/office/drawing/2014/main" id="{1F7CB407-8CEC-DA45-BD2C-055CFDBFC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" y="2454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06320" name="Text Box 112">
              <a:extLst>
                <a:ext uri="{FF2B5EF4-FFF2-40B4-BE49-F238E27FC236}">
                  <a16:creationId xmlns:a16="http://schemas.microsoft.com/office/drawing/2014/main" id="{A7406A7A-2B83-6E4C-9B85-737EB9BF0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" y="2633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606321" name="Text Box 113">
              <a:extLst>
                <a:ext uri="{FF2B5EF4-FFF2-40B4-BE49-F238E27FC236}">
                  <a16:creationId xmlns:a16="http://schemas.microsoft.com/office/drawing/2014/main" id="{94335C09-57DA-CB4F-A6D7-DE567B255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" y="2812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606322" name="Text Box 114">
              <a:extLst>
                <a:ext uri="{FF2B5EF4-FFF2-40B4-BE49-F238E27FC236}">
                  <a16:creationId xmlns:a16="http://schemas.microsoft.com/office/drawing/2014/main" id="{BD45F3F0-BB47-F24F-9197-9638A7C2B7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" y="2992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606323" name="Text Box 115">
              <a:extLst>
                <a:ext uri="{FF2B5EF4-FFF2-40B4-BE49-F238E27FC236}">
                  <a16:creationId xmlns:a16="http://schemas.microsoft.com/office/drawing/2014/main" id="{87B0BEE4-E51F-3949-9895-B66A6E569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" y="317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606324" name="Text Box 116">
              <a:extLst>
                <a:ext uri="{FF2B5EF4-FFF2-40B4-BE49-F238E27FC236}">
                  <a16:creationId xmlns:a16="http://schemas.microsoft.com/office/drawing/2014/main" id="{DA7B0100-3FB0-C440-BD81-31448DC7A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" y="335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606325" name="Text Box 117">
              <a:extLst>
                <a:ext uri="{FF2B5EF4-FFF2-40B4-BE49-F238E27FC236}">
                  <a16:creationId xmlns:a16="http://schemas.microsoft.com/office/drawing/2014/main" id="{2BFA9E70-68E1-4242-BB00-2AF0FBDD6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" y="353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606326" name="Text Box 118">
              <a:extLst>
                <a:ext uri="{FF2B5EF4-FFF2-40B4-BE49-F238E27FC236}">
                  <a16:creationId xmlns:a16="http://schemas.microsoft.com/office/drawing/2014/main" id="{17091B37-19C7-F14B-8004-9E9A878DC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" y="370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606327" name="Text Box 119">
              <a:extLst>
                <a:ext uri="{FF2B5EF4-FFF2-40B4-BE49-F238E27FC236}">
                  <a16:creationId xmlns:a16="http://schemas.microsoft.com/office/drawing/2014/main" id="{F087E6E5-C405-6446-B524-89D8C0383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" y="3888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606328" name="Line 120">
              <a:extLst>
                <a:ext uri="{FF2B5EF4-FFF2-40B4-BE49-F238E27FC236}">
                  <a16:creationId xmlns:a16="http://schemas.microsoft.com/office/drawing/2014/main" id="{203DDBF8-16D4-5D43-8D91-3D2DED9A4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123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329" name="Line 121">
              <a:extLst>
                <a:ext uri="{FF2B5EF4-FFF2-40B4-BE49-F238E27FC236}">
                  <a16:creationId xmlns:a16="http://schemas.microsoft.com/office/drawing/2014/main" id="{74647810-EED1-594D-B313-F9B721CCB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8" y="15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330" name="Line 122">
              <a:extLst>
                <a:ext uri="{FF2B5EF4-FFF2-40B4-BE49-F238E27FC236}">
                  <a16:creationId xmlns:a16="http://schemas.microsoft.com/office/drawing/2014/main" id="{FD9CF19B-A080-E74D-BD32-24EB41639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195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331" name="Line 123">
              <a:extLst>
                <a:ext uri="{FF2B5EF4-FFF2-40B4-BE49-F238E27FC236}">
                  <a16:creationId xmlns:a16="http://schemas.microsoft.com/office/drawing/2014/main" id="{5BE778DB-A261-E14F-8A50-4F04708B0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126"/>
              <a:ext cx="2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332" name="Rectangle 124">
              <a:extLst>
                <a:ext uri="{FF2B5EF4-FFF2-40B4-BE49-F238E27FC236}">
                  <a16:creationId xmlns:a16="http://schemas.microsoft.com/office/drawing/2014/main" id="{F0BC012A-181A-394F-B640-5AC8DE1BE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528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333" name="Rectangle 125">
              <a:extLst>
                <a:ext uri="{FF2B5EF4-FFF2-40B4-BE49-F238E27FC236}">
                  <a16:creationId xmlns:a16="http://schemas.microsoft.com/office/drawing/2014/main" id="{9BCD7F52-EB06-2941-BC37-CEF759CE9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70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334" name="Rectangle 126">
              <a:extLst>
                <a:ext uri="{FF2B5EF4-FFF2-40B4-BE49-F238E27FC236}">
                  <a16:creationId xmlns:a16="http://schemas.microsoft.com/office/drawing/2014/main" id="{23E2F750-4ACC-4F41-8A39-C2EAFF318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88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335" name="Rectangle 127">
              <a:extLst>
                <a:ext uri="{FF2B5EF4-FFF2-40B4-BE49-F238E27FC236}">
                  <a16:creationId xmlns:a16="http://schemas.microsoft.com/office/drawing/2014/main" id="{3128642D-6F8C-4C40-8C34-122E23F50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06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336" name="Rectangle 128">
              <a:extLst>
                <a:ext uri="{FF2B5EF4-FFF2-40B4-BE49-F238E27FC236}">
                  <a16:creationId xmlns:a16="http://schemas.microsoft.com/office/drawing/2014/main" id="{A9CDD3B4-9C33-E44D-B7DF-8AF3CA747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245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337" name="Rectangle 129">
              <a:extLst>
                <a:ext uri="{FF2B5EF4-FFF2-40B4-BE49-F238E27FC236}">
                  <a16:creationId xmlns:a16="http://schemas.microsoft.com/office/drawing/2014/main" id="{B467CAF0-C578-D24C-9EBE-D9ED434D0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24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338" name="Rectangle 130">
              <a:extLst>
                <a:ext uri="{FF2B5EF4-FFF2-40B4-BE49-F238E27FC236}">
                  <a16:creationId xmlns:a16="http://schemas.microsoft.com/office/drawing/2014/main" id="{DBD201AF-40A0-994A-9B3D-1007035F0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604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339" name="Rectangle 131">
              <a:extLst>
                <a:ext uri="{FF2B5EF4-FFF2-40B4-BE49-F238E27FC236}">
                  <a16:creationId xmlns:a16="http://schemas.microsoft.com/office/drawing/2014/main" id="{F7E0FAB4-4B2A-C94F-B47C-9FB768ED2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783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340" name="Rectangle 132">
              <a:extLst>
                <a:ext uri="{FF2B5EF4-FFF2-40B4-BE49-F238E27FC236}">
                  <a16:creationId xmlns:a16="http://schemas.microsoft.com/office/drawing/2014/main" id="{FA6B3477-BD39-FC4D-B8EA-8B510FB99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962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341" name="Rectangle 133">
              <a:extLst>
                <a:ext uri="{FF2B5EF4-FFF2-40B4-BE49-F238E27FC236}">
                  <a16:creationId xmlns:a16="http://schemas.microsoft.com/office/drawing/2014/main" id="{65FFD2EA-1908-424B-834C-B299C55A9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142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342" name="Rectangle 134">
              <a:extLst>
                <a:ext uri="{FF2B5EF4-FFF2-40B4-BE49-F238E27FC236}">
                  <a16:creationId xmlns:a16="http://schemas.microsoft.com/office/drawing/2014/main" id="{AB6D2D92-D9CE-4940-A10C-CDFBD032D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321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343" name="Rectangle 135">
              <a:extLst>
                <a:ext uri="{FF2B5EF4-FFF2-40B4-BE49-F238E27FC236}">
                  <a16:creationId xmlns:a16="http://schemas.microsoft.com/office/drawing/2014/main" id="{62345791-DA7C-6D4F-8E2F-E73332C33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01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344" name="Rectangle 136">
              <a:extLst>
                <a:ext uri="{FF2B5EF4-FFF2-40B4-BE49-F238E27FC236}">
                  <a16:creationId xmlns:a16="http://schemas.microsoft.com/office/drawing/2014/main" id="{124474FB-B1D0-8B40-9DAE-29C0366CF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680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345" name="Rectangle 137">
              <a:extLst>
                <a:ext uri="{FF2B5EF4-FFF2-40B4-BE49-F238E27FC236}">
                  <a16:creationId xmlns:a16="http://schemas.microsoft.com/office/drawing/2014/main" id="{C9E35E56-AB0F-874C-ACD8-B21D95F01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859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346" name="Rectangle 138">
              <a:extLst>
                <a:ext uri="{FF2B5EF4-FFF2-40B4-BE49-F238E27FC236}">
                  <a16:creationId xmlns:a16="http://schemas.microsoft.com/office/drawing/2014/main" id="{A477D52F-EDCE-CA4D-B552-FD1BE0ED0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039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347" name="Rectangle 139">
              <a:extLst>
                <a:ext uri="{FF2B5EF4-FFF2-40B4-BE49-F238E27FC236}">
                  <a16:creationId xmlns:a16="http://schemas.microsoft.com/office/drawing/2014/main" id="{7C9D23D5-2213-6447-B872-795CBEDE6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218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348" name="Rectangle 140">
              <a:extLst>
                <a:ext uri="{FF2B5EF4-FFF2-40B4-BE49-F238E27FC236}">
                  <a16:creationId xmlns:a16="http://schemas.microsoft.com/office/drawing/2014/main" id="{BB51E7A7-2507-604F-979A-A3B2B4502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39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349" name="Rectangle 141">
              <a:extLst>
                <a:ext uri="{FF2B5EF4-FFF2-40B4-BE49-F238E27FC236}">
                  <a16:creationId xmlns:a16="http://schemas.microsoft.com/office/drawing/2014/main" id="{2DA3AFA6-A9CC-3446-8B56-D576D5B20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57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350" name="Rectangle 142">
              <a:extLst>
                <a:ext uri="{FF2B5EF4-FFF2-40B4-BE49-F238E27FC236}">
                  <a16:creationId xmlns:a16="http://schemas.microsoft.com/office/drawing/2014/main" id="{D0E0C657-4ECA-A145-BCF1-9A05139A2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75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6351" name="Rectangle 143">
              <a:extLst>
                <a:ext uri="{FF2B5EF4-FFF2-40B4-BE49-F238E27FC236}">
                  <a16:creationId xmlns:a16="http://schemas.microsoft.com/office/drawing/2014/main" id="{536B3AD6-7357-5146-B927-A20393B38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93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06352" name="Rectangle 144">
            <a:extLst>
              <a:ext uri="{FF2B5EF4-FFF2-40B4-BE49-F238E27FC236}">
                <a16:creationId xmlns:a16="http://schemas.microsoft.com/office/drawing/2014/main" id="{B03D09F8-413C-A74A-B556-1BE042FCF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9.2</a:t>
            </a:r>
          </a:p>
        </p:txBody>
      </p:sp>
      <p:sp>
        <p:nvSpPr>
          <p:cNvPr id="606353" name="AutoShape 14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72D891F-943C-FA4C-93B3-3036EB69C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22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06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06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1" grpId="0" autoUpdateAnimBg="0"/>
      <p:bldP spid="606212" grpId="0" autoUpdateAnimBg="0"/>
      <p:bldP spid="606213" grpId="0" autoUpdateAnimBg="0"/>
      <p:bldP spid="606214" grpId="0" autoUpdateAnimBg="0"/>
      <p:bldP spid="606221" grpId="0" autoUpdateAnimBg="0"/>
      <p:bldP spid="606222" grpId="0" autoUpdateAnimBg="0"/>
      <p:bldP spid="60622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Text Box 2">
            <a:extLst>
              <a:ext uri="{FF2B5EF4-FFF2-40B4-BE49-F238E27FC236}">
                <a16:creationId xmlns:a16="http://schemas.microsoft.com/office/drawing/2014/main" id="{C31A9AE1-0786-DB43-A1B6-33B345277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166688"/>
            <a:ext cx="7326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机器周期和节拍（状态）与控制信号的关系</a:t>
            </a:r>
          </a:p>
        </p:txBody>
      </p:sp>
      <p:sp>
        <p:nvSpPr>
          <p:cNvPr id="607235" name="Rectangle 3">
            <a:extLst>
              <a:ext uri="{FF2B5EF4-FFF2-40B4-BE49-F238E27FC236}">
                <a16:creationId xmlns:a16="http://schemas.microsoft.com/office/drawing/2014/main" id="{71A906CC-8267-8A42-BD9B-49CFF0349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-762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9.2</a:t>
            </a:r>
          </a:p>
        </p:txBody>
      </p:sp>
      <p:sp>
        <p:nvSpPr>
          <p:cNvPr id="607342" name="AutoShape 1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958C45C-60BA-D74D-B04F-9275C0007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07347" name="Group 115">
            <a:extLst>
              <a:ext uri="{FF2B5EF4-FFF2-40B4-BE49-F238E27FC236}">
                <a16:creationId xmlns:a16="http://schemas.microsoft.com/office/drawing/2014/main" id="{322E7FF6-CF95-BA49-82B7-81AEA24DDA92}"/>
              </a:ext>
            </a:extLst>
          </p:cNvPr>
          <p:cNvGrpSpPr>
            <a:grpSpLocks/>
          </p:cNvGrpSpPr>
          <p:nvPr/>
        </p:nvGrpSpPr>
        <p:grpSpPr bwMode="auto">
          <a:xfrm>
            <a:off x="1611313" y="882650"/>
            <a:ext cx="8223250" cy="5746750"/>
            <a:chOff x="55" y="556"/>
            <a:chExt cx="5180" cy="3620"/>
          </a:xfrm>
        </p:grpSpPr>
        <p:grpSp>
          <p:nvGrpSpPr>
            <p:cNvPr id="607346" name="Group 114">
              <a:extLst>
                <a:ext uri="{FF2B5EF4-FFF2-40B4-BE49-F238E27FC236}">
                  <a16:creationId xmlns:a16="http://schemas.microsoft.com/office/drawing/2014/main" id="{1B7DACCC-2014-1C47-830F-6B944E9D8A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" y="556"/>
              <a:ext cx="5180" cy="3620"/>
              <a:chOff x="55" y="556"/>
              <a:chExt cx="5180" cy="3620"/>
            </a:xfrm>
          </p:grpSpPr>
          <p:grpSp>
            <p:nvGrpSpPr>
              <p:cNvPr id="607345" name="Group 113">
                <a:extLst>
                  <a:ext uri="{FF2B5EF4-FFF2-40B4-BE49-F238E27FC236}">
                    <a16:creationId xmlns:a16="http://schemas.microsoft.com/office/drawing/2014/main" id="{EDDB16EB-92C7-0C4C-BC3C-8F82544DD1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" y="556"/>
                <a:ext cx="5180" cy="3620"/>
                <a:chOff x="55" y="556"/>
                <a:chExt cx="5180" cy="3620"/>
              </a:xfrm>
            </p:grpSpPr>
            <p:sp>
              <p:nvSpPr>
                <p:cNvPr id="607238" name="Freeform 6">
                  <a:extLst>
                    <a:ext uri="{FF2B5EF4-FFF2-40B4-BE49-F238E27FC236}">
                      <a16:creationId xmlns:a16="http://schemas.microsoft.com/office/drawing/2014/main" id="{93E3EA2F-92E4-6847-B187-69E84742A0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" y="1132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48 w 402"/>
                    <a:gd name="T3" fmla="*/ 147 h 147"/>
                    <a:gd name="T4" fmla="*/ 192 w 402"/>
                    <a:gd name="T5" fmla="*/ 147 h 147"/>
                    <a:gd name="T6" fmla="*/ 240 w 402"/>
                    <a:gd name="T7" fmla="*/ 3 h 147"/>
                    <a:gd name="T8" fmla="*/ 402 w 402"/>
                    <a:gd name="T9" fmla="*/ 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39" name="Freeform 7">
                  <a:extLst>
                    <a:ext uri="{FF2B5EF4-FFF2-40B4-BE49-F238E27FC236}">
                      <a16:creationId xmlns:a16="http://schemas.microsoft.com/office/drawing/2014/main" id="{AD93A158-1C52-B949-B310-C60831C9AC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5" y="1132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48 w 402"/>
                    <a:gd name="T3" fmla="*/ 147 h 147"/>
                    <a:gd name="T4" fmla="*/ 192 w 402"/>
                    <a:gd name="T5" fmla="*/ 147 h 147"/>
                    <a:gd name="T6" fmla="*/ 240 w 402"/>
                    <a:gd name="T7" fmla="*/ 3 h 147"/>
                    <a:gd name="T8" fmla="*/ 402 w 402"/>
                    <a:gd name="T9" fmla="*/ 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40" name="Freeform 8">
                  <a:extLst>
                    <a:ext uri="{FF2B5EF4-FFF2-40B4-BE49-F238E27FC236}">
                      <a16:creationId xmlns:a16="http://schemas.microsoft.com/office/drawing/2014/main" id="{5DDE9424-C33A-8E41-A9F7-8523E9F5AF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2" y="1138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48 w 402"/>
                    <a:gd name="T3" fmla="*/ 147 h 147"/>
                    <a:gd name="T4" fmla="*/ 192 w 402"/>
                    <a:gd name="T5" fmla="*/ 147 h 147"/>
                    <a:gd name="T6" fmla="*/ 240 w 402"/>
                    <a:gd name="T7" fmla="*/ 3 h 147"/>
                    <a:gd name="T8" fmla="*/ 402 w 402"/>
                    <a:gd name="T9" fmla="*/ 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41" name="Freeform 9">
                  <a:extLst>
                    <a:ext uri="{FF2B5EF4-FFF2-40B4-BE49-F238E27FC236}">
                      <a16:creationId xmlns:a16="http://schemas.microsoft.com/office/drawing/2014/main" id="{554D3720-8BB7-C44C-9BA6-F4F093115C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90" y="1138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48 w 402"/>
                    <a:gd name="T3" fmla="*/ 147 h 147"/>
                    <a:gd name="T4" fmla="*/ 192 w 402"/>
                    <a:gd name="T5" fmla="*/ 147 h 147"/>
                    <a:gd name="T6" fmla="*/ 240 w 402"/>
                    <a:gd name="T7" fmla="*/ 3 h 147"/>
                    <a:gd name="T8" fmla="*/ 402 w 402"/>
                    <a:gd name="T9" fmla="*/ 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42" name="Freeform 10">
                  <a:extLst>
                    <a:ext uri="{FF2B5EF4-FFF2-40B4-BE49-F238E27FC236}">
                      <a16:creationId xmlns:a16="http://schemas.microsoft.com/office/drawing/2014/main" id="{861DB9C2-8762-374A-AA0D-2F42E5C0F2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8" y="1138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48 w 402"/>
                    <a:gd name="T3" fmla="*/ 147 h 147"/>
                    <a:gd name="T4" fmla="*/ 192 w 402"/>
                    <a:gd name="T5" fmla="*/ 147 h 147"/>
                    <a:gd name="T6" fmla="*/ 240 w 402"/>
                    <a:gd name="T7" fmla="*/ 3 h 147"/>
                    <a:gd name="T8" fmla="*/ 402 w 402"/>
                    <a:gd name="T9" fmla="*/ 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43" name="Freeform 11">
                  <a:extLst>
                    <a:ext uri="{FF2B5EF4-FFF2-40B4-BE49-F238E27FC236}">
                      <a16:creationId xmlns:a16="http://schemas.microsoft.com/office/drawing/2014/main" id="{9FC8B4D3-7FD0-3343-B3BA-58815E7847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6" y="1138"/>
                  <a:ext cx="456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48 w 402"/>
                    <a:gd name="T3" fmla="*/ 147 h 147"/>
                    <a:gd name="T4" fmla="*/ 192 w 402"/>
                    <a:gd name="T5" fmla="*/ 147 h 147"/>
                    <a:gd name="T6" fmla="*/ 240 w 402"/>
                    <a:gd name="T7" fmla="*/ 3 h 147"/>
                    <a:gd name="T8" fmla="*/ 402 w 402"/>
                    <a:gd name="T9" fmla="*/ 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44" name="Freeform 12">
                  <a:extLst>
                    <a:ext uri="{FF2B5EF4-FFF2-40B4-BE49-F238E27FC236}">
                      <a16:creationId xmlns:a16="http://schemas.microsoft.com/office/drawing/2014/main" id="{11390A5A-658E-D641-9E98-712C7B81EC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4" y="1144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48 w 402"/>
                    <a:gd name="T3" fmla="*/ 147 h 147"/>
                    <a:gd name="T4" fmla="*/ 192 w 402"/>
                    <a:gd name="T5" fmla="*/ 147 h 147"/>
                    <a:gd name="T6" fmla="*/ 240 w 402"/>
                    <a:gd name="T7" fmla="*/ 3 h 147"/>
                    <a:gd name="T8" fmla="*/ 402 w 402"/>
                    <a:gd name="T9" fmla="*/ 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45" name="Freeform 13">
                  <a:extLst>
                    <a:ext uri="{FF2B5EF4-FFF2-40B4-BE49-F238E27FC236}">
                      <a16:creationId xmlns:a16="http://schemas.microsoft.com/office/drawing/2014/main" id="{C812F7AD-88B5-3A46-AE87-96B69529E4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2" y="1144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48 w 402"/>
                    <a:gd name="T3" fmla="*/ 147 h 147"/>
                    <a:gd name="T4" fmla="*/ 192 w 402"/>
                    <a:gd name="T5" fmla="*/ 147 h 147"/>
                    <a:gd name="T6" fmla="*/ 240 w 402"/>
                    <a:gd name="T7" fmla="*/ 3 h 147"/>
                    <a:gd name="T8" fmla="*/ 402 w 402"/>
                    <a:gd name="T9" fmla="*/ 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46" name="Freeform 14">
                  <a:extLst>
                    <a:ext uri="{FF2B5EF4-FFF2-40B4-BE49-F238E27FC236}">
                      <a16:creationId xmlns:a16="http://schemas.microsoft.com/office/drawing/2014/main" id="{BAFC5CC8-D2A6-0344-95D9-92F1E340AB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0" y="1138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48 w 402"/>
                    <a:gd name="T3" fmla="*/ 147 h 147"/>
                    <a:gd name="T4" fmla="*/ 192 w 402"/>
                    <a:gd name="T5" fmla="*/ 147 h 147"/>
                    <a:gd name="T6" fmla="*/ 240 w 402"/>
                    <a:gd name="T7" fmla="*/ 3 h 147"/>
                    <a:gd name="T8" fmla="*/ 402 w 402"/>
                    <a:gd name="T9" fmla="*/ 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47" name="Freeform 15">
                  <a:extLst>
                    <a:ext uri="{FF2B5EF4-FFF2-40B4-BE49-F238E27FC236}">
                      <a16:creationId xmlns:a16="http://schemas.microsoft.com/office/drawing/2014/main" id="{7A26869A-9DD1-BE43-BD8F-6768D7CC14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7" y="1138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48 w 402"/>
                    <a:gd name="T3" fmla="*/ 147 h 147"/>
                    <a:gd name="T4" fmla="*/ 192 w 402"/>
                    <a:gd name="T5" fmla="*/ 147 h 147"/>
                    <a:gd name="T6" fmla="*/ 240 w 402"/>
                    <a:gd name="T7" fmla="*/ 3 h 147"/>
                    <a:gd name="T8" fmla="*/ 402 w 402"/>
                    <a:gd name="T9" fmla="*/ 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48" name="Line 16">
                  <a:extLst>
                    <a:ext uri="{FF2B5EF4-FFF2-40B4-BE49-F238E27FC236}">
                      <a16:creationId xmlns:a16="http://schemas.microsoft.com/office/drawing/2014/main" id="{C9FB565A-309E-D547-8DDE-2042523C45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76" y="11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49" name="Line 17">
                  <a:extLst>
                    <a:ext uri="{FF2B5EF4-FFF2-40B4-BE49-F238E27FC236}">
                      <a16:creationId xmlns:a16="http://schemas.microsoft.com/office/drawing/2014/main" id="{6EF3AF25-BEF1-234A-A8BE-D91514984B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" y="556"/>
                  <a:ext cx="0" cy="3605"/>
                </a:xfrm>
                <a:prstGeom prst="line">
                  <a:avLst/>
                </a:pr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50" name="Line 18">
                  <a:extLst>
                    <a:ext uri="{FF2B5EF4-FFF2-40B4-BE49-F238E27FC236}">
                      <a16:creationId xmlns:a16="http://schemas.microsoft.com/office/drawing/2014/main" id="{1EA8E2BE-9932-E142-A901-891CF590FE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0" y="796"/>
                  <a:ext cx="0" cy="33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51" name="Line 19">
                  <a:extLst>
                    <a:ext uri="{FF2B5EF4-FFF2-40B4-BE49-F238E27FC236}">
                      <a16:creationId xmlns:a16="http://schemas.microsoft.com/office/drawing/2014/main" id="{63C87DD9-C62C-384A-BD18-F1E0BCDA0E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11" y="796"/>
                  <a:ext cx="0" cy="33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52" name="Line 20">
                  <a:extLst>
                    <a:ext uri="{FF2B5EF4-FFF2-40B4-BE49-F238E27FC236}">
                      <a16:creationId xmlns:a16="http://schemas.microsoft.com/office/drawing/2014/main" id="{F5827885-21CE-BE45-B987-BC77DD1233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68" y="796"/>
                  <a:ext cx="0" cy="33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53" name="Line 21">
                  <a:extLst>
                    <a:ext uri="{FF2B5EF4-FFF2-40B4-BE49-F238E27FC236}">
                      <a16:creationId xmlns:a16="http://schemas.microsoft.com/office/drawing/2014/main" id="{942DE7AB-D957-EE41-9476-EBE8E37287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07" y="556"/>
                  <a:ext cx="0" cy="3605"/>
                </a:xfrm>
                <a:prstGeom prst="line">
                  <a:avLst/>
                </a:pr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54" name="Line 22">
                  <a:extLst>
                    <a:ext uri="{FF2B5EF4-FFF2-40B4-BE49-F238E27FC236}">
                      <a16:creationId xmlns:a16="http://schemas.microsoft.com/office/drawing/2014/main" id="{2CB88F88-6072-7A48-B6A3-112C031674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9" y="796"/>
                  <a:ext cx="0" cy="33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55" name="Line 23">
                  <a:extLst>
                    <a:ext uri="{FF2B5EF4-FFF2-40B4-BE49-F238E27FC236}">
                      <a16:creationId xmlns:a16="http://schemas.microsoft.com/office/drawing/2014/main" id="{4843A358-62CA-A944-A9BA-6B78EA31E0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55" y="796"/>
                  <a:ext cx="0" cy="335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56" name="Line 24">
                  <a:extLst>
                    <a:ext uri="{FF2B5EF4-FFF2-40B4-BE49-F238E27FC236}">
                      <a16:creationId xmlns:a16="http://schemas.microsoft.com/office/drawing/2014/main" id="{B2976393-81DC-5846-A45E-3E4652EB61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64" y="556"/>
                  <a:ext cx="0" cy="3605"/>
                </a:xfrm>
                <a:prstGeom prst="line">
                  <a:avLst/>
                </a:pr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57" name="Line 25">
                  <a:extLst>
                    <a:ext uri="{FF2B5EF4-FFF2-40B4-BE49-F238E27FC236}">
                      <a16:creationId xmlns:a16="http://schemas.microsoft.com/office/drawing/2014/main" id="{20E9DE14-9625-BA45-86A3-C26CAF208A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6" y="796"/>
                  <a:ext cx="0" cy="33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58" name="Freeform 26">
                  <a:extLst>
                    <a:ext uri="{FF2B5EF4-FFF2-40B4-BE49-F238E27FC236}">
                      <a16:creationId xmlns:a16="http://schemas.microsoft.com/office/drawing/2014/main" id="{6F0F1D62-E11E-134B-9FE6-7EC9F0B1C3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0" y="796"/>
                  <a:ext cx="3" cy="3120"/>
                </a:xfrm>
                <a:custGeom>
                  <a:avLst/>
                  <a:gdLst>
                    <a:gd name="T0" fmla="*/ 3 w 3"/>
                    <a:gd name="T1" fmla="*/ 0 h 3120"/>
                    <a:gd name="T2" fmla="*/ 0 w 3"/>
                    <a:gd name="T3" fmla="*/ 3120 h 3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" h="3120">
                      <a:moveTo>
                        <a:pt x="3" y="0"/>
                      </a:moveTo>
                      <a:lnTo>
                        <a:pt x="0" y="312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59" name="Line 27">
                  <a:extLst>
                    <a:ext uri="{FF2B5EF4-FFF2-40B4-BE49-F238E27FC236}">
                      <a16:creationId xmlns:a16="http://schemas.microsoft.com/office/drawing/2014/main" id="{825D34D5-EE55-E048-AF39-6A8E4A5E18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556"/>
                  <a:ext cx="0" cy="3605"/>
                </a:xfrm>
                <a:prstGeom prst="line">
                  <a:avLst/>
                </a:pr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60" name="Line 28">
                  <a:extLst>
                    <a:ext uri="{FF2B5EF4-FFF2-40B4-BE49-F238E27FC236}">
                      <a16:creationId xmlns:a16="http://schemas.microsoft.com/office/drawing/2014/main" id="{E3A3B280-9324-D544-90B7-D043E52501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" y="796"/>
                  <a:ext cx="44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61" name="Line 29">
                  <a:extLst>
                    <a:ext uri="{FF2B5EF4-FFF2-40B4-BE49-F238E27FC236}">
                      <a16:creationId xmlns:a16="http://schemas.microsoft.com/office/drawing/2014/main" id="{B1E1ABA4-1971-7541-BF54-F48CAA54FC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" y="1036"/>
                  <a:ext cx="44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62" name="Text Box 30">
                  <a:extLst>
                    <a:ext uri="{FF2B5EF4-FFF2-40B4-BE49-F238E27FC236}">
                      <a16:creationId xmlns:a16="http://schemas.microsoft.com/office/drawing/2014/main" id="{8A790AE5-1B68-D74F-B83F-F1855C9E89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7" y="796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i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sz="2000" b="1" baseline="-2500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607263" name="Text Box 31">
                  <a:extLst>
                    <a:ext uri="{FF2B5EF4-FFF2-40B4-BE49-F238E27FC236}">
                      <a16:creationId xmlns:a16="http://schemas.microsoft.com/office/drawing/2014/main" id="{F9872130-3DC9-594E-93C4-25F6D3D564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9" y="796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i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sz="2000" b="1" baseline="-2500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607264" name="Text Box 32">
                  <a:extLst>
                    <a:ext uri="{FF2B5EF4-FFF2-40B4-BE49-F238E27FC236}">
                      <a16:creationId xmlns:a16="http://schemas.microsoft.com/office/drawing/2014/main" id="{57406BA4-F3F3-9A4A-B69D-66D804CF5E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41" y="796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i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sz="2000" b="1" baseline="-2500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607265" name="Text Box 33">
                  <a:extLst>
                    <a:ext uri="{FF2B5EF4-FFF2-40B4-BE49-F238E27FC236}">
                      <a16:creationId xmlns:a16="http://schemas.microsoft.com/office/drawing/2014/main" id="{27898C6D-926B-844E-8ABB-91DCC9BF67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08" y="796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i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sz="2000" b="1" baseline="-2500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607266" name="Text Box 34">
                  <a:extLst>
                    <a:ext uri="{FF2B5EF4-FFF2-40B4-BE49-F238E27FC236}">
                      <a16:creationId xmlns:a16="http://schemas.microsoft.com/office/drawing/2014/main" id="{8A4C90E6-F03A-F64E-840E-D3EB48EFF9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0" y="796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i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sz="2000" b="1" baseline="-2500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607267" name="Text Box 35">
                  <a:extLst>
                    <a:ext uri="{FF2B5EF4-FFF2-40B4-BE49-F238E27FC236}">
                      <a16:creationId xmlns:a16="http://schemas.microsoft.com/office/drawing/2014/main" id="{52516CB0-9BDC-0345-B252-1F5F095159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7" y="796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i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sz="2000" b="1" baseline="-2500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607268" name="Text Box 36">
                  <a:extLst>
                    <a:ext uri="{FF2B5EF4-FFF2-40B4-BE49-F238E27FC236}">
                      <a16:creationId xmlns:a16="http://schemas.microsoft.com/office/drawing/2014/main" id="{F0EFD079-E038-474F-B09F-84AAE12E7D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39" y="796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i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sz="2000" b="1" baseline="-2500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607269" name="Text Box 37">
                  <a:extLst>
                    <a:ext uri="{FF2B5EF4-FFF2-40B4-BE49-F238E27FC236}">
                      <a16:creationId xmlns:a16="http://schemas.microsoft.com/office/drawing/2014/main" id="{A1311D01-FB2C-4843-8CF0-8D1B29A54E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19" y="796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i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sz="2000" b="1" baseline="-2500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607270" name="Text Box 38">
                  <a:extLst>
                    <a:ext uri="{FF2B5EF4-FFF2-40B4-BE49-F238E27FC236}">
                      <a16:creationId xmlns:a16="http://schemas.microsoft.com/office/drawing/2014/main" id="{AADA2E56-E922-5A45-ABFA-0D623C7911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64" y="796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i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sz="2000" b="1" baseline="-2500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607271" name="Text Box 39">
                  <a:extLst>
                    <a:ext uri="{FF2B5EF4-FFF2-40B4-BE49-F238E27FC236}">
                      <a16:creationId xmlns:a16="http://schemas.microsoft.com/office/drawing/2014/main" id="{E262F5F9-B9F4-3D44-BF9B-06C8B459EC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09" y="796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i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sz="2000" b="1" baseline="-2500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607272" name="Line 40">
                  <a:extLst>
                    <a:ext uri="{FF2B5EF4-FFF2-40B4-BE49-F238E27FC236}">
                      <a16:creationId xmlns:a16="http://schemas.microsoft.com/office/drawing/2014/main" id="{8114D4DC-9C42-2042-8F44-61A89EA45B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" y="556"/>
                  <a:ext cx="44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73" name="Text Box 41">
                  <a:extLst>
                    <a:ext uri="{FF2B5EF4-FFF2-40B4-BE49-F238E27FC236}">
                      <a16:creationId xmlns:a16="http://schemas.microsoft.com/office/drawing/2014/main" id="{4AF0B7DE-B461-4047-888C-31E39037A6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565"/>
                  <a:ext cx="322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607274" name="Text Box 42">
                  <a:extLst>
                    <a:ext uri="{FF2B5EF4-FFF2-40B4-BE49-F238E27FC236}">
                      <a16:creationId xmlns:a16="http://schemas.microsoft.com/office/drawing/2014/main" id="{960CE05E-0528-DA41-908D-FA48E6F9D4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72" y="556"/>
                  <a:ext cx="322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607275" name="Text Box 43">
                  <a:extLst>
                    <a:ext uri="{FF2B5EF4-FFF2-40B4-BE49-F238E27FC236}">
                      <a16:creationId xmlns:a16="http://schemas.microsoft.com/office/drawing/2014/main" id="{1DC8065C-0FD3-E841-AB7E-5F9796F13E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6" y="556"/>
                  <a:ext cx="322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607276" name="Freeform 44">
                  <a:extLst>
                    <a:ext uri="{FF2B5EF4-FFF2-40B4-BE49-F238E27FC236}">
                      <a16:creationId xmlns:a16="http://schemas.microsoft.com/office/drawing/2014/main" id="{ED89C9CE-7F55-FF41-AB08-27BDEA9AC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1516"/>
                  <a:ext cx="4656" cy="291"/>
                </a:xfrm>
                <a:custGeom>
                  <a:avLst/>
                  <a:gdLst>
                    <a:gd name="T0" fmla="*/ 0 w 4656"/>
                    <a:gd name="T1" fmla="*/ 3 h 291"/>
                    <a:gd name="T2" fmla="*/ 255 w 4656"/>
                    <a:gd name="T3" fmla="*/ 3 h 291"/>
                    <a:gd name="T4" fmla="*/ 345 w 4656"/>
                    <a:gd name="T5" fmla="*/ 285 h 291"/>
                    <a:gd name="T6" fmla="*/ 2046 w 4656"/>
                    <a:gd name="T7" fmla="*/ 288 h 291"/>
                    <a:gd name="T8" fmla="*/ 2136 w 4656"/>
                    <a:gd name="T9" fmla="*/ 3 h 291"/>
                    <a:gd name="T10" fmla="*/ 3372 w 4656"/>
                    <a:gd name="T11" fmla="*/ 0 h 291"/>
                    <a:gd name="T12" fmla="*/ 3465 w 4656"/>
                    <a:gd name="T13" fmla="*/ 288 h 291"/>
                    <a:gd name="T14" fmla="*/ 4656 w 4656"/>
                    <a:gd name="T15" fmla="*/ 291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656" h="291">
                      <a:moveTo>
                        <a:pt x="0" y="3"/>
                      </a:moveTo>
                      <a:lnTo>
                        <a:pt x="255" y="3"/>
                      </a:lnTo>
                      <a:lnTo>
                        <a:pt x="345" y="285"/>
                      </a:lnTo>
                      <a:lnTo>
                        <a:pt x="2046" y="288"/>
                      </a:lnTo>
                      <a:lnTo>
                        <a:pt x="2136" y="3"/>
                      </a:lnTo>
                      <a:lnTo>
                        <a:pt x="3372" y="0"/>
                      </a:lnTo>
                      <a:lnTo>
                        <a:pt x="3465" y="288"/>
                      </a:lnTo>
                      <a:lnTo>
                        <a:pt x="4656" y="291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77" name="Freeform 45">
                  <a:extLst>
                    <a:ext uri="{FF2B5EF4-FFF2-40B4-BE49-F238E27FC236}">
                      <a16:creationId xmlns:a16="http://schemas.microsoft.com/office/drawing/2014/main" id="{D380C438-194F-DE4A-BA1A-48619C0A14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1519"/>
                  <a:ext cx="4656" cy="288"/>
                </a:xfrm>
                <a:custGeom>
                  <a:avLst/>
                  <a:gdLst>
                    <a:gd name="T0" fmla="*/ 0 w 4656"/>
                    <a:gd name="T1" fmla="*/ 288 h 288"/>
                    <a:gd name="T2" fmla="*/ 252 w 4656"/>
                    <a:gd name="T3" fmla="*/ 288 h 288"/>
                    <a:gd name="T4" fmla="*/ 345 w 4656"/>
                    <a:gd name="T5" fmla="*/ 0 h 288"/>
                    <a:gd name="T6" fmla="*/ 2043 w 4656"/>
                    <a:gd name="T7" fmla="*/ 0 h 288"/>
                    <a:gd name="T8" fmla="*/ 2136 w 4656"/>
                    <a:gd name="T9" fmla="*/ 288 h 288"/>
                    <a:gd name="T10" fmla="*/ 3375 w 4656"/>
                    <a:gd name="T11" fmla="*/ 285 h 288"/>
                    <a:gd name="T12" fmla="*/ 3483 w 4656"/>
                    <a:gd name="T13" fmla="*/ 0 h 288"/>
                    <a:gd name="T14" fmla="*/ 4656 w 4656"/>
                    <a:gd name="T15" fmla="*/ 0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656" h="288">
                      <a:moveTo>
                        <a:pt x="0" y="288"/>
                      </a:moveTo>
                      <a:lnTo>
                        <a:pt x="252" y="288"/>
                      </a:lnTo>
                      <a:lnTo>
                        <a:pt x="345" y="0"/>
                      </a:lnTo>
                      <a:lnTo>
                        <a:pt x="2043" y="0"/>
                      </a:lnTo>
                      <a:lnTo>
                        <a:pt x="2136" y="288"/>
                      </a:lnTo>
                      <a:lnTo>
                        <a:pt x="3375" y="285"/>
                      </a:lnTo>
                      <a:lnTo>
                        <a:pt x="3483" y="0"/>
                      </a:lnTo>
                      <a:lnTo>
                        <a:pt x="4656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78" name="Freeform 46">
                  <a:extLst>
                    <a:ext uri="{FF2B5EF4-FFF2-40B4-BE49-F238E27FC236}">
                      <a16:creationId xmlns:a16="http://schemas.microsoft.com/office/drawing/2014/main" id="{71990BEB-4DD6-3B43-8B1B-B962588BDA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335"/>
                  <a:ext cx="408" cy="273"/>
                </a:xfrm>
                <a:custGeom>
                  <a:avLst/>
                  <a:gdLst>
                    <a:gd name="T0" fmla="*/ 0 w 408"/>
                    <a:gd name="T1" fmla="*/ 273 h 273"/>
                    <a:gd name="T2" fmla="*/ 7 w 408"/>
                    <a:gd name="T3" fmla="*/ 273 h 273"/>
                    <a:gd name="T4" fmla="*/ 170 w 408"/>
                    <a:gd name="T5" fmla="*/ 273 h 273"/>
                    <a:gd name="T6" fmla="*/ 225 w 408"/>
                    <a:gd name="T7" fmla="*/ 0 h 273"/>
                    <a:gd name="T8" fmla="*/ 408 w 408"/>
                    <a:gd name="T9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8" h="273">
                      <a:moveTo>
                        <a:pt x="0" y="273"/>
                      </a:moveTo>
                      <a:lnTo>
                        <a:pt x="7" y="273"/>
                      </a:lnTo>
                      <a:lnTo>
                        <a:pt x="170" y="273"/>
                      </a:lnTo>
                      <a:lnTo>
                        <a:pt x="225" y="0"/>
                      </a:lnTo>
                      <a:lnTo>
                        <a:pt x="408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79" name="Freeform 47">
                  <a:extLst>
                    <a:ext uri="{FF2B5EF4-FFF2-40B4-BE49-F238E27FC236}">
                      <a16:creationId xmlns:a16="http://schemas.microsoft.com/office/drawing/2014/main" id="{FC64DCE3-CC83-2240-9500-9A85E52B26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7" y="2332"/>
                  <a:ext cx="223" cy="279"/>
                </a:xfrm>
                <a:custGeom>
                  <a:avLst/>
                  <a:gdLst>
                    <a:gd name="T0" fmla="*/ 0 w 223"/>
                    <a:gd name="T1" fmla="*/ 0 h 279"/>
                    <a:gd name="T2" fmla="*/ 54 w 223"/>
                    <a:gd name="T3" fmla="*/ 279 h 279"/>
                    <a:gd name="T4" fmla="*/ 217 w 223"/>
                    <a:gd name="T5" fmla="*/ 279 h 279"/>
                    <a:gd name="T6" fmla="*/ 223 w 223"/>
                    <a:gd name="T7" fmla="*/ 273 h 279"/>
                    <a:gd name="T8" fmla="*/ 220 w 223"/>
                    <a:gd name="T9" fmla="*/ 276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79">
                      <a:moveTo>
                        <a:pt x="0" y="0"/>
                      </a:moveTo>
                      <a:lnTo>
                        <a:pt x="54" y="279"/>
                      </a:lnTo>
                      <a:lnTo>
                        <a:pt x="217" y="279"/>
                      </a:lnTo>
                      <a:lnTo>
                        <a:pt x="223" y="273"/>
                      </a:lnTo>
                      <a:lnTo>
                        <a:pt x="220" y="276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80" name="Freeform 48">
                  <a:extLst>
                    <a:ext uri="{FF2B5EF4-FFF2-40B4-BE49-F238E27FC236}">
                      <a16:creationId xmlns:a16="http://schemas.microsoft.com/office/drawing/2014/main" id="{948BEA51-24AC-0441-ADB2-D578CD8DEC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3" y="2341"/>
                  <a:ext cx="402" cy="273"/>
                </a:xfrm>
                <a:custGeom>
                  <a:avLst/>
                  <a:gdLst>
                    <a:gd name="T0" fmla="*/ 0 w 402"/>
                    <a:gd name="T1" fmla="*/ 270 h 273"/>
                    <a:gd name="T2" fmla="*/ 1 w 402"/>
                    <a:gd name="T3" fmla="*/ 273 h 273"/>
                    <a:gd name="T4" fmla="*/ 164 w 402"/>
                    <a:gd name="T5" fmla="*/ 273 h 273"/>
                    <a:gd name="T6" fmla="*/ 219 w 402"/>
                    <a:gd name="T7" fmla="*/ 0 h 273"/>
                    <a:gd name="T8" fmla="*/ 402 w 402"/>
                    <a:gd name="T9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2" h="273">
                      <a:moveTo>
                        <a:pt x="0" y="270"/>
                      </a:moveTo>
                      <a:lnTo>
                        <a:pt x="1" y="273"/>
                      </a:lnTo>
                      <a:lnTo>
                        <a:pt x="164" y="273"/>
                      </a:lnTo>
                      <a:lnTo>
                        <a:pt x="219" y="0"/>
                      </a:lnTo>
                      <a:lnTo>
                        <a:pt x="402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81" name="Freeform 49">
                  <a:extLst>
                    <a:ext uri="{FF2B5EF4-FFF2-40B4-BE49-F238E27FC236}">
                      <a16:creationId xmlns:a16="http://schemas.microsoft.com/office/drawing/2014/main" id="{132EA6A6-0038-3C45-91A9-A1CE5E7D9C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8" y="2335"/>
                  <a:ext cx="218" cy="279"/>
                </a:xfrm>
                <a:custGeom>
                  <a:avLst/>
                  <a:gdLst>
                    <a:gd name="T0" fmla="*/ 0 w 218"/>
                    <a:gd name="T1" fmla="*/ 0 h 279"/>
                    <a:gd name="T2" fmla="*/ 54 w 218"/>
                    <a:gd name="T3" fmla="*/ 279 h 279"/>
                    <a:gd name="T4" fmla="*/ 218 w 218"/>
                    <a:gd name="T5" fmla="*/ 279 h 279"/>
                    <a:gd name="T6" fmla="*/ 211 w 218"/>
                    <a:gd name="T7" fmla="*/ 279 h 279"/>
                    <a:gd name="T8" fmla="*/ 217 w 218"/>
                    <a:gd name="T9" fmla="*/ 273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8" h="279">
                      <a:moveTo>
                        <a:pt x="0" y="0"/>
                      </a:moveTo>
                      <a:lnTo>
                        <a:pt x="54" y="279"/>
                      </a:lnTo>
                      <a:lnTo>
                        <a:pt x="218" y="279"/>
                      </a:lnTo>
                      <a:lnTo>
                        <a:pt x="211" y="279"/>
                      </a:lnTo>
                      <a:lnTo>
                        <a:pt x="217" y="27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82" name="Freeform 50">
                  <a:extLst>
                    <a:ext uri="{FF2B5EF4-FFF2-40B4-BE49-F238E27FC236}">
                      <a16:creationId xmlns:a16="http://schemas.microsoft.com/office/drawing/2014/main" id="{E70B3331-3D48-6A40-A757-663E917DA1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8" y="2341"/>
                  <a:ext cx="401" cy="273"/>
                </a:xfrm>
                <a:custGeom>
                  <a:avLst/>
                  <a:gdLst>
                    <a:gd name="T0" fmla="*/ 5 w 401"/>
                    <a:gd name="T1" fmla="*/ 273 h 273"/>
                    <a:gd name="T2" fmla="*/ 0 w 401"/>
                    <a:gd name="T3" fmla="*/ 273 h 273"/>
                    <a:gd name="T4" fmla="*/ 163 w 401"/>
                    <a:gd name="T5" fmla="*/ 273 h 273"/>
                    <a:gd name="T6" fmla="*/ 218 w 401"/>
                    <a:gd name="T7" fmla="*/ 0 h 273"/>
                    <a:gd name="T8" fmla="*/ 401 w 401"/>
                    <a:gd name="T9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273">
                      <a:moveTo>
                        <a:pt x="5" y="273"/>
                      </a:moveTo>
                      <a:lnTo>
                        <a:pt x="0" y="273"/>
                      </a:lnTo>
                      <a:lnTo>
                        <a:pt x="163" y="273"/>
                      </a:lnTo>
                      <a:lnTo>
                        <a:pt x="218" y="0"/>
                      </a:lnTo>
                      <a:lnTo>
                        <a:pt x="401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83" name="Freeform 51">
                  <a:extLst>
                    <a:ext uri="{FF2B5EF4-FFF2-40B4-BE49-F238E27FC236}">
                      <a16:creationId xmlns:a16="http://schemas.microsoft.com/office/drawing/2014/main" id="{E7B816DC-F2F9-8844-B85E-3A71EA8972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2" y="2335"/>
                  <a:ext cx="223" cy="279"/>
                </a:xfrm>
                <a:custGeom>
                  <a:avLst/>
                  <a:gdLst>
                    <a:gd name="T0" fmla="*/ 0 w 223"/>
                    <a:gd name="T1" fmla="*/ 0 h 279"/>
                    <a:gd name="T2" fmla="*/ 54 w 223"/>
                    <a:gd name="T3" fmla="*/ 279 h 279"/>
                    <a:gd name="T4" fmla="*/ 217 w 223"/>
                    <a:gd name="T5" fmla="*/ 279 h 279"/>
                    <a:gd name="T6" fmla="*/ 223 w 223"/>
                    <a:gd name="T7" fmla="*/ 270 h 279"/>
                    <a:gd name="T8" fmla="*/ 220 w 223"/>
                    <a:gd name="T9" fmla="*/ 276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79">
                      <a:moveTo>
                        <a:pt x="0" y="0"/>
                      </a:moveTo>
                      <a:lnTo>
                        <a:pt x="54" y="279"/>
                      </a:lnTo>
                      <a:lnTo>
                        <a:pt x="217" y="279"/>
                      </a:lnTo>
                      <a:lnTo>
                        <a:pt x="223" y="270"/>
                      </a:lnTo>
                      <a:lnTo>
                        <a:pt x="220" y="276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84" name="Freeform 52">
                  <a:extLst>
                    <a:ext uri="{FF2B5EF4-FFF2-40B4-BE49-F238E27FC236}">
                      <a16:creationId xmlns:a16="http://schemas.microsoft.com/office/drawing/2014/main" id="{96037D8E-9A95-BF4C-970A-4F541579A6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3" y="2605"/>
                  <a:ext cx="1179" cy="6"/>
                </a:xfrm>
                <a:custGeom>
                  <a:avLst/>
                  <a:gdLst>
                    <a:gd name="T0" fmla="*/ 0 w 1179"/>
                    <a:gd name="T1" fmla="*/ 0 h 6"/>
                    <a:gd name="T2" fmla="*/ 1179 w 1179"/>
                    <a:gd name="T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179" h="6">
                      <a:moveTo>
                        <a:pt x="0" y="0"/>
                      </a:moveTo>
                      <a:lnTo>
                        <a:pt x="1179" y="6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85" name="Line 53">
                  <a:extLst>
                    <a:ext uri="{FF2B5EF4-FFF2-40B4-BE49-F238E27FC236}">
                      <a16:creationId xmlns:a16="http://schemas.microsoft.com/office/drawing/2014/main" id="{695215B0-3B11-C847-BAB6-678EF2CCA1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2614"/>
                  <a:ext cx="8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86" name="Line 54">
                  <a:extLst>
                    <a:ext uri="{FF2B5EF4-FFF2-40B4-BE49-F238E27FC236}">
                      <a16:creationId xmlns:a16="http://schemas.microsoft.com/office/drawing/2014/main" id="{CDBB44A0-9186-7444-BBBF-3F52A2E5F7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2614"/>
                  <a:ext cx="91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87" name="Freeform 55">
                  <a:extLst>
                    <a:ext uri="{FF2B5EF4-FFF2-40B4-BE49-F238E27FC236}">
                      <a16:creationId xmlns:a16="http://schemas.microsoft.com/office/drawing/2014/main" id="{40E4D9D6-D725-0A4E-871D-05C0DAE92F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0" y="2719"/>
                  <a:ext cx="792" cy="285"/>
                </a:xfrm>
                <a:custGeom>
                  <a:avLst/>
                  <a:gdLst>
                    <a:gd name="T0" fmla="*/ 0 w 792"/>
                    <a:gd name="T1" fmla="*/ 0 h 285"/>
                    <a:gd name="T2" fmla="*/ 102 w 792"/>
                    <a:gd name="T3" fmla="*/ 285 h 285"/>
                    <a:gd name="T4" fmla="*/ 678 w 792"/>
                    <a:gd name="T5" fmla="*/ 285 h 285"/>
                    <a:gd name="T6" fmla="*/ 792 w 792"/>
                    <a:gd name="T7" fmla="*/ 3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92" h="285">
                      <a:moveTo>
                        <a:pt x="0" y="0"/>
                      </a:moveTo>
                      <a:lnTo>
                        <a:pt x="102" y="285"/>
                      </a:lnTo>
                      <a:lnTo>
                        <a:pt x="678" y="285"/>
                      </a:lnTo>
                      <a:lnTo>
                        <a:pt x="792" y="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88" name="Freeform 56">
                  <a:extLst>
                    <a:ext uri="{FF2B5EF4-FFF2-40B4-BE49-F238E27FC236}">
                      <a16:creationId xmlns:a16="http://schemas.microsoft.com/office/drawing/2014/main" id="{F571A8BE-FD53-D341-8EC7-6116727194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716"/>
                  <a:ext cx="597" cy="3"/>
                </a:xfrm>
                <a:custGeom>
                  <a:avLst/>
                  <a:gdLst>
                    <a:gd name="T0" fmla="*/ 0 w 597"/>
                    <a:gd name="T1" fmla="*/ 3 h 3"/>
                    <a:gd name="T2" fmla="*/ 597 w 597"/>
                    <a:gd name="T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97" h="3">
                      <a:moveTo>
                        <a:pt x="0" y="3"/>
                      </a:moveTo>
                      <a:lnTo>
                        <a:pt x="597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89" name="Freeform 57">
                  <a:extLst>
                    <a:ext uri="{FF2B5EF4-FFF2-40B4-BE49-F238E27FC236}">
                      <a16:creationId xmlns:a16="http://schemas.microsoft.com/office/drawing/2014/main" id="{7EFA2705-3601-D64B-BA35-DCA07FC073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58" y="2719"/>
                  <a:ext cx="786" cy="288"/>
                </a:xfrm>
                <a:custGeom>
                  <a:avLst/>
                  <a:gdLst>
                    <a:gd name="T0" fmla="*/ 0 w 786"/>
                    <a:gd name="T1" fmla="*/ 3 h 288"/>
                    <a:gd name="T2" fmla="*/ 102 w 786"/>
                    <a:gd name="T3" fmla="*/ 288 h 288"/>
                    <a:gd name="T4" fmla="*/ 684 w 786"/>
                    <a:gd name="T5" fmla="*/ 288 h 288"/>
                    <a:gd name="T6" fmla="*/ 786 w 786"/>
                    <a:gd name="T7" fmla="*/ 0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6" h="288">
                      <a:moveTo>
                        <a:pt x="0" y="3"/>
                      </a:moveTo>
                      <a:lnTo>
                        <a:pt x="102" y="288"/>
                      </a:lnTo>
                      <a:lnTo>
                        <a:pt x="684" y="288"/>
                      </a:lnTo>
                      <a:lnTo>
                        <a:pt x="786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90" name="Freeform 58">
                  <a:extLst>
                    <a:ext uri="{FF2B5EF4-FFF2-40B4-BE49-F238E27FC236}">
                      <a16:creationId xmlns:a16="http://schemas.microsoft.com/office/drawing/2014/main" id="{04032A0B-8BB6-3541-B1CB-7DE3ED6263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2" y="2719"/>
                  <a:ext cx="996" cy="3"/>
                </a:xfrm>
                <a:custGeom>
                  <a:avLst/>
                  <a:gdLst>
                    <a:gd name="T0" fmla="*/ 0 w 996"/>
                    <a:gd name="T1" fmla="*/ 3 h 3"/>
                    <a:gd name="T2" fmla="*/ 996 w 996"/>
                    <a:gd name="T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996" h="3">
                      <a:moveTo>
                        <a:pt x="0" y="3"/>
                      </a:moveTo>
                      <a:lnTo>
                        <a:pt x="996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91" name="Freeform 59">
                  <a:extLst>
                    <a:ext uri="{FF2B5EF4-FFF2-40B4-BE49-F238E27FC236}">
                      <a16:creationId xmlns:a16="http://schemas.microsoft.com/office/drawing/2014/main" id="{FD818D88-7C5B-F949-9454-77696B7983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4" y="2719"/>
                  <a:ext cx="1488" cy="1"/>
                </a:xfrm>
                <a:custGeom>
                  <a:avLst/>
                  <a:gdLst>
                    <a:gd name="T0" fmla="*/ 0 w 1488"/>
                    <a:gd name="T1" fmla="*/ 0 h 1"/>
                    <a:gd name="T2" fmla="*/ 1488 w 148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88" h="1">
                      <a:moveTo>
                        <a:pt x="0" y="0"/>
                      </a:moveTo>
                      <a:lnTo>
                        <a:pt x="1488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92" name="Freeform 60">
                  <a:extLst>
                    <a:ext uri="{FF2B5EF4-FFF2-40B4-BE49-F238E27FC236}">
                      <a16:creationId xmlns:a16="http://schemas.microsoft.com/office/drawing/2014/main" id="{4CCA1FF4-C908-F641-8191-7339D392FB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0" y="3103"/>
                  <a:ext cx="786" cy="288"/>
                </a:xfrm>
                <a:custGeom>
                  <a:avLst/>
                  <a:gdLst>
                    <a:gd name="T0" fmla="*/ 0 w 786"/>
                    <a:gd name="T1" fmla="*/ 3 h 288"/>
                    <a:gd name="T2" fmla="*/ 102 w 786"/>
                    <a:gd name="T3" fmla="*/ 288 h 288"/>
                    <a:gd name="T4" fmla="*/ 684 w 786"/>
                    <a:gd name="T5" fmla="*/ 288 h 288"/>
                    <a:gd name="T6" fmla="*/ 786 w 786"/>
                    <a:gd name="T7" fmla="*/ 0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6" h="288">
                      <a:moveTo>
                        <a:pt x="0" y="3"/>
                      </a:moveTo>
                      <a:lnTo>
                        <a:pt x="102" y="288"/>
                      </a:lnTo>
                      <a:lnTo>
                        <a:pt x="684" y="288"/>
                      </a:lnTo>
                      <a:lnTo>
                        <a:pt x="786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93" name="Freeform 61">
                  <a:extLst>
                    <a:ext uri="{FF2B5EF4-FFF2-40B4-BE49-F238E27FC236}">
                      <a16:creationId xmlns:a16="http://schemas.microsoft.com/office/drawing/2014/main" id="{C14F9F92-0F98-9D45-BFAA-5AF56C812D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4" y="3100"/>
                  <a:ext cx="3549" cy="3"/>
                </a:xfrm>
                <a:custGeom>
                  <a:avLst/>
                  <a:gdLst>
                    <a:gd name="T0" fmla="*/ 0 w 3549"/>
                    <a:gd name="T1" fmla="*/ 0 h 3"/>
                    <a:gd name="T2" fmla="*/ 3549 w 3549"/>
                    <a:gd name="T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549" h="3">
                      <a:moveTo>
                        <a:pt x="0" y="0"/>
                      </a:moveTo>
                      <a:lnTo>
                        <a:pt x="3549" y="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94" name="Freeform 62">
                  <a:extLst>
                    <a:ext uri="{FF2B5EF4-FFF2-40B4-BE49-F238E27FC236}">
                      <a16:creationId xmlns:a16="http://schemas.microsoft.com/office/drawing/2014/main" id="{B1E7EF41-FE6C-0846-B391-2C15DFA091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6" y="3106"/>
                  <a:ext cx="129" cy="1"/>
                </a:xfrm>
                <a:custGeom>
                  <a:avLst/>
                  <a:gdLst>
                    <a:gd name="T0" fmla="*/ 0 w 129"/>
                    <a:gd name="T1" fmla="*/ 0 h 1"/>
                    <a:gd name="T2" fmla="*/ 129 w 12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29" h="1">
                      <a:moveTo>
                        <a:pt x="0" y="0"/>
                      </a:moveTo>
                      <a:lnTo>
                        <a:pt x="129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95" name="Freeform 63">
                  <a:extLst>
                    <a:ext uri="{FF2B5EF4-FFF2-40B4-BE49-F238E27FC236}">
                      <a16:creationId xmlns:a16="http://schemas.microsoft.com/office/drawing/2014/main" id="{6D0C8139-80D0-CA4D-B5F1-B16E1F5828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3" y="3532"/>
                  <a:ext cx="4452" cy="291"/>
                </a:xfrm>
                <a:custGeom>
                  <a:avLst/>
                  <a:gdLst>
                    <a:gd name="T0" fmla="*/ 0 w 4452"/>
                    <a:gd name="T1" fmla="*/ 0 h 291"/>
                    <a:gd name="T2" fmla="*/ 75 w 4452"/>
                    <a:gd name="T3" fmla="*/ 0 h 291"/>
                    <a:gd name="T4" fmla="*/ 135 w 4452"/>
                    <a:gd name="T5" fmla="*/ 285 h 291"/>
                    <a:gd name="T6" fmla="*/ 3117 w 4452"/>
                    <a:gd name="T7" fmla="*/ 291 h 291"/>
                    <a:gd name="T8" fmla="*/ 3237 w 4452"/>
                    <a:gd name="T9" fmla="*/ 3 h 291"/>
                    <a:gd name="T10" fmla="*/ 4452 w 4452"/>
                    <a:gd name="T11" fmla="*/ 3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52" h="291">
                      <a:moveTo>
                        <a:pt x="0" y="0"/>
                      </a:moveTo>
                      <a:lnTo>
                        <a:pt x="75" y="0"/>
                      </a:lnTo>
                      <a:lnTo>
                        <a:pt x="135" y="285"/>
                      </a:lnTo>
                      <a:lnTo>
                        <a:pt x="3117" y="291"/>
                      </a:lnTo>
                      <a:lnTo>
                        <a:pt x="3237" y="3"/>
                      </a:lnTo>
                      <a:lnTo>
                        <a:pt x="4452" y="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96" name="Freeform 64">
                  <a:extLst>
                    <a:ext uri="{FF2B5EF4-FFF2-40B4-BE49-F238E27FC236}">
                      <a16:creationId xmlns:a16="http://schemas.microsoft.com/office/drawing/2014/main" id="{49ACC572-C4A0-3045-A9A3-867626A992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1948"/>
                  <a:ext cx="300" cy="291"/>
                </a:xfrm>
                <a:custGeom>
                  <a:avLst/>
                  <a:gdLst>
                    <a:gd name="T0" fmla="*/ 0 w 300"/>
                    <a:gd name="T1" fmla="*/ 3 h 291"/>
                    <a:gd name="T2" fmla="*/ 255 w 300"/>
                    <a:gd name="T3" fmla="*/ 0 h 291"/>
                    <a:gd name="T4" fmla="*/ 300 w 300"/>
                    <a:gd name="T5" fmla="*/ 147 h 291"/>
                    <a:gd name="T6" fmla="*/ 252 w 300"/>
                    <a:gd name="T7" fmla="*/ 291 h 291"/>
                    <a:gd name="T8" fmla="*/ 0 w 300"/>
                    <a:gd name="T9" fmla="*/ 291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0" h="291">
                      <a:moveTo>
                        <a:pt x="0" y="3"/>
                      </a:moveTo>
                      <a:lnTo>
                        <a:pt x="255" y="0"/>
                      </a:lnTo>
                      <a:lnTo>
                        <a:pt x="300" y="147"/>
                      </a:lnTo>
                      <a:lnTo>
                        <a:pt x="252" y="291"/>
                      </a:lnTo>
                      <a:lnTo>
                        <a:pt x="0" y="291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97" name="Freeform 65">
                  <a:extLst>
                    <a:ext uri="{FF2B5EF4-FFF2-40B4-BE49-F238E27FC236}">
                      <a16:creationId xmlns:a16="http://schemas.microsoft.com/office/drawing/2014/main" id="{575CBF6A-D662-DF40-946C-557FF56F20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3" y="1948"/>
                  <a:ext cx="408" cy="291"/>
                </a:xfrm>
                <a:custGeom>
                  <a:avLst/>
                  <a:gdLst>
                    <a:gd name="T0" fmla="*/ 0 w 408"/>
                    <a:gd name="T1" fmla="*/ 147 h 291"/>
                    <a:gd name="T2" fmla="*/ 48 w 408"/>
                    <a:gd name="T3" fmla="*/ 3 h 291"/>
                    <a:gd name="T4" fmla="*/ 348 w 408"/>
                    <a:gd name="T5" fmla="*/ 0 h 291"/>
                    <a:gd name="T6" fmla="*/ 408 w 408"/>
                    <a:gd name="T7" fmla="*/ 150 h 291"/>
                    <a:gd name="T8" fmla="*/ 348 w 408"/>
                    <a:gd name="T9" fmla="*/ 288 h 291"/>
                    <a:gd name="T10" fmla="*/ 51 w 408"/>
                    <a:gd name="T11" fmla="*/ 291 h 291"/>
                    <a:gd name="T12" fmla="*/ 0 w 408"/>
                    <a:gd name="T13" fmla="*/ 147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8" h="291">
                      <a:moveTo>
                        <a:pt x="0" y="147"/>
                      </a:moveTo>
                      <a:lnTo>
                        <a:pt x="48" y="3"/>
                      </a:lnTo>
                      <a:lnTo>
                        <a:pt x="348" y="0"/>
                      </a:lnTo>
                      <a:lnTo>
                        <a:pt x="408" y="150"/>
                      </a:lnTo>
                      <a:lnTo>
                        <a:pt x="348" y="288"/>
                      </a:lnTo>
                      <a:lnTo>
                        <a:pt x="51" y="291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98" name="Freeform 66">
                  <a:extLst>
                    <a:ext uri="{FF2B5EF4-FFF2-40B4-BE49-F238E27FC236}">
                      <a16:creationId xmlns:a16="http://schemas.microsoft.com/office/drawing/2014/main" id="{D1651DD1-6D4C-504E-8122-5D0893346B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4" y="1948"/>
                  <a:ext cx="408" cy="291"/>
                </a:xfrm>
                <a:custGeom>
                  <a:avLst/>
                  <a:gdLst>
                    <a:gd name="T0" fmla="*/ 0 w 408"/>
                    <a:gd name="T1" fmla="*/ 147 h 291"/>
                    <a:gd name="T2" fmla="*/ 48 w 408"/>
                    <a:gd name="T3" fmla="*/ 3 h 291"/>
                    <a:gd name="T4" fmla="*/ 348 w 408"/>
                    <a:gd name="T5" fmla="*/ 0 h 291"/>
                    <a:gd name="T6" fmla="*/ 408 w 408"/>
                    <a:gd name="T7" fmla="*/ 150 h 291"/>
                    <a:gd name="T8" fmla="*/ 348 w 408"/>
                    <a:gd name="T9" fmla="*/ 288 h 291"/>
                    <a:gd name="T10" fmla="*/ 51 w 408"/>
                    <a:gd name="T11" fmla="*/ 291 h 291"/>
                    <a:gd name="T12" fmla="*/ 0 w 408"/>
                    <a:gd name="T13" fmla="*/ 147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8" h="291">
                      <a:moveTo>
                        <a:pt x="0" y="147"/>
                      </a:moveTo>
                      <a:lnTo>
                        <a:pt x="48" y="3"/>
                      </a:lnTo>
                      <a:lnTo>
                        <a:pt x="348" y="0"/>
                      </a:lnTo>
                      <a:lnTo>
                        <a:pt x="408" y="150"/>
                      </a:lnTo>
                      <a:lnTo>
                        <a:pt x="348" y="288"/>
                      </a:lnTo>
                      <a:lnTo>
                        <a:pt x="51" y="291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299" name="Freeform 67">
                  <a:extLst>
                    <a:ext uri="{FF2B5EF4-FFF2-40B4-BE49-F238E27FC236}">
                      <a16:creationId xmlns:a16="http://schemas.microsoft.com/office/drawing/2014/main" id="{A02EAD7A-87E1-6349-BE4F-D5ECE88E2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12" y="1948"/>
                  <a:ext cx="408" cy="291"/>
                </a:xfrm>
                <a:custGeom>
                  <a:avLst/>
                  <a:gdLst>
                    <a:gd name="T0" fmla="*/ 0 w 408"/>
                    <a:gd name="T1" fmla="*/ 147 h 291"/>
                    <a:gd name="T2" fmla="*/ 48 w 408"/>
                    <a:gd name="T3" fmla="*/ 3 h 291"/>
                    <a:gd name="T4" fmla="*/ 348 w 408"/>
                    <a:gd name="T5" fmla="*/ 0 h 291"/>
                    <a:gd name="T6" fmla="*/ 408 w 408"/>
                    <a:gd name="T7" fmla="*/ 150 h 291"/>
                    <a:gd name="T8" fmla="*/ 348 w 408"/>
                    <a:gd name="T9" fmla="*/ 288 h 291"/>
                    <a:gd name="T10" fmla="*/ 51 w 408"/>
                    <a:gd name="T11" fmla="*/ 291 h 291"/>
                    <a:gd name="T12" fmla="*/ 0 w 408"/>
                    <a:gd name="T13" fmla="*/ 147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8" h="291">
                      <a:moveTo>
                        <a:pt x="0" y="147"/>
                      </a:moveTo>
                      <a:lnTo>
                        <a:pt x="48" y="3"/>
                      </a:lnTo>
                      <a:lnTo>
                        <a:pt x="348" y="0"/>
                      </a:lnTo>
                      <a:lnTo>
                        <a:pt x="408" y="150"/>
                      </a:lnTo>
                      <a:lnTo>
                        <a:pt x="348" y="288"/>
                      </a:lnTo>
                      <a:lnTo>
                        <a:pt x="51" y="291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300" name="Freeform 68">
                  <a:extLst>
                    <a:ext uri="{FF2B5EF4-FFF2-40B4-BE49-F238E27FC236}">
                      <a16:creationId xmlns:a16="http://schemas.microsoft.com/office/drawing/2014/main" id="{F8DFD452-47D8-E947-BB6C-E355D2E085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60" y="1948"/>
                  <a:ext cx="408" cy="291"/>
                </a:xfrm>
                <a:custGeom>
                  <a:avLst/>
                  <a:gdLst>
                    <a:gd name="T0" fmla="*/ 0 w 408"/>
                    <a:gd name="T1" fmla="*/ 147 h 291"/>
                    <a:gd name="T2" fmla="*/ 48 w 408"/>
                    <a:gd name="T3" fmla="*/ 3 h 291"/>
                    <a:gd name="T4" fmla="*/ 348 w 408"/>
                    <a:gd name="T5" fmla="*/ 0 h 291"/>
                    <a:gd name="T6" fmla="*/ 408 w 408"/>
                    <a:gd name="T7" fmla="*/ 150 h 291"/>
                    <a:gd name="T8" fmla="*/ 348 w 408"/>
                    <a:gd name="T9" fmla="*/ 288 h 291"/>
                    <a:gd name="T10" fmla="*/ 51 w 408"/>
                    <a:gd name="T11" fmla="*/ 291 h 291"/>
                    <a:gd name="T12" fmla="*/ 0 w 408"/>
                    <a:gd name="T13" fmla="*/ 147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8" h="291">
                      <a:moveTo>
                        <a:pt x="0" y="147"/>
                      </a:moveTo>
                      <a:lnTo>
                        <a:pt x="48" y="3"/>
                      </a:lnTo>
                      <a:lnTo>
                        <a:pt x="348" y="0"/>
                      </a:lnTo>
                      <a:lnTo>
                        <a:pt x="408" y="150"/>
                      </a:lnTo>
                      <a:lnTo>
                        <a:pt x="348" y="288"/>
                      </a:lnTo>
                      <a:lnTo>
                        <a:pt x="51" y="291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301" name="Freeform 69">
                  <a:extLst>
                    <a:ext uri="{FF2B5EF4-FFF2-40B4-BE49-F238E27FC236}">
                      <a16:creationId xmlns:a16="http://schemas.microsoft.com/office/drawing/2014/main" id="{8826332E-7517-5E43-8AA1-8030825008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0" y="1951"/>
                  <a:ext cx="396" cy="288"/>
                </a:xfrm>
                <a:custGeom>
                  <a:avLst/>
                  <a:gdLst>
                    <a:gd name="T0" fmla="*/ 0 w 396"/>
                    <a:gd name="T1" fmla="*/ 144 h 288"/>
                    <a:gd name="T2" fmla="*/ 48 w 396"/>
                    <a:gd name="T3" fmla="*/ 0 h 288"/>
                    <a:gd name="T4" fmla="*/ 336 w 396"/>
                    <a:gd name="T5" fmla="*/ 0 h 288"/>
                    <a:gd name="T6" fmla="*/ 396 w 396"/>
                    <a:gd name="T7" fmla="*/ 144 h 288"/>
                    <a:gd name="T8" fmla="*/ 348 w 396"/>
                    <a:gd name="T9" fmla="*/ 285 h 288"/>
                    <a:gd name="T10" fmla="*/ 51 w 396"/>
                    <a:gd name="T11" fmla="*/ 288 h 288"/>
                    <a:gd name="T12" fmla="*/ 0 w 396"/>
                    <a:gd name="T13" fmla="*/ 144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6" h="288">
                      <a:moveTo>
                        <a:pt x="0" y="144"/>
                      </a:moveTo>
                      <a:lnTo>
                        <a:pt x="48" y="0"/>
                      </a:lnTo>
                      <a:lnTo>
                        <a:pt x="336" y="0"/>
                      </a:lnTo>
                      <a:lnTo>
                        <a:pt x="396" y="144"/>
                      </a:lnTo>
                      <a:lnTo>
                        <a:pt x="348" y="285"/>
                      </a:lnTo>
                      <a:lnTo>
                        <a:pt x="51" y="288"/>
                      </a:lnTo>
                      <a:lnTo>
                        <a:pt x="0" y="144"/>
                      </a:lnTo>
                      <a:close/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302" name="Freeform 70">
                  <a:extLst>
                    <a:ext uri="{FF2B5EF4-FFF2-40B4-BE49-F238E27FC236}">
                      <a16:creationId xmlns:a16="http://schemas.microsoft.com/office/drawing/2014/main" id="{02EE5739-7F38-6D4B-987C-2AEE6C8ABB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2" y="1948"/>
                  <a:ext cx="870" cy="144"/>
                </a:xfrm>
                <a:custGeom>
                  <a:avLst/>
                  <a:gdLst>
                    <a:gd name="T0" fmla="*/ 0 w 870"/>
                    <a:gd name="T1" fmla="*/ 144 h 144"/>
                    <a:gd name="T2" fmla="*/ 54 w 870"/>
                    <a:gd name="T3" fmla="*/ 0 h 144"/>
                    <a:gd name="T4" fmla="*/ 870 w 870"/>
                    <a:gd name="T5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70" h="144">
                      <a:moveTo>
                        <a:pt x="0" y="144"/>
                      </a:moveTo>
                      <a:lnTo>
                        <a:pt x="54" y="0"/>
                      </a:lnTo>
                      <a:lnTo>
                        <a:pt x="87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303" name="Freeform 71">
                  <a:extLst>
                    <a:ext uri="{FF2B5EF4-FFF2-40B4-BE49-F238E27FC236}">
                      <a16:creationId xmlns:a16="http://schemas.microsoft.com/office/drawing/2014/main" id="{621D6A3E-A3AE-3C4C-AA6A-001FEF81DD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9" y="2095"/>
                  <a:ext cx="873" cy="144"/>
                </a:xfrm>
                <a:custGeom>
                  <a:avLst/>
                  <a:gdLst>
                    <a:gd name="T0" fmla="*/ 0 w 873"/>
                    <a:gd name="T1" fmla="*/ 0 h 144"/>
                    <a:gd name="T2" fmla="*/ 57 w 873"/>
                    <a:gd name="T3" fmla="*/ 144 h 144"/>
                    <a:gd name="T4" fmla="*/ 873 w 873"/>
                    <a:gd name="T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73" h="144">
                      <a:moveTo>
                        <a:pt x="0" y="0"/>
                      </a:moveTo>
                      <a:lnTo>
                        <a:pt x="57" y="144"/>
                      </a:lnTo>
                      <a:lnTo>
                        <a:pt x="873" y="144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304" name="Freeform 72">
                  <a:extLst>
                    <a:ext uri="{FF2B5EF4-FFF2-40B4-BE49-F238E27FC236}">
                      <a16:creationId xmlns:a16="http://schemas.microsoft.com/office/drawing/2014/main" id="{267EC664-56E1-074E-A6C7-4F4EAA1D1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1" y="2095"/>
                  <a:ext cx="303" cy="3"/>
                </a:xfrm>
                <a:custGeom>
                  <a:avLst/>
                  <a:gdLst>
                    <a:gd name="T0" fmla="*/ 0 w 303"/>
                    <a:gd name="T1" fmla="*/ 3 h 3"/>
                    <a:gd name="T2" fmla="*/ 303 w 303"/>
                    <a:gd name="T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03" h="3">
                      <a:moveTo>
                        <a:pt x="0" y="3"/>
                      </a:moveTo>
                      <a:lnTo>
                        <a:pt x="303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305" name="Freeform 73">
                  <a:extLst>
                    <a:ext uri="{FF2B5EF4-FFF2-40B4-BE49-F238E27FC236}">
                      <a16:creationId xmlns:a16="http://schemas.microsoft.com/office/drawing/2014/main" id="{6321399B-E782-0A47-AB9F-26E2E6F6D5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9" y="2095"/>
                  <a:ext cx="726" cy="1"/>
                </a:xfrm>
                <a:custGeom>
                  <a:avLst/>
                  <a:gdLst>
                    <a:gd name="T0" fmla="*/ 0 w 726"/>
                    <a:gd name="T1" fmla="*/ 0 h 1"/>
                    <a:gd name="T2" fmla="*/ 726 w 72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726" h="1">
                      <a:moveTo>
                        <a:pt x="0" y="0"/>
                      </a:moveTo>
                      <a:lnTo>
                        <a:pt x="726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306" name="Freeform 74">
                  <a:extLst>
                    <a:ext uri="{FF2B5EF4-FFF2-40B4-BE49-F238E27FC236}">
                      <a16:creationId xmlns:a16="http://schemas.microsoft.com/office/drawing/2014/main" id="{3D21FE96-6F9C-7041-9BBA-78086788C0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0" y="2092"/>
                  <a:ext cx="240" cy="3"/>
                </a:xfrm>
                <a:custGeom>
                  <a:avLst/>
                  <a:gdLst>
                    <a:gd name="T0" fmla="*/ 0 w 240"/>
                    <a:gd name="T1" fmla="*/ 0 h 3"/>
                    <a:gd name="T2" fmla="*/ 240 w 240"/>
                    <a:gd name="T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0" h="3">
                      <a:moveTo>
                        <a:pt x="0" y="0"/>
                      </a:moveTo>
                      <a:lnTo>
                        <a:pt x="240" y="3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307" name="Freeform 75">
                  <a:extLst>
                    <a:ext uri="{FF2B5EF4-FFF2-40B4-BE49-F238E27FC236}">
                      <a16:creationId xmlns:a16="http://schemas.microsoft.com/office/drawing/2014/main" id="{637CC389-FEEF-2145-B5EF-FC072BEB60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5" y="2098"/>
                  <a:ext cx="195" cy="3"/>
                </a:xfrm>
                <a:custGeom>
                  <a:avLst/>
                  <a:gdLst>
                    <a:gd name="T0" fmla="*/ 0 w 195"/>
                    <a:gd name="T1" fmla="*/ 3 h 3"/>
                    <a:gd name="T2" fmla="*/ 195 w 195"/>
                    <a:gd name="T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95" h="3">
                      <a:moveTo>
                        <a:pt x="0" y="3"/>
                      </a:moveTo>
                      <a:lnTo>
                        <a:pt x="195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308" name="Line 76">
                  <a:extLst>
                    <a:ext uri="{FF2B5EF4-FFF2-40B4-BE49-F238E27FC236}">
                      <a16:creationId xmlns:a16="http://schemas.microsoft.com/office/drawing/2014/main" id="{24B4CAFD-DDD9-C647-80FB-448760B3D6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" y="4156"/>
                  <a:ext cx="44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309" name="Line 77">
                  <a:extLst>
                    <a:ext uri="{FF2B5EF4-FFF2-40B4-BE49-F238E27FC236}">
                      <a16:creationId xmlns:a16="http://schemas.microsoft.com/office/drawing/2014/main" id="{54CB60D5-D7C0-F144-AB5D-C4BA8839F8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" y="3916"/>
                  <a:ext cx="44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310" name="Text Box 78">
                  <a:extLst>
                    <a:ext uri="{FF2B5EF4-FFF2-40B4-BE49-F238E27FC236}">
                      <a16:creationId xmlns:a16="http://schemas.microsoft.com/office/drawing/2014/main" id="{1D33537D-6099-5944-B016-FFBA33088C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1" y="3955"/>
                  <a:ext cx="49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PC out</a:t>
                  </a:r>
                </a:p>
              </p:txBody>
            </p:sp>
            <p:sp>
              <p:nvSpPr>
                <p:cNvPr id="607311" name="Text Box 79">
                  <a:extLst>
                    <a:ext uri="{FF2B5EF4-FFF2-40B4-BE49-F238E27FC236}">
                      <a16:creationId xmlns:a16="http://schemas.microsoft.com/office/drawing/2014/main" id="{CAFA48D5-289B-7C4A-A4D2-082F93A796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57" y="3955"/>
                  <a:ext cx="423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PC+1</a:t>
                  </a:r>
                </a:p>
              </p:txBody>
            </p:sp>
            <p:sp>
              <p:nvSpPr>
                <p:cNvPr id="607312" name="Text Box 80">
                  <a:extLst>
                    <a:ext uri="{FF2B5EF4-FFF2-40B4-BE49-F238E27FC236}">
                      <a16:creationId xmlns:a16="http://schemas.microsoft.com/office/drawing/2014/main" id="{596F376D-73E6-114C-A454-7542509BB8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5" y="3944"/>
                  <a:ext cx="52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Ins   IR</a:t>
                  </a:r>
                </a:p>
              </p:txBody>
            </p:sp>
            <p:sp>
              <p:nvSpPr>
                <p:cNvPr id="607313" name="Text Box 81">
                  <a:extLst>
                    <a:ext uri="{FF2B5EF4-FFF2-40B4-BE49-F238E27FC236}">
                      <a16:creationId xmlns:a16="http://schemas.microsoft.com/office/drawing/2014/main" id="{76D95C62-B938-254E-8AB8-1553DEFF66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46" y="3955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</a:p>
              </p:txBody>
            </p:sp>
            <p:sp>
              <p:nvSpPr>
                <p:cNvPr id="607314" name="Text Box 82">
                  <a:extLst>
                    <a:ext uri="{FF2B5EF4-FFF2-40B4-BE49-F238E27FC236}">
                      <a16:creationId xmlns:a16="http://schemas.microsoft.com/office/drawing/2014/main" id="{B2F3EC57-1DE4-404E-9824-1CA3067F5E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0" y="3964"/>
                  <a:ext cx="49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PC out</a:t>
                  </a:r>
                </a:p>
              </p:txBody>
            </p:sp>
            <p:sp>
              <p:nvSpPr>
                <p:cNvPr id="607315" name="Text Box 83">
                  <a:extLst>
                    <a:ext uri="{FF2B5EF4-FFF2-40B4-BE49-F238E27FC236}">
                      <a16:creationId xmlns:a16="http://schemas.microsoft.com/office/drawing/2014/main" id="{332D6106-34D0-744D-B201-A579A2E179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27" y="3964"/>
                  <a:ext cx="423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PC+1</a:t>
                  </a:r>
                </a:p>
              </p:txBody>
            </p:sp>
            <p:sp>
              <p:nvSpPr>
                <p:cNvPr id="607316" name="Text Box 84">
                  <a:extLst>
                    <a:ext uri="{FF2B5EF4-FFF2-40B4-BE49-F238E27FC236}">
                      <a16:creationId xmlns:a16="http://schemas.microsoft.com/office/drawing/2014/main" id="{E3AC6B71-9724-6F43-BB8A-67C96AB555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46" y="3955"/>
                  <a:ext cx="47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By    Z</a:t>
                  </a:r>
                  <a:endParaRPr kumimoji="1" lang="en-US" altLang="zh-CN" sz="1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317" name="Text Box 85">
                  <a:extLst>
                    <a:ext uri="{FF2B5EF4-FFF2-40B4-BE49-F238E27FC236}">
                      <a16:creationId xmlns:a16="http://schemas.microsoft.com/office/drawing/2014/main" id="{5675323E-31BA-5942-A8EA-89B1B20CE5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26" y="3964"/>
                  <a:ext cx="41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Z out</a:t>
                  </a:r>
                </a:p>
              </p:txBody>
            </p:sp>
            <p:sp>
              <p:nvSpPr>
                <p:cNvPr id="607318" name="Text Box 86">
                  <a:extLst>
                    <a:ext uri="{FF2B5EF4-FFF2-40B4-BE49-F238E27FC236}">
                      <a16:creationId xmlns:a16="http://schemas.microsoft.com/office/drawing/2014/main" id="{B62B75CB-BC14-DF4B-8FE7-5F93D23337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54" y="3955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</a:p>
              </p:txBody>
            </p:sp>
            <p:sp>
              <p:nvSpPr>
                <p:cNvPr id="607319" name="Text Box 87">
                  <a:extLst>
                    <a:ext uri="{FF2B5EF4-FFF2-40B4-BE49-F238E27FC236}">
                      <a16:creationId xmlns:a16="http://schemas.microsoft.com/office/drawing/2014/main" id="{57015398-3115-FB4A-929B-C4D4858103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38" y="3955"/>
                  <a:ext cx="35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Port</a:t>
                  </a:r>
                </a:p>
              </p:txBody>
            </p:sp>
            <p:sp>
              <p:nvSpPr>
                <p:cNvPr id="607320" name="Text Box 88">
                  <a:extLst>
                    <a:ext uri="{FF2B5EF4-FFF2-40B4-BE49-F238E27FC236}">
                      <a16:creationId xmlns:a16="http://schemas.microsoft.com/office/drawing/2014/main" id="{40E0E8A0-752D-0C4D-AA33-4FD5D0B3E7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1932"/>
                  <a:ext cx="503" cy="3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IO</a:t>
                  </a:r>
                </a:p>
                <a:p>
                  <a:pPr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PORT</a:t>
                  </a:r>
                </a:p>
              </p:txBody>
            </p:sp>
            <p:sp>
              <p:nvSpPr>
                <p:cNvPr id="607321" name="Text Box 89">
                  <a:extLst>
                    <a:ext uri="{FF2B5EF4-FFF2-40B4-BE49-F238E27FC236}">
                      <a16:creationId xmlns:a16="http://schemas.microsoft.com/office/drawing/2014/main" id="{F794F3B5-80C9-0543-8C78-56B546591A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6" y="1976"/>
                  <a:ext cx="39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ACC</a:t>
                  </a:r>
                </a:p>
              </p:txBody>
            </p:sp>
            <p:sp>
              <p:nvSpPr>
                <p:cNvPr id="607322" name="Text Box 90">
                  <a:extLst>
                    <a:ext uri="{FF2B5EF4-FFF2-40B4-BE49-F238E27FC236}">
                      <a16:creationId xmlns:a16="http://schemas.microsoft.com/office/drawing/2014/main" id="{1D84340A-77AB-7142-BF6D-63C65FB956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41" y="1976"/>
                  <a:ext cx="35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byte</a:t>
                  </a:r>
                </a:p>
              </p:txBody>
            </p:sp>
            <p:sp>
              <p:nvSpPr>
                <p:cNvPr id="607323" name="Text Box 91">
                  <a:extLst>
                    <a:ext uri="{FF2B5EF4-FFF2-40B4-BE49-F238E27FC236}">
                      <a16:creationId xmlns:a16="http://schemas.microsoft.com/office/drawing/2014/main" id="{DFDA1DCF-D847-7544-9C0F-7F835862CB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36" y="1976"/>
                  <a:ext cx="34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PC</a:t>
                  </a:r>
                  <a:r>
                    <a:rPr kumimoji="1" lang="en-US" altLang="zh-CN" sz="16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L</a:t>
                  </a:r>
                </a:p>
              </p:txBody>
            </p:sp>
            <p:sp>
              <p:nvSpPr>
                <p:cNvPr id="607324" name="Text Box 92">
                  <a:extLst>
                    <a:ext uri="{FF2B5EF4-FFF2-40B4-BE49-F238E27FC236}">
                      <a16:creationId xmlns:a16="http://schemas.microsoft.com/office/drawing/2014/main" id="{DBF5AC3D-C183-394C-A493-6223A64665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29" y="1976"/>
                  <a:ext cx="3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Instr</a:t>
                  </a:r>
                </a:p>
              </p:txBody>
            </p:sp>
            <p:sp>
              <p:nvSpPr>
                <p:cNvPr id="607325" name="Text Box 93">
                  <a:extLst>
                    <a:ext uri="{FF2B5EF4-FFF2-40B4-BE49-F238E27FC236}">
                      <a16:creationId xmlns:a16="http://schemas.microsoft.com/office/drawing/2014/main" id="{B1245048-B889-894F-8AFB-4098C7BE9B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12" y="1976"/>
                  <a:ext cx="34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PC</a:t>
                  </a:r>
                  <a:r>
                    <a:rPr kumimoji="1" lang="en-US" altLang="zh-CN" sz="16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L</a:t>
                  </a:r>
                </a:p>
              </p:txBody>
            </p:sp>
            <p:sp>
              <p:nvSpPr>
                <p:cNvPr id="607326" name="Text Box 94">
                  <a:extLst>
                    <a:ext uri="{FF2B5EF4-FFF2-40B4-BE49-F238E27FC236}">
                      <a16:creationId xmlns:a16="http://schemas.microsoft.com/office/drawing/2014/main" id="{30C227B0-3D04-984E-BBAB-3527CB8ACD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70" y="1555"/>
                  <a:ext cx="35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PC</a:t>
                  </a:r>
                  <a:r>
                    <a:rPr kumimoji="1" lang="en-US" altLang="zh-CN" sz="16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H</a:t>
                  </a:r>
                </a:p>
              </p:txBody>
            </p:sp>
            <p:sp>
              <p:nvSpPr>
                <p:cNvPr id="607327" name="Text Box 95">
                  <a:extLst>
                    <a:ext uri="{FF2B5EF4-FFF2-40B4-BE49-F238E27FC236}">
                      <a16:creationId xmlns:a16="http://schemas.microsoft.com/office/drawing/2014/main" id="{351104B9-8692-AF45-86A3-45E78F009A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54" y="1564"/>
                  <a:ext cx="35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PC</a:t>
                  </a:r>
                  <a:r>
                    <a:rPr kumimoji="1" lang="en-US" altLang="zh-CN" sz="16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H</a:t>
                  </a:r>
                </a:p>
              </p:txBody>
            </p:sp>
            <p:sp>
              <p:nvSpPr>
                <p:cNvPr id="607328" name="Text Box 96">
                  <a:extLst>
                    <a:ext uri="{FF2B5EF4-FFF2-40B4-BE49-F238E27FC236}">
                      <a16:creationId xmlns:a16="http://schemas.microsoft.com/office/drawing/2014/main" id="{C998C10F-DCAF-4B4A-B4A2-843003C390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8" y="1555"/>
                  <a:ext cx="653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IO PORT</a:t>
                  </a:r>
                </a:p>
              </p:txBody>
            </p:sp>
            <p:sp>
              <p:nvSpPr>
                <p:cNvPr id="607329" name="Text Box 97">
                  <a:extLst>
                    <a:ext uri="{FF2B5EF4-FFF2-40B4-BE49-F238E27FC236}">
                      <a16:creationId xmlns:a16="http://schemas.microsoft.com/office/drawing/2014/main" id="{34B83F9E-4E94-A34E-A0A0-D00DBA1B3F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" y="940"/>
                  <a:ext cx="500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  <a:r>
                    <a:rPr kumimoji="1" lang="en-US" altLang="zh-CN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MH</a:t>
                  </a:r>
                  <a:r>
                    <a:rPr kumimoji="1" lang="en-US" altLang="zh-CN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Z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CLK</a:t>
                  </a:r>
                </a:p>
              </p:txBody>
            </p:sp>
            <p:sp>
              <p:nvSpPr>
                <p:cNvPr id="607330" name="Text Box 98">
                  <a:extLst>
                    <a:ext uri="{FF2B5EF4-FFF2-40B4-BE49-F238E27FC236}">
                      <a16:creationId xmlns:a16="http://schemas.microsoft.com/office/drawing/2014/main" id="{9213C430-70FE-3F4A-9942-6FD5B6F025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" y="1559"/>
                  <a:ext cx="54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15</a:t>
                  </a:r>
                  <a:r>
                    <a:rPr kumimoji="1" lang="en-US" altLang="zh-CN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~A</a:t>
                  </a:r>
                  <a:r>
                    <a:rPr kumimoji="1" lang="en-US" altLang="zh-CN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</a:t>
                  </a:r>
                </a:p>
              </p:txBody>
            </p:sp>
            <p:sp>
              <p:nvSpPr>
                <p:cNvPr id="607331" name="Text Box 99">
                  <a:extLst>
                    <a:ext uri="{FF2B5EF4-FFF2-40B4-BE49-F238E27FC236}">
                      <a16:creationId xmlns:a16="http://schemas.microsoft.com/office/drawing/2014/main" id="{15D8F583-12C3-AD4E-BD4B-1EAEE9B663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" y="1978"/>
                  <a:ext cx="70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AD</a:t>
                  </a:r>
                  <a:r>
                    <a:rPr kumimoji="1" lang="en-US" altLang="zh-CN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</a:t>
                  </a:r>
                  <a:r>
                    <a:rPr kumimoji="1" lang="en-US" altLang="zh-CN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~AD</a:t>
                  </a:r>
                  <a:r>
                    <a:rPr kumimoji="1" lang="en-US" altLang="zh-CN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607332" name="Text Box 100">
                  <a:extLst>
                    <a:ext uri="{FF2B5EF4-FFF2-40B4-BE49-F238E27FC236}">
                      <a16:creationId xmlns:a16="http://schemas.microsoft.com/office/drawing/2014/main" id="{7B9C28E6-C346-2641-9D5A-CFA73386FB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" y="2396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ALE</a:t>
                  </a:r>
                </a:p>
              </p:txBody>
            </p:sp>
            <p:sp>
              <p:nvSpPr>
                <p:cNvPr id="607333" name="Text Box 101">
                  <a:extLst>
                    <a:ext uri="{FF2B5EF4-FFF2-40B4-BE49-F238E27FC236}">
                      <a16:creationId xmlns:a16="http://schemas.microsoft.com/office/drawing/2014/main" id="{ECBDDE9D-1D46-9948-90E5-2002ADE859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" y="2725"/>
                  <a:ext cx="32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RD</a:t>
                  </a:r>
                </a:p>
              </p:txBody>
            </p:sp>
            <p:sp>
              <p:nvSpPr>
                <p:cNvPr id="607334" name="Text Box 102">
                  <a:extLst>
                    <a:ext uri="{FF2B5EF4-FFF2-40B4-BE49-F238E27FC236}">
                      <a16:creationId xmlns:a16="http://schemas.microsoft.com/office/drawing/2014/main" id="{B9615429-B86F-FB4C-8701-911A1D2AFB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" y="3109"/>
                  <a:ext cx="36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WR</a:t>
                  </a:r>
                </a:p>
              </p:txBody>
            </p:sp>
            <p:sp>
              <p:nvSpPr>
                <p:cNvPr id="607335" name="Text Box 103">
                  <a:extLst>
                    <a:ext uri="{FF2B5EF4-FFF2-40B4-BE49-F238E27FC236}">
                      <a16:creationId xmlns:a16="http://schemas.microsoft.com/office/drawing/2014/main" id="{15FCE56B-0D41-C440-B46C-AEFBED891C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" y="3493"/>
                  <a:ext cx="4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IO/M</a:t>
                  </a:r>
                </a:p>
              </p:txBody>
            </p:sp>
            <p:sp>
              <p:nvSpPr>
                <p:cNvPr id="607336" name="Line 104">
                  <a:extLst>
                    <a:ext uri="{FF2B5EF4-FFF2-40B4-BE49-F238E27FC236}">
                      <a16:creationId xmlns:a16="http://schemas.microsoft.com/office/drawing/2014/main" id="{9ED605FA-6E02-414C-86E5-E80BC93766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2751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337" name="Line 105">
                  <a:extLst>
                    <a:ext uri="{FF2B5EF4-FFF2-40B4-BE49-F238E27FC236}">
                      <a16:creationId xmlns:a16="http://schemas.microsoft.com/office/drawing/2014/main" id="{B98548A7-2156-FB43-B220-E4AE1C7E8C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3132"/>
                  <a:ext cx="26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338" name="Line 106">
                  <a:extLst>
                    <a:ext uri="{FF2B5EF4-FFF2-40B4-BE49-F238E27FC236}">
                      <a16:creationId xmlns:a16="http://schemas.microsoft.com/office/drawing/2014/main" id="{052B09FC-A8C3-F34C-B3E7-0F1AB2016D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3541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339" name="Line 107">
                  <a:extLst>
                    <a:ext uri="{FF2B5EF4-FFF2-40B4-BE49-F238E27FC236}">
                      <a16:creationId xmlns:a16="http://schemas.microsoft.com/office/drawing/2014/main" id="{A9A71676-B687-1F4B-94F3-7E892750FC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4060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7340" name="Text Box 108">
                  <a:extLst>
                    <a:ext uri="{FF2B5EF4-FFF2-40B4-BE49-F238E27FC236}">
                      <a16:creationId xmlns:a16="http://schemas.microsoft.com/office/drawing/2014/main" id="{5968EBAF-A8EB-394B-BE67-0D52E548B4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" y="565"/>
                  <a:ext cx="25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07341" name="Line 109">
                <a:extLst>
                  <a:ext uri="{FF2B5EF4-FFF2-40B4-BE49-F238E27FC236}">
                    <a16:creationId xmlns:a16="http://schemas.microsoft.com/office/drawing/2014/main" id="{5384E527-A714-B045-B82F-D0A9FB9F74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2" y="4060"/>
                <a:ext cx="9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07343" name="Line 111">
              <a:extLst>
                <a:ext uri="{FF2B5EF4-FFF2-40B4-BE49-F238E27FC236}">
                  <a16:creationId xmlns:a16="http://schemas.microsoft.com/office/drawing/2014/main" id="{1548BF22-B8B6-814B-B2B9-97B1EBE4F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3" y="4060"/>
              <a:ext cx="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0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Text Box 2">
            <a:extLst>
              <a:ext uri="{FF2B5EF4-FFF2-40B4-BE49-F238E27FC236}">
                <a16:creationId xmlns:a16="http://schemas.microsoft.com/office/drawing/2014/main" id="{48A1C177-EC52-1940-9FB9-1C42A3597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6" y="320675"/>
            <a:ext cx="110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小结</a:t>
            </a:r>
          </a:p>
        </p:txBody>
      </p:sp>
      <p:sp>
        <p:nvSpPr>
          <p:cNvPr id="608259" name="Text Box 3">
            <a:extLst>
              <a:ext uri="{FF2B5EF4-FFF2-40B4-BE49-F238E27FC236}">
                <a16:creationId xmlns:a16="http://schemas.microsoft.com/office/drawing/2014/main" id="{3501A677-904E-B044-BF00-40124BE9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588" y="4292601"/>
            <a:ext cx="6705600" cy="126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4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每个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信号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指定机器周期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</a:p>
          <a:p>
            <a:pPr fontAlgn="base">
              <a:lnSpc>
                <a:spcPct val="14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指定节拍 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时刻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发出</a:t>
            </a:r>
          </a:p>
        </p:txBody>
      </p:sp>
      <p:sp>
        <p:nvSpPr>
          <p:cNvPr id="608260" name="Text Box 4">
            <a:extLst>
              <a:ext uri="{FF2B5EF4-FFF2-40B4-BE49-F238E27FC236}">
                <a16:creationId xmlns:a16="http://schemas.microsoft.com/office/drawing/2014/main" id="{2EE71254-D3A0-CD46-8AF8-BD6D646C8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160588"/>
            <a:ext cx="815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机器周期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取指令操作码</a:t>
            </a:r>
          </a:p>
        </p:txBody>
      </p:sp>
      <p:sp>
        <p:nvSpPr>
          <p:cNvPr id="608261" name="Text Box 5">
            <a:extLst>
              <a:ext uri="{FF2B5EF4-FFF2-40B4-BE49-F238E27FC236}">
                <a16:creationId xmlns:a16="http://schemas.microsoft.com/office/drawing/2014/main" id="{026F8401-78AF-7349-8F2F-BBD30D186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936876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机器周期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取设备地址</a:t>
            </a:r>
          </a:p>
        </p:txBody>
      </p:sp>
      <p:sp>
        <p:nvSpPr>
          <p:cNvPr id="608262" name="Text Box 6">
            <a:extLst>
              <a:ext uri="{FF2B5EF4-FFF2-40B4-BE49-F238E27FC236}">
                <a16:creationId xmlns:a16="http://schemas.microsoft.com/office/drawing/2014/main" id="{8D07A833-7F08-AD4F-AB2B-BC1736511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22676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机器周期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的内容写入设备</a:t>
            </a:r>
          </a:p>
        </p:txBody>
      </p:sp>
      <p:sp>
        <p:nvSpPr>
          <p:cNvPr id="608263" name="Text Box 7">
            <a:extLst>
              <a:ext uri="{FF2B5EF4-FFF2-40B4-BE49-F238E27FC236}">
                <a16:creationId xmlns:a16="http://schemas.microsoft.com/office/drawing/2014/main" id="{04228876-435F-354A-8C02-FF38060F1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412876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以一条输出指令（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）为例</a:t>
            </a:r>
          </a:p>
        </p:txBody>
      </p:sp>
      <p:sp>
        <p:nvSpPr>
          <p:cNvPr id="608264" name="Rectangle 8">
            <a:extLst>
              <a:ext uri="{FF2B5EF4-FFF2-40B4-BE49-F238E27FC236}">
                <a16:creationId xmlns:a16="http://schemas.microsoft.com/office/drawing/2014/main" id="{02C564AB-DB6F-1143-9594-1663DDC02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9.2</a:t>
            </a:r>
          </a:p>
        </p:txBody>
      </p:sp>
      <p:sp>
        <p:nvSpPr>
          <p:cNvPr id="608266" name="AutoShape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D779C7D-CECF-724C-80CC-7B95DA47F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06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59" grpId="0" autoUpdateAnimBg="0"/>
      <p:bldP spid="608260" grpId="0" autoUpdateAnimBg="0"/>
      <p:bldP spid="608261" grpId="0" autoUpdateAnimBg="0"/>
      <p:bldP spid="608262" grpId="0" autoUpdateAnimBg="0"/>
      <p:bldP spid="60826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>
            <a:extLst>
              <a:ext uri="{FF2B5EF4-FFF2-40B4-BE49-F238E27FC236}">
                <a16:creationId xmlns:a16="http://schemas.microsoft.com/office/drawing/2014/main" id="{DD9CD916-CF03-FE46-A4CB-2EA084AE2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06400"/>
            <a:ext cx="32385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二、间址周期 </a:t>
            </a:r>
          </a:p>
        </p:txBody>
      </p:sp>
      <p:grpSp>
        <p:nvGrpSpPr>
          <p:cNvPr id="579587" name="Group 3">
            <a:extLst>
              <a:ext uri="{FF2B5EF4-FFF2-40B4-BE49-F238E27FC236}">
                <a16:creationId xmlns:a16="http://schemas.microsoft.com/office/drawing/2014/main" id="{457D1FD8-AB7E-C741-8D8F-2105372E984C}"/>
              </a:ext>
            </a:extLst>
          </p:cNvPr>
          <p:cNvGrpSpPr>
            <a:grpSpLocks/>
          </p:cNvGrpSpPr>
          <p:nvPr/>
        </p:nvGrpSpPr>
        <p:grpSpPr bwMode="auto">
          <a:xfrm>
            <a:off x="2286001" y="4133850"/>
            <a:ext cx="2879725" cy="431800"/>
            <a:chOff x="480" y="2604"/>
            <a:chExt cx="1814" cy="272"/>
          </a:xfrm>
        </p:grpSpPr>
        <p:sp>
          <p:nvSpPr>
            <p:cNvPr id="579588" name="Rectangle 4">
              <a:extLst>
                <a:ext uri="{FF2B5EF4-FFF2-40B4-BE49-F238E27FC236}">
                  <a16:creationId xmlns:a16="http://schemas.microsoft.com/office/drawing/2014/main" id="{CEADB06E-920B-DD40-86C2-29903B5A6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604"/>
              <a:ext cx="181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( MAR )       MDR</a:t>
              </a:r>
            </a:p>
          </p:txBody>
        </p:sp>
        <p:sp>
          <p:nvSpPr>
            <p:cNvPr id="579589" name="Line 5">
              <a:extLst>
                <a:ext uri="{FF2B5EF4-FFF2-40B4-BE49-F238E27FC236}">
                  <a16:creationId xmlns:a16="http://schemas.microsoft.com/office/drawing/2014/main" id="{87094DB3-6316-0A4D-8A73-DD08842C1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0" y="2754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79632" name="Group 48">
            <a:extLst>
              <a:ext uri="{FF2B5EF4-FFF2-40B4-BE49-F238E27FC236}">
                <a16:creationId xmlns:a16="http://schemas.microsoft.com/office/drawing/2014/main" id="{72125215-44F8-7C46-AA3D-355B3C33C313}"/>
              </a:ext>
            </a:extLst>
          </p:cNvPr>
          <p:cNvGrpSpPr>
            <a:grpSpLocks/>
          </p:cNvGrpSpPr>
          <p:nvPr/>
        </p:nvGrpSpPr>
        <p:grpSpPr bwMode="auto">
          <a:xfrm>
            <a:off x="2286001" y="3365500"/>
            <a:ext cx="2879725" cy="431800"/>
            <a:chOff x="480" y="2120"/>
            <a:chExt cx="1814" cy="272"/>
          </a:xfrm>
        </p:grpSpPr>
        <p:sp>
          <p:nvSpPr>
            <p:cNvPr id="579591" name="Rectangle 7">
              <a:extLst>
                <a:ext uri="{FF2B5EF4-FFF2-40B4-BE49-F238E27FC236}">
                  <a16:creationId xmlns:a16="http://schemas.microsoft.com/office/drawing/2014/main" id="{9F8E71CE-E0C7-F144-85F6-77FCEEDC9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120"/>
              <a:ext cx="181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R</a:t>
              </a:r>
            </a:p>
          </p:txBody>
        </p:sp>
        <p:sp>
          <p:nvSpPr>
            <p:cNvPr id="579592" name="Line 8">
              <a:extLst>
                <a:ext uri="{FF2B5EF4-FFF2-40B4-BE49-F238E27FC236}">
                  <a16:creationId xmlns:a16="http://schemas.microsoft.com/office/drawing/2014/main" id="{16676A6B-A52A-4442-BBFD-DEB211F2A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266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79631" name="Group 47">
            <a:extLst>
              <a:ext uri="{FF2B5EF4-FFF2-40B4-BE49-F238E27FC236}">
                <a16:creationId xmlns:a16="http://schemas.microsoft.com/office/drawing/2014/main" id="{F09AAC59-2A15-D04D-BC5A-07760885A192}"/>
              </a:ext>
            </a:extLst>
          </p:cNvPr>
          <p:cNvGrpSpPr>
            <a:grpSpLocks/>
          </p:cNvGrpSpPr>
          <p:nvPr/>
        </p:nvGrpSpPr>
        <p:grpSpPr bwMode="auto">
          <a:xfrm>
            <a:off x="2286001" y="2597150"/>
            <a:ext cx="2879725" cy="431800"/>
            <a:chOff x="480" y="1636"/>
            <a:chExt cx="1814" cy="272"/>
          </a:xfrm>
        </p:grpSpPr>
        <p:sp>
          <p:nvSpPr>
            <p:cNvPr id="579594" name="Rectangle 10">
              <a:extLst>
                <a:ext uri="{FF2B5EF4-FFF2-40B4-BE49-F238E27FC236}">
                  <a16:creationId xmlns:a16="http://schemas.microsoft.com/office/drawing/2014/main" id="{EF33FB22-24B8-B243-89A9-2684A5659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636"/>
              <a:ext cx="181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 IR )        MAR</a:t>
              </a:r>
            </a:p>
          </p:txBody>
        </p:sp>
        <p:sp>
          <p:nvSpPr>
            <p:cNvPr id="579595" name="Line 11">
              <a:extLst>
                <a:ext uri="{FF2B5EF4-FFF2-40B4-BE49-F238E27FC236}">
                  <a16:creationId xmlns:a16="http://schemas.microsoft.com/office/drawing/2014/main" id="{32166E11-094B-2047-AB34-4E8652970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4" y="1770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79633" name="Group 49">
            <a:extLst>
              <a:ext uri="{FF2B5EF4-FFF2-40B4-BE49-F238E27FC236}">
                <a16:creationId xmlns:a16="http://schemas.microsoft.com/office/drawing/2014/main" id="{321317D5-7281-B94A-9158-ED441E206BDF}"/>
              </a:ext>
            </a:extLst>
          </p:cNvPr>
          <p:cNvGrpSpPr>
            <a:grpSpLocks/>
          </p:cNvGrpSpPr>
          <p:nvPr/>
        </p:nvGrpSpPr>
        <p:grpSpPr bwMode="auto">
          <a:xfrm>
            <a:off x="2286001" y="4902200"/>
            <a:ext cx="2879725" cy="431800"/>
            <a:chOff x="480" y="3088"/>
            <a:chExt cx="1814" cy="272"/>
          </a:xfrm>
        </p:grpSpPr>
        <p:sp>
          <p:nvSpPr>
            <p:cNvPr id="579597" name="Rectangle 13">
              <a:extLst>
                <a:ext uri="{FF2B5EF4-FFF2-40B4-BE49-F238E27FC236}">
                  <a16:creationId xmlns:a16="http://schemas.microsoft.com/office/drawing/2014/main" id="{5F0A25CB-6E0D-194B-B98C-64F964531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088"/>
              <a:ext cx="181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       Ad ( IR )</a:t>
              </a:r>
            </a:p>
          </p:txBody>
        </p:sp>
        <p:sp>
          <p:nvSpPr>
            <p:cNvPr id="579598" name="Line 14">
              <a:extLst>
                <a:ext uri="{FF2B5EF4-FFF2-40B4-BE49-F238E27FC236}">
                  <a16:creationId xmlns:a16="http://schemas.microsoft.com/office/drawing/2014/main" id="{4B0916E0-F014-914A-B124-62BA783E8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234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79599" name="Group 15">
            <a:extLst>
              <a:ext uri="{FF2B5EF4-FFF2-40B4-BE49-F238E27FC236}">
                <a16:creationId xmlns:a16="http://schemas.microsoft.com/office/drawing/2014/main" id="{C05296CF-448C-4347-968E-252B647A25D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828800"/>
            <a:ext cx="4318000" cy="431800"/>
            <a:chOff x="480" y="912"/>
            <a:chExt cx="2720" cy="272"/>
          </a:xfrm>
        </p:grpSpPr>
        <p:sp>
          <p:nvSpPr>
            <p:cNvPr id="579600" name="Rectangle 16">
              <a:extLst>
                <a:ext uri="{FF2B5EF4-FFF2-40B4-BE49-F238E27FC236}">
                  <a16:creationId xmlns:a16="http://schemas.microsoft.com/office/drawing/2014/main" id="{B4E51260-694B-3E4C-B68E-5D22E352B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912"/>
              <a:ext cx="272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指令形式地址    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</a:p>
          </p:txBody>
        </p:sp>
        <p:sp>
          <p:nvSpPr>
            <p:cNvPr id="579601" name="Line 17">
              <a:extLst>
                <a:ext uri="{FF2B5EF4-FFF2-40B4-BE49-F238E27FC236}">
                  <a16:creationId xmlns:a16="http://schemas.microsoft.com/office/drawing/2014/main" id="{E22AA69C-D1EF-2C4C-9B0B-DDB71CED2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6" y="1056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79602" name="Rectangle 18">
            <a:extLst>
              <a:ext uri="{FF2B5EF4-FFF2-40B4-BE49-F238E27FC236}">
                <a16:creationId xmlns:a16="http://schemas.microsoft.com/office/drawing/2014/main" id="{A93E8176-F0AC-104F-991D-403676268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9.1</a:t>
            </a:r>
          </a:p>
        </p:txBody>
      </p:sp>
      <p:grpSp>
        <p:nvGrpSpPr>
          <p:cNvPr id="579603" name="Group 19">
            <a:extLst>
              <a:ext uri="{FF2B5EF4-FFF2-40B4-BE49-F238E27FC236}">
                <a16:creationId xmlns:a16="http://schemas.microsoft.com/office/drawing/2014/main" id="{0D26305A-B1C0-3C44-B58C-614903A28F45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057400"/>
            <a:ext cx="4800600" cy="3429000"/>
            <a:chOff x="2592" y="1296"/>
            <a:chExt cx="3024" cy="2160"/>
          </a:xfrm>
        </p:grpSpPr>
        <p:sp>
          <p:nvSpPr>
            <p:cNvPr id="579604" name="AutoShape 20">
              <a:extLst>
                <a:ext uri="{FF2B5EF4-FFF2-40B4-BE49-F238E27FC236}">
                  <a16:creationId xmlns:a16="http://schemas.microsoft.com/office/drawing/2014/main" id="{4245C242-93D8-7F4D-85C2-59DA2593CAF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86" y="3192"/>
              <a:ext cx="499" cy="94"/>
            </a:xfrm>
            <a:prstGeom prst="rightArrow">
              <a:avLst>
                <a:gd name="adj1" fmla="val 50000"/>
                <a:gd name="adj2" fmla="val 94374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9605" name="AutoShape 21">
              <a:extLst>
                <a:ext uri="{FF2B5EF4-FFF2-40B4-BE49-F238E27FC236}">
                  <a16:creationId xmlns:a16="http://schemas.microsoft.com/office/drawing/2014/main" id="{9D705A42-8CF8-7B4C-9BE6-AF26A545A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20" y="3216"/>
              <a:ext cx="528" cy="96"/>
            </a:xfrm>
            <a:prstGeom prst="rightArrow">
              <a:avLst>
                <a:gd name="adj1" fmla="val 50000"/>
                <a:gd name="adj2" fmla="val 97778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9606" name="AutoShape 22">
              <a:extLst>
                <a:ext uri="{FF2B5EF4-FFF2-40B4-BE49-F238E27FC236}">
                  <a16:creationId xmlns:a16="http://schemas.microsoft.com/office/drawing/2014/main" id="{58993B7B-BF63-204F-B42B-CA8D65CB7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746"/>
              <a:ext cx="738" cy="86"/>
            </a:xfrm>
            <a:prstGeom prst="rightArrow">
              <a:avLst>
                <a:gd name="adj1" fmla="val 49250"/>
                <a:gd name="adj2" fmla="val 89231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9607" name="AutoShape 23">
              <a:extLst>
                <a:ext uri="{FF2B5EF4-FFF2-40B4-BE49-F238E27FC236}">
                  <a16:creationId xmlns:a16="http://schemas.microsoft.com/office/drawing/2014/main" id="{4E4C1DA6-FBBD-AC41-BDA9-1E79223FD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" y="2328"/>
              <a:ext cx="288" cy="72"/>
            </a:xfrm>
            <a:prstGeom prst="rightArrow">
              <a:avLst>
                <a:gd name="adj1" fmla="val 49370"/>
                <a:gd name="adj2" fmla="val 10829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9608" name="Rectangle 24">
              <a:extLst>
                <a:ext uri="{FF2B5EF4-FFF2-40B4-BE49-F238E27FC236}">
                  <a16:creationId xmlns:a16="http://schemas.microsoft.com/office/drawing/2014/main" id="{30132DB3-5615-B342-A9CC-242ABF12B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018"/>
              <a:ext cx="1628" cy="143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9609" name="AutoShape 25">
              <a:extLst>
                <a:ext uri="{FF2B5EF4-FFF2-40B4-BE49-F238E27FC236}">
                  <a16:creationId xmlns:a16="http://schemas.microsoft.com/office/drawing/2014/main" id="{C59151FE-344E-954D-9A39-FFA2E82C3E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651" y="2491"/>
              <a:ext cx="399" cy="94"/>
            </a:xfrm>
            <a:prstGeom prst="rightArrow">
              <a:avLst>
                <a:gd name="adj1" fmla="val 50000"/>
                <a:gd name="adj2" fmla="val 75461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9610" name="AutoShape 26">
              <a:extLst>
                <a:ext uri="{FF2B5EF4-FFF2-40B4-BE49-F238E27FC236}">
                  <a16:creationId xmlns:a16="http://schemas.microsoft.com/office/drawing/2014/main" id="{BAB46E2B-57F8-B144-9F5D-A3FFE4FB2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608"/>
              <a:ext cx="631" cy="94"/>
            </a:xfrm>
            <a:prstGeom prst="rightArrow">
              <a:avLst>
                <a:gd name="adj1" fmla="val 50000"/>
                <a:gd name="adj2" fmla="val 8978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9611" name="Rectangle 27">
              <a:extLst>
                <a:ext uri="{FF2B5EF4-FFF2-40B4-BE49-F238E27FC236}">
                  <a16:creationId xmlns:a16="http://schemas.microsoft.com/office/drawing/2014/main" id="{63223AE2-1F6F-3B43-AEC9-5DCDE2770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810"/>
              <a:ext cx="36" cy="31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9612" name="AutoShape 28">
              <a:extLst>
                <a:ext uri="{FF2B5EF4-FFF2-40B4-BE49-F238E27FC236}">
                  <a16:creationId xmlns:a16="http://schemas.microsoft.com/office/drawing/2014/main" id="{31B36BB1-2976-8B4A-8C49-2921609EC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1" y="2386"/>
              <a:ext cx="200" cy="94"/>
            </a:xfrm>
            <a:prstGeom prst="rightArrow">
              <a:avLst>
                <a:gd name="adj1" fmla="val 50000"/>
                <a:gd name="adj2" fmla="val 37825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9613" name="Rectangle 29">
              <a:extLst>
                <a:ext uri="{FF2B5EF4-FFF2-40B4-BE49-F238E27FC236}">
                  <a16:creationId xmlns:a16="http://schemas.microsoft.com/office/drawing/2014/main" id="{F94D313E-7CCD-AB45-A32D-97037402E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" y="2403"/>
              <a:ext cx="31" cy="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9614" name="Text Box 30">
              <a:extLst>
                <a:ext uri="{FF2B5EF4-FFF2-40B4-BE49-F238E27FC236}">
                  <a16:creationId xmlns:a16="http://schemas.microsoft.com/office/drawing/2014/main" id="{9952D074-6E12-3747-A302-0BCC9440D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" y="3135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</a:p>
          </p:txBody>
        </p:sp>
        <p:sp>
          <p:nvSpPr>
            <p:cNvPr id="579615" name="Rectangle 31">
              <a:extLst>
                <a:ext uri="{FF2B5EF4-FFF2-40B4-BE49-F238E27FC236}">
                  <a16:creationId xmlns:a16="http://schemas.microsoft.com/office/drawing/2014/main" id="{ED0DD1F4-CCF3-EC46-8197-4E14FD6A7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3137"/>
              <a:ext cx="432" cy="23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9616" name="Rectangle 32">
              <a:extLst>
                <a:ext uri="{FF2B5EF4-FFF2-40B4-BE49-F238E27FC236}">
                  <a16:creationId xmlns:a16="http://schemas.microsoft.com/office/drawing/2014/main" id="{387D8B03-92FA-9745-BA33-3B8A9333C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" y="2658"/>
              <a:ext cx="432" cy="23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</a:t>
              </a:r>
            </a:p>
          </p:txBody>
        </p:sp>
        <p:sp>
          <p:nvSpPr>
            <p:cNvPr id="579617" name="Rectangle 33">
              <a:extLst>
                <a:ext uri="{FF2B5EF4-FFF2-40B4-BE49-F238E27FC236}">
                  <a16:creationId xmlns:a16="http://schemas.microsoft.com/office/drawing/2014/main" id="{459228C5-AC99-2D46-B65A-46DE9CB64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" y="2258"/>
              <a:ext cx="432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</a:p>
          </p:txBody>
        </p:sp>
        <p:sp>
          <p:nvSpPr>
            <p:cNvPr id="579618" name="Rectangle 34">
              <a:extLst>
                <a:ext uri="{FF2B5EF4-FFF2-40B4-BE49-F238E27FC236}">
                  <a16:creationId xmlns:a16="http://schemas.microsoft.com/office/drawing/2014/main" id="{3B7C8730-C8AF-1546-8DFD-594DCC877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3" y="2018"/>
              <a:ext cx="67" cy="139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9619" name="Rectangle 35">
              <a:extLst>
                <a:ext uri="{FF2B5EF4-FFF2-40B4-BE49-F238E27FC236}">
                  <a16:creationId xmlns:a16="http://schemas.microsoft.com/office/drawing/2014/main" id="{367C77DD-455B-D64B-8BAE-D9C559143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" y="2018"/>
              <a:ext cx="66" cy="139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9620" name="Rectangle 36">
              <a:extLst>
                <a:ext uri="{FF2B5EF4-FFF2-40B4-BE49-F238E27FC236}">
                  <a16:creationId xmlns:a16="http://schemas.microsoft.com/office/drawing/2014/main" id="{B90190BC-64AF-CC4F-9BC6-D66977B3C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" y="2018"/>
              <a:ext cx="67" cy="139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9621" name="Text Box 37">
              <a:extLst>
                <a:ext uri="{FF2B5EF4-FFF2-40B4-BE49-F238E27FC236}">
                  <a16:creationId xmlns:a16="http://schemas.microsoft.com/office/drawing/2014/main" id="{36140AA3-E3DC-5A4A-A829-6F27C1FD0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" y="1724"/>
              <a:ext cx="4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</a:p>
          </p:txBody>
        </p:sp>
        <p:sp>
          <p:nvSpPr>
            <p:cNvPr id="579622" name="Text Box 38">
              <a:extLst>
                <a:ext uri="{FF2B5EF4-FFF2-40B4-BE49-F238E27FC236}">
                  <a16:creationId xmlns:a16="http://schemas.microsoft.com/office/drawing/2014/main" id="{77340553-3440-CA4D-B187-5DB690871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2" y="1296"/>
              <a:ext cx="310" cy="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地址总线</a:t>
              </a:r>
            </a:p>
          </p:txBody>
        </p:sp>
        <p:sp>
          <p:nvSpPr>
            <p:cNvPr id="579623" name="Text Box 39">
              <a:extLst>
                <a:ext uri="{FF2B5EF4-FFF2-40B4-BE49-F238E27FC236}">
                  <a16:creationId xmlns:a16="http://schemas.microsoft.com/office/drawing/2014/main" id="{BF724F08-A0C7-D64F-ADB2-CD035B526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5" y="1296"/>
              <a:ext cx="310" cy="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数据总线</a:t>
              </a:r>
            </a:p>
          </p:txBody>
        </p:sp>
        <p:sp>
          <p:nvSpPr>
            <p:cNvPr id="579624" name="Text Box 40">
              <a:extLst>
                <a:ext uri="{FF2B5EF4-FFF2-40B4-BE49-F238E27FC236}">
                  <a16:creationId xmlns:a16="http://schemas.microsoft.com/office/drawing/2014/main" id="{A5F084AC-CEC2-1746-BC65-8D74A318F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" y="1296"/>
              <a:ext cx="310" cy="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控制总线</a:t>
              </a:r>
            </a:p>
          </p:txBody>
        </p:sp>
        <p:sp>
          <p:nvSpPr>
            <p:cNvPr id="579625" name="Rectangle 41">
              <a:extLst>
                <a:ext uri="{FF2B5EF4-FFF2-40B4-BE49-F238E27FC236}">
                  <a16:creationId xmlns:a16="http://schemas.microsoft.com/office/drawing/2014/main" id="{F5C03CA1-B7CE-7B4E-A1C0-41F05AE8B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3137"/>
              <a:ext cx="432" cy="23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9626" name="Text Box 42">
              <a:extLst>
                <a:ext uri="{FF2B5EF4-FFF2-40B4-BE49-F238E27FC236}">
                  <a16:creationId xmlns:a16="http://schemas.microsoft.com/office/drawing/2014/main" id="{E3E777B3-6314-994F-B5FC-EA0A5E443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2" y="3137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IR</a:t>
              </a:r>
            </a:p>
          </p:txBody>
        </p:sp>
        <p:sp>
          <p:nvSpPr>
            <p:cNvPr id="579627" name="Rectangle 43">
              <a:extLst>
                <a:ext uri="{FF2B5EF4-FFF2-40B4-BE49-F238E27FC236}">
                  <a16:creationId xmlns:a16="http://schemas.microsoft.com/office/drawing/2014/main" id="{7D29BB3D-21B5-244C-8B92-5932FFC8D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1" y="2316"/>
              <a:ext cx="565" cy="4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存储器</a:t>
              </a:r>
            </a:p>
          </p:txBody>
        </p:sp>
        <p:sp>
          <p:nvSpPr>
            <p:cNvPr id="579628" name="Rectangle 44">
              <a:extLst>
                <a:ext uri="{FF2B5EF4-FFF2-40B4-BE49-F238E27FC236}">
                  <a16:creationId xmlns:a16="http://schemas.microsoft.com/office/drawing/2014/main" id="{03C82EB4-7F07-1748-BCA3-C70E7AF40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353"/>
              <a:ext cx="36" cy="46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9629" name="AutoShape 45">
              <a:extLst>
                <a:ext uri="{FF2B5EF4-FFF2-40B4-BE49-F238E27FC236}">
                  <a16:creationId xmlns:a16="http://schemas.microsoft.com/office/drawing/2014/main" id="{8B68C28D-6DE9-D644-BB0D-4886ACF3D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325"/>
              <a:ext cx="768" cy="75"/>
            </a:xfrm>
            <a:prstGeom prst="rightArrow">
              <a:avLst>
                <a:gd name="adj1" fmla="val 45833"/>
                <a:gd name="adj2" fmla="val 11795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79630" name="AutoShape 4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25B2977-7C35-764F-AD2D-B4833CE9B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31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7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>
            <a:extLst>
              <a:ext uri="{FF2B5EF4-FFF2-40B4-BE49-F238E27FC236}">
                <a16:creationId xmlns:a16="http://schemas.microsoft.com/office/drawing/2014/main" id="{7BF0A977-E987-8F46-BC58-A1CEA8E03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381000"/>
            <a:ext cx="32385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三、执行周期</a:t>
            </a:r>
          </a:p>
        </p:txBody>
      </p:sp>
      <p:sp>
        <p:nvSpPr>
          <p:cNvPr id="580611" name="Rectangle 3">
            <a:extLst>
              <a:ext uri="{FF2B5EF4-FFF2-40B4-BE49-F238E27FC236}">
                <a16:creationId xmlns:a16="http://schemas.microsoft.com/office/drawing/2014/main" id="{08ED1A36-7199-5849-975D-812DA29DA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1143000"/>
            <a:ext cx="32385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非访存指令</a:t>
            </a:r>
          </a:p>
        </p:txBody>
      </p:sp>
      <p:sp>
        <p:nvSpPr>
          <p:cNvPr id="580612" name="Rectangle 4">
            <a:extLst>
              <a:ext uri="{FF2B5EF4-FFF2-40B4-BE49-F238E27FC236}">
                <a16:creationId xmlns:a16="http://schemas.microsoft.com/office/drawing/2014/main" id="{326CAE18-7A52-C946-B52B-4FC77EE29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1752600"/>
            <a:ext cx="25193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CLA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清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80613" name="Rectangle 5">
            <a:extLst>
              <a:ext uri="{FF2B5EF4-FFF2-40B4-BE49-F238E27FC236}">
                <a16:creationId xmlns:a16="http://schemas.microsoft.com/office/drawing/2014/main" id="{A6BCC34C-478E-574B-927D-AD59E658C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2743200"/>
            <a:ext cx="25193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取反</a:t>
            </a:r>
          </a:p>
        </p:txBody>
      </p:sp>
      <p:sp>
        <p:nvSpPr>
          <p:cNvPr id="580614" name="Rectangle 6">
            <a:extLst>
              <a:ext uri="{FF2B5EF4-FFF2-40B4-BE49-F238E27FC236}">
                <a16:creationId xmlns:a16="http://schemas.microsoft.com/office/drawing/2014/main" id="{0A038C4B-E79F-784D-8AF9-75C2FAB8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724400"/>
            <a:ext cx="3276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(4) 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CSL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循环左移</a:t>
            </a:r>
          </a:p>
        </p:txBody>
      </p:sp>
      <p:sp>
        <p:nvSpPr>
          <p:cNvPr id="580615" name="Rectangle 7">
            <a:extLst>
              <a:ext uri="{FF2B5EF4-FFF2-40B4-BE49-F238E27FC236}">
                <a16:creationId xmlns:a16="http://schemas.microsoft.com/office/drawing/2014/main" id="{FA5E9D80-CFB8-204A-807A-163C1CC93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733800"/>
            <a:ext cx="3276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SHR 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算术右移</a:t>
            </a:r>
          </a:p>
        </p:txBody>
      </p:sp>
      <p:sp>
        <p:nvSpPr>
          <p:cNvPr id="580616" name="Rectangle 8">
            <a:extLst>
              <a:ext uri="{FF2B5EF4-FFF2-40B4-BE49-F238E27FC236}">
                <a16:creationId xmlns:a16="http://schemas.microsoft.com/office/drawing/2014/main" id="{44D211A2-C1A9-A242-AF2A-B0EE89E64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715000"/>
            <a:ext cx="3429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(5) 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STP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停机指令</a:t>
            </a:r>
          </a:p>
        </p:txBody>
      </p:sp>
      <p:grpSp>
        <p:nvGrpSpPr>
          <p:cNvPr id="580617" name="Group 9">
            <a:extLst>
              <a:ext uri="{FF2B5EF4-FFF2-40B4-BE49-F238E27FC236}">
                <a16:creationId xmlns:a16="http://schemas.microsoft.com/office/drawing/2014/main" id="{D9EF3F6C-2B09-3046-A68C-C68142A49BC3}"/>
              </a:ext>
            </a:extLst>
          </p:cNvPr>
          <p:cNvGrpSpPr>
            <a:grpSpLocks/>
          </p:cNvGrpSpPr>
          <p:nvPr/>
        </p:nvGrpSpPr>
        <p:grpSpPr bwMode="auto">
          <a:xfrm>
            <a:off x="5476876" y="1752600"/>
            <a:ext cx="2519363" cy="533400"/>
            <a:chOff x="2490" y="1104"/>
            <a:chExt cx="1587" cy="336"/>
          </a:xfrm>
        </p:grpSpPr>
        <p:sp>
          <p:nvSpPr>
            <p:cNvPr id="580618" name="Rectangle 10">
              <a:extLst>
                <a:ext uri="{FF2B5EF4-FFF2-40B4-BE49-F238E27FC236}">
                  <a16:creationId xmlns:a16="http://schemas.microsoft.com/office/drawing/2014/main" id="{A721BF10-9D93-E54E-8ADE-DAB7CF1BD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" y="1104"/>
              <a:ext cx="158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ACC</a:t>
              </a:r>
            </a:p>
          </p:txBody>
        </p:sp>
        <p:sp>
          <p:nvSpPr>
            <p:cNvPr id="580619" name="Line 11">
              <a:extLst>
                <a:ext uri="{FF2B5EF4-FFF2-40B4-BE49-F238E27FC236}">
                  <a16:creationId xmlns:a16="http://schemas.microsoft.com/office/drawing/2014/main" id="{99F8EDED-6002-4A45-9A26-AD0231946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7" y="1271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0637" name="Group 29">
            <a:extLst>
              <a:ext uri="{FF2B5EF4-FFF2-40B4-BE49-F238E27FC236}">
                <a16:creationId xmlns:a16="http://schemas.microsoft.com/office/drawing/2014/main" id="{56864E31-418A-2243-892A-2D2CECCDE8D1}"/>
              </a:ext>
            </a:extLst>
          </p:cNvPr>
          <p:cNvGrpSpPr>
            <a:grpSpLocks/>
          </p:cNvGrpSpPr>
          <p:nvPr/>
        </p:nvGrpSpPr>
        <p:grpSpPr bwMode="auto">
          <a:xfrm>
            <a:off x="5481638" y="2743200"/>
            <a:ext cx="2519362" cy="533400"/>
            <a:chOff x="2493" y="1728"/>
            <a:chExt cx="1587" cy="336"/>
          </a:xfrm>
        </p:grpSpPr>
        <p:sp>
          <p:nvSpPr>
            <p:cNvPr id="580621" name="Rectangle 13">
              <a:extLst>
                <a:ext uri="{FF2B5EF4-FFF2-40B4-BE49-F238E27FC236}">
                  <a16:creationId xmlns:a16="http://schemas.microsoft.com/office/drawing/2014/main" id="{CFC5053F-F9F5-7C4E-A88B-74557F9C0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" y="1728"/>
              <a:ext cx="158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ACC       ACC</a:t>
              </a:r>
            </a:p>
          </p:txBody>
        </p:sp>
        <p:sp>
          <p:nvSpPr>
            <p:cNvPr id="580622" name="Line 14">
              <a:extLst>
                <a:ext uri="{FF2B5EF4-FFF2-40B4-BE49-F238E27FC236}">
                  <a16:creationId xmlns:a16="http://schemas.microsoft.com/office/drawing/2014/main" id="{180AC397-CDAD-8E45-9B8B-BC8A5390F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7" y="1776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0623" name="Line 15">
              <a:extLst>
                <a:ext uri="{FF2B5EF4-FFF2-40B4-BE49-F238E27FC236}">
                  <a16:creationId xmlns:a16="http://schemas.microsoft.com/office/drawing/2014/main" id="{52142A20-1416-D04E-9724-FDFE3F344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6" y="1904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0624" name="Group 16">
            <a:extLst>
              <a:ext uri="{FF2B5EF4-FFF2-40B4-BE49-F238E27FC236}">
                <a16:creationId xmlns:a16="http://schemas.microsoft.com/office/drawing/2014/main" id="{DA76F512-6BB2-7F42-A23B-4837AA1E90BE}"/>
              </a:ext>
            </a:extLst>
          </p:cNvPr>
          <p:cNvGrpSpPr>
            <a:grpSpLocks/>
          </p:cNvGrpSpPr>
          <p:nvPr/>
        </p:nvGrpSpPr>
        <p:grpSpPr bwMode="auto">
          <a:xfrm>
            <a:off x="5456238" y="3733800"/>
            <a:ext cx="5211762" cy="533400"/>
            <a:chOff x="2477" y="2352"/>
            <a:chExt cx="3283" cy="336"/>
          </a:xfrm>
        </p:grpSpPr>
        <p:sp>
          <p:nvSpPr>
            <p:cNvPr id="580625" name="Rectangle 17">
              <a:extLst>
                <a:ext uri="{FF2B5EF4-FFF2-40B4-BE49-F238E27FC236}">
                  <a16:creationId xmlns:a16="http://schemas.microsoft.com/office/drawing/2014/main" id="{9FD2EA8C-A097-FD41-9E14-131B40A0C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7" y="2352"/>
              <a:ext cx="3283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L(ACC)        R(ACC), ACC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ACC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0626" name="Line 18">
              <a:extLst>
                <a:ext uri="{FF2B5EF4-FFF2-40B4-BE49-F238E27FC236}">
                  <a16:creationId xmlns:a16="http://schemas.microsoft.com/office/drawing/2014/main" id="{088F9744-A4EF-B54C-9694-98C6DB895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9" y="2544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0627" name="Line 19">
              <a:extLst>
                <a:ext uri="{FF2B5EF4-FFF2-40B4-BE49-F238E27FC236}">
                  <a16:creationId xmlns:a16="http://schemas.microsoft.com/office/drawing/2014/main" id="{C25AA8CF-9B92-3D48-84E0-DDB7C4C74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544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0638" name="Group 30">
            <a:extLst>
              <a:ext uri="{FF2B5EF4-FFF2-40B4-BE49-F238E27FC236}">
                <a16:creationId xmlns:a16="http://schemas.microsoft.com/office/drawing/2014/main" id="{5ED627D2-C460-6142-84C6-CE463F13AF04}"/>
              </a:ext>
            </a:extLst>
          </p:cNvPr>
          <p:cNvGrpSpPr>
            <a:grpSpLocks/>
          </p:cNvGrpSpPr>
          <p:nvPr/>
        </p:nvGrpSpPr>
        <p:grpSpPr bwMode="auto">
          <a:xfrm>
            <a:off x="5438776" y="4724400"/>
            <a:ext cx="5229225" cy="533400"/>
            <a:chOff x="2466" y="2976"/>
            <a:chExt cx="3294" cy="336"/>
          </a:xfrm>
        </p:grpSpPr>
        <p:sp>
          <p:nvSpPr>
            <p:cNvPr id="580629" name="Rectangle 21">
              <a:extLst>
                <a:ext uri="{FF2B5EF4-FFF2-40B4-BE49-F238E27FC236}">
                  <a16:creationId xmlns:a16="http://schemas.microsoft.com/office/drawing/2014/main" id="{0AB81E26-15A6-6F40-AEE9-D12757FAF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976"/>
              <a:ext cx="329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R(ACC)       L(ACC),  ACC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ACC</a:t>
              </a:r>
              <a:r>
                <a:rPr kumimoji="1" lang="en-US" altLang="zh-CN" sz="2400" b="1" i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0630" name="Line 22">
              <a:extLst>
                <a:ext uri="{FF2B5EF4-FFF2-40B4-BE49-F238E27FC236}">
                  <a16:creationId xmlns:a16="http://schemas.microsoft.com/office/drawing/2014/main" id="{953C6B5C-5033-994C-88B9-28BB92417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7" y="3150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0631" name="Line 23">
              <a:extLst>
                <a:ext uri="{FF2B5EF4-FFF2-40B4-BE49-F238E27FC236}">
                  <a16:creationId xmlns:a16="http://schemas.microsoft.com/office/drawing/2014/main" id="{8D7CDF47-7722-CA49-B502-59095E1F7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9" y="3150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0632" name="Group 24">
            <a:extLst>
              <a:ext uri="{FF2B5EF4-FFF2-40B4-BE49-F238E27FC236}">
                <a16:creationId xmlns:a16="http://schemas.microsoft.com/office/drawing/2014/main" id="{778A360F-6516-F04B-A87B-76449D077EF6}"/>
              </a:ext>
            </a:extLst>
          </p:cNvPr>
          <p:cNvGrpSpPr>
            <a:grpSpLocks/>
          </p:cNvGrpSpPr>
          <p:nvPr/>
        </p:nvGrpSpPr>
        <p:grpSpPr bwMode="auto">
          <a:xfrm>
            <a:off x="5438776" y="5715000"/>
            <a:ext cx="1800225" cy="533400"/>
            <a:chOff x="2466" y="3600"/>
            <a:chExt cx="1134" cy="336"/>
          </a:xfrm>
        </p:grpSpPr>
        <p:sp>
          <p:nvSpPr>
            <p:cNvPr id="580633" name="Rectangle 25">
              <a:extLst>
                <a:ext uri="{FF2B5EF4-FFF2-40B4-BE49-F238E27FC236}">
                  <a16:creationId xmlns:a16="http://schemas.microsoft.com/office/drawing/2014/main" id="{4808B5AC-F289-AD46-BE61-E6F49A3C9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3600"/>
              <a:ext cx="113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580634" name="Line 26">
              <a:extLst>
                <a:ext uri="{FF2B5EF4-FFF2-40B4-BE49-F238E27FC236}">
                  <a16:creationId xmlns:a16="http://schemas.microsoft.com/office/drawing/2014/main" id="{1C3A807F-5147-C341-9631-2723DA341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766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80635" name="Rectangle 27">
            <a:extLst>
              <a:ext uri="{FF2B5EF4-FFF2-40B4-BE49-F238E27FC236}">
                <a16:creationId xmlns:a16="http://schemas.microsoft.com/office/drawing/2014/main" id="{78C75731-6FB7-8E46-B017-724BB53C5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9.1</a:t>
            </a:r>
          </a:p>
        </p:txBody>
      </p:sp>
      <p:sp>
        <p:nvSpPr>
          <p:cNvPr id="580636" name="AutoShape 2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3FB2D00-E79F-E646-963C-43B3D2E94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018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8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8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8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autoUpdateAnimBg="0"/>
      <p:bldP spid="580612" grpId="0" autoUpdateAnimBg="0"/>
      <p:bldP spid="580613" grpId="0" autoUpdateAnimBg="0"/>
      <p:bldP spid="580614" grpId="0" autoUpdateAnimBg="0"/>
      <p:bldP spid="580615" grpId="0" autoUpdateAnimBg="0"/>
      <p:bldP spid="58061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>
            <a:extLst>
              <a:ext uri="{FF2B5EF4-FFF2-40B4-BE49-F238E27FC236}">
                <a16:creationId xmlns:a16="http://schemas.microsoft.com/office/drawing/2014/main" id="{863CD28D-8EDF-5746-9786-1AE56E826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381000"/>
            <a:ext cx="32385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访存指令</a:t>
            </a:r>
          </a:p>
        </p:txBody>
      </p:sp>
      <p:grpSp>
        <p:nvGrpSpPr>
          <p:cNvPr id="581665" name="Group 33">
            <a:extLst>
              <a:ext uri="{FF2B5EF4-FFF2-40B4-BE49-F238E27FC236}">
                <a16:creationId xmlns:a16="http://schemas.microsoft.com/office/drawing/2014/main" id="{FCFD9AD6-0C67-104E-9035-4C14291019B8}"/>
              </a:ext>
            </a:extLst>
          </p:cNvPr>
          <p:cNvGrpSpPr>
            <a:grpSpLocks/>
          </p:cNvGrpSpPr>
          <p:nvPr/>
        </p:nvGrpSpPr>
        <p:grpSpPr bwMode="auto">
          <a:xfrm>
            <a:off x="4902201" y="1598613"/>
            <a:ext cx="2519363" cy="533400"/>
            <a:chOff x="2128" y="1007"/>
            <a:chExt cx="1587" cy="336"/>
          </a:xfrm>
        </p:grpSpPr>
        <p:sp>
          <p:nvSpPr>
            <p:cNvPr id="581636" name="Rectangle 4">
              <a:extLst>
                <a:ext uri="{FF2B5EF4-FFF2-40B4-BE49-F238E27FC236}">
                  <a16:creationId xmlns:a16="http://schemas.microsoft.com/office/drawing/2014/main" id="{7B2661C0-CAAB-744A-83BE-A5687CA00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1007"/>
              <a:ext cx="158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Ad(IR)       MAR</a:t>
              </a:r>
            </a:p>
          </p:txBody>
        </p:sp>
        <p:sp>
          <p:nvSpPr>
            <p:cNvPr id="581637" name="Line 5">
              <a:extLst>
                <a:ext uri="{FF2B5EF4-FFF2-40B4-BE49-F238E27FC236}">
                  <a16:creationId xmlns:a16="http://schemas.microsoft.com/office/drawing/2014/main" id="{F7156308-FF22-174C-A1EC-223D21B63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2" y="1190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1666" name="Group 34">
            <a:extLst>
              <a:ext uri="{FF2B5EF4-FFF2-40B4-BE49-F238E27FC236}">
                <a16:creationId xmlns:a16="http://schemas.microsoft.com/office/drawing/2014/main" id="{72E245B1-1AA5-B44B-A4C8-EDBC0EFAA0EF}"/>
              </a:ext>
            </a:extLst>
          </p:cNvPr>
          <p:cNvGrpSpPr>
            <a:grpSpLocks/>
          </p:cNvGrpSpPr>
          <p:nvPr/>
        </p:nvGrpSpPr>
        <p:grpSpPr bwMode="auto">
          <a:xfrm>
            <a:off x="4902201" y="2144713"/>
            <a:ext cx="2519363" cy="533400"/>
            <a:chOff x="2128" y="1351"/>
            <a:chExt cx="1587" cy="336"/>
          </a:xfrm>
        </p:grpSpPr>
        <p:sp>
          <p:nvSpPr>
            <p:cNvPr id="581639" name="Rectangle 7">
              <a:extLst>
                <a:ext uri="{FF2B5EF4-FFF2-40B4-BE49-F238E27FC236}">
                  <a16:creationId xmlns:a16="http://schemas.microsoft.com/office/drawing/2014/main" id="{354187E7-6832-8F4F-8389-3EFEEC492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1351"/>
              <a:ext cx="158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581640" name="Line 8">
              <a:extLst>
                <a:ext uri="{FF2B5EF4-FFF2-40B4-BE49-F238E27FC236}">
                  <a16:creationId xmlns:a16="http://schemas.microsoft.com/office/drawing/2014/main" id="{07C70E42-B4B1-C64D-9E0F-62710F659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1" y="1525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1667" name="Group 35">
            <a:extLst>
              <a:ext uri="{FF2B5EF4-FFF2-40B4-BE49-F238E27FC236}">
                <a16:creationId xmlns:a16="http://schemas.microsoft.com/office/drawing/2014/main" id="{DB0241A7-802A-6344-B675-E2B8A704083E}"/>
              </a:ext>
            </a:extLst>
          </p:cNvPr>
          <p:cNvGrpSpPr>
            <a:grpSpLocks/>
          </p:cNvGrpSpPr>
          <p:nvPr/>
        </p:nvGrpSpPr>
        <p:grpSpPr bwMode="auto">
          <a:xfrm>
            <a:off x="4902201" y="2690813"/>
            <a:ext cx="2519363" cy="533400"/>
            <a:chOff x="2128" y="1695"/>
            <a:chExt cx="1587" cy="336"/>
          </a:xfrm>
        </p:grpSpPr>
        <p:sp>
          <p:nvSpPr>
            <p:cNvPr id="581642" name="Rectangle 10">
              <a:extLst>
                <a:ext uri="{FF2B5EF4-FFF2-40B4-BE49-F238E27FC236}">
                  <a16:creationId xmlns:a16="http://schemas.microsoft.com/office/drawing/2014/main" id="{51FCE4F9-B43A-D943-8CEC-5C7953FE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1695"/>
              <a:ext cx="158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M(MAR)       MDR</a:t>
              </a:r>
            </a:p>
          </p:txBody>
        </p:sp>
        <p:sp>
          <p:nvSpPr>
            <p:cNvPr id="581643" name="Line 11">
              <a:extLst>
                <a:ext uri="{FF2B5EF4-FFF2-40B4-BE49-F238E27FC236}">
                  <a16:creationId xmlns:a16="http://schemas.microsoft.com/office/drawing/2014/main" id="{FCBE2392-7748-B94C-BD43-A40EF70E9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7" y="1869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1668" name="Group 36">
            <a:extLst>
              <a:ext uri="{FF2B5EF4-FFF2-40B4-BE49-F238E27FC236}">
                <a16:creationId xmlns:a16="http://schemas.microsoft.com/office/drawing/2014/main" id="{1834CEE0-1EBE-394A-8327-8AB216B3945A}"/>
              </a:ext>
            </a:extLst>
          </p:cNvPr>
          <p:cNvGrpSpPr>
            <a:grpSpLocks/>
          </p:cNvGrpSpPr>
          <p:nvPr/>
        </p:nvGrpSpPr>
        <p:grpSpPr bwMode="auto">
          <a:xfrm>
            <a:off x="4902200" y="3236913"/>
            <a:ext cx="4318000" cy="533400"/>
            <a:chOff x="2128" y="2039"/>
            <a:chExt cx="2720" cy="336"/>
          </a:xfrm>
        </p:grpSpPr>
        <p:sp>
          <p:nvSpPr>
            <p:cNvPr id="581645" name="Rectangle 13">
              <a:extLst>
                <a:ext uri="{FF2B5EF4-FFF2-40B4-BE49-F238E27FC236}">
                  <a16:creationId xmlns:a16="http://schemas.microsoft.com/office/drawing/2014/main" id="{A68392D2-DD84-B442-8E0F-6E0C28184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2039"/>
              <a:ext cx="272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ACC) + (MDR)       ACC </a:t>
              </a:r>
            </a:p>
          </p:txBody>
        </p:sp>
        <p:sp>
          <p:nvSpPr>
            <p:cNvPr id="581646" name="Line 14">
              <a:extLst>
                <a:ext uri="{FF2B5EF4-FFF2-40B4-BE49-F238E27FC236}">
                  <a16:creationId xmlns:a16="http://schemas.microsoft.com/office/drawing/2014/main" id="{54D6641E-67E6-8144-A986-BFF13F2FA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" y="2222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1669" name="Group 37">
            <a:extLst>
              <a:ext uri="{FF2B5EF4-FFF2-40B4-BE49-F238E27FC236}">
                <a16:creationId xmlns:a16="http://schemas.microsoft.com/office/drawing/2014/main" id="{611CF69B-0446-5E4D-8392-BB9BC85DBB81}"/>
              </a:ext>
            </a:extLst>
          </p:cNvPr>
          <p:cNvGrpSpPr>
            <a:grpSpLocks/>
          </p:cNvGrpSpPr>
          <p:nvPr/>
        </p:nvGrpSpPr>
        <p:grpSpPr bwMode="auto">
          <a:xfrm>
            <a:off x="4902200" y="4457700"/>
            <a:ext cx="2794000" cy="533400"/>
            <a:chOff x="2128" y="2808"/>
            <a:chExt cx="1760" cy="336"/>
          </a:xfrm>
        </p:grpSpPr>
        <p:sp>
          <p:nvSpPr>
            <p:cNvPr id="581648" name="Rectangle 16">
              <a:extLst>
                <a:ext uri="{FF2B5EF4-FFF2-40B4-BE49-F238E27FC236}">
                  <a16:creationId xmlns:a16="http://schemas.microsoft.com/office/drawing/2014/main" id="{7006A87F-0271-CE44-928A-BAD69E9BB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2808"/>
              <a:ext cx="176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Ad(IR)       </a:t>
              </a:r>
              <a:r>
                <a:rPr kumimoji="1" lang="en-US" altLang="zh-CN" sz="9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</a:p>
          </p:txBody>
        </p:sp>
        <p:sp>
          <p:nvSpPr>
            <p:cNvPr id="581649" name="Line 17">
              <a:extLst>
                <a:ext uri="{FF2B5EF4-FFF2-40B4-BE49-F238E27FC236}">
                  <a16:creationId xmlns:a16="http://schemas.microsoft.com/office/drawing/2014/main" id="{69D730D3-C6E4-964A-BAFE-C874EC43A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7" y="2986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1670" name="Group 38">
            <a:extLst>
              <a:ext uri="{FF2B5EF4-FFF2-40B4-BE49-F238E27FC236}">
                <a16:creationId xmlns:a16="http://schemas.microsoft.com/office/drawing/2014/main" id="{24CEC1EE-6CBF-CA41-BFD1-7916EBF337B5}"/>
              </a:ext>
            </a:extLst>
          </p:cNvPr>
          <p:cNvGrpSpPr>
            <a:grpSpLocks/>
          </p:cNvGrpSpPr>
          <p:nvPr/>
        </p:nvGrpSpPr>
        <p:grpSpPr bwMode="auto">
          <a:xfrm>
            <a:off x="4902201" y="5003800"/>
            <a:ext cx="2519363" cy="533400"/>
            <a:chOff x="2128" y="3152"/>
            <a:chExt cx="1587" cy="336"/>
          </a:xfrm>
        </p:grpSpPr>
        <p:sp>
          <p:nvSpPr>
            <p:cNvPr id="581651" name="Rectangle 19">
              <a:extLst>
                <a:ext uri="{FF2B5EF4-FFF2-40B4-BE49-F238E27FC236}">
                  <a16:creationId xmlns:a16="http://schemas.microsoft.com/office/drawing/2014/main" id="{6031AA47-77BA-994F-99C9-5E6ECCB90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3152"/>
              <a:ext cx="158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581652" name="Line 20">
              <a:extLst>
                <a:ext uri="{FF2B5EF4-FFF2-40B4-BE49-F238E27FC236}">
                  <a16:creationId xmlns:a16="http://schemas.microsoft.com/office/drawing/2014/main" id="{C5AEA389-531B-024B-87CA-8F2F80DA4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0" y="3335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1674" name="Group 42">
            <a:extLst>
              <a:ext uri="{FF2B5EF4-FFF2-40B4-BE49-F238E27FC236}">
                <a16:creationId xmlns:a16="http://schemas.microsoft.com/office/drawing/2014/main" id="{8C62A78C-28BC-2E48-AFAF-2F461D6B90F9}"/>
              </a:ext>
            </a:extLst>
          </p:cNvPr>
          <p:cNvGrpSpPr>
            <a:grpSpLocks/>
          </p:cNvGrpSpPr>
          <p:nvPr/>
        </p:nvGrpSpPr>
        <p:grpSpPr bwMode="auto">
          <a:xfrm>
            <a:off x="4902201" y="5549900"/>
            <a:ext cx="2519363" cy="533400"/>
            <a:chOff x="2128" y="3496"/>
            <a:chExt cx="1587" cy="336"/>
          </a:xfrm>
        </p:grpSpPr>
        <p:sp>
          <p:nvSpPr>
            <p:cNvPr id="581654" name="Rectangle 22">
              <a:extLst>
                <a:ext uri="{FF2B5EF4-FFF2-40B4-BE49-F238E27FC236}">
                  <a16:creationId xmlns:a16="http://schemas.microsoft.com/office/drawing/2014/main" id="{2AFB0F99-2B56-3140-AA6D-D6C689A2D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3496"/>
              <a:ext cx="158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ACC       MDR</a:t>
              </a:r>
            </a:p>
          </p:txBody>
        </p:sp>
        <p:sp>
          <p:nvSpPr>
            <p:cNvPr id="581655" name="Line 23">
              <a:extLst>
                <a:ext uri="{FF2B5EF4-FFF2-40B4-BE49-F238E27FC236}">
                  <a16:creationId xmlns:a16="http://schemas.microsoft.com/office/drawing/2014/main" id="{6FEF3228-DED1-3144-84B0-76BBAB08E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3679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1673" name="Group 41">
            <a:extLst>
              <a:ext uri="{FF2B5EF4-FFF2-40B4-BE49-F238E27FC236}">
                <a16:creationId xmlns:a16="http://schemas.microsoft.com/office/drawing/2014/main" id="{760937FC-3863-4646-AF90-18F5AD1AFB1D}"/>
              </a:ext>
            </a:extLst>
          </p:cNvPr>
          <p:cNvGrpSpPr>
            <a:grpSpLocks/>
          </p:cNvGrpSpPr>
          <p:nvPr/>
        </p:nvGrpSpPr>
        <p:grpSpPr bwMode="auto">
          <a:xfrm>
            <a:off x="4902200" y="6096000"/>
            <a:ext cx="4318000" cy="533400"/>
            <a:chOff x="2128" y="3840"/>
            <a:chExt cx="2720" cy="336"/>
          </a:xfrm>
        </p:grpSpPr>
        <p:sp>
          <p:nvSpPr>
            <p:cNvPr id="581657" name="Rectangle 25">
              <a:extLst>
                <a:ext uri="{FF2B5EF4-FFF2-40B4-BE49-F238E27FC236}">
                  <a16:creationId xmlns:a16="http://schemas.microsoft.com/office/drawing/2014/main" id="{A3960597-2CB8-EE43-BBA1-56C4CD74D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3840"/>
              <a:ext cx="272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      M(MAR)</a:t>
              </a:r>
            </a:p>
          </p:txBody>
        </p:sp>
        <p:sp>
          <p:nvSpPr>
            <p:cNvPr id="581658" name="Line 26">
              <a:extLst>
                <a:ext uri="{FF2B5EF4-FFF2-40B4-BE49-F238E27FC236}">
                  <a16:creationId xmlns:a16="http://schemas.microsoft.com/office/drawing/2014/main" id="{855D69B0-87D8-334C-AE6D-DF547FBB5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4014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81659" name="Text Box 27">
            <a:extLst>
              <a:ext uri="{FF2B5EF4-FFF2-40B4-BE49-F238E27FC236}">
                <a16:creationId xmlns:a16="http://schemas.microsoft.com/office/drawing/2014/main" id="{F9FA198C-063B-3249-8C30-2C0FF6E41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526" y="3962401"/>
            <a:ext cx="1489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    X</a:t>
            </a:r>
            <a:endParaRPr kumimoji="1" lang="zh-CN" altLang="en-US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1660" name="Text Box 28">
            <a:extLst>
              <a:ext uri="{FF2B5EF4-FFF2-40B4-BE49-F238E27FC236}">
                <a16:creationId xmlns:a16="http://schemas.microsoft.com/office/drawing/2014/main" id="{5E8CA445-629E-8546-8302-1E2F63E77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525" y="1066801"/>
            <a:ext cx="1479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  X</a:t>
            </a:r>
            <a:endParaRPr kumimoji="1" lang="zh-CN" altLang="en-US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1661" name="Text Box 29">
            <a:extLst>
              <a:ext uri="{FF2B5EF4-FFF2-40B4-BE49-F238E27FC236}">
                <a16:creationId xmlns:a16="http://schemas.microsoft.com/office/drawing/2014/main" id="{DAFE898C-E641-7047-BE9E-D34196AB4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962401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 存数指令</a:t>
            </a:r>
          </a:p>
        </p:txBody>
      </p:sp>
      <p:sp>
        <p:nvSpPr>
          <p:cNvPr id="581662" name="Text Box 30">
            <a:extLst>
              <a:ext uri="{FF2B5EF4-FFF2-40B4-BE49-F238E27FC236}">
                <a16:creationId xmlns:a16="http://schemas.microsoft.com/office/drawing/2014/main" id="{63FE41FD-3D31-C94D-AF06-9CF58FA99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066801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 加法指令</a:t>
            </a:r>
          </a:p>
        </p:txBody>
      </p:sp>
      <p:sp>
        <p:nvSpPr>
          <p:cNvPr id="581663" name="Rectangle 31">
            <a:extLst>
              <a:ext uri="{FF2B5EF4-FFF2-40B4-BE49-F238E27FC236}">
                <a16:creationId xmlns:a16="http://schemas.microsoft.com/office/drawing/2014/main" id="{9F8EFEB6-BB39-AC4F-8875-F98B83E7D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9.1</a:t>
            </a:r>
          </a:p>
        </p:txBody>
      </p:sp>
      <p:sp>
        <p:nvSpPr>
          <p:cNvPr id="581664" name="AutoShape 3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AB6E55B-D30E-2746-B704-3CD8AF9DA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88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8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8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8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8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59" grpId="0" autoUpdateAnimBg="0"/>
      <p:bldP spid="581660" grpId="0" autoUpdateAnimBg="0"/>
      <p:bldP spid="581661" grpId="0" autoUpdateAnimBg="0"/>
      <p:bldP spid="58166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>
            <a:extLst>
              <a:ext uri="{FF2B5EF4-FFF2-40B4-BE49-F238E27FC236}">
                <a16:creationId xmlns:a16="http://schemas.microsoft.com/office/drawing/2014/main" id="{709C815D-048A-9244-B979-5E8CB6B52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4800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 取数指令</a:t>
            </a:r>
            <a:endParaRPr kumimoji="1" lang="en-US" altLang="zh-CN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82659" name="Group 3">
            <a:extLst>
              <a:ext uri="{FF2B5EF4-FFF2-40B4-BE49-F238E27FC236}">
                <a16:creationId xmlns:a16="http://schemas.microsoft.com/office/drawing/2014/main" id="{0F258421-F82B-E948-9AF5-9C0E46DDFBEB}"/>
              </a:ext>
            </a:extLst>
          </p:cNvPr>
          <p:cNvGrpSpPr>
            <a:grpSpLocks/>
          </p:cNvGrpSpPr>
          <p:nvPr/>
        </p:nvGrpSpPr>
        <p:grpSpPr bwMode="auto">
          <a:xfrm>
            <a:off x="4929188" y="914400"/>
            <a:ext cx="3071812" cy="533400"/>
            <a:chOff x="2145" y="576"/>
            <a:chExt cx="1935" cy="336"/>
          </a:xfrm>
        </p:grpSpPr>
        <p:sp>
          <p:nvSpPr>
            <p:cNvPr id="582660" name="Rectangle 4">
              <a:extLst>
                <a:ext uri="{FF2B5EF4-FFF2-40B4-BE49-F238E27FC236}">
                  <a16:creationId xmlns:a16="http://schemas.microsoft.com/office/drawing/2014/main" id="{2B22C5CD-8877-B640-8C46-0A9CBB235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576"/>
              <a:ext cx="193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 IR )       </a:t>
              </a:r>
              <a:r>
                <a:rPr kumimoji="1" lang="en-US" altLang="zh-CN" sz="1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</a:p>
          </p:txBody>
        </p:sp>
        <p:sp>
          <p:nvSpPr>
            <p:cNvPr id="582661" name="Line 5">
              <a:extLst>
                <a:ext uri="{FF2B5EF4-FFF2-40B4-BE49-F238E27FC236}">
                  <a16:creationId xmlns:a16="http://schemas.microsoft.com/office/drawing/2014/main" id="{148BEBF6-3D8D-0743-881D-195BCFA55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1" y="745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2662" name="Group 6">
            <a:extLst>
              <a:ext uri="{FF2B5EF4-FFF2-40B4-BE49-F238E27FC236}">
                <a16:creationId xmlns:a16="http://schemas.microsoft.com/office/drawing/2014/main" id="{98E5D475-4459-E14B-B03A-7C97CFBB6E66}"/>
              </a:ext>
            </a:extLst>
          </p:cNvPr>
          <p:cNvGrpSpPr>
            <a:grpSpLocks/>
          </p:cNvGrpSpPr>
          <p:nvPr/>
        </p:nvGrpSpPr>
        <p:grpSpPr bwMode="auto">
          <a:xfrm>
            <a:off x="4929188" y="1524000"/>
            <a:ext cx="2519362" cy="533400"/>
            <a:chOff x="1648" y="960"/>
            <a:chExt cx="1587" cy="336"/>
          </a:xfrm>
        </p:grpSpPr>
        <p:sp>
          <p:nvSpPr>
            <p:cNvPr id="582663" name="Rectangle 7">
              <a:extLst>
                <a:ext uri="{FF2B5EF4-FFF2-40B4-BE49-F238E27FC236}">
                  <a16:creationId xmlns:a16="http://schemas.microsoft.com/office/drawing/2014/main" id="{AE653381-FD10-4045-B4D2-D6D495486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8" y="960"/>
              <a:ext cx="158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582664" name="Line 8">
              <a:extLst>
                <a:ext uri="{FF2B5EF4-FFF2-40B4-BE49-F238E27FC236}">
                  <a16:creationId xmlns:a16="http://schemas.microsoft.com/office/drawing/2014/main" id="{D25C775B-7AEB-9B40-9D07-2C4323AC1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128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2687" name="Group 31">
            <a:extLst>
              <a:ext uri="{FF2B5EF4-FFF2-40B4-BE49-F238E27FC236}">
                <a16:creationId xmlns:a16="http://schemas.microsoft.com/office/drawing/2014/main" id="{EA5C27B3-BAA5-7D4A-BF0E-1C45CD25D814}"/>
              </a:ext>
            </a:extLst>
          </p:cNvPr>
          <p:cNvGrpSpPr>
            <a:grpSpLocks/>
          </p:cNvGrpSpPr>
          <p:nvPr/>
        </p:nvGrpSpPr>
        <p:grpSpPr bwMode="auto">
          <a:xfrm>
            <a:off x="4929188" y="2133600"/>
            <a:ext cx="3757612" cy="533400"/>
            <a:chOff x="2145" y="1344"/>
            <a:chExt cx="2367" cy="336"/>
          </a:xfrm>
        </p:grpSpPr>
        <p:sp>
          <p:nvSpPr>
            <p:cNvPr id="582666" name="Rectangle 10">
              <a:extLst>
                <a:ext uri="{FF2B5EF4-FFF2-40B4-BE49-F238E27FC236}">
                  <a16:creationId xmlns:a16="http://schemas.microsoft.com/office/drawing/2014/main" id="{3A479C39-8150-D543-8C81-530EFBF2A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1344"/>
              <a:ext cx="236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( MAR )       </a:t>
              </a:r>
              <a:r>
                <a:rPr kumimoji="1" lang="en-US" altLang="zh-CN" sz="1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</a:p>
          </p:txBody>
        </p:sp>
        <p:sp>
          <p:nvSpPr>
            <p:cNvPr id="582667" name="Line 11">
              <a:extLst>
                <a:ext uri="{FF2B5EF4-FFF2-40B4-BE49-F238E27FC236}">
                  <a16:creationId xmlns:a16="http://schemas.microsoft.com/office/drawing/2014/main" id="{427FE37F-9222-4345-B783-0C1705EDF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" y="1527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2668" name="Group 12">
            <a:extLst>
              <a:ext uri="{FF2B5EF4-FFF2-40B4-BE49-F238E27FC236}">
                <a16:creationId xmlns:a16="http://schemas.microsoft.com/office/drawing/2014/main" id="{6073C99C-CA6F-3340-B4D8-75A327BB3332}"/>
              </a:ext>
            </a:extLst>
          </p:cNvPr>
          <p:cNvGrpSpPr>
            <a:grpSpLocks/>
          </p:cNvGrpSpPr>
          <p:nvPr/>
        </p:nvGrpSpPr>
        <p:grpSpPr bwMode="auto">
          <a:xfrm>
            <a:off x="4929188" y="2743200"/>
            <a:ext cx="4318000" cy="533400"/>
            <a:chOff x="1648" y="1728"/>
            <a:chExt cx="2720" cy="336"/>
          </a:xfrm>
        </p:grpSpPr>
        <p:sp>
          <p:nvSpPr>
            <p:cNvPr id="582669" name="Rectangle 13">
              <a:extLst>
                <a:ext uri="{FF2B5EF4-FFF2-40B4-BE49-F238E27FC236}">
                  <a16:creationId xmlns:a16="http://schemas.microsoft.com/office/drawing/2014/main" id="{9A017936-4524-FD49-A612-E74F974D8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8" y="1728"/>
              <a:ext cx="272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       ACC </a:t>
              </a:r>
            </a:p>
          </p:txBody>
        </p:sp>
        <p:sp>
          <p:nvSpPr>
            <p:cNvPr id="582670" name="Line 14">
              <a:extLst>
                <a:ext uri="{FF2B5EF4-FFF2-40B4-BE49-F238E27FC236}">
                  <a16:creationId xmlns:a16="http://schemas.microsoft.com/office/drawing/2014/main" id="{1A523AC8-2F7B-2543-BD20-3A898D4C4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6" y="1897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82671" name="Rectangle 15">
            <a:extLst>
              <a:ext uri="{FF2B5EF4-FFF2-40B4-BE49-F238E27FC236}">
                <a16:creationId xmlns:a16="http://schemas.microsoft.com/office/drawing/2014/main" id="{FFA8EC54-ADC7-8D41-8CAF-8F523436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200400"/>
            <a:ext cx="2641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转移指令</a:t>
            </a:r>
          </a:p>
        </p:txBody>
      </p:sp>
      <p:sp>
        <p:nvSpPr>
          <p:cNvPr id="582672" name="Rectangle 16">
            <a:extLst>
              <a:ext uri="{FF2B5EF4-FFF2-40B4-BE49-F238E27FC236}">
                <a16:creationId xmlns:a16="http://schemas.microsoft.com/office/drawing/2014/main" id="{1BD13F25-4BC9-464D-A6E1-20B789D55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3876675"/>
            <a:ext cx="23796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 无条件转</a:t>
            </a:r>
            <a:endParaRPr kumimoji="1" lang="en-US" altLang="zh-CN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2673" name="Rectangle 17">
            <a:extLst>
              <a:ext uri="{FF2B5EF4-FFF2-40B4-BE49-F238E27FC236}">
                <a16:creationId xmlns:a16="http://schemas.microsoft.com/office/drawing/2014/main" id="{54613871-F656-D649-90A5-1D7FAC683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5181600"/>
            <a:ext cx="250666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 条件转移</a:t>
            </a:r>
            <a:endParaRPr kumimoji="1" lang="en-US" altLang="zh-CN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82674" name="Group 18">
            <a:extLst>
              <a:ext uri="{FF2B5EF4-FFF2-40B4-BE49-F238E27FC236}">
                <a16:creationId xmlns:a16="http://schemas.microsoft.com/office/drawing/2014/main" id="{49442678-23E2-BA49-8EB1-1A0AFDA3C140}"/>
              </a:ext>
            </a:extLst>
          </p:cNvPr>
          <p:cNvGrpSpPr>
            <a:grpSpLocks/>
          </p:cNvGrpSpPr>
          <p:nvPr/>
        </p:nvGrpSpPr>
        <p:grpSpPr bwMode="auto">
          <a:xfrm>
            <a:off x="4929188" y="4572000"/>
            <a:ext cx="4138612" cy="533400"/>
            <a:chOff x="2145" y="2880"/>
            <a:chExt cx="2607" cy="336"/>
          </a:xfrm>
        </p:grpSpPr>
        <p:sp>
          <p:nvSpPr>
            <p:cNvPr id="582675" name="Rectangle 19">
              <a:extLst>
                <a:ext uri="{FF2B5EF4-FFF2-40B4-BE49-F238E27FC236}">
                  <a16:creationId xmlns:a16="http://schemas.microsoft.com/office/drawing/2014/main" id="{DD0A5C94-5654-E44C-A2D1-98AA1BD6A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2880"/>
              <a:ext cx="260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 IR )       </a:t>
              </a:r>
              <a:r>
                <a:rPr kumimoji="1" lang="en-US" altLang="zh-CN" sz="1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</a:p>
          </p:txBody>
        </p:sp>
        <p:sp>
          <p:nvSpPr>
            <p:cNvPr id="582676" name="Line 20">
              <a:extLst>
                <a:ext uri="{FF2B5EF4-FFF2-40B4-BE49-F238E27FC236}">
                  <a16:creationId xmlns:a16="http://schemas.microsoft.com/office/drawing/2014/main" id="{46E1E132-63CB-7F47-85B8-7DA8B91DA4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1" y="3048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2688" name="Group 32">
            <a:extLst>
              <a:ext uri="{FF2B5EF4-FFF2-40B4-BE49-F238E27FC236}">
                <a16:creationId xmlns:a16="http://schemas.microsoft.com/office/drawing/2014/main" id="{9B34CDDE-7A88-A04C-A47C-5F2E97E1DAA2}"/>
              </a:ext>
            </a:extLst>
          </p:cNvPr>
          <p:cNvGrpSpPr>
            <a:grpSpLocks/>
          </p:cNvGrpSpPr>
          <p:nvPr/>
        </p:nvGrpSpPr>
        <p:grpSpPr bwMode="auto">
          <a:xfrm>
            <a:off x="4929188" y="5867400"/>
            <a:ext cx="5205412" cy="533400"/>
            <a:chOff x="2145" y="3696"/>
            <a:chExt cx="3279" cy="336"/>
          </a:xfrm>
        </p:grpSpPr>
        <p:sp>
          <p:nvSpPr>
            <p:cNvPr id="582678" name="Rectangle 22">
              <a:extLst>
                <a:ext uri="{FF2B5EF4-FFF2-40B4-BE49-F238E27FC236}">
                  <a16:creationId xmlns:a16="http://schemas.microsoft.com/office/drawing/2014/main" id="{B2C8D346-0F7A-9F48-A38F-E65689378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3696"/>
              <a:ext cx="3279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r>
                <a:rPr kumimoji="1" lang="en-US" altLang="zh-CN" sz="2000" b="1" baseline="30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•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 IR ) + A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 PC )       PC</a:t>
              </a:r>
            </a:p>
          </p:txBody>
        </p:sp>
        <p:sp>
          <p:nvSpPr>
            <p:cNvPr id="582679" name="Line 23">
              <a:extLst>
                <a:ext uri="{FF2B5EF4-FFF2-40B4-BE49-F238E27FC236}">
                  <a16:creationId xmlns:a16="http://schemas.microsoft.com/office/drawing/2014/main" id="{7BBB199C-4B43-0B4E-BA86-AEBFE2565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1" y="3864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2680" name="Line 24">
              <a:extLst>
                <a:ext uri="{FF2B5EF4-FFF2-40B4-BE49-F238E27FC236}">
                  <a16:creationId xmlns:a16="http://schemas.microsoft.com/office/drawing/2014/main" id="{0CDAAF70-9600-6D40-83BE-3B1F42DDA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9" y="3767"/>
              <a:ext cx="1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82681" name="Text Box 25">
            <a:extLst>
              <a:ext uri="{FF2B5EF4-FFF2-40B4-BE49-F238E27FC236}">
                <a16:creationId xmlns:a16="http://schemas.microsoft.com/office/drawing/2014/main" id="{1B6A0251-30DD-0D4A-A5EE-017BD5DFE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1" y="295276"/>
            <a:ext cx="1458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LDA   X</a:t>
            </a:r>
            <a:endParaRPr kumimoji="1" lang="zh-CN" altLang="en-US" sz="28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2682" name="Text Box 26">
            <a:extLst>
              <a:ext uri="{FF2B5EF4-FFF2-40B4-BE49-F238E27FC236}">
                <a16:creationId xmlns:a16="http://schemas.microsoft.com/office/drawing/2014/main" id="{EEB8B393-1B27-7F46-B23E-10389852E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1" y="3876676"/>
            <a:ext cx="1438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   X</a:t>
            </a:r>
            <a:endParaRPr kumimoji="1" lang="zh-CN" altLang="en-US" sz="28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2683" name="Text Box 27">
            <a:extLst>
              <a:ext uri="{FF2B5EF4-FFF2-40B4-BE49-F238E27FC236}">
                <a16:creationId xmlns:a16="http://schemas.microsoft.com/office/drawing/2014/main" id="{B7DC123B-F5A0-3349-AF1F-553A60B24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1" y="5248276"/>
            <a:ext cx="1547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BAN    X</a:t>
            </a:r>
            <a:endParaRPr kumimoji="1" lang="zh-CN" altLang="en-US" sz="28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2684" name="Text Box 28">
            <a:extLst>
              <a:ext uri="{FF2B5EF4-FFF2-40B4-BE49-F238E27FC236}">
                <a16:creationId xmlns:a16="http://schemas.microsoft.com/office/drawing/2014/main" id="{61F028AE-455B-1241-9566-1B228C963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5226051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（负则转）</a:t>
            </a:r>
          </a:p>
        </p:txBody>
      </p:sp>
      <p:sp>
        <p:nvSpPr>
          <p:cNvPr id="582685" name="Rectangle 29">
            <a:extLst>
              <a:ext uri="{FF2B5EF4-FFF2-40B4-BE49-F238E27FC236}">
                <a16:creationId xmlns:a16="http://schemas.microsoft.com/office/drawing/2014/main" id="{6C8AA460-00E2-BB4F-8A0F-5CCAB9684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9.1</a:t>
            </a:r>
          </a:p>
        </p:txBody>
      </p:sp>
      <p:sp>
        <p:nvSpPr>
          <p:cNvPr id="582686" name="AutoShape 3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202BCEB-603F-7E49-86B4-67C1E1BC1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76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8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8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8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8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8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71" grpId="0" autoUpdateAnimBg="0"/>
      <p:bldP spid="582672" grpId="0" autoUpdateAnimBg="0"/>
      <p:bldP spid="582673" grpId="0" autoUpdateAnimBg="0"/>
      <p:bldP spid="582681" grpId="0" autoUpdateAnimBg="0"/>
      <p:bldP spid="582682" grpId="0" autoUpdateAnimBg="0"/>
      <p:bldP spid="582683" grpId="0" autoUpdateAnimBg="0"/>
      <p:bldP spid="58268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>
            <a:extLst>
              <a:ext uri="{FF2B5EF4-FFF2-40B4-BE49-F238E27FC236}">
                <a16:creationId xmlns:a16="http://schemas.microsoft.com/office/drawing/2014/main" id="{415182C7-9403-A54E-B91B-9340CECEB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533400"/>
            <a:ext cx="35988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 三类指令的指令周期</a:t>
            </a:r>
          </a:p>
        </p:txBody>
      </p:sp>
      <p:grpSp>
        <p:nvGrpSpPr>
          <p:cNvPr id="583683" name="Group 3">
            <a:extLst>
              <a:ext uri="{FF2B5EF4-FFF2-40B4-BE49-F238E27FC236}">
                <a16:creationId xmlns:a16="http://schemas.microsoft.com/office/drawing/2014/main" id="{E66A5158-375F-6D47-87E5-2CF9E82CE019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676401"/>
            <a:ext cx="2971800" cy="549275"/>
            <a:chOff x="2304" y="1056"/>
            <a:chExt cx="1872" cy="346"/>
          </a:xfrm>
        </p:grpSpPr>
        <p:sp>
          <p:nvSpPr>
            <p:cNvPr id="583684" name="Line 4">
              <a:extLst>
                <a:ext uri="{FF2B5EF4-FFF2-40B4-BE49-F238E27FC236}">
                  <a16:creationId xmlns:a16="http://schemas.microsoft.com/office/drawing/2014/main" id="{32D010F9-679B-1344-B783-0BACA1E90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11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3685" name="Line 5">
              <a:extLst>
                <a:ext uri="{FF2B5EF4-FFF2-40B4-BE49-F238E27FC236}">
                  <a16:creationId xmlns:a16="http://schemas.microsoft.com/office/drawing/2014/main" id="{CF91C6AF-BDCE-9144-90DF-64A92349F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" y="111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3686" name="Line 6">
              <a:extLst>
                <a:ext uri="{FF2B5EF4-FFF2-40B4-BE49-F238E27FC236}">
                  <a16:creationId xmlns:a16="http://schemas.microsoft.com/office/drawing/2014/main" id="{36B56913-F154-C042-AC77-439F3C27D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11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3687" name="Line 7">
              <a:extLst>
                <a:ext uri="{FF2B5EF4-FFF2-40B4-BE49-F238E27FC236}">
                  <a16:creationId xmlns:a16="http://schemas.microsoft.com/office/drawing/2014/main" id="{8757915D-10E5-664A-960C-D4CB0D1C1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30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3688" name="Line 8">
              <a:extLst>
                <a:ext uri="{FF2B5EF4-FFF2-40B4-BE49-F238E27FC236}">
                  <a16:creationId xmlns:a16="http://schemas.microsoft.com/office/drawing/2014/main" id="{AAFB7E6B-89A9-2147-B865-95F1405B9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30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3689" name="Text Box 9">
              <a:extLst>
                <a:ext uri="{FF2B5EF4-FFF2-40B4-BE49-F238E27FC236}">
                  <a16:creationId xmlns:a16="http://schemas.microsoft.com/office/drawing/2014/main" id="{0B3D615E-DED0-0343-B1C2-F09C3495E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056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取指周期</a:t>
              </a:r>
            </a:p>
          </p:txBody>
        </p:sp>
        <p:sp>
          <p:nvSpPr>
            <p:cNvPr id="583690" name="Text Box 10">
              <a:extLst>
                <a:ext uri="{FF2B5EF4-FFF2-40B4-BE49-F238E27FC236}">
                  <a16:creationId xmlns:a16="http://schemas.microsoft.com/office/drawing/2014/main" id="{8D4FA86F-E54D-9149-926B-9F749AA40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056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执行周期</a:t>
              </a:r>
            </a:p>
          </p:txBody>
        </p:sp>
      </p:grpSp>
      <p:grpSp>
        <p:nvGrpSpPr>
          <p:cNvPr id="583691" name="Group 11">
            <a:extLst>
              <a:ext uri="{FF2B5EF4-FFF2-40B4-BE49-F238E27FC236}">
                <a16:creationId xmlns:a16="http://schemas.microsoft.com/office/drawing/2014/main" id="{5FE54637-6203-8046-BA47-7BB0B48868D3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697164"/>
            <a:ext cx="2971800" cy="549275"/>
            <a:chOff x="2304" y="1708"/>
            <a:chExt cx="1872" cy="346"/>
          </a:xfrm>
        </p:grpSpPr>
        <p:sp>
          <p:nvSpPr>
            <p:cNvPr id="583692" name="Line 12">
              <a:extLst>
                <a:ext uri="{FF2B5EF4-FFF2-40B4-BE49-F238E27FC236}">
                  <a16:creationId xmlns:a16="http://schemas.microsoft.com/office/drawing/2014/main" id="{43D1B9C0-1732-0F44-98FC-80016FA34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76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3693" name="Line 13">
              <a:extLst>
                <a:ext uri="{FF2B5EF4-FFF2-40B4-BE49-F238E27FC236}">
                  <a16:creationId xmlns:a16="http://schemas.microsoft.com/office/drawing/2014/main" id="{04CD25EB-D85C-F745-B981-41CB64D8B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" y="176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3694" name="Line 14">
              <a:extLst>
                <a:ext uri="{FF2B5EF4-FFF2-40B4-BE49-F238E27FC236}">
                  <a16:creationId xmlns:a16="http://schemas.microsoft.com/office/drawing/2014/main" id="{91A30AA8-0D9A-6944-A411-D1A1BD1D8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76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3695" name="Line 15">
              <a:extLst>
                <a:ext uri="{FF2B5EF4-FFF2-40B4-BE49-F238E27FC236}">
                  <a16:creationId xmlns:a16="http://schemas.microsoft.com/office/drawing/2014/main" id="{BB13C780-83DC-F843-B318-368B0DE59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958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3696" name="Line 16">
              <a:extLst>
                <a:ext uri="{FF2B5EF4-FFF2-40B4-BE49-F238E27FC236}">
                  <a16:creationId xmlns:a16="http://schemas.microsoft.com/office/drawing/2014/main" id="{68871B8F-2CAB-5C43-B43E-B7AC2A13C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958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3697" name="Text Box 17">
              <a:extLst>
                <a:ext uri="{FF2B5EF4-FFF2-40B4-BE49-F238E27FC236}">
                  <a16:creationId xmlns:a16="http://schemas.microsoft.com/office/drawing/2014/main" id="{4E72831C-3572-874E-BB3E-B3A98EBCA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708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取指周期</a:t>
              </a:r>
            </a:p>
          </p:txBody>
        </p:sp>
        <p:sp>
          <p:nvSpPr>
            <p:cNvPr id="583698" name="Text Box 18">
              <a:extLst>
                <a:ext uri="{FF2B5EF4-FFF2-40B4-BE49-F238E27FC236}">
                  <a16:creationId xmlns:a16="http://schemas.microsoft.com/office/drawing/2014/main" id="{112BA86E-B5CF-E046-8612-DD2F9295D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708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执行周期</a:t>
              </a:r>
            </a:p>
          </p:txBody>
        </p:sp>
      </p:grpSp>
      <p:grpSp>
        <p:nvGrpSpPr>
          <p:cNvPr id="583699" name="Group 19">
            <a:extLst>
              <a:ext uri="{FF2B5EF4-FFF2-40B4-BE49-F238E27FC236}">
                <a16:creationId xmlns:a16="http://schemas.microsoft.com/office/drawing/2014/main" id="{3AF64514-BF17-8944-86F6-1B433D2550ED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738689"/>
            <a:ext cx="2971800" cy="549275"/>
            <a:chOff x="2304" y="3014"/>
            <a:chExt cx="1872" cy="346"/>
          </a:xfrm>
        </p:grpSpPr>
        <p:sp>
          <p:nvSpPr>
            <p:cNvPr id="583700" name="Line 20">
              <a:extLst>
                <a:ext uri="{FF2B5EF4-FFF2-40B4-BE49-F238E27FC236}">
                  <a16:creationId xmlns:a16="http://schemas.microsoft.com/office/drawing/2014/main" id="{6C82BAA3-ABCA-9148-8BBF-6343C14C6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0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3701" name="Line 21">
              <a:extLst>
                <a:ext uri="{FF2B5EF4-FFF2-40B4-BE49-F238E27FC236}">
                  <a16:creationId xmlns:a16="http://schemas.microsoft.com/office/drawing/2014/main" id="{D8DDD7B0-71EA-DE4B-819F-AF86ECF90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" y="30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3702" name="Line 22">
              <a:extLst>
                <a:ext uri="{FF2B5EF4-FFF2-40B4-BE49-F238E27FC236}">
                  <a16:creationId xmlns:a16="http://schemas.microsoft.com/office/drawing/2014/main" id="{ED5ACC61-4DA7-6046-BDBC-52EF20CE82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0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3703" name="Line 23">
              <a:extLst>
                <a:ext uri="{FF2B5EF4-FFF2-40B4-BE49-F238E27FC236}">
                  <a16:creationId xmlns:a16="http://schemas.microsoft.com/office/drawing/2014/main" id="{5356C202-E02C-894A-848A-EE849E2AE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264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3704" name="Line 24">
              <a:extLst>
                <a:ext uri="{FF2B5EF4-FFF2-40B4-BE49-F238E27FC236}">
                  <a16:creationId xmlns:a16="http://schemas.microsoft.com/office/drawing/2014/main" id="{C95BD426-30B4-8045-857D-14A6C363A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264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3705" name="Text Box 25">
              <a:extLst>
                <a:ext uri="{FF2B5EF4-FFF2-40B4-BE49-F238E27FC236}">
                  <a16:creationId xmlns:a16="http://schemas.microsoft.com/office/drawing/2014/main" id="{41C7A005-7CB9-0049-A589-DEB63F493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014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取指周期</a:t>
              </a:r>
            </a:p>
          </p:txBody>
        </p:sp>
        <p:sp>
          <p:nvSpPr>
            <p:cNvPr id="583706" name="Text Box 26">
              <a:extLst>
                <a:ext uri="{FF2B5EF4-FFF2-40B4-BE49-F238E27FC236}">
                  <a16:creationId xmlns:a16="http://schemas.microsoft.com/office/drawing/2014/main" id="{05930F39-062A-0A42-9A0A-D0C06CBDD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014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执行周期</a:t>
              </a:r>
            </a:p>
          </p:txBody>
        </p:sp>
      </p:grpSp>
      <p:grpSp>
        <p:nvGrpSpPr>
          <p:cNvPr id="583707" name="Group 27">
            <a:extLst>
              <a:ext uri="{FF2B5EF4-FFF2-40B4-BE49-F238E27FC236}">
                <a16:creationId xmlns:a16="http://schemas.microsoft.com/office/drawing/2014/main" id="{49A4D984-8E45-B945-8563-D8CEA5A554A0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717926"/>
            <a:ext cx="4495800" cy="549275"/>
            <a:chOff x="2304" y="2361"/>
            <a:chExt cx="2832" cy="346"/>
          </a:xfrm>
        </p:grpSpPr>
        <p:sp>
          <p:nvSpPr>
            <p:cNvPr id="583708" name="Line 28">
              <a:extLst>
                <a:ext uri="{FF2B5EF4-FFF2-40B4-BE49-F238E27FC236}">
                  <a16:creationId xmlns:a16="http://schemas.microsoft.com/office/drawing/2014/main" id="{04D4C292-FD23-4747-8012-FF352F2BB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41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3709" name="Line 29">
              <a:extLst>
                <a:ext uri="{FF2B5EF4-FFF2-40B4-BE49-F238E27FC236}">
                  <a16:creationId xmlns:a16="http://schemas.microsoft.com/office/drawing/2014/main" id="{BD4F0E5A-D1AC-274E-B26B-425D8AC41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" y="241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3710" name="Line 30">
              <a:extLst>
                <a:ext uri="{FF2B5EF4-FFF2-40B4-BE49-F238E27FC236}">
                  <a16:creationId xmlns:a16="http://schemas.microsoft.com/office/drawing/2014/main" id="{408690C0-C222-BF41-8425-A440BFB4A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41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3711" name="Line 31">
              <a:extLst>
                <a:ext uri="{FF2B5EF4-FFF2-40B4-BE49-F238E27FC236}">
                  <a16:creationId xmlns:a16="http://schemas.microsoft.com/office/drawing/2014/main" id="{E11A5591-D762-FD49-B00E-F3065D340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611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3712" name="Line 32">
              <a:extLst>
                <a:ext uri="{FF2B5EF4-FFF2-40B4-BE49-F238E27FC236}">
                  <a16:creationId xmlns:a16="http://schemas.microsoft.com/office/drawing/2014/main" id="{89101A6A-8D88-064C-8B09-A99893717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611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3713" name="Text Box 33">
              <a:extLst>
                <a:ext uri="{FF2B5EF4-FFF2-40B4-BE49-F238E27FC236}">
                  <a16:creationId xmlns:a16="http://schemas.microsoft.com/office/drawing/2014/main" id="{DEE29CCF-7172-E943-9127-4AC0AD9A6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361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取指周期</a:t>
              </a:r>
            </a:p>
          </p:txBody>
        </p:sp>
        <p:sp>
          <p:nvSpPr>
            <p:cNvPr id="583714" name="Text Box 34">
              <a:extLst>
                <a:ext uri="{FF2B5EF4-FFF2-40B4-BE49-F238E27FC236}">
                  <a16:creationId xmlns:a16="http://schemas.microsoft.com/office/drawing/2014/main" id="{D7B99E36-EBCA-1E4D-8197-EB6D594ED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361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间址周期</a:t>
              </a:r>
            </a:p>
          </p:txBody>
        </p:sp>
        <p:sp>
          <p:nvSpPr>
            <p:cNvPr id="583715" name="Line 35">
              <a:extLst>
                <a:ext uri="{FF2B5EF4-FFF2-40B4-BE49-F238E27FC236}">
                  <a16:creationId xmlns:a16="http://schemas.microsoft.com/office/drawing/2014/main" id="{0F0228FD-26EB-8846-BBA5-EE2ACE5FD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41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3716" name="Line 36">
              <a:extLst>
                <a:ext uri="{FF2B5EF4-FFF2-40B4-BE49-F238E27FC236}">
                  <a16:creationId xmlns:a16="http://schemas.microsoft.com/office/drawing/2014/main" id="{F5A6BA1C-1CFC-5945-963D-CCB31E17A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611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3717" name="Text Box 37">
              <a:extLst>
                <a:ext uri="{FF2B5EF4-FFF2-40B4-BE49-F238E27FC236}">
                  <a16:creationId xmlns:a16="http://schemas.microsoft.com/office/drawing/2014/main" id="{1A0B9F8C-E3AD-174E-9BA7-057566CB8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361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执行周期</a:t>
              </a:r>
            </a:p>
          </p:txBody>
        </p:sp>
      </p:grpSp>
      <p:sp>
        <p:nvSpPr>
          <p:cNvPr id="583718" name="Text Box 38">
            <a:extLst>
              <a:ext uri="{FF2B5EF4-FFF2-40B4-BE49-F238E27FC236}">
                <a16:creationId xmlns:a16="http://schemas.microsoft.com/office/drawing/2014/main" id="{443E664F-D0F2-E743-BFCE-35676C96C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388" y="1644650"/>
            <a:ext cx="2405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非访存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指令周期</a:t>
            </a:r>
          </a:p>
        </p:txBody>
      </p:sp>
      <p:sp>
        <p:nvSpPr>
          <p:cNvPr id="583719" name="Text Box 39">
            <a:extLst>
              <a:ext uri="{FF2B5EF4-FFF2-40B4-BE49-F238E27FC236}">
                <a16:creationId xmlns:a16="http://schemas.microsoft.com/office/drawing/2014/main" id="{79858F1F-A8DE-314A-B16A-BBE25C520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665413"/>
            <a:ext cx="271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直接访存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指令周期</a:t>
            </a:r>
          </a:p>
        </p:txBody>
      </p:sp>
      <p:sp>
        <p:nvSpPr>
          <p:cNvPr id="583720" name="Text Box 40">
            <a:extLst>
              <a:ext uri="{FF2B5EF4-FFF2-40B4-BE49-F238E27FC236}">
                <a16:creationId xmlns:a16="http://schemas.microsoft.com/office/drawing/2014/main" id="{81B80575-5ACE-2E49-86B2-7FE5C8B2C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686175"/>
            <a:ext cx="271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间接访存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指令周期</a:t>
            </a:r>
          </a:p>
        </p:txBody>
      </p:sp>
      <p:sp>
        <p:nvSpPr>
          <p:cNvPr id="583721" name="Text Box 41">
            <a:extLst>
              <a:ext uri="{FF2B5EF4-FFF2-40B4-BE49-F238E27FC236}">
                <a16:creationId xmlns:a16="http://schemas.microsoft.com/office/drawing/2014/main" id="{3E380730-6FAF-DF47-87E3-A318D1691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6" y="4706938"/>
            <a:ext cx="209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转移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指令周期</a:t>
            </a:r>
          </a:p>
        </p:txBody>
      </p:sp>
      <p:sp>
        <p:nvSpPr>
          <p:cNvPr id="583722" name="Rectangle 42">
            <a:extLst>
              <a:ext uri="{FF2B5EF4-FFF2-40B4-BE49-F238E27FC236}">
                <a16:creationId xmlns:a16="http://schemas.microsoft.com/office/drawing/2014/main" id="{9057FFEE-42C0-C04C-9088-3F9DF74DE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9.1</a:t>
            </a:r>
          </a:p>
        </p:txBody>
      </p:sp>
      <p:grpSp>
        <p:nvGrpSpPr>
          <p:cNvPr id="583723" name="Group 43">
            <a:extLst>
              <a:ext uri="{FF2B5EF4-FFF2-40B4-BE49-F238E27FC236}">
                <a16:creationId xmlns:a16="http://schemas.microsoft.com/office/drawing/2014/main" id="{00A402C1-676D-7649-84A6-96643CC2BB0F}"/>
              </a:ext>
            </a:extLst>
          </p:cNvPr>
          <p:cNvGrpSpPr>
            <a:grpSpLocks/>
          </p:cNvGrpSpPr>
          <p:nvPr/>
        </p:nvGrpSpPr>
        <p:grpSpPr bwMode="auto">
          <a:xfrm>
            <a:off x="5175250" y="5759451"/>
            <a:ext cx="4495800" cy="549275"/>
            <a:chOff x="2304" y="2361"/>
            <a:chExt cx="2832" cy="346"/>
          </a:xfrm>
        </p:grpSpPr>
        <p:sp>
          <p:nvSpPr>
            <p:cNvPr id="583724" name="Line 44">
              <a:extLst>
                <a:ext uri="{FF2B5EF4-FFF2-40B4-BE49-F238E27FC236}">
                  <a16:creationId xmlns:a16="http://schemas.microsoft.com/office/drawing/2014/main" id="{4275417F-7341-DD43-B84D-8CD82500F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41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3725" name="Line 45">
              <a:extLst>
                <a:ext uri="{FF2B5EF4-FFF2-40B4-BE49-F238E27FC236}">
                  <a16:creationId xmlns:a16="http://schemas.microsoft.com/office/drawing/2014/main" id="{F498C80A-BB3D-934A-9FE2-D3F484B6E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" y="241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3726" name="Line 46">
              <a:extLst>
                <a:ext uri="{FF2B5EF4-FFF2-40B4-BE49-F238E27FC236}">
                  <a16:creationId xmlns:a16="http://schemas.microsoft.com/office/drawing/2014/main" id="{8AF09EF5-B44C-7C47-9814-EAF513C50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41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3727" name="Line 47">
              <a:extLst>
                <a:ext uri="{FF2B5EF4-FFF2-40B4-BE49-F238E27FC236}">
                  <a16:creationId xmlns:a16="http://schemas.microsoft.com/office/drawing/2014/main" id="{40F9D5A4-3B67-574F-B514-0EB03BBF2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611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3728" name="Line 48">
              <a:extLst>
                <a:ext uri="{FF2B5EF4-FFF2-40B4-BE49-F238E27FC236}">
                  <a16:creationId xmlns:a16="http://schemas.microsoft.com/office/drawing/2014/main" id="{C5F6C479-BE0F-BE49-A999-3C71C2B22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611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3729" name="Text Box 49">
              <a:extLst>
                <a:ext uri="{FF2B5EF4-FFF2-40B4-BE49-F238E27FC236}">
                  <a16:creationId xmlns:a16="http://schemas.microsoft.com/office/drawing/2014/main" id="{0F8DF0AA-8607-A84F-9A7C-19DF8BAFE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361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取指周期</a:t>
              </a:r>
            </a:p>
          </p:txBody>
        </p:sp>
        <p:sp>
          <p:nvSpPr>
            <p:cNvPr id="583730" name="Text Box 50">
              <a:extLst>
                <a:ext uri="{FF2B5EF4-FFF2-40B4-BE49-F238E27FC236}">
                  <a16:creationId xmlns:a16="http://schemas.microsoft.com/office/drawing/2014/main" id="{756FF73B-23E1-1E40-B0BF-61DF5B0E5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361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间址周期</a:t>
              </a:r>
            </a:p>
          </p:txBody>
        </p:sp>
        <p:sp>
          <p:nvSpPr>
            <p:cNvPr id="583731" name="Line 51">
              <a:extLst>
                <a:ext uri="{FF2B5EF4-FFF2-40B4-BE49-F238E27FC236}">
                  <a16:creationId xmlns:a16="http://schemas.microsoft.com/office/drawing/2014/main" id="{3E9CAF7F-EE74-F14F-B385-8733B62D1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41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3732" name="Line 52">
              <a:extLst>
                <a:ext uri="{FF2B5EF4-FFF2-40B4-BE49-F238E27FC236}">
                  <a16:creationId xmlns:a16="http://schemas.microsoft.com/office/drawing/2014/main" id="{B494C91C-2536-8C48-81A2-8B63BC3E8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611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3733" name="Text Box 53">
              <a:extLst>
                <a:ext uri="{FF2B5EF4-FFF2-40B4-BE49-F238E27FC236}">
                  <a16:creationId xmlns:a16="http://schemas.microsoft.com/office/drawing/2014/main" id="{25A5E483-B9BE-7342-B29E-6CE02C707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361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执行周期</a:t>
              </a:r>
            </a:p>
          </p:txBody>
        </p:sp>
      </p:grpSp>
      <p:sp>
        <p:nvSpPr>
          <p:cNvPr id="583734" name="Text Box 54">
            <a:extLst>
              <a:ext uri="{FF2B5EF4-FFF2-40B4-BE49-F238E27FC236}">
                <a16:creationId xmlns:a16="http://schemas.microsoft.com/office/drawing/2014/main" id="{70400D65-CFD8-A54B-AD07-2E2DE9BB1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5727700"/>
            <a:ext cx="271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间接转移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指令周期</a:t>
            </a:r>
          </a:p>
        </p:txBody>
      </p:sp>
      <p:sp>
        <p:nvSpPr>
          <p:cNvPr id="583735" name="AutoShape 5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F4BC9BC-00B7-D447-8F22-A9E59E4E4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458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8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8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8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8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8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58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8" grpId="0" autoUpdateAnimBg="0"/>
      <p:bldP spid="583719" grpId="0" autoUpdateAnimBg="0"/>
      <p:bldP spid="583720" grpId="0" autoUpdateAnimBg="0"/>
      <p:bldP spid="583721" grpId="0" autoUpdateAnimBg="0"/>
      <p:bldP spid="58373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>
            <a:extLst>
              <a:ext uri="{FF2B5EF4-FFF2-40B4-BE49-F238E27FC236}">
                <a16:creationId xmlns:a16="http://schemas.microsoft.com/office/drawing/2014/main" id="{A7BDB7DB-B42E-6446-89A9-2577CDC57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381000"/>
            <a:ext cx="35988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四、中断周期</a:t>
            </a:r>
          </a:p>
        </p:txBody>
      </p:sp>
      <p:sp>
        <p:nvSpPr>
          <p:cNvPr id="584707" name="Rectangle 3">
            <a:extLst>
              <a:ext uri="{FF2B5EF4-FFF2-40B4-BE49-F238E27FC236}">
                <a16:creationId xmlns:a16="http://schemas.microsoft.com/office/drawing/2014/main" id="{48615E3D-A227-CD4E-BD67-08A776F63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1219200"/>
            <a:ext cx="35988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程序断点存入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 0 ” 地址</a:t>
            </a:r>
          </a:p>
        </p:txBody>
      </p:sp>
      <p:sp>
        <p:nvSpPr>
          <p:cNvPr id="584708" name="Rectangle 4">
            <a:extLst>
              <a:ext uri="{FF2B5EF4-FFF2-40B4-BE49-F238E27FC236}">
                <a16:creationId xmlns:a16="http://schemas.microsoft.com/office/drawing/2014/main" id="{804BDDA5-184A-E343-962C-F36B6A08A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938" y="1219200"/>
            <a:ext cx="35988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程序断点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进栈</a:t>
            </a:r>
          </a:p>
        </p:txBody>
      </p:sp>
      <p:grpSp>
        <p:nvGrpSpPr>
          <p:cNvPr id="584709" name="Group 5">
            <a:extLst>
              <a:ext uri="{FF2B5EF4-FFF2-40B4-BE49-F238E27FC236}">
                <a16:creationId xmlns:a16="http://schemas.microsoft.com/office/drawing/2014/main" id="{D3E390CF-28CC-9B49-9938-9D956D973184}"/>
              </a:ext>
            </a:extLst>
          </p:cNvPr>
          <p:cNvGrpSpPr>
            <a:grpSpLocks/>
          </p:cNvGrpSpPr>
          <p:nvPr/>
        </p:nvGrpSpPr>
        <p:grpSpPr bwMode="auto">
          <a:xfrm>
            <a:off x="2438401" y="1943100"/>
            <a:ext cx="2519363" cy="533400"/>
            <a:chOff x="576" y="1224"/>
            <a:chExt cx="1587" cy="336"/>
          </a:xfrm>
        </p:grpSpPr>
        <p:sp>
          <p:nvSpPr>
            <p:cNvPr id="584710" name="Rectangle 6">
              <a:extLst>
                <a:ext uri="{FF2B5EF4-FFF2-40B4-BE49-F238E27FC236}">
                  <a16:creationId xmlns:a16="http://schemas.microsoft.com/office/drawing/2014/main" id="{535086AD-8549-C140-8E97-3349D2E43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24"/>
              <a:ext cx="158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</a:p>
          </p:txBody>
        </p:sp>
        <p:sp>
          <p:nvSpPr>
            <p:cNvPr id="584711" name="Line 7">
              <a:extLst>
                <a:ext uri="{FF2B5EF4-FFF2-40B4-BE49-F238E27FC236}">
                  <a16:creationId xmlns:a16="http://schemas.microsoft.com/office/drawing/2014/main" id="{D066397A-44F6-1442-8647-CB6B86A58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391"/>
              <a:ext cx="22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4712" name="Group 8">
            <a:extLst>
              <a:ext uri="{FF2B5EF4-FFF2-40B4-BE49-F238E27FC236}">
                <a16:creationId xmlns:a16="http://schemas.microsoft.com/office/drawing/2014/main" id="{03D1227B-1287-E34C-B3D1-49E1C2A38136}"/>
              </a:ext>
            </a:extLst>
          </p:cNvPr>
          <p:cNvGrpSpPr>
            <a:grpSpLocks/>
          </p:cNvGrpSpPr>
          <p:nvPr/>
        </p:nvGrpSpPr>
        <p:grpSpPr bwMode="auto">
          <a:xfrm>
            <a:off x="2438401" y="2667000"/>
            <a:ext cx="2519363" cy="533400"/>
            <a:chOff x="576" y="1392"/>
            <a:chExt cx="1587" cy="336"/>
          </a:xfrm>
        </p:grpSpPr>
        <p:sp>
          <p:nvSpPr>
            <p:cNvPr id="584713" name="Rectangle 9">
              <a:extLst>
                <a:ext uri="{FF2B5EF4-FFF2-40B4-BE49-F238E27FC236}">
                  <a16:creationId xmlns:a16="http://schemas.microsoft.com/office/drawing/2014/main" id="{654DF446-135D-334B-A20A-FD8262D63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392"/>
              <a:ext cx="158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584714" name="Line 10">
              <a:extLst>
                <a:ext uri="{FF2B5EF4-FFF2-40B4-BE49-F238E27FC236}">
                  <a16:creationId xmlns:a16="http://schemas.microsoft.com/office/drawing/2014/main" id="{531BF753-DA3F-1B4C-A2DF-288B9FC3B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559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4759" name="Group 55">
            <a:extLst>
              <a:ext uri="{FF2B5EF4-FFF2-40B4-BE49-F238E27FC236}">
                <a16:creationId xmlns:a16="http://schemas.microsoft.com/office/drawing/2014/main" id="{5E25825B-6A3D-F54A-9A0E-2E70CA0742F5}"/>
              </a:ext>
            </a:extLst>
          </p:cNvPr>
          <p:cNvGrpSpPr>
            <a:grpSpLocks/>
          </p:cNvGrpSpPr>
          <p:nvPr/>
        </p:nvGrpSpPr>
        <p:grpSpPr bwMode="auto">
          <a:xfrm>
            <a:off x="2438401" y="3390900"/>
            <a:ext cx="2519363" cy="533400"/>
            <a:chOff x="576" y="2136"/>
            <a:chExt cx="1587" cy="336"/>
          </a:xfrm>
        </p:grpSpPr>
        <p:sp>
          <p:nvSpPr>
            <p:cNvPr id="584716" name="Rectangle 12">
              <a:extLst>
                <a:ext uri="{FF2B5EF4-FFF2-40B4-BE49-F238E27FC236}">
                  <a16:creationId xmlns:a16="http://schemas.microsoft.com/office/drawing/2014/main" id="{68FC7B60-82B3-094B-8BDE-F5D9A9E4A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36"/>
              <a:ext cx="158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      MDR</a:t>
              </a:r>
            </a:p>
          </p:txBody>
        </p:sp>
        <p:sp>
          <p:nvSpPr>
            <p:cNvPr id="584717" name="Line 13">
              <a:extLst>
                <a:ext uri="{FF2B5EF4-FFF2-40B4-BE49-F238E27FC236}">
                  <a16:creationId xmlns:a16="http://schemas.microsoft.com/office/drawing/2014/main" id="{F6E8B845-57A7-3D4A-AF28-3C30F8080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2316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4718" name="Group 14">
            <a:extLst>
              <a:ext uri="{FF2B5EF4-FFF2-40B4-BE49-F238E27FC236}">
                <a16:creationId xmlns:a16="http://schemas.microsoft.com/office/drawing/2014/main" id="{19736CD5-3370-334E-B92D-AEB9CFA4106E}"/>
              </a:ext>
            </a:extLst>
          </p:cNvPr>
          <p:cNvGrpSpPr>
            <a:grpSpLocks/>
          </p:cNvGrpSpPr>
          <p:nvPr/>
        </p:nvGrpSpPr>
        <p:grpSpPr bwMode="auto">
          <a:xfrm>
            <a:off x="2438401" y="4114800"/>
            <a:ext cx="2519363" cy="533400"/>
            <a:chOff x="576" y="1872"/>
            <a:chExt cx="1587" cy="336"/>
          </a:xfrm>
        </p:grpSpPr>
        <p:sp>
          <p:nvSpPr>
            <p:cNvPr id="584719" name="Rectangle 15">
              <a:extLst>
                <a:ext uri="{FF2B5EF4-FFF2-40B4-BE49-F238E27FC236}">
                  <a16:creationId xmlns:a16="http://schemas.microsoft.com/office/drawing/2014/main" id="{969FBCFA-0BB0-6C44-BCDD-556E2D2B6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872"/>
              <a:ext cx="158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       M ( MAR )</a:t>
              </a:r>
            </a:p>
          </p:txBody>
        </p:sp>
        <p:sp>
          <p:nvSpPr>
            <p:cNvPr id="584720" name="Line 16">
              <a:extLst>
                <a:ext uri="{FF2B5EF4-FFF2-40B4-BE49-F238E27FC236}">
                  <a16:creationId xmlns:a16="http://schemas.microsoft.com/office/drawing/2014/main" id="{6CFC402A-3D11-B742-B89A-6EFEA4B19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040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4721" name="Group 17">
            <a:extLst>
              <a:ext uri="{FF2B5EF4-FFF2-40B4-BE49-F238E27FC236}">
                <a16:creationId xmlns:a16="http://schemas.microsoft.com/office/drawing/2014/main" id="{78AB50FC-9089-6E4C-A3D4-6D9D54DECD34}"/>
              </a:ext>
            </a:extLst>
          </p:cNvPr>
          <p:cNvGrpSpPr>
            <a:grpSpLocks/>
          </p:cNvGrpSpPr>
          <p:nvPr/>
        </p:nvGrpSpPr>
        <p:grpSpPr bwMode="auto">
          <a:xfrm>
            <a:off x="2438401" y="4838700"/>
            <a:ext cx="2519363" cy="533400"/>
            <a:chOff x="576" y="2160"/>
            <a:chExt cx="1587" cy="336"/>
          </a:xfrm>
        </p:grpSpPr>
        <p:sp>
          <p:nvSpPr>
            <p:cNvPr id="584722" name="Rectangle 18">
              <a:extLst>
                <a:ext uri="{FF2B5EF4-FFF2-40B4-BE49-F238E27FC236}">
                  <a16:creationId xmlns:a16="http://schemas.microsoft.com/office/drawing/2014/main" id="{74C052C6-E398-224E-8CB2-9F84E03D1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60"/>
              <a:ext cx="158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向量地址    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</a:p>
          </p:txBody>
        </p:sp>
        <p:sp>
          <p:nvSpPr>
            <p:cNvPr id="584723" name="Line 19">
              <a:extLst>
                <a:ext uri="{FF2B5EF4-FFF2-40B4-BE49-F238E27FC236}">
                  <a16:creationId xmlns:a16="http://schemas.microsoft.com/office/drawing/2014/main" id="{FCABD992-13B1-5E49-9C9D-119E83B72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3" y="2325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4724" name="Group 20">
            <a:extLst>
              <a:ext uri="{FF2B5EF4-FFF2-40B4-BE49-F238E27FC236}">
                <a16:creationId xmlns:a16="http://schemas.microsoft.com/office/drawing/2014/main" id="{D42E82C5-C553-C34C-BA43-51B2E7E4659C}"/>
              </a:ext>
            </a:extLst>
          </p:cNvPr>
          <p:cNvGrpSpPr>
            <a:grpSpLocks/>
          </p:cNvGrpSpPr>
          <p:nvPr/>
        </p:nvGrpSpPr>
        <p:grpSpPr bwMode="auto">
          <a:xfrm>
            <a:off x="2438401" y="5562600"/>
            <a:ext cx="2519363" cy="533400"/>
            <a:chOff x="576" y="2448"/>
            <a:chExt cx="1587" cy="336"/>
          </a:xfrm>
        </p:grpSpPr>
        <p:sp>
          <p:nvSpPr>
            <p:cNvPr id="584725" name="Rectangle 21">
              <a:extLst>
                <a:ext uri="{FF2B5EF4-FFF2-40B4-BE49-F238E27FC236}">
                  <a16:creationId xmlns:a16="http://schemas.microsoft.com/office/drawing/2014/main" id="{721645B1-F5B8-CE42-A377-E452C36DF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48"/>
              <a:ext cx="158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EINT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置“0”）</a:t>
              </a:r>
            </a:p>
          </p:txBody>
        </p:sp>
        <p:sp>
          <p:nvSpPr>
            <p:cNvPr id="584726" name="Line 22">
              <a:extLst>
                <a:ext uri="{FF2B5EF4-FFF2-40B4-BE49-F238E27FC236}">
                  <a16:creationId xmlns:a16="http://schemas.microsoft.com/office/drawing/2014/main" id="{38165BC7-9D48-D54A-9EC8-5B43F654D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" y="2613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4727" name="Group 23">
            <a:extLst>
              <a:ext uri="{FF2B5EF4-FFF2-40B4-BE49-F238E27FC236}">
                <a16:creationId xmlns:a16="http://schemas.microsoft.com/office/drawing/2014/main" id="{05C004E9-4C2C-2F45-8B9A-59A686EC943C}"/>
              </a:ext>
            </a:extLst>
          </p:cNvPr>
          <p:cNvGrpSpPr>
            <a:grpSpLocks/>
          </p:cNvGrpSpPr>
          <p:nvPr/>
        </p:nvGrpSpPr>
        <p:grpSpPr bwMode="auto">
          <a:xfrm>
            <a:off x="6248401" y="5562600"/>
            <a:ext cx="2519363" cy="533400"/>
            <a:chOff x="2976" y="2496"/>
            <a:chExt cx="1587" cy="336"/>
          </a:xfrm>
        </p:grpSpPr>
        <p:sp>
          <p:nvSpPr>
            <p:cNvPr id="584728" name="Rectangle 24">
              <a:extLst>
                <a:ext uri="{FF2B5EF4-FFF2-40B4-BE49-F238E27FC236}">
                  <a16:creationId xmlns:a16="http://schemas.microsoft.com/office/drawing/2014/main" id="{D06CC49D-D1C3-6A4A-95BD-5DCA4BDD8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96"/>
              <a:ext cx="158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EINT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置“0”）</a:t>
              </a:r>
            </a:p>
          </p:txBody>
        </p:sp>
        <p:sp>
          <p:nvSpPr>
            <p:cNvPr id="584729" name="Line 25">
              <a:extLst>
                <a:ext uri="{FF2B5EF4-FFF2-40B4-BE49-F238E27FC236}">
                  <a16:creationId xmlns:a16="http://schemas.microsoft.com/office/drawing/2014/main" id="{5BED612E-10EF-FF40-946A-5BA57F7D1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" y="2663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4730" name="Group 26">
            <a:extLst>
              <a:ext uri="{FF2B5EF4-FFF2-40B4-BE49-F238E27FC236}">
                <a16:creationId xmlns:a16="http://schemas.microsoft.com/office/drawing/2014/main" id="{8CCC4692-CED6-6E42-BC1A-ECC63FE246B4}"/>
              </a:ext>
            </a:extLst>
          </p:cNvPr>
          <p:cNvGrpSpPr>
            <a:grpSpLocks/>
          </p:cNvGrpSpPr>
          <p:nvPr/>
        </p:nvGrpSpPr>
        <p:grpSpPr bwMode="auto">
          <a:xfrm>
            <a:off x="6243638" y="4838700"/>
            <a:ext cx="2519362" cy="533400"/>
            <a:chOff x="2973" y="2160"/>
            <a:chExt cx="1587" cy="336"/>
          </a:xfrm>
        </p:grpSpPr>
        <p:sp>
          <p:nvSpPr>
            <p:cNvPr id="584731" name="Rectangle 27">
              <a:extLst>
                <a:ext uri="{FF2B5EF4-FFF2-40B4-BE49-F238E27FC236}">
                  <a16:creationId xmlns:a16="http://schemas.microsoft.com/office/drawing/2014/main" id="{D4BD36B7-D99E-5646-A9CB-A8AB1C15A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2160"/>
              <a:ext cx="158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向量地址   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</a:p>
          </p:txBody>
        </p:sp>
        <p:sp>
          <p:nvSpPr>
            <p:cNvPr id="584732" name="Line 28">
              <a:extLst>
                <a:ext uri="{FF2B5EF4-FFF2-40B4-BE49-F238E27FC236}">
                  <a16:creationId xmlns:a16="http://schemas.microsoft.com/office/drawing/2014/main" id="{CD0776A1-AE20-DB4A-BE23-D15E38139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5" y="2325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4733" name="Group 29">
            <a:extLst>
              <a:ext uri="{FF2B5EF4-FFF2-40B4-BE49-F238E27FC236}">
                <a16:creationId xmlns:a16="http://schemas.microsoft.com/office/drawing/2014/main" id="{6C9D0416-C77F-CF44-88FE-E1CF07903E6D}"/>
              </a:ext>
            </a:extLst>
          </p:cNvPr>
          <p:cNvGrpSpPr>
            <a:grpSpLocks/>
          </p:cNvGrpSpPr>
          <p:nvPr/>
        </p:nvGrpSpPr>
        <p:grpSpPr bwMode="auto">
          <a:xfrm>
            <a:off x="6248401" y="4114800"/>
            <a:ext cx="2519363" cy="533400"/>
            <a:chOff x="2976" y="1872"/>
            <a:chExt cx="1587" cy="336"/>
          </a:xfrm>
        </p:grpSpPr>
        <p:sp>
          <p:nvSpPr>
            <p:cNvPr id="584734" name="Rectangle 30">
              <a:extLst>
                <a:ext uri="{FF2B5EF4-FFF2-40B4-BE49-F238E27FC236}">
                  <a16:creationId xmlns:a16="http://schemas.microsoft.com/office/drawing/2014/main" id="{388018A0-7776-EF4E-8780-B0A2F831C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872"/>
              <a:ext cx="158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       M ( MAR )</a:t>
              </a:r>
            </a:p>
          </p:txBody>
        </p:sp>
        <p:sp>
          <p:nvSpPr>
            <p:cNvPr id="584735" name="Line 31">
              <a:extLst>
                <a:ext uri="{FF2B5EF4-FFF2-40B4-BE49-F238E27FC236}">
                  <a16:creationId xmlns:a16="http://schemas.microsoft.com/office/drawing/2014/main" id="{B5DCF667-8C00-BE48-AABA-369797F45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038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4755" name="Group 51">
            <a:extLst>
              <a:ext uri="{FF2B5EF4-FFF2-40B4-BE49-F238E27FC236}">
                <a16:creationId xmlns:a16="http://schemas.microsoft.com/office/drawing/2014/main" id="{B979F544-B45B-1C43-8548-A1F199891D8D}"/>
              </a:ext>
            </a:extLst>
          </p:cNvPr>
          <p:cNvGrpSpPr>
            <a:grpSpLocks/>
          </p:cNvGrpSpPr>
          <p:nvPr/>
        </p:nvGrpSpPr>
        <p:grpSpPr bwMode="auto">
          <a:xfrm>
            <a:off x="6248401" y="3390900"/>
            <a:ext cx="2519363" cy="533400"/>
            <a:chOff x="2976" y="2136"/>
            <a:chExt cx="1587" cy="336"/>
          </a:xfrm>
        </p:grpSpPr>
        <p:sp>
          <p:nvSpPr>
            <p:cNvPr id="584737" name="Rectangle 33">
              <a:extLst>
                <a:ext uri="{FF2B5EF4-FFF2-40B4-BE49-F238E27FC236}">
                  <a16:creationId xmlns:a16="http://schemas.microsoft.com/office/drawing/2014/main" id="{4A04DCD6-C6D1-1946-BE89-FED030818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136"/>
              <a:ext cx="158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      MDR</a:t>
              </a:r>
            </a:p>
          </p:txBody>
        </p:sp>
        <p:sp>
          <p:nvSpPr>
            <p:cNvPr id="584738" name="Line 34">
              <a:extLst>
                <a:ext uri="{FF2B5EF4-FFF2-40B4-BE49-F238E27FC236}">
                  <a16:creationId xmlns:a16="http://schemas.microsoft.com/office/drawing/2014/main" id="{52C99B25-57F8-E04E-91D1-FFBEFFC80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" y="2311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4753" name="Group 49">
            <a:extLst>
              <a:ext uri="{FF2B5EF4-FFF2-40B4-BE49-F238E27FC236}">
                <a16:creationId xmlns:a16="http://schemas.microsoft.com/office/drawing/2014/main" id="{5B372686-2FD1-0248-B49F-E473D23DD819}"/>
              </a:ext>
            </a:extLst>
          </p:cNvPr>
          <p:cNvGrpSpPr>
            <a:grpSpLocks/>
          </p:cNvGrpSpPr>
          <p:nvPr/>
        </p:nvGrpSpPr>
        <p:grpSpPr bwMode="auto">
          <a:xfrm>
            <a:off x="6248401" y="2667000"/>
            <a:ext cx="2519363" cy="533400"/>
            <a:chOff x="2976" y="1680"/>
            <a:chExt cx="1587" cy="336"/>
          </a:xfrm>
        </p:grpSpPr>
        <p:sp>
          <p:nvSpPr>
            <p:cNvPr id="584740" name="Rectangle 36">
              <a:extLst>
                <a:ext uri="{FF2B5EF4-FFF2-40B4-BE49-F238E27FC236}">
                  <a16:creationId xmlns:a16="http://schemas.microsoft.com/office/drawing/2014/main" id="{BB9D76BB-6804-C943-9211-C365AF2B9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680"/>
              <a:ext cx="158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584741" name="Line 37">
              <a:extLst>
                <a:ext uri="{FF2B5EF4-FFF2-40B4-BE49-F238E27FC236}">
                  <a16:creationId xmlns:a16="http://schemas.microsoft.com/office/drawing/2014/main" id="{B851077E-129D-9C4F-B02B-1438CCA87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" y="1854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4745" name="Group 41">
            <a:extLst>
              <a:ext uri="{FF2B5EF4-FFF2-40B4-BE49-F238E27FC236}">
                <a16:creationId xmlns:a16="http://schemas.microsoft.com/office/drawing/2014/main" id="{D4C809D5-F1E5-1A4E-8F89-E801C7F66570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724400"/>
            <a:ext cx="6553200" cy="609600"/>
            <a:chOff x="480" y="3408"/>
            <a:chExt cx="4128" cy="384"/>
          </a:xfrm>
        </p:grpSpPr>
        <p:sp>
          <p:nvSpPr>
            <p:cNvPr id="584746" name="Rectangle 42">
              <a:extLst>
                <a:ext uri="{FF2B5EF4-FFF2-40B4-BE49-F238E27FC236}">
                  <a16:creationId xmlns:a16="http://schemas.microsoft.com/office/drawing/2014/main" id="{38C5FE30-4EF6-364D-88CD-6135DEF32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408"/>
              <a:ext cx="412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584747" name="Group 43">
              <a:extLst>
                <a:ext uri="{FF2B5EF4-FFF2-40B4-BE49-F238E27FC236}">
                  <a16:creationId xmlns:a16="http://schemas.microsoft.com/office/drawing/2014/main" id="{806507FC-C0CE-D743-A2E6-1FDA65D609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9" y="3456"/>
              <a:ext cx="2943" cy="302"/>
              <a:chOff x="1309" y="3456"/>
              <a:chExt cx="2943" cy="302"/>
            </a:xfrm>
          </p:grpSpPr>
          <p:sp>
            <p:nvSpPr>
              <p:cNvPr id="584748" name="Text Box 44">
                <a:extLst>
                  <a:ext uri="{FF2B5EF4-FFF2-40B4-BE49-F238E27FC236}">
                    <a16:creationId xmlns:a16="http://schemas.microsoft.com/office/drawing/2014/main" id="{D312E8E3-2F84-1D43-BDCC-82EAB11814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9" y="3456"/>
                <a:ext cx="2943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lnSpc>
                    <a:spcPct val="11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中断识别程序入口地址 </a:t>
                </a: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        PC</a:t>
                </a:r>
              </a:p>
            </p:txBody>
          </p:sp>
          <p:sp>
            <p:nvSpPr>
              <p:cNvPr id="584749" name="Line 45">
                <a:extLst>
                  <a:ext uri="{FF2B5EF4-FFF2-40B4-BE49-F238E27FC236}">
                    <a16:creationId xmlns:a16="http://schemas.microsoft.com/office/drawing/2014/main" id="{9400B88C-1F16-214E-9A0D-A2B2264B9B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8" y="3645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84750" name="Rectangle 46">
            <a:extLst>
              <a:ext uri="{FF2B5EF4-FFF2-40B4-BE49-F238E27FC236}">
                <a16:creationId xmlns:a16="http://schemas.microsoft.com/office/drawing/2014/main" id="{0A1A60AE-0FBD-054D-85CB-9E289659A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9.1</a:t>
            </a:r>
          </a:p>
        </p:txBody>
      </p:sp>
      <p:sp>
        <p:nvSpPr>
          <p:cNvPr id="584752" name="AutoShape 4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82B3E93-6CAE-6D45-9A86-81CC98672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84758" name="Group 54">
            <a:extLst>
              <a:ext uri="{FF2B5EF4-FFF2-40B4-BE49-F238E27FC236}">
                <a16:creationId xmlns:a16="http://schemas.microsoft.com/office/drawing/2014/main" id="{41DC4F31-67FB-0240-817B-890640F9ABCA}"/>
              </a:ext>
            </a:extLst>
          </p:cNvPr>
          <p:cNvGrpSpPr>
            <a:grpSpLocks/>
          </p:cNvGrpSpPr>
          <p:nvPr/>
        </p:nvGrpSpPr>
        <p:grpSpPr bwMode="auto">
          <a:xfrm>
            <a:off x="6243638" y="1943100"/>
            <a:ext cx="2519362" cy="533400"/>
            <a:chOff x="2973" y="1224"/>
            <a:chExt cx="1587" cy="336"/>
          </a:xfrm>
        </p:grpSpPr>
        <p:grpSp>
          <p:nvGrpSpPr>
            <p:cNvPr id="584757" name="Group 53">
              <a:extLst>
                <a:ext uri="{FF2B5EF4-FFF2-40B4-BE49-F238E27FC236}">
                  <a16:creationId xmlns:a16="http://schemas.microsoft.com/office/drawing/2014/main" id="{B2F94830-368E-464A-B2D4-7F832260A6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3" y="1224"/>
              <a:ext cx="1587" cy="336"/>
              <a:chOff x="2973" y="1224"/>
              <a:chExt cx="1587" cy="336"/>
            </a:xfrm>
          </p:grpSpPr>
          <p:sp>
            <p:nvSpPr>
              <p:cNvPr id="584743" name="Rectangle 39">
                <a:extLst>
                  <a:ext uri="{FF2B5EF4-FFF2-40B4-BE49-F238E27FC236}">
                    <a16:creationId xmlns:a16="http://schemas.microsoft.com/office/drawing/2014/main" id="{A1179C44-A3CF-E445-9FE1-736743E3E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1224"/>
                <a:ext cx="1587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 </a:t>
                </a: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SP ) </a:t>
                </a: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1</a:t>
                </a: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</a:t>
                </a: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MAR</a:t>
                </a:r>
              </a:p>
            </p:txBody>
          </p:sp>
          <p:sp>
            <p:nvSpPr>
              <p:cNvPr id="584744" name="Line 40">
                <a:extLst>
                  <a:ext uri="{FF2B5EF4-FFF2-40B4-BE49-F238E27FC236}">
                    <a16:creationId xmlns:a16="http://schemas.microsoft.com/office/drawing/2014/main" id="{BF9246F6-6E8B-BE4B-B10E-0AEFFB141B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7" y="1407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84756" name="Line 52">
              <a:extLst>
                <a:ext uri="{FF2B5EF4-FFF2-40B4-BE49-F238E27FC236}">
                  <a16:creationId xmlns:a16="http://schemas.microsoft.com/office/drawing/2014/main" id="{6289D18A-0959-044C-8408-FC9E4319B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1407"/>
              <a:ext cx="10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69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8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8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8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8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8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8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58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7" grpId="0" autoUpdateAnimBg="0"/>
      <p:bldP spid="584708" grpId="0" autoUpdateAnimBg="0"/>
    </p:bldLst>
  </p:timing>
</p:sld>
</file>

<file path=ppt/theme/theme1.xml><?xml version="1.0" encoding="utf-8"?>
<a:theme xmlns:a="http://schemas.openxmlformats.org/drawingml/2006/main" name="Soaring">
  <a:themeElements>
    <a:clrScheme name="Soaring 6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FFFF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6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2313</Words>
  <Application>Microsoft Macintosh PowerPoint</Application>
  <PresentationFormat>宽屏</PresentationFormat>
  <Paragraphs>914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宋体</vt:lpstr>
      <vt:lpstr>Arial</vt:lpstr>
      <vt:lpstr>Times New Roman</vt:lpstr>
      <vt:lpstr>Wingdings</vt:lpstr>
      <vt:lpstr>Soaring</vt:lpstr>
      <vt:lpstr>第９章   控制单元的功能</vt:lpstr>
      <vt:lpstr>9.1   操作命令的分析</vt:lpstr>
      <vt:lpstr>9.1   操作命令的分析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9.2   控制单元的功能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第９章   控制单元的功能</dc:title>
  <dc:creator>何 其平</dc:creator>
  <cp:lastModifiedBy>何 其平</cp:lastModifiedBy>
  <cp:revision>2</cp:revision>
  <dcterms:created xsi:type="dcterms:W3CDTF">2019-11-09T09:45:38Z</dcterms:created>
  <dcterms:modified xsi:type="dcterms:W3CDTF">2019-11-09T09:48:11Z</dcterms:modified>
</cp:coreProperties>
</file>