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32" r:id="rId2"/>
    <p:sldId id="733" r:id="rId3"/>
    <p:sldId id="734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759" r:id="rId29"/>
    <p:sldId id="760" r:id="rId30"/>
    <p:sldId id="761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  <p:sldId id="772" r:id="rId42"/>
    <p:sldId id="773" r:id="rId43"/>
    <p:sldId id="774" r:id="rId44"/>
    <p:sldId id="775" r:id="rId45"/>
    <p:sldId id="776" r:id="rId46"/>
    <p:sldId id="777" r:id="rId47"/>
    <p:sldId id="778" r:id="rId48"/>
    <p:sldId id="779" r:id="rId49"/>
    <p:sldId id="780" r:id="rId50"/>
    <p:sldId id="781" r:id="rId51"/>
    <p:sldId id="865" r:id="rId52"/>
    <p:sldId id="782" r:id="rId53"/>
    <p:sldId id="783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4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99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4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48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26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50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0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9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6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30309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4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4F9FFD3D-B806-F148-9B86-92BB1B7DA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第８章   </a:t>
            </a:r>
            <a:r>
              <a:rPr lang="en-US" altLang="zh-CN" b="1"/>
              <a:t>CPU </a:t>
            </a:r>
            <a:r>
              <a:rPr lang="zh-CN" altLang="en-US" b="1"/>
              <a:t>的结构和功能</a:t>
            </a:r>
          </a:p>
        </p:txBody>
      </p:sp>
      <p:grpSp>
        <p:nvGrpSpPr>
          <p:cNvPr id="523267" name="Group 3">
            <a:extLst>
              <a:ext uri="{FF2B5EF4-FFF2-40B4-BE49-F238E27FC236}">
                <a16:creationId xmlns:a16="http://schemas.microsoft.com/office/drawing/2014/main" id="{2BCDA726-DD1A-AD48-9301-EFF9F57373D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981200"/>
            <a:ext cx="5715000" cy="3170238"/>
            <a:chOff x="624" y="1248"/>
            <a:chExt cx="3600" cy="1997"/>
          </a:xfrm>
        </p:grpSpPr>
        <p:sp>
          <p:nvSpPr>
            <p:cNvPr id="523268" name="Text Box 4">
              <a:extLst>
                <a:ext uri="{FF2B5EF4-FFF2-40B4-BE49-F238E27FC236}">
                  <a16:creationId xmlns:a16="http://schemas.microsoft.com/office/drawing/2014/main" id="{DEB82849-F34C-1247-A134-6AA98DCC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8.1 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CPU 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的结构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269" name="Text Box 5">
              <a:extLst>
                <a:ext uri="{FF2B5EF4-FFF2-40B4-BE49-F238E27FC236}">
                  <a16:creationId xmlns:a16="http://schemas.microsoft.com/office/drawing/2014/main" id="{0484E943-DC54-684C-B858-C0404A27D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3" action="ppaction://hlinksldjump"/>
                </a:rPr>
                <a:t>8.3  指令流水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270" name="Text Box 6">
              <a:extLst>
                <a:ext uri="{FF2B5EF4-FFF2-40B4-BE49-F238E27FC236}">
                  <a16:creationId xmlns:a16="http://schemas.microsoft.com/office/drawing/2014/main" id="{C4DF85F9-AFB0-134F-8A5C-008F7620D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4" action="ppaction://hlinksldjump"/>
                </a:rPr>
                <a:t>8.2  指令周期</a:t>
              </a:r>
              <a:endPara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271" name="Text Box 7">
              <a:extLst>
                <a:ext uri="{FF2B5EF4-FFF2-40B4-BE49-F238E27FC236}">
                  <a16:creationId xmlns:a16="http://schemas.microsoft.com/office/drawing/2014/main" id="{2075BF6D-865A-D947-AD1C-F011A08A5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 action="ppaction://hlinksldjump"/>
                </a:rPr>
                <a:t>8.4  中断系统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3274" name="AutoShape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6FA10E9-0E42-294D-9C47-7A78EB6C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5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>
            <a:extLst>
              <a:ext uri="{FF2B5EF4-FFF2-40B4-BE49-F238E27FC236}">
                <a16:creationId xmlns:a16="http://schemas.microsoft.com/office/drawing/2014/main" id="{0D5C6A9E-8E04-1440-8840-256B887F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 具有间接寻址的指令周期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483" name="Text Box 3">
            <a:extLst>
              <a:ext uri="{FF2B5EF4-FFF2-40B4-BE49-F238E27FC236}">
                <a16:creationId xmlns:a16="http://schemas.microsoft.com/office/drawing/2014/main" id="{F981C640-D15F-324A-A1EE-F80B3888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带有中断周期的指令周期</a:t>
            </a:r>
          </a:p>
        </p:txBody>
      </p:sp>
      <p:grpSp>
        <p:nvGrpSpPr>
          <p:cNvPr id="532484" name="Group 4">
            <a:extLst>
              <a:ext uri="{FF2B5EF4-FFF2-40B4-BE49-F238E27FC236}">
                <a16:creationId xmlns:a16="http://schemas.microsoft.com/office/drawing/2014/main" id="{6AC25390-0944-8E43-B636-C0E6AAD6925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28801"/>
            <a:ext cx="5867400" cy="974725"/>
            <a:chOff x="576" y="1296"/>
            <a:chExt cx="3696" cy="614"/>
          </a:xfrm>
        </p:grpSpPr>
        <p:sp>
          <p:nvSpPr>
            <p:cNvPr id="532485" name="Text Box 5">
              <a:extLst>
                <a:ext uri="{FF2B5EF4-FFF2-40B4-BE49-F238E27FC236}">
                  <a16:creationId xmlns:a16="http://schemas.microsoft.com/office/drawing/2014/main" id="{F8E5BD45-90E0-7045-8E44-5B286BA53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486" name="Text Box 6">
              <a:extLst>
                <a:ext uri="{FF2B5EF4-FFF2-40B4-BE49-F238E27FC236}">
                  <a16:creationId xmlns:a16="http://schemas.microsoft.com/office/drawing/2014/main" id="{25BEB264-87A1-3240-880E-F50435706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29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间址周期</a:t>
              </a:r>
            </a:p>
          </p:txBody>
        </p:sp>
        <p:sp>
          <p:nvSpPr>
            <p:cNvPr id="532487" name="Line 7">
              <a:extLst>
                <a:ext uri="{FF2B5EF4-FFF2-40B4-BE49-F238E27FC236}">
                  <a16:creationId xmlns:a16="http://schemas.microsoft.com/office/drawing/2014/main" id="{95987E98-3B20-CF48-9DF7-4BB06B4F0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88" name="Line 8">
              <a:extLst>
                <a:ext uri="{FF2B5EF4-FFF2-40B4-BE49-F238E27FC236}">
                  <a16:creationId xmlns:a16="http://schemas.microsoft.com/office/drawing/2014/main" id="{11931B5E-D753-864D-9E06-EAE55A3F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89" name="Line 9">
              <a:extLst>
                <a:ext uri="{FF2B5EF4-FFF2-40B4-BE49-F238E27FC236}">
                  <a16:creationId xmlns:a16="http://schemas.microsoft.com/office/drawing/2014/main" id="{2557CD27-1974-4E42-A6F7-72BCEE52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0" name="Line 10">
              <a:extLst>
                <a:ext uri="{FF2B5EF4-FFF2-40B4-BE49-F238E27FC236}">
                  <a16:creationId xmlns:a16="http://schemas.microsoft.com/office/drawing/2014/main" id="{E18EF9E9-9E27-4A47-93E7-A0FA8CE9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1" name="Text Box 11">
              <a:extLst>
                <a:ext uri="{FF2B5EF4-FFF2-40B4-BE49-F238E27FC236}">
                  <a16:creationId xmlns:a16="http://schemas.microsoft.com/office/drawing/2014/main" id="{37E21435-8EEA-0A4F-90CC-A3A35199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32492" name="Line 12">
              <a:extLst>
                <a:ext uri="{FF2B5EF4-FFF2-40B4-BE49-F238E27FC236}">
                  <a16:creationId xmlns:a16="http://schemas.microsoft.com/office/drawing/2014/main" id="{A99585B2-6B0D-3347-883D-83FB0966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3" name="Line 13">
              <a:extLst>
                <a:ext uri="{FF2B5EF4-FFF2-40B4-BE49-F238E27FC236}">
                  <a16:creationId xmlns:a16="http://schemas.microsoft.com/office/drawing/2014/main" id="{920F0471-83EC-DF4F-9BD2-70CDCC98D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4" name="Line 14">
              <a:extLst>
                <a:ext uri="{FF2B5EF4-FFF2-40B4-BE49-F238E27FC236}">
                  <a16:creationId xmlns:a16="http://schemas.microsoft.com/office/drawing/2014/main" id="{284FA53D-6A40-864D-87CB-B0A819F84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5" name="Line 15">
              <a:extLst>
                <a:ext uri="{FF2B5EF4-FFF2-40B4-BE49-F238E27FC236}">
                  <a16:creationId xmlns:a16="http://schemas.microsoft.com/office/drawing/2014/main" id="{AA063967-EF69-4549-A523-7E92D2217A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6" name="Line 16">
              <a:extLst>
                <a:ext uri="{FF2B5EF4-FFF2-40B4-BE49-F238E27FC236}">
                  <a16:creationId xmlns:a16="http://schemas.microsoft.com/office/drawing/2014/main" id="{F3B57EBA-7F59-214B-94B7-3833A5825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7" name="Line 17">
              <a:extLst>
                <a:ext uri="{FF2B5EF4-FFF2-40B4-BE49-F238E27FC236}">
                  <a16:creationId xmlns:a16="http://schemas.microsoft.com/office/drawing/2014/main" id="{E0FA1A28-E034-F340-B369-C4EA2A5FAE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498" name="Text Box 18">
              <a:extLst>
                <a:ext uri="{FF2B5EF4-FFF2-40B4-BE49-F238E27FC236}">
                  <a16:creationId xmlns:a16="http://schemas.microsoft.com/office/drawing/2014/main" id="{A695224C-7330-B743-9E38-3FA8DA159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  <p:sp>
          <p:nvSpPr>
            <p:cNvPr id="532499" name="Line 19">
              <a:extLst>
                <a:ext uri="{FF2B5EF4-FFF2-40B4-BE49-F238E27FC236}">
                  <a16:creationId xmlns:a16="http://schemas.microsoft.com/office/drawing/2014/main" id="{079904BA-34D8-1A4D-A65B-E54D2F372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0" name="Line 20">
              <a:extLst>
                <a:ext uri="{FF2B5EF4-FFF2-40B4-BE49-F238E27FC236}">
                  <a16:creationId xmlns:a16="http://schemas.microsoft.com/office/drawing/2014/main" id="{440A48AC-0AEE-D245-B394-F51F554FE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1" name="Line 21">
              <a:extLst>
                <a:ext uri="{FF2B5EF4-FFF2-40B4-BE49-F238E27FC236}">
                  <a16:creationId xmlns:a16="http://schemas.microsoft.com/office/drawing/2014/main" id="{B1B27AAA-CF3B-B644-AF0B-D1B23F037F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2502" name="Group 22">
            <a:extLst>
              <a:ext uri="{FF2B5EF4-FFF2-40B4-BE49-F238E27FC236}">
                <a16:creationId xmlns:a16="http://schemas.microsoft.com/office/drawing/2014/main" id="{59DD3429-7687-704E-9303-4FA823CA5AE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648200"/>
            <a:ext cx="7772400" cy="990600"/>
            <a:chOff x="576" y="2928"/>
            <a:chExt cx="4896" cy="624"/>
          </a:xfrm>
        </p:grpSpPr>
        <p:sp>
          <p:nvSpPr>
            <p:cNvPr id="532503" name="Text Box 23">
              <a:extLst>
                <a:ext uri="{FF2B5EF4-FFF2-40B4-BE49-F238E27FC236}">
                  <a16:creationId xmlns:a16="http://schemas.microsoft.com/office/drawing/2014/main" id="{5743178F-09CD-7844-B7AA-6F8F1D7E5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04" name="Text Box 24">
              <a:extLst>
                <a:ext uri="{FF2B5EF4-FFF2-40B4-BE49-F238E27FC236}">
                  <a16:creationId xmlns:a16="http://schemas.microsoft.com/office/drawing/2014/main" id="{B2D83323-1175-8A4C-87C7-E0F4E0711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间址周期</a:t>
              </a:r>
            </a:p>
          </p:txBody>
        </p:sp>
        <p:sp>
          <p:nvSpPr>
            <p:cNvPr id="532505" name="Freeform 25">
              <a:extLst>
                <a:ext uri="{FF2B5EF4-FFF2-40B4-BE49-F238E27FC236}">
                  <a16:creationId xmlns:a16="http://schemas.microsoft.com/office/drawing/2014/main" id="{24B8E57B-0654-D544-B1C8-F5846551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180"/>
              <a:ext cx="4896" cy="1"/>
            </a:xfrm>
            <a:custGeom>
              <a:avLst/>
              <a:gdLst>
                <a:gd name="T0" fmla="*/ 0 w 4896"/>
                <a:gd name="T1" fmla="*/ 0 h 1"/>
                <a:gd name="T2" fmla="*/ 4896 w 48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6" name="Line 26">
              <a:extLst>
                <a:ext uri="{FF2B5EF4-FFF2-40B4-BE49-F238E27FC236}">
                  <a16:creationId xmlns:a16="http://schemas.microsoft.com/office/drawing/2014/main" id="{20AF7184-BBA1-314C-9C40-C3CA31F03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7" name="Line 27">
              <a:extLst>
                <a:ext uri="{FF2B5EF4-FFF2-40B4-BE49-F238E27FC236}">
                  <a16:creationId xmlns:a16="http://schemas.microsoft.com/office/drawing/2014/main" id="{CFF5A0B8-4E57-D64C-B938-311D0141F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8" name="Line 28">
              <a:extLst>
                <a:ext uri="{FF2B5EF4-FFF2-40B4-BE49-F238E27FC236}">
                  <a16:creationId xmlns:a16="http://schemas.microsoft.com/office/drawing/2014/main" id="{7805A6AC-0319-4548-AE06-C3AE5215A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09" name="Text Box 29">
              <a:extLst>
                <a:ext uri="{FF2B5EF4-FFF2-40B4-BE49-F238E27FC236}">
                  <a16:creationId xmlns:a16="http://schemas.microsoft.com/office/drawing/2014/main" id="{CB62D3AC-7FBE-8943-9DEF-9B9881C95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32510" name="Freeform 30">
              <a:extLst>
                <a:ext uri="{FF2B5EF4-FFF2-40B4-BE49-F238E27FC236}">
                  <a16:creationId xmlns:a16="http://schemas.microsoft.com/office/drawing/2014/main" id="{2220E7CC-C10A-1E4C-81EC-64FAF561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323"/>
              <a:ext cx="1752" cy="1"/>
            </a:xfrm>
            <a:custGeom>
              <a:avLst/>
              <a:gdLst>
                <a:gd name="T0" fmla="*/ 0 w 1752"/>
                <a:gd name="T1" fmla="*/ 1 h 1"/>
                <a:gd name="T2" fmla="*/ 1752 w 17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1" name="Freeform 31">
              <a:extLst>
                <a:ext uri="{FF2B5EF4-FFF2-40B4-BE49-F238E27FC236}">
                  <a16:creationId xmlns:a16="http://schemas.microsoft.com/office/drawing/2014/main" id="{E17152B5-9CF8-4344-A9B3-ADFDF7D3B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" y="3321"/>
              <a:ext cx="1773" cy="1"/>
            </a:xfrm>
            <a:custGeom>
              <a:avLst/>
              <a:gdLst>
                <a:gd name="T0" fmla="*/ 1773 w 1773"/>
                <a:gd name="T1" fmla="*/ 0 h 1"/>
                <a:gd name="T2" fmla="*/ 0 w 177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2" name="Line 32">
              <a:extLst>
                <a:ext uri="{FF2B5EF4-FFF2-40B4-BE49-F238E27FC236}">
                  <a16:creationId xmlns:a16="http://schemas.microsoft.com/office/drawing/2014/main" id="{B0F04F59-98C2-094D-A6D5-1CD885BB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3" name="Line 33">
              <a:extLst>
                <a:ext uri="{FF2B5EF4-FFF2-40B4-BE49-F238E27FC236}">
                  <a16:creationId xmlns:a16="http://schemas.microsoft.com/office/drawing/2014/main" id="{4E70250C-6C31-3E48-BD5A-BD0BDBE868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4" name="Line 34">
              <a:extLst>
                <a:ext uri="{FF2B5EF4-FFF2-40B4-BE49-F238E27FC236}">
                  <a16:creationId xmlns:a16="http://schemas.microsoft.com/office/drawing/2014/main" id="{5326015A-4144-C844-AB77-9E31FCE87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5" name="Line 35">
              <a:extLst>
                <a:ext uri="{FF2B5EF4-FFF2-40B4-BE49-F238E27FC236}">
                  <a16:creationId xmlns:a16="http://schemas.microsoft.com/office/drawing/2014/main" id="{187A374B-9D8C-CE40-BF49-20FDF30C8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6" name="Text Box 36">
              <a:extLst>
                <a:ext uri="{FF2B5EF4-FFF2-40B4-BE49-F238E27FC236}">
                  <a16:creationId xmlns:a16="http://schemas.microsoft.com/office/drawing/2014/main" id="{130D21F0-6734-6943-B1D5-150C6C59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  <p:sp>
          <p:nvSpPr>
            <p:cNvPr id="532517" name="Line 37">
              <a:extLst>
                <a:ext uri="{FF2B5EF4-FFF2-40B4-BE49-F238E27FC236}">
                  <a16:creationId xmlns:a16="http://schemas.microsoft.com/office/drawing/2014/main" id="{2E987EEF-8D65-C94B-A4C4-09314A1A9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8" name="Line 38">
              <a:extLst>
                <a:ext uri="{FF2B5EF4-FFF2-40B4-BE49-F238E27FC236}">
                  <a16:creationId xmlns:a16="http://schemas.microsoft.com/office/drawing/2014/main" id="{4C3F55B1-42E1-CB46-A2F4-C23DC787D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19" name="Line 39">
              <a:extLst>
                <a:ext uri="{FF2B5EF4-FFF2-40B4-BE49-F238E27FC236}">
                  <a16:creationId xmlns:a16="http://schemas.microsoft.com/office/drawing/2014/main" id="{E5C1F8FB-707B-8D40-8E21-30B43E0BFD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20" name="Line 40">
              <a:extLst>
                <a:ext uri="{FF2B5EF4-FFF2-40B4-BE49-F238E27FC236}">
                  <a16:creationId xmlns:a16="http://schemas.microsoft.com/office/drawing/2014/main" id="{2689744A-5810-8B43-859B-E3F956536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21" name="Line 41">
              <a:extLst>
                <a:ext uri="{FF2B5EF4-FFF2-40B4-BE49-F238E27FC236}">
                  <a16:creationId xmlns:a16="http://schemas.microsoft.com/office/drawing/2014/main" id="{7AB25CC5-DA92-9F43-971A-83E3523DB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22" name="Text Box 42">
              <a:extLst>
                <a:ext uri="{FF2B5EF4-FFF2-40B4-BE49-F238E27FC236}">
                  <a16:creationId xmlns:a16="http://schemas.microsoft.com/office/drawing/2014/main" id="{88D65CDD-89FC-864E-8D1E-15D5F8113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292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中断周期</a:t>
              </a:r>
            </a:p>
          </p:txBody>
        </p:sp>
        <p:sp>
          <p:nvSpPr>
            <p:cNvPr id="532523" name="Line 43">
              <a:extLst>
                <a:ext uri="{FF2B5EF4-FFF2-40B4-BE49-F238E27FC236}">
                  <a16:creationId xmlns:a16="http://schemas.microsoft.com/office/drawing/2014/main" id="{0D227CAA-CCA1-F443-9FA6-C719DBE2A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2524" name="Rectangle 44">
            <a:extLst>
              <a:ext uri="{FF2B5EF4-FFF2-40B4-BE49-F238E27FC236}">
                <a16:creationId xmlns:a16="http://schemas.microsoft.com/office/drawing/2014/main" id="{27F19B37-B46F-004D-A92C-C0EAFC3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2525" name="AutoShape 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E3B532D-57D3-3D45-8951-D36836FB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Text Box 2">
            <a:extLst>
              <a:ext uri="{FF2B5EF4-FFF2-40B4-BE49-F238E27FC236}">
                <a16:creationId xmlns:a16="http://schemas.microsoft.com/office/drawing/2014/main" id="{0D5ED538-EF58-3040-B0D3-45FA8DAD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 指令周期流程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76144D90-C2C0-C84E-86C5-08F88F5F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1600200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</a:p>
        </p:txBody>
      </p:sp>
      <p:sp>
        <p:nvSpPr>
          <p:cNvPr id="533508" name="Rectangle 4">
            <a:extLst>
              <a:ext uri="{FF2B5EF4-FFF2-40B4-BE49-F238E27FC236}">
                <a16:creationId xmlns:a16="http://schemas.microsoft.com/office/drawing/2014/main" id="{AB34EEB0-B2EA-C742-92DD-C76726A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3870325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grpSp>
        <p:nvGrpSpPr>
          <p:cNvPr id="533509" name="Group 5">
            <a:extLst>
              <a:ext uri="{FF2B5EF4-FFF2-40B4-BE49-F238E27FC236}">
                <a16:creationId xmlns:a16="http://schemas.microsoft.com/office/drawing/2014/main" id="{C32E5BAC-209C-5A45-BF7A-2943B7F0D3C9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2373314"/>
            <a:ext cx="2930526" cy="795337"/>
            <a:chOff x="836" y="1439"/>
            <a:chExt cx="1846" cy="501"/>
          </a:xfrm>
        </p:grpSpPr>
        <p:sp>
          <p:nvSpPr>
            <p:cNvPr id="533510" name="AutoShape 6">
              <a:extLst>
                <a:ext uri="{FF2B5EF4-FFF2-40B4-BE49-F238E27FC236}">
                  <a16:creationId xmlns:a16="http://schemas.microsoft.com/office/drawing/2014/main" id="{DDAC7FB9-168C-EA40-BC75-FC6B66F7F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439"/>
              <a:ext cx="1846" cy="501"/>
            </a:xfrm>
            <a:prstGeom prst="diamond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有间址吗？</a:t>
              </a:r>
            </a:p>
          </p:txBody>
        </p:sp>
        <p:sp>
          <p:nvSpPr>
            <p:cNvPr id="533511" name="AutoShape 7">
              <a:extLst>
                <a:ext uri="{FF2B5EF4-FFF2-40B4-BE49-F238E27FC236}">
                  <a16:creationId xmlns:a16="http://schemas.microsoft.com/office/drawing/2014/main" id="{14C29F1F-8DA1-D24A-BC26-E5545D65A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3512" name="Group 8">
            <a:extLst>
              <a:ext uri="{FF2B5EF4-FFF2-40B4-BE49-F238E27FC236}">
                <a16:creationId xmlns:a16="http://schemas.microsoft.com/office/drawing/2014/main" id="{D0AC622C-EA0A-714A-80B8-3CE84D9E29DD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4648200"/>
            <a:ext cx="1981200" cy="762000"/>
            <a:chOff x="1008" y="2496"/>
            <a:chExt cx="1248" cy="480"/>
          </a:xfrm>
        </p:grpSpPr>
        <p:sp>
          <p:nvSpPr>
            <p:cNvPr id="533513" name="AutoShape 9">
              <a:extLst>
                <a:ext uri="{FF2B5EF4-FFF2-40B4-BE49-F238E27FC236}">
                  <a16:creationId xmlns:a16="http://schemas.microsoft.com/office/drawing/2014/main" id="{77CF3CA8-0C09-8F44-A5B1-0C88388C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14" name="Text Box 10">
              <a:extLst>
                <a:ext uri="{FF2B5EF4-FFF2-40B4-BE49-F238E27FC236}">
                  <a16:creationId xmlns:a16="http://schemas.microsoft.com/office/drawing/2014/main" id="{825BCAC5-1057-E349-AED9-88B21F552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有中断吗？</a:t>
              </a:r>
            </a:p>
          </p:txBody>
        </p:sp>
      </p:grpSp>
      <p:sp>
        <p:nvSpPr>
          <p:cNvPr id="533515" name="Rectangle 11">
            <a:extLst>
              <a:ext uri="{FF2B5EF4-FFF2-40B4-BE49-F238E27FC236}">
                <a16:creationId xmlns:a16="http://schemas.microsoft.com/office/drawing/2014/main" id="{7B14A683-0855-4C4B-8FAB-262427C1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2986088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</a:t>
            </a:r>
          </a:p>
        </p:txBody>
      </p:sp>
      <p:sp>
        <p:nvSpPr>
          <p:cNvPr id="533516" name="Text Box 12">
            <a:extLst>
              <a:ext uri="{FF2B5EF4-FFF2-40B4-BE49-F238E27FC236}">
                <a16:creationId xmlns:a16="http://schemas.microsoft.com/office/drawing/2014/main" id="{DC33C165-B096-234F-A4D1-3867F27A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257800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</a:t>
            </a:r>
          </a:p>
        </p:txBody>
      </p:sp>
      <p:sp>
        <p:nvSpPr>
          <p:cNvPr id="533517" name="Freeform 13">
            <a:extLst>
              <a:ext uri="{FF2B5EF4-FFF2-40B4-BE49-F238E27FC236}">
                <a16:creationId xmlns:a16="http://schemas.microsoft.com/office/drawing/2014/main" id="{7A443AAD-2AD8-8749-AF56-807D11AEA684}"/>
              </a:ext>
            </a:extLst>
          </p:cNvPr>
          <p:cNvSpPr>
            <a:spLocks/>
          </p:cNvSpPr>
          <p:nvPr/>
        </p:nvSpPr>
        <p:spPr bwMode="auto">
          <a:xfrm>
            <a:off x="5327650" y="2019300"/>
            <a:ext cx="1588" cy="342900"/>
          </a:xfrm>
          <a:custGeom>
            <a:avLst/>
            <a:gdLst>
              <a:gd name="T0" fmla="*/ 0 w 1"/>
              <a:gd name="T1" fmla="*/ 0 h 216"/>
              <a:gd name="T2" fmla="*/ 1 w 1"/>
              <a:gd name="T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3518" name="Freeform 14">
            <a:extLst>
              <a:ext uri="{FF2B5EF4-FFF2-40B4-BE49-F238E27FC236}">
                <a16:creationId xmlns:a16="http://schemas.microsoft.com/office/drawing/2014/main" id="{C2D51DBE-DE96-EE4C-AFC7-767144D71A1B}"/>
              </a:ext>
            </a:extLst>
          </p:cNvPr>
          <p:cNvSpPr>
            <a:spLocks/>
          </p:cNvSpPr>
          <p:nvPr/>
        </p:nvSpPr>
        <p:spPr bwMode="auto">
          <a:xfrm>
            <a:off x="5327650" y="1257300"/>
            <a:ext cx="1588" cy="342900"/>
          </a:xfrm>
          <a:custGeom>
            <a:avLst/>
            <a:gdLst>
              <a:gd name="T0" fmla="*/ 0 w 1"/>
              <a:gd name="T1" fmla="*/ 0 h 216"/>
              <a:gd name="T2" fmla="*/ 1 w 1"/>
              <a:gd name="T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3519" name="Freeform 15">
            <a:extLst>
              <a:ext uri="{FF2B5EF4-FFF2-40B4-BE49-F238E27FC236}">
                <a16:creationId xmlns:a16="http://schemas.microsoft.com/office/drawing/2014/main" id="{BB11E133-8A3A-9841-9983-455CDF7A744D}"/>
              </a:ext>
            </a:extLst>
          </p:cNvPr>
          <p:cNvSpPr>
            <a:spLocks/>
          </p:cNvSpPr>
          <p:nvPr/>
        </p:nvSpPr>
        <p:spPr bwMode="auto">
          <a:xfrm>
            <a:off x="5327650" y="4305300"/>
            <a:ext cx="1588" cy="342900"/>
          </a:xfrm>
          <a:custGeom>
            <a:avLst/>
            <a:gdLst>
              <a:gd name="T0" fmla="*/ 0 w 1"/>
              <a:gd name="T1" fmla="*/ 0 h 216"/>
              <a:gd name="T2" fmla="*/ 1 w 1"/>
              <a:gd name="T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3520" name="Group 16">
            <a:extLst>
              <a:ext uri="{FF2B5EF4-FFF2-40B4-BE49-F238E27FC236}">
                <a16:creationId xmlns:a16="http://schemas.microsoft.com/office/drawing/2014/main" id="{464C1878-2C77-7042-8582-2C8B3DF934BF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400425"/>
            <a:ext cx="2362200" cy="268288"/>
            <a:chOff x="2396" y="2142"/>
            <a:chExt cx="1488" cy="169"/>
          </a:xfrm>
        </p:grpSpPr>
        <p:sp>
          <p:nvSpPr>
            <p:cNvPr id="533521" name="Freeform 17">
              <a:extLst>
                <a:ext uri="{FF2B5EF4-FFF2-40B4-BE49-F238E27FC236}">
                  <a16:creationId xmlns:a16="http://schemas.microsoft.com/office/drawing/2014/main" id="{0BC5207B-3AE9-124A-AB65-AF45B662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2142"/>
              <a:ext cx="2" cy="169"/>
            </a:xfrm>
            <a:custGeom>
              <a:avLst/>
              <a:gdLst>
                <a:gd name="T0" fmla="*/ 0 w 2"/>
                <a:gd name="T1" fmla="*/ 0 h 169"/>
                <a:gd name="T2" fmla="*/ 2 w 2"/>
                <a:gd name="T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22" name="Line 18">
              <a:extLst>
                <a:ext uri="{FF2B5EF4-FFF2-40B4-BE49-F238E27FC236}">
                  <a16:creationId xmlns:a16="http://schemas.microsoft.com/office/drawing/2014/main" id="{77B70939-7683-5D49-83B4-C958DB6DF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3523" name="Group 19">
            <a:extLst>
              <a:ext uri="{FF2B5EF4-FFF2-40B4-BE49-F238E27FC236}">
                <a16:creationId xmlns:a16="http://schemas.microsoft.com/office/drawing/2014/main" id="{EC072CC6-4F9E-6B42-9BF2-63057A3758B9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2362201"/>
            <a:ext cx="1371600" cy="619125"/>
            <a:chOff x="3020" y="1488"/>
            <a:chExt cx="864" cy="390"/>
          </a:xfrm>
        </p:grpSpPr>
        <p:sp>
          <p:nvSpPr>
            <p:cNvPr id="533524" name="Freeform 20">
              <a:extLst>
                <a:ext uri="{FF2B5EF4-FFF2-40B4-BE49-F238E27FC236}">
                  <a16:creationId xmlns:a16="http://schemas.microsoft.com/office/drawing/2014/main" id="{1FF2F07F-7595-A747-8C23-AB426A686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1728"/>
              <a:ext cx="864" cy="150"/>
            </a:xfrm>
            <a:custGeom>
              <a:avLst/>
              <a:gdLst>
                <a:gd name="T0" fmla="*/ 0 w 864"/>
                <a:gd name="T1" fmla="*/ 0 h 150"/>
                <a:gd name="T2" fmla="*/ 864 w 864"/>
                <a:gd name="T3" fmla="*/ 0 h 150"/>
                <a:gd name="T4" fmla="*/ 862 w 864"/>
                <a:gd name="T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25" name="Text Box 21">
              <a:extLst>
                <a:ext uri="{FF2B5EF4-FFF2-40B4-BE49-F238E27FC236}">
                  <a16:creationId xmlns:a16="http://schemas.microsoft.com/office/drawing/2014/main" id="{A91586CF-70F9-CF4A-8D1E-1557CECA6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48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533526" name="Group 22">
            <a:extLst>
              <a:ext uri="{FF2B5EF4-FFF2-40B4-BE49-F238E27FC236}">
                <a16:creationId xmlns:a16="http://schemas.microsoft.com/office/drawing/2014/main" id="{239D19FA-4E90-0445-AF4D-F403A880AC3F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632326"/>
            <a:ext cx="1371600" cy="625475"/>
            <a:chOff x="3020" y="2918"/>
            <a:chExt cx="864" cy="394"/>
          </a:xfrm>
        </p:grpSpPr>
        <p:sp>
          <p:nvSpPr>
            <p:cNvPr id="533527" name="Freeform 23">
              <a:extLst>
                <a:ext uri="{FF2B5EF4-FFF2-40B4-BE49-F238E27FC236}">
                  <a16:creationId xmlns:a16="http://schemas.microsoft.com/office/drawing/2014/main" id="{1E32FB10-E70E-C34B-9984-87552493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3161"/>
              <a:ext cx="864" cy="151"/>
            </a:xfrm>
            <a:custGeom>
              <a:avLst/>
              <a:gdLst>
                <a:gd name="T0" fmla="*/ 0 w 864"/>
                <a:gd name="T1" fmla="*/ 0 h 151"/>
                <a:gd name="T2" fmla="*/ 864 w 864"/>
                <a:gd name="T3" fmla="*/ 0 h 151"/>
                <a:gd name="T4" fmla="*/ 862 w 864"/>
                <a:gd name="T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28" name="Text Box 24">
              <a:extLst>
                <a:ext uri="{FF2B5EF4-FFF2-40B4-BE49-F238E27FC236}">
                  <a16:creationId xmlns:a16="http://schemas.microsoft.com/office/drawing/2014/main" id="{20907689-77AD-C442-936C-9D6D1CD21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291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533529" name="Group 25">
            <a:extLst>
              <a:ext uri="{FF2B5EF4-FFF2-40B4-BE49-F238E27FC236}">
                <a16:creationId xmlns:a16="http://schemas.microsoft.com/office/drawing/2014/main" id="{2A242562-AD68-9D45-8005-CA1C52A2213E}"/>
              </a:ext>
            </a:extLst>
          </p:cNvPr>
          <p:cNvGrpSpPr>
            <a:grpSpLocks/>
          </p:cNvGrpSpPr>
          <p:nvPr/>
        </p:nvGrpSpPr>
        <p:grpSpPr bwMode="auto">
          <a:xfrm>
            <a:off x="5327654" y="3121026"/>
            <a:ext cx="503238" cy="765175"/>
            <a:chOff x="2396" y="1966"/>
            <a:chExt cx="317" cy="482"/>
          </a:xfrm>
        </p:grpSpPr>
        <p:sp>
          <p:nvSpPr>
            <p:cNvPr id="533530" name="Freeform 26">
              <a:extLst>
                <a:ext uri="{FF2B5EF4-FFF2-40B4-BE49-F238E27FC236}">
                  <a16:creationId xmlns:a16="http://schemas.microsoft.com/office/drawing/2014/main" id="{0E42AA49-75D3-D743-A83A-05CF87993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1983"/>
              <a:ext cx="1" cy="465"/>
            </a:xfrm>
            <a:custGeom>
              <a:avLst/>
              <a:gdLst>
                <a:gd name="T0" fmla="*/ 0 w 1"/>
                <a:gd name="T1" fmla="*/ 0 h 465"/>
                <a:gd name="T2" fmla="*/ 1 w 1"/>
                <a:gd name="T3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31" name="Text Box 27">
              <a:extLst>
                <a:ext uri="{FF2B5EF4-FFF2-40B4-BE49-F238E27FC236}">
                  <a16:creationId xmlns:a16="http://schemas.microsoft.com/office/drawing/2014/main" id="{73EAAA8F-E3A0-C947-89E1-C0F4E082F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966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533532" name="Group 28">
            <a:extLst>
              <a:ext uri="{FF2B5EF4-FFF2-40B4-BE49-F238E27FC236}">
                <a16:creationId xmlns:a16="http://schemas.microsoft.com/office/drawing/2014/main" id="{205039D4-2591-C742-83D0-914BF24C3727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5705476"/>
            <a:ext cx="2362200" cy="238125"/>
            <a:chOff x="2396" y="3594"/>
            <a:chExt cx="1488" cy="150"/>
          </a:xfrm>
        </p:grpSpPr>
        <p:sp>
          <p:nvSpPr>
            <p:cNvPr id="533533" name="Freeform 29">
              <a:extLst>
                <a:ext uri="{FF2B5EF4-FFF2-40B4-BE49-F238E27FC236}">
                  <a16:creationId xmlns:a16="http://schemas.microsoft.com/office/drawing/2014/main" id="{54A0B814-5CE6-D84F-8480-AD045170D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594"/>
              <a:ext cx="2" cy="150"/>
            </a:xfrm>
            <a:custGeom>
              <a:avLst/>
              <a:gdLst>
                <a:gd name="T0" fmla="*/ 0 w 2"/>
                <a:gd name="T1" fmla="*/ 0 h 150"/>
                <a:gd name="T2" fmla="*/ 2 w 2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3534" name="Line 30">
              <a:extLst>
                <a:ext uri="{FF2B5EF4-FFF2-40B4-BE49-F238E27FC236}">
                  <a16:creationId xmlns:a16="http://schemas.microsoft.com/office/drawing/2014/main" id="{B2056F68-806F-A14D-93F0-88439CBFE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3535" name="Group 31">
            <a:extLst>
              <a:ext uri="{FF2B5EF4-FFF2-40B4-BE49-F238E27FC236}">
                <a16:creationId xmlns:a16="http://schemas.microsoft.com/office/drawing/2014/main" id="{91CF18DE-A34B-1E48-AD02-6D15B334323C}"/>
              </a:ext>
            </a:extLst>
          </p:cNvPr>
          <p:cNvGrpSpPr>
            <a:grpSpLocks/>
          </p:cNvGrpSpPr>
          <p:nvPr/>
        </p:nvGrpSpPr>
        <p:grpSpPr bwMode="auto">
          <a:xfrm>
            <a:off x="4032252" y="1371601"/>
            <a:ext cx="1814513" cy="4595813"/>
            <a:chOff x="1580" y="864"/>
            <a:chExt cx="1143" cy="2895"/>
          </a:xfrm>
        </p:grpSpPr>
        <p:grpSp>
          <p:nvGrpSpPr>
            <p:cNvPr id="533536" name="Group 32">
              <a:extLst>
                <a:ext uri="{FF2B5EF4-FFF2-40B4-BE49-F238E27FC236}">
                  <a16:creationId xmlns:a16="http://schemas.microsoft.com/office/drawing/2014/main" id="{C305EBD4-FDFB-4944-844F-C8ACE0352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533537" name="Freeform 33">
                <a:extLst>
                  <a:ext uri="{FF2B5EF4-FFF2-40B4-BE49-F238E27FC236}">
                    <a16:creationId xmlns:a16="http://schemas.microsoft.com/office/drawing/2014/main" id="{2ED485FD-21FB-3646-A506-E48D3023D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>
                  <a:gd name="T0" fmla="*/ 0 w 1"/>
                  <a:gd name="T1" fmla="*/ 0 h 216"/>
                  <a:gd name="T2" fmla="*/ 1 w 1"/>
                  <a:gd name="T3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3538" name="Freeform 34">
                <a:extLst>
                  <a:ext uri="{FF2B5EF4-FFF2-40B4-BE49-F238E27FC236}">
                    <a16:creationId xmlns:a16="http://schemas.microsoft.com/office/drawing/2014/main" id="{0FA6E084-D6D9-C34D-BB1A-333B38F7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>
                  <a:gd name="T0" fmla="*/ 816 w 816"/>
                  <a:gd name="T1" fmla="*/ 2832 h 2832"/>
                  <a:gd name="T2" fmla="*/ 0 w 816"/>
                  <a:gd name="T3" fmla="*/ 2832 h 2832"/>
                  <a:gd name="T4" fmla="*/ 0 w 816"/>
                  <a:gd name="T5" fmla="*/ 0 h 2832"/>
                  <a:gd name="T6" fmla="*/ 816 w 816"/>
                  <a:gd name="T7" fmla="*/ 0 h 2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3539" name="Text Box 35">
              <a:extLst>
                <a:ext uri="{FF2B5EF4-FFF2-40B4-BE49-F238E27FC236}">
                  <a16:creationId xmlns:a16="http://schemas.microsoft.com/office/drawing/2014/main" id="{BD1AE908-46AC-6645-B9DF-9E53FBCCD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39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sp>
        <p:nvSpPr>
          <p:cNvPr id="533540" name="Rectangle 36">
            <a:extLst>
              <a:ext uri="{FF2B5EF4-FFF2-40B4-BE49-F238E27FC236}">
                <a16:creationId xmlns:a16="http://schemas.microsoft.com/office/drawing/2014/main" id="{B27FF385-A015-B44A-ADE3-DA9344A6E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3541" name="AutoShape 3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BD27D3-12E8-C749-8AEC-ACF36A85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3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53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>
            <a:extLst>
              <a:ext uri="{FF2B5EF4-FFF2-40B4-BE49-F238E27FC236}">
                <a16:creationId xmlns:a16="http://schemas.microsoft.com/office/drawing/2014/main" id="{6F152E4E-0A03-BE4E-A5DA-DF4B579F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工作周期的标志</a:t>
            </a:r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46B6C2E8-0A23-0444-9C64-A85322DD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03326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访存有四种性质</a:t>
            </a: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0D55926E-A29B-F945-9577-B4D40C81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指令</a:t>
            </a: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D033EFCC-D420-3648-8168-13E143631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8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地址</a:t>
            </a:r>
          </a:p>
        </p:txBody>
      </p:sp>
      <p:sp>
        <p:nvSpPr>
          <p:cNvPr id="534534" name="Text Box 6">
            <a:extLst>
              <a:ext uri="{FF2B5EF4-FFF2-40B4-BE49-F238E27FC236}">
                <a16:creationId xmlns:a16="http://schemas.microsoft.com/office/drawing/2014/main" id="{8D2F84B1-BFAD-8B4E-999B-9A4D1D5C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49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操作数</a:t>
            </a:r>
          </a:p>
        </p:txBody>
      </p:sp>
      <p:sp>
        <p:nvSpPr>
          <p:cNvPr id="534535" name="Text Box 7">
            <a:extLst>
              <a:ext uri="{FF2B5EF4-FFF2-40B4-BE49-F238E27FC236}">
                <a16:creationId xmlns:a16="http://schemas.microsoft.com/office/drawing/2014/main" id="{2899C99E-0835-9649-B76C-5FDA643A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程序断点</a:t>
            </a:r>
          </a:p>
        </p:txBody>
      </p:sp>
      <p:sp>
        <p:nvSpPr>
          <p:cNvPr id="534536" name="Text Box 8">
            <a:extLst>
              <a:ext uri="{FF2B5EF4-FFF2-40B4-BE49-F238E27FC236}">
                <a16:creationId xmlns:a16="http://schemas.microsoft.com/office/drawing/2014/main" id="{BB72ED51-DFED-884C-BA71-265F3975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</a:p>
        </p:txBody>
      </p:sp>
      <p:sp>
        <p:nvSpPr>
          <p:cNvPr id="534537" name="Text Box 9">
            <a:extLst>
              <a:ext uri="{FF2B5EF4-FFF2-40B4-BE49-F238E27FC236}">
                <a16:creationId xmlns:a16="http://schemas.microsoft.com/office/drawing/2014/main" id="{19D5033E-588D-D146-ACDA-E6E463D5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8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</a:t>
            </a:r>
          </a:p>
        </p:txBody>
      </p:sp>
      <p:sp>
        <p:nvSpPr>
          <p:cNvPr id="534538" name="Text Box 10">
            <a:extLst>
              <a:ext uri="{FF2B5EF4-FFF2-40B4-BE49-F238E27FC236}">
                <a16:creationId xmlns:a16="http://schemas.microsoft.com/office/drawing/2014/main" id="{0FEAAE55-04BE-FE4E-B124-E414AF83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49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sp>
        <p:nvSpPr>
          <p:cNvPr id="534539" name="Text Box 11">
            <a:extLst>
              <a:ext uri="{FF2B5EF4-FFF2-40B4-BE49-F238E27FC236}">
                <a16:creationId xmlns:a16="http://schemas.microsoft.com/office/drawing/2014/main" id="{49C68F8A-609C-F94E-8CC4-C79102D81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</a:t>
            </a:r>
          </a:p>
        </p:txBody>
      </p:sp>
      <p:grpSp>
        <p:nvGrpSpPr>
          <p:cNvPr id="534540" name="Group 12">
            <a:extLst>
              <a:ext uri="{FF2B5EF4-FFF2-40B4-BE49-F238E27FC236}">
                <a16:creationId xmlns:a16="http://schemas.microsoft.com/office/drawing/2014/main" id="{DA88C2F8-9AD8-6043-AEAF-AAE955E8DEA3}"/>
              </a:ext>
            </a:extLst>
          </p:cNvPr>
          <p:cNvGrpSpPr>
            <a:grpSpLocks/>
          </p:cNvGrpSpPr>
          <p:nvPr/>
        </p:nvGrpSpPr>
        <p:grpSpPr bwMode="auto">
          <a:xfrm>
            <a:off x="2574926" y="4749800"/>
            <a:ext cx="6391275" cy="1727200"/>
            <a:chOff x="662" y="2992"/>
            <a:chExt cx="4026" cy="1088"/>
          </a:xfrm>
        </p:grpSpPr>
        <p:sp>
          <p:nvSpPr>
            <p:cNvPr id="534541" name="Text Box 13">
              <a:extLst>
                <a:ext uri="{FF2B5EF4-FFF2-40B4-BE49-F238E27FC236}">
                  <a16:creationId xmlns:a16="http://schemas.microsoft.com/office/drawing/2014/main" id="{3FC4D558-8A8B-684F-96DF-673C8BDFA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99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FE</a:t>
              </a:r>
            </a:p>
          </p:txBody>
        </p:sp>
        <p:sp>
          <p:nvSpPr>
            <p:cNvPr id="534542" name="Rectangle 14">
              <a:extLst>
                <a:ext uri="{FF2B5EF4-FFF2-40B4-BE49-F238E27FC236}">
                  <a16:creationId xmlns:a16="http://schemas.microsoft.com/office/drawing/2014/main" id="{CED51B01-301E-EC4D-9222-63A12BC2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14"/>
              <a:ext cx="528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43" name="Text Box 15">
              <a:extLst>
                <a:ext uri="{FF2B5EF4-FFF2-40B4-BE49-F238E27FC236}">
                  <a16:creationId xmlns:a16="http://schemas.microsoft.com/office/drawing/2014/main" id="{0C43E3A9-7016-6F45-B1D4-5FC6F08A6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4544" name="AutoShape 16">
              <a:extLst>
                <a:ext uri="{FF2B5EF4-FFF2-40B4-BE49-F238E27FC236}">
                  <a16:creationId xmlns:a16="http://schemas.microsoft.com/office/drawing/2014/main" id="{4D3E63DE-C8B1-1B49-9148-3AC5E515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5"/>
              <a:ext cx="96" cy="27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45" name="Line 17">
              <a:extLst>
                <a:ext uri="{FF2B5EF4-FFF2-40B4-BE49-F238E27FC236}">
                  <a16:creationId xmlns:a16="http://schemas.microsoft.com/office/drawing/2014/main" id="{7B8AA44C-FD34-4840-847B-585A51F57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46" name="Text Box 18">
              <a:extLst>
                <a:ext uri="{FF2B5EF4-FFF2-40B4-BE49-F238E27FC236}">
                  <a16:creationId xmlns:a16="http://schemas.microsoft.com/office/drawing/2014/main" id="{C737F235-FFB8-954B-9C49-B64C66D07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992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IND</a:t>
              </a:r>
            </a:p>
          </p:txBody>
        </p:sp>
        <p:sp>
          <p:nvSpPr>
            <p:cNvPr id="534547" name="Rectangle 19">
              <a:extLst>
                <a:ext uri="{FF2B5EF4-FFF2-40B4-BE49-F238E27FC236}">
                  <a16:creationId xmlns:a16="http://schemas.microsoft.com/office/drawing/2014/main" id="{EAFCD7E0-E4B8-A54E-85EA-5C56BA05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14"/>
              <a:ext cx="528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48" name="Text Box 20">
              <a:extLst>
                <a:ext uri="{FF2B5EF4-FFF2-40B4-BE49-F238E27FC236}">
                  <a16:creationId xmlns:a16="http://schemas.microsoft.com/office/drawing/2014/main" id="{977C6422-62FE-3743-8323-2F7B1375B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4549" name="AutoShape 21">
              <a:extLst>
                <a:ext uri="{FF2B5EF4-FFF2-40B4-BE49-F238E27FC236}">
                  <a16:creationId xmlns:a16="http://schemas.microsoft.com/office/drawing/2014/main" id="{21C8C854-698D-CD48-BFED-64D3D2B5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15"/>
              <a:ext cx="96" cy="27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0" name="Line 22">
              <a:extLst>
                <a:ext uri="{FF2B5EF4-FFF2-40B4-BE49-F238E27FC236}">
                  <a16:creationId xmlns:a16="http://schemas.microsoft.com/office/drawing/2014/main" id="{6A083A82-8739-A745-8B1F-ADA6930B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1" name="Line 23">
              <a:extLst>
                <a:ext uri="{FF2B5EF4-FFF2-40B4-BE49-F238E27FC236}">
                  <a16:creationId xmlns:a16="http://schemas.microsoft.com/office/drawing/2014/main" id="{A938B4BA-4FD6-4149-8E07-A2DB0B755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2" name="Text Box 24">
              <a:extLst>
                <a:ext uri="{FF2B5EF4-FFF2-40B4-BE49-F238E27FC236}">
                  <a16:creationId xmlns:a16="http://schemas.microsoft.com/office/drawing/2014/main" id="{BC6197E8-6F09-F64F-91B8-5BD6A2935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92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</a:p>
          </p:txBody>
        </p:sp>
        <p:sp>
          <p:nvSpPr>
            <p:cNvPr id="534553" name="Rectangle 25">
              <a:extLst>
                <a:ext uri="{FF2B5EF4-FFF2-40B4-BE49-F238E27FC236}">
                  <a16:creationId xmlns:a16="http://schemas.microsoft.com/office/drawing/2014/main" id="{A8BC7630-603F-9948-AEDA-0BB2A6C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14"/>
              <a:ext cx="528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4" name="Text Box 26">
              <a:extLst>
                <a:ext uri="{FF2B5EF4-FFF2-40B4-BE49-F238E27FC236}">
                  <a16:creationId xmlns:a16="http://schemas.microsoft.com/office/drawing/2014/main" id="{B24F75DE-E8FA-5649-A971-2A678A303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4555" name="AutoShape 27">
              <a:extLst>
                <a:ext uri="{FF2B5EF4-FFF2-40B4-BE49-F238E27FC236}">
                  <a16:creationId xmlns:a16="http://schemas.microsoft.com/office/drawing/2014/main" id="{8AF01272-02BE-8245-8F53-646164CD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5"/>
              <a:ext cx="96" cy="27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6" name="Line 28">
              <a:extLst>
                <a:ext uri="{FF2B5EF4-FFF2-40B4-BE49-F238E27FC236}">
                  <a16:creationId xmlns:a16="http://schemas.microsoft.com/office/drawing/2014/main" id="{8903B2F4-AC62-6443-B113-DF42C6F8B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7" name="Freeform 29">
              <a:extLst>
                <a:ext uri="{FF2B5EF4-FFF2-40B4-BE49-F238E27FC236}">
                  <a16:creationId xmlns:a16="http://schemas.microsoft.com/office/drawing/2014/main" id="{28DC13D3-9611-BE43-9543-DD30D11DA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635"/>
              <a:ext cx="3345" cy="136"/>
            </a:xfrm>
            <a:custGeom>
              <a:avLst/>
              <a:gdLst>
                <a:gd name="T0" fmla="*/ 0 w 3345"/>
                <a:gd name="T1" fmla="*/ 3 h 3"/>
                <a:gd name="T2" fmla="*/ 3345 w 3345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45" h="3">
                  <a:moveTo>
                    <a:pt x="0" y="3"/>
                  </a:moveTo>
                  <a:lnTo>
                    <a:pt x="3345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8" name="Line 30">
              <a:extLst>
                <a:ext uri="{FF2B5EF4-FFF2-40B4-BE49-F238E27FC236}">
                  <a16:creationId xmlns:a16="http://schemas.microsoft.com/office/drawing/2014/main" id="{6A272DAD-4B49-F448-84A3-922EA9D7F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59" name="Line 31">
              <a:extLst>
                <a:ext uri="{FF2B5EF4-FFF2-40B4-BE49-F238E27FC236}">
                  <a16:creationId xmlns:a16="http://schemas.microsoft.com/office/drawing/2014/main" id="{FFD950AA-B7DA-F543-9DEB-417364B5B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60" name="Line 32">
              <a:extLst>
                <a:ext uri="{FF2B5EF4-FFF2-40B4-BE49-F238E27FC236}">
                  <a16:creationId xmlns:a16="http://schemas.microsoft.com/office/drawing/2014/main" id="{1D9F6A30-3156-054B-99E9-20291A232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61" name="Line 33">
              <a:extLst>
                <a:ext uri="{FF2B5EF4-FFF2-40B4-BE49-F238E27FC236}">
                  <a16:creationId xmlns:a16="http://schemas.microsoft.com/office/drawing/2014/main" id="{8689DD2E-883F-D347-BF4F-437D6A47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62" name="Text Box 34">
              <a:extLst>
                <a:ext uri="{FF2B5EF4-FFF2-40B4-BE49-F238E27FC236}">
                  <a16:creationId xmlns:a16="http://schemas.microsoft.com/office/drawing/2014/main" id="{1F193684-C738-1449-AF57-F7A1E97CF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56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534563" name="Line 35">
              <a:extLst>
                <a:ext uri="{FF2B5EF4-FFF2-40B4-BE49-F238E27FC236}">
                  <a16:creationId xmlns:a16="http://schemas.microsoft.com/office/drawing/2014/main" id="{405C13E7-A8FC-8346-8978-6DF5DD547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9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64" name="Text Box 36">
              <a:extLst>
                <a:ext uri="{FF2B5EF4-FFF2-40B4-BE49-F238E27FC236}">
                  <a16:creationId xmlns:a16="http://schemas.microsoft.com/office/drawing/2014/main" id="{60B22860-B2D6-9741-A539-DC40DAAA2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38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4565" name="Text Box 37">
              <a:extLst>
                <a:ext uri="{FF2B5EF4-FFF2-40B4-BE49-F238E27FC236}">
                  <a16:creationId xmlns:a16="http://schemas.microsoft.com/office/drawing/2014/main" id="{04B9B9F6-5526-DA4B-BDB9-BA2DBF458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3815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FE</a:t>
              </a:r>
            </a:p>
          </p:txBody>
        </p:sp>
        <p:sp>
          <p:nvSpPr>
            <p:cNvPr id="534566" name="Line 38">
              <a:extLst>
                <a:ext uri="{FF2B5EF4-FFF2-40B4-BE49-F238E27FC236}">
                  <a16:creationId xmlns:a16="http://schemas.microsoft.com/office/drawing/2014/main" id="{5396E015-7AE1-E642-A292-59A46D79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67" name="Text Box 39">
              <a:extLst>
                <a:ext uri="{FF2B5EF4-FFF2-40B4-BE49-F238E27FC236}">
                  <a16:creationId xmlns:a16="http://schemas.microsoft.com/office/drawing/2014/main" id="{ADA627E6-6476-564E-8775-E9CFB11D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4568" name="Text Box 40">
              <a:extLst>
                <a:ext uri="{FF2B5EF4-FFF2-40B4-BE49-F238E27FC236}">
                  <a16:creationId xmlns:a16="http://schemas.microsoft.com/office/drawing/2014/main" id="{ECAB33A4-7037-D344-AF19-AEFC55D3B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3830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IND</a:t>
              </a:r>
            </a:p>
          </p:txBody>
        </p:sp>
        <p:sp>
          <p:nvSpPr>
            <p:cNvPr id="534569" name="Line 41">
              <a:extLst>
                <a:ext uri="{FF2B5EF4-FFF2-40B4-BE49-F238E27FC236}">
                  <a16:creationId xmlns:a16="http://schemas.microsoft.com/office/drawing/2014/main" id="{53B8C3AC-5C8E-9543-BF08-EA723DB7D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70" name="Text Box 42">
              <a:extLst>
                <a:ext uri="{FF2B5EF4-FFF2-40B4-BE49-F238E27FC236}">
                  <a16:creationId xmlns:a16="http://schemas.microsoft.com/office/drawing/2014/main" id="{A4336DF3-AD69-3A46-A6F9-DC8EEB5A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4571" name="Text Box 43">
              <a:extLst>
                <a:ext uri="{FF2B5EF4-FFF2-40B4-BE49-F238E27FC236}">
                  <a16:creationId xmlns:a16="http://schemas.microsoft.com/office/drawing/2014/main" id="{A991C83F-EB38-AE43-B5FA-DE0A36859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383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534572" name="Line 44">
              <a:extLst>
                <a:ext uri="{FF2B5EF4-FFF2-40B4-BE49-F238E27FC236}">
                  <a16:creationId xmlns:a16="http://schemas.microsoft.com/office/drawing/2014/main" id="{BE8C45E5-D4E3-8740-ADD0-A12882CCB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73" name="Text Box 45">
              <a:extLst>
                <a:ext uri="{FF2B5EF4-FFF2-40B4-BE49-F238E27FC236}">
                  <a16:creationId xmlns:a16="http://schemas.microsoft.com/office/drawing/2014/main" id="{92A119A9-FEF2-884F-B0B6-FAFFF993C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4574" name="Text Box 46">
              <a:extLst>
                <a:ext uri="{FF2B5EF4-FFF2-40B4-BE49-F238E27FC236}">
                  <a16:creationId xmlns:a16="http://schemas.microsoft.com/office/drawing/2014/main" id="{F62621D6-1040-1C4D-8BCA-5BEBBF976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383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</a:p>
          </p:txBody>
        </p:sp>
        <p:sp>
          <p:nvSpPr>
            <p:cNvPr id="534575" name="Text Box 47">
              <a:extLst>
                <a:ext uri="{FF2B5EF4-FFF2-40B4-BE49-F238E27FC236}">
                  <a16:creationId xmlns:a16="http://schemas.microsoft.com/office/drawing/2014/main" id="{A228400C-C23D-4D49-AC60-7A5F64613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99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534576" name="Rectangle 48">
              <a:extLst>
                <a:ext uri="{FF2B5EF4-FFF2-40B4-BE49-F238E27FC236}">
                  <a16:creationId xmlns:a16="http://schemas.microsoft.com/office/drawing/2014/main" id="{8552B22D-7C50-504E-B1D5-EC15389B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14"/>
              <a:ext cx="528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4577" name="Text Box 49">
              <a:extLst>
                <a:ext uri="{FF2B5EF4-FFF2-40B4-BE49-F238E27FC236}">
                  <a16:creationId xmlns:a16="http://schemas.microsoft.com/office/drawing/2014/main" id="{DBD52FE4-6B95-EF4F-AE51-145997BAB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4578" name="AutoShape 50">
              <a:extLst>
                <a:ext uri="{FF2B5EF4-FFF2-40B4-BE49-F238E27FC236}">
                  <a16:creationId xmlns:a16="http://schemas.microsoft.com/office/drawing/2014/main" id="{90FF573A-CE4D-3D4B-BFB8-8ED3D618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15"/>
              <a:ext cx="96" cy="27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4579" name="Text Box 51">
            <a:extLst>
              <a:ext uri="{FF2B5EF4-FFF2-40B4-BE49-F238E27FC236}">
                <a16:creationId xmlns:a16="http://schemas.microsoft.com/office/drawing/2014/main" id="{3A3CBCC3-2140-7D46-AC93-26537958E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14601"/>
            <a:ext cx="3124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个工作周期</a:t>
            </a:r>
          </a:p>
        </p:txBody>
      </p:sp>
      <p:sp>
        <p:nvSpPr>
          <p:cNvPr id="534580" name="Rectangle 52">
            <a:extLst>
              <a:ext uri="{FF2B5EF4-FFF2-40B4-BE49-F238E27FC236}">
                <a16:creationId xmlns:a16="http://schemas.microsoft.com/office/drawing/2014/main" id="{57E726C4-38ED-704E-B10E-74C352286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4581" name="AutoShap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18069A-A9B3-0E4F-8C13-63E6D8B5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6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 autoUpdateAnimBg="0"/>
      <p:bldP spid="534534" grpId="0" autoUpdateAnimBg="0"/>
      <p:bldP spid="534535" grpId="0" autoUpdateAnimBg="0"/>
      <p:bldP spid="534536" grpId="0" autoUpdateAnimBg="0"/>
      <p:bldP spid="534537" grpId="0" autoUpdateAnimBg="0"/>
      <p:bldP spid="534538" grpId="0" autoUpdateAnimBg="0"/>
      <p:bldP spid="534539" grpId="0" autoUpdateAnimBg="0"/>
      <p:bldP spid="5345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AutoShape 2">
            <a:extLst>
              <a:ext uri="{FF2B5EF4-FFF2-40B4-BE49-F238E27FC236}">
                <a16:creationId xmlns:a16="http://schemas.microsoft.com/office/drawing/2014/main" id="{BD8F8A50-210C-834A-B26E-5E77441195F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7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55" name="AutoShape 3">
            <a:extLst>
              <a:ext uri="{FF2B5EF4-FFF2-40B4-BE49-F238E27FC236}">
                <a16:creationId xmlns:a16="http://schemas.microsoft.com/office/drawing/2014/main" id="{541222FE-240E-7E4C-BBAB-CDBA77A5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56" name="AutoShape 4">
            <a:extLst>
              <a:ext uri="{FF2B5EF4-FFF2-40B4-BE49-F238E27FC236}">
                <a16:creationId xmlns:a16="http://schemas.microsoft.com/office/drawing/2014/main" id="{2ADEE3C1-08B9-B447-BADB-C0A9EA0F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57" name="AutoShape 5">
            <a:extLst>
              <a:ext uri="{FF2B5EF4-FFF2-40B4-BE49-F238E27FC236}">
                <a16:creationId xmlns:a16="http://schemas.microsoft.com/office/drawing/2014/main" id="{968B7944-7F96-D040-9CD1-C35D496B3DF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00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58" name="Text Box 6">
            <a:extLst>
              <a:ext uri="{FF2B5EF4-FFF2-40B4-BE49-F238E27FC236}">
                <a16:creationId xmlns:a16="http://schemas.microsoft.com/office/drawing/2014/main" id="{6475FB4E-601D-F348-B6DE-A6568CC4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取指周期数据流</a:t>
            </a:r>
          </a:p>
        </p:txBody>
      </p:sp>
      <p:sp>
        <p:nvSpPr>
          <p:cNvPr id="535559" name="Text Box 7">
            <a:extLst>
              <a:ext uri="{FF2B5EF4-FFF2-40B4-BE49-F238E27FC236}">
                <a16:creationId xmlns:a16="http://schemas.microsoft.com/office/drawing/2014/main" id="{2866B785-88EF-534C-94BA-909E9FC7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指令周期的数据流</a:t>
            </a:r>
          </a:p>
        </p:txBody>
      </p:sp>
      <p:sp>
        <p:nvSpPr>
          <p:cNvPr id="535560" name="AutoShape 8">
            <a:extLst>
              <a:ext uri="{FF2B5EF4-FFF2-40B4-BE49-F238E27FC236}">
                <a16:creationId xmlns:a16="http://schemas.microsoft.com/office/drawing/2014/main" id="{823A1A28-F198-0F4B-8395-7CCA8D9C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61" name="AutoShape 9">
            <a:extLst>
              <a:ext uri="{FF2B5EF4-FFF2-40B4-BE49-F238E27FC236}">
                <a16:creationId xmlns:a16="http://schemas.microsoft.com/office/drawing/2014/main" id="{9913EF23-B050-5349-B5AA-59308FBD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62" name="AutoShape 10">
            <a:extLst>
              <a:ext uri="{FF2B5EF4-FFF2-40B4-BE49-F238E27FC236}">
                <a16:creationId xmlns:a16="http://schemas.microsoft.com/office/drawing/2014/main" id="{79AEA28B-20BA-4043-A7FB-6002189D5A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96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563" name="AutoShape 11">
            <a:extLst>
              <a:ext uri="{FF2B5EF4-FFF2-40B4-BE49-F238E27FC236}">
                <a16:creationId xmlns:a16="http://schemas.microsoft.com/office/drawing/2014/main" id="{DBFCE7E6-4B1A-4948-816E-AECC0468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5564" name="Group 12">
            <a:extLst>
              <a:ext uri="{FF2B5EF4-FFF2-40B4-BE49-F238E27FC236}">
                <a16:creationId xmlns:a16="http://schemas.microsoft.com/office/drawing/2014/main" id="{CF53E88E-4445-0B46-84B9-E5B28209A01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451475"/>
            <a:ext cx="990600" cy="457200"/>
            <a:chOff x="2448" y="3434"/>
            <a:chExt cx="624" cy="288"/>
          </a:xfrm>
        </p:grpSpPr>
        <p:sp>
          <p:nvSpPr>
            <p:cNvPr id="535565" name="Text Box 13">
              <a:extLst>
                <a:ext uri="{FF2B5EF4-FFF2-40B4-BE49-F238E27FC236}">
                  <a16:creationId xmlns:a16="http://schemas.microsoft.com/office/drawing/2014/main" id="{123D1C84-39AE-A04A-B4CA-D349479D0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35566" name="Rectangle 14">
              <a:extLst>
                <a:ext uri="{FF2B5EF4-FFF2-40B4-BE49-F238E27FC236}">
                  <a16:creationId xmlns:a16="http://schemas.microsoft.com/office/drawing/2014/main" id="{0DF024ED-29BD-914E-A093-9AA118C9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5567" name="Rectangle 15">
            <a:extLst>
              <a:ext uri="{FF2B5EF4-FFF2-40B4-BE49-F238E27FC236}">
                <a16:creationId xmlns:a16="http://schemas.microsoft.com/office/drawing/2014/main" id="{0FDA5B8E-F6C3-BF49-A4FA-93FE8E4B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</a:p>
        </p:txBody>
      </p:sp>
      <p:sp>
        <p:nvSpPr>
          <p:cNvPr id="535568" name="Rectangle 16">
            <a:extLst>
              <a:ext uri="{FF2B5EF4-FFF2-40B4-BE49-F238E27FC236}">
                <a16:creationId xmlns:a16="http://schemas.microsoft.com/office/drawing/2014/main" id="{4DE9B892-ED9D-514F-AE9B-48C009BA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</a:p>
        </p:txBody>
      </p:sp>
      <p:sp>
        <p:nvSpPr>
          <p:cNvPr id="535569" name="Rectangle 17">
            <a:extLst>
              <a:ext uri="{FF2B5EF4-FFF2-40B4-BE49-F238E27FC236}">
                <a16:creationId xmlns:a16="http://schemas.microsoft.com/office/drawing/2014/main" id="{9CA6C27A-8DBF-0C41-A8D7-56F3DD1E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grpSp>
        <p:nvGrpSpPr>
          <p:cNvPr id="535570" name="Group 18">
            <a:extLst>
              <a:ext uri="{FF2B5EF4-FFF2-40B4-BE49-F238E27FC236}">
                <a16:creationId xmlns:a16="http://schemas.microsoft.com/office/drawing/2014/main" id="{1A725877-A8D3-E04E-9266-F8A6EB114A7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51475"/>
            <a:ext cx="990600" cy="457200"/>
            <a:chOff x="1104" y="3434"/>
            <a:chExt cx="624" cy="288"/>
          </a:xfrm>
        </p:grpSpPr>
        <p:sp>
          <p:nvSpPr>
            <p:cNvPr id="535571" name="Rectangle 19">
              <a:extLst>
                <a:ext uri="{FF2B5EF4-FFF2-40B4-BE49-F238E27FC236}">
                  <a16:creationId xmlns:a16="http://schemas.microsoft.com/office/drawing/2014/main" id="{DF82C17E-4164-FB49-AC76-6EDC6359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72" name="Text Box 20">
              <a:extLst>
                <a:ext uri="{FF2B5EF4-FFF2-40B4-BE49-F238E27FC236}">
                  <a16:creationId xmlns:a16="http://schemas.microsoft.com/office/drawing/2014/main" id="{D9BEA561-6564-8B44-B426-470176A95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grpSp>
        <p:nvGrpSpPr>
          <p:cNvPr id="535573" name="Group 21">
            <a:extLst>
              <a:ext uri="{FF2B5EF4-FFF2-40B4-BE49-F238E27FC236}">
                <a16:creationId xmlns:a16="http://schemas.microsoft.com/office/drawing/2014/main" id="{E9FD446A-81C2-BA4D-9DCB-D7A0CBE6EA9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09801"/>
            <a:ext cx="6934200" cy="3851275"/>
            <a:chOff x="912" y="1392"/>
            <a:chExt cx="4368" cy="2426"/>
          </a:xfrm>
        </p:grpSpPr>
        <p:sp>
          <p:nvSpPr>
            <p:cNvPr id="535574" name="Rectangle 22">
              <a:extLst>
                <a:ext uri="{FF2B5EF4-FFF2-40B4-BE49-F238E27FC236}">
                  <a16:creationId xmlns:a16="http://schemas.microsoft.com/office/drawing/2014/main" id="{44594C05-35CA-7249-9BFC-E180DDF5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75" name="Rectangle 23">
              <a:extLst>
                <a:ext uri="{FF2B5EF4-FFF2-40B4-BE49-F238E27FC236}">
                  <a16:creationId xmlns:a16="http://schemas.microsoft.com/office/drawing/2014/main" id="{6C975913-85D4-2445-9ADE-168DE329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76" name="Rectangle 24">
              <a:extLst>
                <a:ext uri="{FF2B5EF4-FFF2-40B4-BE49-F238E27FC236}">
                  <a16:creationId xmlns:a16="http://schemas.microsoft.com/office/drawing/2014/main" id="{743869FA-670A-EC41-A7C2-856EA0D1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77" name="Rectangle 25">
              <a:extLst>
                <a:ext uri="{FF2B5EF4-FFF2-40B4-BE49-F238E27FC236}">
                  <a16:creationId xmlns:a16="http://schemas.microsoft.com/office/drawing/2014/main" id="{7B70E64E-9722-0740-AD37-00419809A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78" name="Rectangle 26">
              <a:extLst>
                <a:ext uri="{FF2B5EF4-FFF2-40B4-BE49-F238E27FC236}">
                  <a16:creationId xmlns:a16="http://schemas.microsoft.com/office/drawing/2014/main" id="{0A3435F5-D2AD-814E-B25A-C1851606E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535579" name="Text Box 27">
              <a:extLst>
                <a:ext uri="{FF2B5EF4-FFF2-40B4-BE49-F238E27FC236}">
                  <a16:creationId xmlns:a16="http://schemas.microsoft.com/office/drawing/2014/main" id="{12DA94AC-1BDC-F24C-AC4C-306392053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35580" name="Text Box 28">
              <a:extLst>
                <a:ext uri="{FF2B5EF4-FFF2-40B4-BE49-F238E27FC236}">
                  <a16:creationId xmlns:a16="http://schemas.microsoft.com/office/drawing/2014/main" id="{1EEEEF3A-FB9A-9944-900E-70E3FD3D7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35581" name="Text Box 29">
              <a:extLst>
                <a:ext uri="{FF2B5EF4-FFF2-40B4-BE49-F238E27FC236}">
                  <a16:creationId xmlns:a16="http://schemas.microsoft.com/office/drawing/2014/main" id="{40274029-2BA0-6545-813A-17D306BE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35582" name="Text Box 30">
              <a:extLst>
                <a:ext uri="{FF2B5EF4-FFF2-40B4-BE49-F238E27FC236}">
                  <a16:creationId xmlns:a16="http://schemas.microsoft.com/office/drawing/2014/main" id="{A0C958E0-A9C5-7C4F-AEAA-DEF04793B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39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</p:grpSp>
      <p:grpSp>
        <p:nvGrpSpPr>
          <p:cNvPr id="535583" name="Group 31">
            <a:extLst>
              <a:ext uri="{FF2B5EF4-FFF2-40B4-BE49-F238E27FC236}">
                <a16:creationId xmlns:a16="http://schemas.microsoft.com/office/drawing/2014/main" id="{AF4D60AB-3FA3-EB4D-AD14-97383B88371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43538"/>
            <a:ext cx="990600" cy="457200"/>
            <a:chOff x="1104" y="3423"/>
            <a:chExt cx="624" cy="288"/>
          </a:xfrm>
        </p:grpSpPr>
        <p:sp>
          <p:nvSpPr>
            <p:cNvPr id="535584" name="Rectangle 32">
              <a:extLst>
                <a:ext uri="{FF2B5EF4-FFF2-40B4-BE49-F238E27FC236}">
                  <a16:creationId xmlns:a16="http://schemas.microsoft.com/office/drawing/2014/main" id="{3EC55A5C-27C2-554F-9DF4-C8D6FCEAA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5585" name="Text Box 33">
              <a:extLst>
                <a:ext uri="{FF2B5EF4-FFF2-40B4-BE49-F238E27FC236}">
                  <a16:creationId xmlns:a16="http://schemas.microsoft.com/office/drawing/2014/main" id="{11FBF69A-66C2-A24F-9BBF-8E9E6C5DE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grpSp>
        <p:nvGrpSpPr>
          <p:cNvPr id="535586" name="Group 34">
            <a:extLst>
              <a:ext uri="{FF2B5EF4-FFF2-40B4-BE49-F238E27FC236}">
                <a16:creationId xmlns:a16="http://schemas.microsoft.com/office/drawing/2014/main" id="{0B6645C3-1AA8-9144-9D6F-3812E2E2434F}"/>
              </a:ext>
            </a:extLst>
          </p:cNvPr>
          <p:cNvGrpSpPr>
            <a:grpSpLocks/>
          </p:cNvGrpSpPr>
          <p:nvPr/>
        </p:nvGrpSpPr>
        <p:grpSpPr bwMode="auto">
          <a:xfrm>
            <a:off x="3783013" y="4235450"/>
            <a:ext cx="2209800" cy="914400"/>
            <a:chOff x="1440" y="2640"/>
            <a:chExt cx="1392" cy="576"/>
          </a:xfrm>
        </p:grpSpPr>
        <p:grpSp>
          <p:nvGrpSpPr>
            <p:cNvPr id="535587" name="Group 35">
              <a:extLst>
                <a:ext uri="{FF2B5EF4-FFF2-40B4-BE49-F238E27FC236}">
                  <a16:creationId xmlns:a16="http://schemas.microsoft.com/office/drawing/2014/main" id="{D99E3815-0E4E-1941-92CB-5F8478816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535588" name="Group 36">
                <a:extLst>
                  <a:ext uri="{FF2B5EF4-FFF2-40B4-BE49-F238E27FC236}">
                    <a16:creationId xmlns:a16="http://schemas.microsoft.com/office/drawing/2014/main" id="{4F5EC4AF-39C4-4E46-B53E-5388CB746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35589" name="Rectangle 37">
                  <a:extLst>
                    <a:ext uri="{FF2B5EF4-FFF2-40B4-BE49-F238E27FC236}">
                      <a16:creationId xmlns:a16="http://schemas.microsoft.com/office/drawing/2014/main" id="{7625B9C9-F24B-3F48-9197-149EE239B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5590" name="AutoShape 38">
                  <a:extLst>
                    <a:ext uri="{FF2B5EF4-FFF2-40B4-BE49-F238E27FC236}">
                      <a16:creationId xmlns:a16="http://schemas.microsoft.com/office/drawing/2014/main" id="{54E715E1-6C10-0844-8C0C-AE88CA0BB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5591" name="Text Box 39">
                <a:extLst>
                  <a:ext uri="{FF2B5EF4-FFF2-40B4-BE49-F238E27FC236}">
                    <a16:creationId xmlns:a16="http://schemas.microsoft.com/office/drawing/2014/main" id="{954DFD9C-CFD8-6945-AE39-B8E00611A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      </a:t>
                </a:r>
              </a:p>
            </p:txBody>
          </p:sp>
        </p:grpSp>
        <p:sp>
          <p:nvSpPr>
            <p:cNvPr id="535592" name="Rectangle 40">
              <a:extLst>
                <a:ext uri="{FF2B5EF4-FFF2-40B4-BE49-F238E27FC236}">
                  <a16:creationId xmlns:a16="http://schemas.microsoft.com/office/drawing/2014/main" id="{0F227240-663E-0944-9711-55660C02D5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5593" name="Rectangle 41">
            <a:extLst>
              <a:ext uri="{FF2B5EF4-FFF2-40B4-BE49-F238E27FC236}">
                <a16:creationId xmlns:a16="http://schemas.microsoft.com/office/drawing/2014/main" id="{402C1272-08B0-4B43-BD37-C3C629FE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5594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4B949D0-6A09-9446-8D3B-C6990320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0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5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 autoUpdateAnimBg="0"/>
      <p:bldP spid="535555" grpId="0" animBg="1" autoUpdateAnimBg="0"/>
      <p:bldP spid="535556" grpId="0" animBg="1" autoUpdateAnimBg="0"/>
      <p:bldP spid="535557" grpId="0" animBg="1" autoUpdateAnimBg="0"/>
      <p:bldP spid="535558" grpId="0" autoUpdateAnimBg="0"/>
      <p:bldP spid="535560" grpId="0" animBg="1" autoUpdateAnimBg="0"/>
      <p:bldP spid="535561" grpId="0" animBg="1" autoUpdateAnimBg="0"/>
      <p:bldP spid="535562" grpId="0" animBg="1" autoUpdateAnimBg="0"/>
      <p:bldP spid="535563" grpId="0" animBg="1" autoUpdateAnimBg="0"/>
      <p:bldP spid="535567" grpId="0" animBg="1" autoUpdateAnimBg="0"/>
      <p:bldP spid="535568" grpId="0" animBg="1" autoUpdateAnimBg="0"/>
      <p:bldP spid="53556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>
            <a:extLst>
              <a:ext uri="{FF2B5EF4-FFF2-40B4-BE49-F238E27FC236}">
                <a16:creationId xmlns:a16="http://schemas.microsoft.com/office/drawing/2014/main" id="{40EA7594-8BA8-A342-BCFA-5DA26CC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间址周期数据流</a:t>
            </a:r>
          </a:p>
        </p:txBody>
      </p:sp>
      <p:sp>
        <p:nvSpPr>
          <p:cNvPr id="536579" name="AutoShape 3">
            <a:extLst>
              <a:ext uri="{FF2B5EF4-FFF2-40B4-BE49-F238E27FC236}">
                <a16:creationId xmlns:a16="http://schemas.microsoft.com/office/drawing/2014/main" id="{62955E0E-9189-9F4D-A17A-6C5C892EC1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848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6580" name="AutoShape 4">
            <a:extLst>
              <a:ext uri="{FF2B5EF4-FFF2-40B4-BE49-F238E27FC236}">
                <a16:creationId xmlns:a16="http://schemas.microsoft.com/office/drawing/2014/main" id="{F811410C-748F-2F43-A9A5-6034FF72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6581" name="AutoShape 5">
            <a:extLst>
              <a:ext uri="{FF2B5EF4-FFF2-40B4-BE49-F238E27FC236}">
                <a16:creationId xmlns:a16="http://schemas.microsoft.com/office/drawing/2014/main" id="{4CC1ED1B-D6BD-F648-B268-11E83D524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6582" name="Group 6">
            <a:extLst>
              <a:ext uri="{FF2B5EF4-FFF2-40B4-BE49-F238E27FC236}">
                <a16:creationId xmlns:a16="http://schemas.microsoft.com/office/drawing/2014/main" id="{5E764276-3E2B-394B-9122-8FC8DE36FB7E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4156075"/>
            <a:ext cx="1485900" cy="152400"/>
            <a:chOff x="3624" y="2618"/>
            <a:chExt cx="936" cy="96"/>
          </a:xfrm>
        </p:grpSpPr>
        <p:sp>
          <p:nvSpPr>
            <p:cNvPr id="536583" name="AutoShape 7">
              <a:extLst>
                <a:ext uri="{FF2B5EF4-FFF2-40B4-BE49-F238E27FC236}">
                  <a16:creationId xmlns:a16="http://schemas.microsoft.com/office/drawing/2014/main" id="{5859ABE9-63D3-504F-B9A7-E8DD766A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6584" name="Rectangle 8">
              <a:extLst>
                <a:ext uri="{FF2B5EF4-FFF2-40B4-BE49-F238E27FC236}">
                  <a16:creationId xmlns:a16="http://schemas.microsoft.com/office/drawing/2014/main" id="{80D5E519-5777-E44F-9A84-8398E14387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6585" name="Group 9">
            <a:extLst>
              <a:ext uri="{FF2B5EF4-FFF2-40B4-BE49-F238E27FC236}">
                <a16:creationId xmlns:a16="http://schemas.microsoft.com/office/drawing/2014/main" id="{CFCAEA1F-6575-034B-A957-CB89066B60E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99075"/>
            <a:ext cx="1195388" cy="152400"/>
            <a:chOff x="3168" y="3338"/>
            <a:chExt cx="753" cy="96"/>
          </a:xfrm>
        </p:grpSpPr>
        <p:sp>
          <p:nvSpPr>
            <p:cNvPr id="536586" name="AutoShape 10">
              <a:extLst>
                <a:ext uri="{FF2B5EF4-FFF2-40B4-BE49-F238E27FC236}">
                  <a16:creationId xmlns:a16="http://schemas.microsoft.com/office/drawing/2014/main" id="{AA08C906-6B57-DF47-89A4-25670235C2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6587" name="Rectangle 11">
              <a:extLst>
                <a:ext uri="{FF2B5EF4-FFF2-40B4-BE49-F238E27FC236}">
                  <a16:creationId xmlns:a16="http://schemas.microsoft.com/office/drawing/2014/main" id="{B67070F8-4F54-0B48-AF7B-2284278F6A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6588" name="Group 12">
            <a:extLst>
              <a:ext uri="{FF2B5EF4-FFF2-40B4-BE49-F238E27FC236}">
                <a16:creationId xmlns:a16="http://schemas.microsoft.com/office/drawing/2014/main" id="{4CF39AEF-96C0-684B-B56A-C5A5854A6A2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22675"/>
            <a:ext cx="990600" cy="1752600"/>
            <a:chOff x="1920" y="2282"/>
            <a:chExt cx="624" cy="1104"/>
          </a:xfrm>
        </p:grpSpPr>
        <p:sp>
          <p:nvSpPr>
            <p:cNvPr id="536589" name="AutoShape 13">
              <a:extLst>
                <a:ext uri="{FF2B5EF4-FFF2-40B4-BE49-F238E27FC236}">
                  <a16:creationId xmlns:a16="http://schemas.microsoft.com/office/drawing/2014/main" id="{E4187D77-9E07-354D-83EE-6D2B2685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6590" name="Rectangle 14">
              <a:extLst>
                <a:ext uri="{FF2B5EF4-FFF2-40B4-BE49-F238E27FC236}">
                  <a16:creationId xmlns:a16="http://schemas.microsoft.com/office/drawing/2014/main" id="{769E58BE-6E1D-B14A-8AA2-0B28B0129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591" name="Rectangle 15">
              <a:extLst>
                <a:ext uri="{FF2B5EF4-FFF2-40B4-BE49-F238E27FC236}">
                  <a16:creationId xmlns:a16="http://schemas.microsoft.com/office/drawing/2014/main" id="{DF9D56E4-0F65-E240-BD9C-750B9CEE7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592" name="Rectangle 16">
              <a:extLst>
                <a:ext uri="{FF2B5EF4-FFF2-40B4-BE49-F238E27FC236}">
                  <a16:creationId xmlns:a16="http://schemas.microsoft.com/office/drawing/2014/main" id="{F6B05C4D-6AF6-604E-8CDC-27DECFAD7F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593" name="Rectangle 17">
              <a:extLst>
                <a:ext uri="{FF2B5EF4-FFF2-40B4-BE49-F238E27FC236}">
                  <a16:creationId xmlns:a16="http://schemas.microsoft.com/office/drawing/2014/main" id="{3C2B5A48-5F8D-D54F-AA59-9FE4F8246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6594" name="Group 18">
            <a:extLst>
              <a:ext uri="{FF2B5EF4-FFF2-40B4-BE49-F238E27FC236}">
                <a16:creationId xmlns:a16="http://schemas.microsoft.com/office/drawing/2014/main" id="{79F3D1E8-23CC-EB48-9522-736226816C54}"/>
              </a:ext>
            </a:extLst>
          </p:cNvPr>
          <p:cNvGrpSpPr>
            <a:grpSpLocks/>
          </p:cNvGrpSpPr>
          <p:nvPr/>
        </p:nvGrpSpPr>
        <p:grpSpPr bwMode="auto">
          <a:xfrm>
            <a:off x="8291514" y="3733800"/>
            <a:ext cx="471487" cy="152400"/>
            <a:chOff x="4263" y="2352"/>
            <a:chExt cx="297" cy="96"/>
          </a:xfrm>
        </p:grpSpPr>
        <p:sp>
          <p:nvSpPr>
            <p:cNvPr id="536595" name="AutoShape 19">
              <a:extLst>
                <a:ext uri="{FF2B5EF4-FFF2-40B4-BE49-F238E27FC236}">
                  <a16:creationId xmlns:a16="http://schemas.microsoft.com/office/drawing/2014/main" id="{F1D9DA92-D8F2-3148-9909-F79FD051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6596" name="Rectangle 20">
              <a:extLst>
                <a:ext uri="{FF2B5EF4-FFF2-40B4-BE49-F238E27FC236}">
                  <a16:creationId xmlns:a16="http://schemas.microsoft.com/office/drawing/2014/main" id="{8F3530F0-56E0-4E40-8CA3-002D834D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6597" name="Group 21">
            <a:extLst>
              <a:ext uri="{FF2B5EF4-FFF2-40B4-BE49-F238E27FC236}">
                <a16:creationId xmlns:a16="http://schemas.microsoft.com/office/drawing/2014/main" id="{6144448F-07AE-5B45-AE34-D4842B95B07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924051"/>
            <a:ext cx="6934200" cy="3851275"/>
            <a:chOff x="1008" y="1212"/>
            <a:chExt cx="4368" cy="2426"/>
          </a:xfrm>
        </p:grpSpPr>
        <p:sp>
          <p:nvSpPr>
            <p:cNvPr id="536598" name="Text Box 22">
              <a:extLst>
                <a:ext uri="{FF2B5EF4-FFF2-40B4-BE49-F238E27FC236}">
                  <a16:creationId xmlns:a16="http://schemas.microsoft.com/office/drawing/2014/main" id="{C7F27984-DDBB-D04B-8EB1-7D7AB728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36599" name="Rectangle 23">
              <a:extLst>
                <a:ext uri="{FF2B5EF4-FFF2-40B4-BE49-F238E27FC236}">
                  <a16:creationId xmlns:a16="http://schemas.microsoft.com/office/drawing/2014/main" id="{9321CB76-E237-4440-84F8-1ADAB6F7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00" name="Rectangle 24">
              <a:extLst>
                <a:ext uri="{FF2B5EF4-FFF2-40B4-BE49-F238E27FC236}">
                  <a16:creationId xmlns:a16="http://schemas.microsoft.com/office/drawing/2014/main" id="{9B6E9924-3259-5041-B24D-63A9756CC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36601" name="Rectangle 25">
              <a:extLst>
                <a:ext uri="{FF2B5EF4-FFF2-40B4-BE49-F238E27FC236}">
                  <a16:creationId xmlns:a16="http://schemas.microsoft.com/office/drawing/2014/main" id="{D64292DB-49FB-3F41-868F-E2974516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36602" name="Rectangle 26">
              <a:extLst>
                <a:ext uri="{FF2B5EF4-FFF2-40B4-BE49-F238E27FC236}">
                  <a16:creationId xmlns:a16="http://schemas.microsoft.com/office/drawing/2014/main" id="{6C6712AA-E5A9-D64C-8819-61BF5FBF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03" name="Rectangle 27">
              <a:extLst>
                <a:ext uri="{FF2B5EF4-FFF2-40B4-BE49-F238E27FC236}">
                  <a16:creationId xmlns:a16="http://schemas.microsoft.com/office/drawing/2014/main" id="{EB451126-8350-8B41-871B-B44F833D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04" name="Rectangle 28">
              <a:extLst>
                <a:ext uri="{FF2B5EF4-FFF2-40B4-BE49-F238E27FC236}">
                  <a16:creationId xmlns:a16="http://schemas.microsoft.com/office/drawing/2014/main" id="{47AA150A-CE0C-8B40-9286-F22D8F3A6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05" name="Rectangle 29">
              <a:extLst>
                <a:ext uri="{FF2B5EF4-FFF2-40B4-BE49-F238E27FC236}">
                  <a16:creationId xmlns:a16="http://schemas.microsoft.com/office/drawing/2014/main" id="{924F91CD-5C12-7E40-A149-2923F2783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06" name="Text Box 30">
              <a:extLst>
                <a:ext uri="{FF2B5EF4-FFF2-40B4-BE49-F238E27FC236}">
                  <a16:creationId xmlns:a16="http://schemas.microsoft.com/office/drawing/2014/main" id="{5CD2138B-4073-864D-9F3F-073589AC4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36607" name="Text Box 31">
              <a:extLst>
                <a:ext uri="{FF2B5EF4-FFF2-40B4-BE49-F238E27FC236}">
                  <a16:creationId xmlns:a16="http://schemas.microsoft.com/office/drawing/2014/main" id="{8092CD5E-B8CF-7149-810B-52577AE01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21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36608" name="Text Box 32">
              <a:extLst>
                <a:ext uri="{FF2B5EF4-FFF2-40B4-BE49-F238E27FC236}">
                  <a16:creationId xmlns:a16="http://schemas.microsoft.com/office/drawing/2014/main" id="{691137AF-B2B5-2F46-9ED0-778F7D8A1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121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36609" name="Text Box 33">
              <a:extLst>
                <a:ext uri="{FF2B5EF4-FFF2-40B4-BE49-F238E27FC236}">
                  <a16:creationId xmlns:a16="http://schemas.microsoft.com/office/drawing/2014/main" id="{0B586BA3-2263-C947-9212-2EB50868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21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536610" name="Rectangle 34">
              <a:extLst>
                <a:ext uri="{FF2B5EF4-FFF2-40B4-BE49-F238E27FC236}">
                  <a16:creationId xmlns:a16="http://schemas.microsoft.com/office/drawing/2014/main" id="{C06A041E-3F2C-F543-A96A-95DCCA81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536611" name="Rectangle 35">
              <a:extLst>
                <a:ext uri="{FF2B5EF4-FFF2-40B4-BE49-F238E27FC236}">
                  <a16:creationId xmlns:a16="http://schemas.microsoft.com/office/drawing/2014/main" id="{192E1256-36B7-A547-8DFA-A67A8D6F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12" name="Text Box 36">
              <a:extLst>
                <a:ext uri="{FF2B5EF4-FFF2-40B4-BE49-F238E27FC236}">
                  <a16:creationId xmlns:a16="http://schemas.microsoft.com/office/drawing/2014/main" id="{7284D0B7-1527-9944-84E7-E334228A1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536613" name="Rectangle 37">
              <a:extLst>
                <a:ext uri="{FF2B5EF4-FFF2-40B4-BE49-F238E27FC236}">
                  <a16:creationId xmlns:a16="http://schemas.microsoft.com/office/drawing/2014/main" id="{BAC66E5C-43D7-514B-8C57-54D35B60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</p:grpSp>
      <p:grpSp>
        <p:nvGrpSpPr>
          <p:cNvPr id="536614" name="Group 38">
            <a:extLst>
              <a:ext uri="{FF2B5EF4-FFF2-40B4-BE49-F238E27FC236}">
                <a16:creationId xmlns:a16="http://schemas.microsoft.com/office/drawing/2014/main" id="{B0433C89-F556-AD40-A664-86DFED252B9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70488"/>
            <a:ext cx="990600" cy="457200"/>
            <a:chOff x="2544" y="3264"/>
            <a:chExt cx="624" cy="288"/>
          </a:xfrm>
        </p:grpSpPr>
        <p:sp>
          <p:nvSpPr>
            <p:cNvPr id="536615" name="Rectangle 39">
              <a:extLst>
                <a:ext uri="{FF2B5EF4-FFF2-40B4-BE49-F238E27FC236}">
                  <a16:creationId xmlns:a16="http://schemas.microsoft.com/office/drawing/2014/main" id="{B400EA72-1D12-4747-941C-A19E9F17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6616" name="Text Box 40">
              <a:extLst>
                <a:ext uri="{FF2B5EF4-FFF2-40B4-BE49-F238E27FC236}">
                  <a16:creationId xmlns:a16="http://schemas.microsoft.com/office/drawing/2014/main" id="{3057099A-1A7F-F34A-BCC3-EEDF8EDE2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sp>
        <p:nvSpPr>
          <p:cNvPr id="536617" name="Rectangle 41">
            <a:extLst>
              <a:ext uri="{FF2B5EF4-FFF2-40B4-BE49-F238E27FC236}">
                <a16:creationId xmlns:a16="http://schemas.microsoft.com/office/drawing/2014/main" id="{7B1897FC-F422-B141-8F17-A94ABBB3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6618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D676548-35C5-7343-840F-BF479FE7A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9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 autoUpdateAnimBg="0"/>
      <p:bldP spid="536580" grpId="0" animBg="1" autoUpdateAnimBg="0"/>
      <p:bldP spid="53658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AutoShape 2">
            <a:extLst>
              <a:ext uri="{FF2B5EF4-FFF2-40B4-BE49-F238E27FC236}">
                <a16:creationId xmlns:a16="http://schemas.microsoft.com/office/drawing/2014/main" id="{07CFA559-B26C-0E40-B393-7C1A6757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4343400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7603" name="Group 3">
            <a:extLst>
              <a:ext uri="{FF2B5EF4-FFF2-40B4-BE49-F238E27FC236}">
                <a16:creationId xmlns:a16="http://schemas.microsoft.com/office/drawing/2014/main" id="{7E20F2F2-6C70-8341-B955-38A32E6816E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275263"/>
            <a:ext cx="1524000" cy="871537"/>
            <a:chOff x="1584" y="3323"/>
            <a:chExt cx="960" cy="549"/>
          </a:xfrm>
        </p:grpSpPr>
        <p:sp>
          <p:nvSpPr>
            <p:cNvPr id="537604" name="Rectangle 4">
              <a:extLst>
                <a:ext uri="{FF2B5EF4-FFF2-40B4-BE49-F238E27FC236}">
                  <a16:creationId xmlns:a16="http://schemas.microsoft.com/office/drawing/2014/main" id="{6B95D416-8AC9-3F4A-AB9B-BCE05B5D4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23"/>
              <a:ext cx="48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7605" name="AutoShape 5">
              <a:extLst>
                <a:ext uri="{FF2B5EF4-FFF2-40B4-BE49-F238E27FC236}">
                  <a16:creationId xmlns:a16="http://schemas.microsoft.com/office/drawing/2014/main" id="{C86C94F1-51D8-124E-89C6-E5B34DA0B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7606" name="Rectangle 6">
              <a:extLst>
                <a:ext uri="{FF2B5EF4-FFF2-40B4-BE49-F238E27FC236}">
                  <a16:creationId xmlns:a16="http://schemas.microsoft.com/office/drawing/2014/main" id="{345DF3A3-BDE6-1A4D-867C-8CAB196C3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7607" name="AutoShape 7">
            <a:extLst>
              <a:ext uri="{FF2B5EF4-FFF2-40B4-BE49-F238E27FC236}">
                <a16:creationId xmlns:a16="http://schemas.microsoft.com/office/drawing/2014/main" id="{C3080FAD-A960-FD4C-BC46-CBEE1B9A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6" y="6019800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7608" name="Text Box 8">
            <a:extLst>
              <a:ext uri="{FF2B5EF4-FFF2-40B4-BE49-F238E27FC236}">
                <a16:creationId xmlns:a16="http://schemas.microsoft.com/office/drawing/2014/main" id="{5698F85F-4FB3-9D4B-A048-E406AD23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执行周期数据流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7609" name="Text Box 9">
            <a:extLst>
              <a:ext uri="{FF2B5EF4-FFF2-40B4-BE49-F238E27FC236}">
                <a16:creationId xmlns:a16="http://schemas.microsoft.com/office/drawing/2014/main" id="{0DD141BA-CE5B-7549-BEC2-50AD9B7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35164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. 中断周期数据流</a:t>
            </a:r>
          </a:p>
        </p:txBody>
      </p:sp>
      <p:sp>
        <p:nvSpPr>
          <p:cNvPr id="537610" name="Text Box 10">
            <a:extLst>
              <a:ext uri="{FF2B5EF4-FFF2-40B4-BE49-F238E27FC236}">
                <a16:creationId xmlns:a16="http://schemas.microsoft.com/office/drawing/2014/main" id="{B820C61C-D57E-754E-9EE8-4AF995C4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27126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不同指令的执行周期数据流不同</a:t>
            </a:r>
          </a:p>
        </p:txBody>
      </p:sp>
      <p:sp>
        <p:nvSpPr>
          <p:cNvPr id="537611" name="AutoShape 11">
            <a:extLst>
              <a:ext uri="{FF2B5EF4-FFF2-40B4-BE49-F238E27FC236}">
                <a16:creationId xmlns:a16="http://schemas.microsoft.com/office/drawing/2014/main" id="{B8C1813D-9A73-C14A-92E3-28ED74A5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68312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7612" name="AutoShape 12">
            <a:extLst>
              <a:ext uri="{FF2B5EF4-FFF2-40B4-BE49-F238E27FC236}">
                <a16:creationId xmlns:a16="http://schemas.microsoft.com/office/drawing/2014/main" id="{8DD1664C-8363-E74D-BF7F-5EF1862E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7613" name="Group 13">
            <a:extLst>
              <a:ext uri="{FF2B5EF4-FFF2-40B4-BE49-F238E27FC236}">
                <a16:creationId xmlns:a16="http://schemas.microsoft.com/office/drawing/2014/main" id="{84D86456-AED6-1948-B7D2-FD5F263C40E4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4876800"/>
            <a:ext cx="1485900" cy="152400"/>
            <a:chOff x="3624" y="3072"/>
            <a:chExt cx="936" cy="96"/>
          </a:xfrm>
        </p:grpSpPr>
        <p:sp>
          <p:nvSpPr>
            <p:cNvPr id="537614" name="AutoShape 14">
              <a:extLst>
                <a:ext uri="{FF2B5EF4-FFF2-40B4-BE49-F238E27FC236}">
                  <a16:creationId xmlns:a16="http://schemas.microsoft.com/office/drawing/2014/main" id="{DB003932-46C0-9441-B27E-78F37BBC1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7615" name="Rectangle 15">
              <a:extLst>
                <a:ext uri="{FF2B5EF4-FFF2-40B4-BE49-F238E27FC236}">
                  <a16:creationId xmlns:a16="http://schemas.microsoft.com/office/drawing/2014/main" id="{9390781A-D3D0-5045-9799-D54E161CCC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7616" name="Group 16">
            <a:extLst>
              <a:ext uri="{FF2B5EF4-FFF2-40B4-BE49-F238E27FC236}">
                <a16:creationId xmlns:a16="http://schemas.microsoft.com/office/drawing/2014/main" id="{0930BC17-5490-514D-A65A-3A069F95C3A8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4648200"/>
            <a:ext cx="1255712" cy="609600"/>
            <a:chOff x="1745" y="2928"/>
            <a:chExt cx="791" cy="384"/>
          </a:xfrm>
        </p:grpSpPr>
        <p:sp>
          <p:nvSpPr>
            <p:cNvPr id="537617" name="AutoShape 17">
              <a:extLst>
                <a:ext uri="{FF2B5EF4-FFF2-40B4-BE49-F238E27FC236}">
                  <a16:creationId xmlns:a16="http://schemas.microsoft.com/office/drawing/2014/main" id="{42936B16-4CCF-7145-B968-A85093DF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7618" name="Rectangle 18">
              <a:extLst>
                <a:ext uri="{FF2B5EF4-FFF2-40B4-BE49-F238E27FC236}">
                  <a16:creationId xmlns:a16="http://schemas.microsoft.com/office/drawing/2014/main" id="{EAB5DC02-FBC1-434B-9F57-CC705691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7619" name="Rectangle 19">
              <a:extLst>
                <a:ext uri="{FF2B5EF4-FFF2-40B4-BE49-F238E27FC236}">
                  <a16:creationId xmlns:a16="http://schemas.microsoft.com/office/drawing/2014/main" id="{9335BFCB-E957-7945-A2BB-13F102C37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7620" name="AutoShape 20">
            <a:extLst>
              <a:ext uri="{FF2B5EF4-FFF2-40B4-BE49-F238E27FC236}">
                <a16:creationId xmlns:a16="http://schemas.microsoft.com/office/drawing/2014/main" id="{E07127A1-00EA-0C46-A91F-F8EB148F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60285"/>
            <a:ext cx="152400" cy="24253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7621" name="Group 21">
            <a:extLst>
              <a:ext uri="{FF2B5EF4-FFF2-40B4-BE49-F238E27FC236}">
                <a16:creationId xmlns:a16="http://schemas.microsoft.com/office/drawing/2014/main" id="{802CA513-7B8D-0244-8F27-822B2EEAF4CF}"/>
              </a:ext>
            </a:extLst>
          </p:cNvPr>
          <p:cNvGrpSpPr>
            <a:grpSpLocks/>
          </p:cNvGrpSpPr>
          <p:nvPr/>
        </p:nvGrpSpPr>
        <p:grpSpPr bwMode="auto">
          <a:xfrm>
            <a:off x="8291514" y="4454525"/>
            <a:ext cx="471487" cy="152400"/>
            <a:chOff x="4263" y="2806"/>
            <a:chExt cx="297" cy="96"/>
          </a:xfrm>
        </p:grpSpPr>
        <p:sp>
          <p:nvSpPr>
            <p:cNvPr id="537622" name="AutoShape 22">
              <a:extLst>
                <a:ext uri="{FF2B5EF4-FFF2-40B4-BE49-F238E27FC236}">
                  <a16:creationId xmlns:a16="http://schemas.microsoft.com/office/drawing/2014/main" id="{57CC7DAC-A6BC-EA4F-A7B5-91FBB82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7623" name="Rectangle 23">
              <a:extLst>
                <a:ext uri="{FF2B5EF4-FFF2-40B4-BE49-F238E27FC236}">
                  <a16:creationId xmlns:a16="http://schemas.microsoft.com/office/drawing/2014/main" id="{01173DF3-086E-E64F-9F34-07F07182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7624" name="Group 24">
            <a:extLst>
              <a:ext uri="{FF2B5EF4-FFF2-40B4-BE49-F238E27FC236}">
                <a16:creationId xmlns:a16="http://schemas.microsoft.com/office/drawing/2014/main" id="{63F58E22-BE59-4145-91F5-855444DE94A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25726"/>
            <a:ext cx="6934200" cy="3851275"/>
            <a:chOff x="1008" y="1654"/>
            <a:chExt cx="4368" cy="2426"/>
          </a:xfrm>
        </p:grpSpPr>
        <p:sp>
          <p:nvSpPr>
            <p:cNvPr id="537625" name="Rectangle 25">
              <a:extLst>
                <a:ext uri="{FF2B5EF4-FFF2-40B4-BE49-F238E27FC236}">
                  <a16:creationId xmlns:a16="http://schemas.microsoft.com/office/drawing/2014/main" id="{6CD88253-EC98-014F-A405-3752DA20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37626" name="Group 26">
              <a:extLst>
                <a:ext uri="{FF2B5EF4-FFF2-40B4-BE49-F238E27FC236}">
                  <a16:creationId xmlns:a16="http://schemas.microsoft.com/office/drawing/2014/main" id="{32896617-DCCF-E647-8CF9-5710F085D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537627" name="Text Box 27">
                <a:extLst>
                  <a:ext uri="{FF2B5EF4-FFF2-40B4-BE49-F238E27FC236}">
                    <a16:creationId xmlns:a16="http://schemas.microsoft.com/office/drawing/2014/main" id="{D31CB574-FD7E-1441-8708-FD2FDD1DF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MDR</a:t>
                </a:r>
              </a:p>
            </p:txBody>
          </p:sp>
          <p:sp>
            <p:nvSpPr>
              <p:cNvPr id="537628" name="Rectangle 28">
                <a:extLst>
                  <a:ext uri="{FF2B5EF4-FFF2-40B4-BE49-F238E27FC236}">
                    <a16:creationId xmlns:a16="http://schemas.microsoft.com/office/drawing/2014/main" id="{AB34EE11-3A4B-5145-BECB-E5374B56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</a:t>
                </a:r>
              </a:p>
            </p:txBody>
          </p:sp>
          <p:sp>
            <p:nvSpPr>
              <p:cNvPr id="537629" name="Rectangle 29">
                <a:extLst>
                  <a:ext uri="{FF2B5EF4-FFF2-40B4-BE49-F238E27FC236}">
                    <a16:creationId xmlns:a16="http://schemas.microsoft.com/office/drawing/2014/main" id="{CC275FCB-5885-DC4F-ACFD-D2811B5E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MAR</a:t>
                </a:r>
              </a:p>
            </p:txBody>
          </p:sp>
          <p:sp>
            <p:nvSpPr>
              <p:cNvPr id="537630" name="Rectangle 30">
                <a:extLst>
                  <a:ext uri="{FF2B5EF4-FFF2-40B4-BE49-F238E27FC236}">
                    <a16:creationId xmlns:a16="http://schemas.microsoft.com/office/drawing/2014/main" id="{5B15F7F5-17C0-F244-81EE-1E517C982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7631" name="Rectangle 31">
                <a:extLst>
                  <a:ext uri="{FF2B5EF4-FFF2-40B4-BE49-F238E27FC236}">
                    <a16:creationId xmlns:a16="http://schemas.microsoft.com/office/drawing/2014/main" id="{0613FBC5-8722-4E47-8DAE-4FF6E3F3C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7632" name="Rectangle 32">
                <a:extLst>
                  <a:ext uri="{FF2B5EF4-FFF2-40B4-BE49-F238E27FC236}">
                    <a16:creationId xmlns:a16="http://schemas.microsoft.com/office/drawing/2014/main" id="{5B4C983E-8366-E241-96D6-B6B30D4EB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7633" name="Rectangle 33">
                <a:extLst>
                  <a:ext uri="{FF2B5EF4-FFF2-40B4-BE49-F238E27FC236}">
                    <a16:creationId xmlns:a16="http://schemas.microsoft.com/office/drawing/2014/main" id="{6ED9B8F3-D6D6-704A-813E-2E98EE07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7634" name="Text Box 34">
                <a:extLst>
                  <a:ext uri="{FF2B5EF4-FFF2-40B4-BE49-F238E27FC236}">
                    <a16:creationId xmlns:a16="http://schemas.microsoft.com/office/drawing/2014/main" id="{2178CE36-F783-DD4F-94CD-38A3FCB71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537635" name="Text Box 35">
                <a:extLst>
                  <a:ext uri="{FF2B5EF4-FFF2-40B4-BE49-F238E27FC236}">
                    <a16:creationId xmlns:a16="http://schemas.microsoft.com/office/drawing/2014/main" id="{41C1A9F5-247F-3147-91FE-6156750CC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1654"/>
                <a:ext cx="310" cy="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地址总线</a:t>
                </a:r>
              </a:p>
            </p:txBody>
          </p:sp>
          <p:sp>
            <p:nvSpPr>
              <p:cNvPr id="537636" name="Text Box 36">
                <a:extLst>
                  <a:ext uri="{FF2B5EF4-FFF2-40B4-BE49-F238E27FC236}">
                    <a16:creationId xmlns:a16="http://schemas.microsoft.com/office/drawing/2014/main" id="{95ACBB71-EEE7-5D49-BA83-47D1E36C6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1654"/>
                <a:ext cx="310" cy="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数据总线</a:t>
                </a:r>
              </a:p>
            </p:txBody>
          </p:sp>
          <p:sp>
            <p:nvSpPr>
              <p:cNvPr id="537637" name="Text Box 37">
                <a:extLst>
                  <a:ext uri="{FF2B5EF4-FFF2-40B4-BE49-F238E27FC236}">
                    <a16:creationId xmlns:a16="http://schemas.microsoft.com/office/drawing/2014/main" id="{B4335FFE-E0CB-EB41-95C4-375C7A1C4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1654"/>
                <a:ext cx="310" cy="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控制总线</a:t>
                </a:r>
              </a:p>
            </p:txBody>
          </p:sp>
          <p:sp>
            <p:nvSpPr>
              <p:cNvPr id="537638" name="Rectangle 38">
                <a:extLst>
                  <a:ext uri="{FF2B5EF4-FFF2-40B4-BE49-F238E27FC236}">
                    <a16:creationId xmlns:a16="http://schemas.microsoft.com/office/drawing/2014/main" id="{3C9B5E1D-990F-C14C-BE05-3C2E009E4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537639" name="Rectangle 39">
                <a:extLst>
                  <a:ext uri="{FF2B5EF4-FFF2-40B4-BE49-F238E27FC236}">
                    <a16:creationId xmlns:a16="http://schemas.microsoft.com/office/drawing/2014/main" id="{C10157D9-4B9B-1E45-843F-27F82BBC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存储器</a:t>
                </a:r>
              </a:p>
            </p:txBody>
          </p:sp>
        </p:grpSp>
      </p:grpSp>
      <p:sp>
        <p:nvSpPr>
          <p:cNvPr id="537640" name="Rectangle 40">
            <a:extLst>
              <a:ext uri="{FF2B5EF4-FFF2-40B4-BE49-F238E27FC236}">
                <a16:creationId xmlns:a16="http://schemas.microsoft.com/office/drawing/2014/main" id="{E9B7CCD9-3D98-F640-A813-C7A0ADA5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7642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B9767D9-9887-2A43-9BAE-220F23E9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56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 autoUpdateAnimBg="0"/>
      <p:bldP spid="537607" grpId="0" animBg="1" autoUpdateAnimBg="0"/>
      <p:bldP spid="537609" grpId="0" autoUpdateAnimBg="0"/>
      <p:bldP spid="537610" grpId="0" autoUpdateAnimBg="0"/>
      <p:bldP spid="537611" grpId="0" animBg="1" autoUpdateAnimBg="0"/>
      <p:bldP spid="5376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14766986-3148-8F44-9A71-0F46A1666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8.3   指 令 流 水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65A73D3F-F1B8-A041-BD4E-900FA1AB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一、如何提高机器速度</a:t>
            </a:r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E003C8EE-7A88-2A4A-8C95-C9B5915D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16113"/>
            <a:ext cx="3962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提高访存速度</a:t>
            </a:r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1CC1DF75-0FCA-374D-A7D7-E240D043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14676"/>
            <a:ext cx="678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提高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和主机之间的传送速度</a:t>
            </a:r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8389B693-D725-004E-83E6-12EAAC27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89588"/>
            <a:ext cx="3962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提高整机处理能力</a:t>
            </a:r>
          </a:p>
        </p:txBody>
      </p:sp>
      <p:sp>
        <p:nvSpPr>
          <p:cNvPr id="538631" name="Rectangle 7">
            <a:extLst>
              <a:ext uri="{FF2B5EF4-FFF2-40B4-BE49-F238E27FC236}">
                <a16:creationId xmlns:a16="http://schemas.microsoft.com/office/drawing/2014/main" id="{B412EA60-8B76-FE4C-BF03-B88EA7D4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28876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高速芯片</a:t>
            </a:r>
          </a:p>
        </p:txBody>
      </p:sp>
      <p:sp>
        <p:nvSpPr>
          <p:cNvPr id="538632" name="Rectangle 8">
            <a:extLst>
              <a:ext uri="{FF2B5EF4-FFF2-40B4-BE49-F238E27FC236}">
                <a16:creationId xmlns:a16="http://schemas.microsoft.com/office/drawing/2014/main" id="{71F8CCD0-7F68-8644-8327-B0BB6534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28876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38633" name="Rectangle 9">
            <a:extLst>
              <a:ext uri="{FF2B5EF4-FFF2-40B4-BE49-F238E27FC236}">
                <a16:creationId xmlns:a16="http://schemas.microsoft.com/office/drawing/2014/main" id="{6589AA86-D73C-234B-8751-A59BE1C1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28876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多体并行</a:t>
            </a:r>
          </a:p>
        </p:txBody>
      </p:sp>
      <p:sp>
        <p:nvSpPr>
          <p:cNvPr id="538634" name="Rectangle 10">
            <a:extLst>
              <a:ext uri="{FF2B5EF4-FFF2-40B4-BE49-F238E27FC236}">
                <a16:creationId xmlns:a16="http://schemas.microsoft.com/office/drawing/2014/main" id="{5B1DF45C-441F-734F-B537-244AE290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3648076"/>
            <a:ext cx="14398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处理机</a:t>
            </a:r>
          </a:p>
        </p:txBody>
      </p:sp>
      <p:sp>
        <p:nvSpPr>
          <p:cNvPr id="538635" name="Rectangle 11">
            <a:extLst>
              <a:ext uri="{FF2B5EF4-FFF2-40B4-BE49-F238E27FC236}">
                <a16:creationId xmlns:a16="http://schemas.microsoft.com/office/drawing/2014/main" id="{43A1E66C-490B-DF42-8E89-77A3B4C0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648076"/>
            <a:ext cx="1079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538636" name="Rectangle 12">
            <a:extLst>
              <a:ext uri="{FF2B5EF4-FFF2-40B4-BE49-F238E27FC236}">
                <a16:creationId xmlns:a16="http://schemas.microsoft.com/office/drawing/2014/main" id="{7C17F786-AD7D-2A40-86CA-08148EE4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3648076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多总线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8637" name="Rectangle 13">
            <a:extLst>
              <a:ext uri="{FF2B5EF4-FFF2-40B4-BE49-F238E27FC236}">
                <a16:creationId xmlns:a16="http://schemas.microsoft.com/office/drawing/2014/main" id="{FE6E3D02-5822-AF4E-83CF-81180B86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648076"/>
            <a:ext cx="10795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</a:t>
            </a:r>
          </a:p>
        </p:txBody>
      </p:sp>
      <p:sp>
        <p:nvSpPr>
          <p:cNvPr id="538638" name="Rectangle 14">
            <a:extLst>
              <a:ext uri="{FF2B5EF4-FFF2-40B4-BE49-F238E27FC236}">
                <a16:creationId xmlns:a16="http://schemas.microsoft.com/office/drawing/2014/main" id="{C951AA5C-D3A1-154A-9711-E98CE939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6143626"/>
            <a:ext cx="28797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高速器件</a:t>
            </a:r>
          </a:p>
        </p:txBody>
      </p:sp>
      <p:sp>
        <p:nvSpPr>
          <p:cNvPr id="538639" name="Rectangle 15">
            <a:extLst>
              <a:ext uri="{FF2B5EF4-FFF2-40B4-BE49-F238E27FC236}">
                <a16:creationId xmlns:a16="http://schemas.microsoft.com/office/drawing/2014/main" id="{93C98A5C-6B21-7143-9214-8BE0C453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43626"/>
            <a:ext cx="53990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改进系统结构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开发系统的并行性</a:t>
            </a:r>
          </a:p>
        </p:txBody>
      </p:sp>
      <p:sp>
        <p:nvSpPr>
          <p:cNvPr id="538640" name="Rectangle 16">
            <a:extLst>
              <a:ext uri="{FF2B5EF4-FFF2-40B4-BE49-F238E27FC236}">
                <a16:creationId xmlns:a16="http://schemas.microsoft.com/office/drawing/2014/main" id="{442AE0AA-B357-104C-BCAF-A9E06107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3648076"/>
            <a:ext cx="14398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538641" name="Rectangle 17">
            <a:extLst>
              <a:ext uri="{FF2B5EF4-FFF2-40B4-BE49-F238E27FC236}">
                <a16:creationId xmlns:a16="http://schemas.microsoft.com/office/drawing/2014/main" id="{BE98FD38-F70E-2A47-99F4-3F86B870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33876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提高运算器速度</a:t>
            </a:r>
          </a:p>
        </p:txBody>
      </p:sp>
      <p:sp>
        <p:nvSpPr>
          <p:cNvPr id="538642" name="Rectangle 18">
            <a:extLst>
              <a:ext uri="{FF2B5EF4-FFF2-40B4-BE49-F238E27FC236}">
                <a16:creationId xmlns:a16="http://schemas.microsoft.com/office/drawing/2014/main" id="{8A1F46AC-CB42-6242-80E2-4DD48694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87913"/>
            <a:ext cx="1676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高速芯片</a:t>
            </a:r>
          </a:p>
        </p:txBody>
      </p:sp>
      <p:sp>
        <p:nvSpPr>
          <p:cNvPr id="538643" name="Rectangle 19">
            <a:extLst>
              <a:ext uri="{FF2B5EF4-FFF2-40B4-BE49-F238E27FC236}">
                <a16:creationId xmlns:a16="http://schemas.microsoft.com/office/drawing/2014/main" id="{9E15B07F-4A46-864D-91EE-0AC44ECE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87913"/>
            <a:ext cx="1676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改进算法</a:t>
            </a:r>
          </a:p>
        </p:txBody>
      </p:sp>
      <p:sp>
        <p:nvSpPr>
          <p:cNvPr id="538644" name="Rectangle 20">
            <a:extLst>
              <a:ext uri="{FF2B5EF4-FFF2-40B4-BE49-F238E27FC236}">
                <a16:creationId xmlns:a16="http://schemas.microsoft.com/office/drawing/2014/main" id="{0F111868-D100-824C-A4EA-EA2B198F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87913"/>
            <a:ext cx="1676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快速进位链</a:t>
            </a:r>
          </a:p>
        </p:txBody>
      </p:sp>
      <p:sp>
        <p:nvSpPr>
          <p:cNvPr id="538646" name="AutoShape 2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F7D610B-2648-C845-B8BA-8436767E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autoUpdateAnimBg="0"/>
      <p:bldP spid="538628" grpId="0" autoUpdateAnimBg="0"/>
      <p:bldP spid="538629" grpId="0" autoUpdateAnimBg="0"/>
      <p:bldP spid="538630" grpId="0" autoUpdateAnimBg="0"/>
      <p:bldP spid="538631" grpId="0" autoUpdateAnimBg="0"/>
      <p:bldP spid="538632" grpId="0" autoUpdateAnimBg="0"/>
      <p:bldP spid="538633" grpId="0" autoUpdateAnimBg="0"/>
      <p:bldP spid="538634" grpId="0" autoUpdateAnimBg="0"/>
      <p:bldP spid="538635" grpId="0" autoUpdateAnimBg="0"/>
      <p:bldP spid="538636" grpId="0" autoUpdateAnimBg="0"/>
      <p:bldP spid="538637" grpId="0" autoUpdateAnimBg="0"/>
      <p:bldP spid="538638" grpId="0" autoUpdateAnimBg="0"/>
      <p:bldP spid="538639" grpId="0" autoUpdateAnimBg="0"/>
      <p:bldP spid="538640" grpId="0" autoUpdateAnimBg="0"/>
      <p:bldP spid="538641" grpId="0" autoUpdateAnimBg="0"/>
      <p:bldP spid="538642" grpId="0" autoUpdateAnimBg="0"/>
      <p:bldP spid="538643" grpId="0" autoUpdateAnimBg="0"/>
      <p:bldP spid="5386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7A716D22-344E-0F4B-97C5-8C1ED099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1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二、系统的并行性</a:t>
            </a: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598C2637-7637-3849-96F5-405DB706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3528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时间上互相重叠</a:t>
            </a:r>
          </a:p>
        </p:txBody>
      </p:sp>
      <p:sp>
        <p:nvSpPr>
          <p:cNvPr id="539652" name="Rectangle 4">
            <a:extLst>
              <a:ext uri="{FF2B5EF4-FFF2-40B4-BE49-F238E27FC236}">
                <a16:creationId xmlns:a16="http://schemas.microsoft.com/office/drawing/2014/main" id="{317BCCA5-E9FB-554F-A73E-33313CC0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135438"/>
            <a:ext cx="46783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并行性的等级</a:t>
            </a:r>
          </a:p>
        </p:txBody>
      </p:sp>
      <p:sp>
        <p:nvSpPr>
          <p:cNvPr id="539653" name="Rectangle 5">
            <a:extLst>
              <a:ext uri="{FF2B5EF4-FFF2-40B4-BE49-F238E27FC236}">
                <a16:creationId xmlns:a16="http://schemas.microsoft.com/office/drawing/2014/main" id="{F95664E3-D135-CD43-A12F-2844BD2D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578008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指令级（指令之间）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（指令内部）</a:t>
            </a:r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069893E2-E863-7142-A4E7-877C05A2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6248400"/>
            <a:ext cx="200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9655" name="Rectangle 7">
            <a:extLst>
              <a:ext uri="{FF2B5EF4-FFF2-40B4-BE49-F238E27FC236}">
                <a16:creationId xmlns:a16="http://schemas.microsoft.com/office/drawing/2014/main" id="{FCBCD096-027B-FF41-968B-BA11CD2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8006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过程级（程序、进程）</a:t>
            </a:r>
          </a:p>
        </p:txBody>
      </p:sp>
      <p:sp>
        <p:nvSpPr>
          <p:cNvPr id="539656" name="Rectangle 8">
            <a:extLst>
              <a:ext uri="{FF2B5EF4-FFF2-40B4-BE49-F238E27FC236}">
                <a16:creationId xmlns:a16="http://schemas.microsoft.com/office/drawing/2014/main" id="{38932841-5A17-6343-AFD7-8EC3356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768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9657" name="Rectangle 9">
            <a:extLst>
              <a:ext uri="{FF2B5EF4-FFF2-40B4-BE49-F238E27FC236}">
                <a16:creationId xmlns:a16="http://schemas.microsoft.com/office/drawing/2014/main" id="{13CEEE9E-DB88-8141-BFF0-3176BD1F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4" y="2667001"/>
            <a:ext cx="64785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两个或两个以上事件在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同一时刻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</a:t>
            </a:r>
          </a:p>
        </p:txBody>
      </p:sp>
      <p:sp>
        <p:nvSpPr>
          <p:cNvPr id="539658" name="Rectangle 10">
            <a:extLst>
              <a:ext uri="{FF2B5EF4-FFF2-40B4-BE49-F238E27FC236}">
                <a16:creationId xmlns:a16="http://schemas.microsoft.com/office/drawing/2014/main" id="{839FDD57-E6B5-3A48-BAE5-B80B9B02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4" y="1925638"/>
            <a:ext cx="64785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两个或两个以上事件在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同一时间段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</a:t>
            </a:r>
          </a:p>
        </p:txBody>
      </p:sp>
      <p:sp>
        <p:nvSpPr>
          <p:cNvPr id="539659" name="Rectangle 11">
            <a:extLst>
              <a:ext uri="{FF2B5EF4-FFF2-40B4-BE49-F238E27FC236}">
                <a16:creationId xmlns:a16="http://schemas.microsoft.com/office/drawing/2014/main" id="{0E071801-AC30-DA41-A658-34FDFB167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4" y="2154238"/>
            <a:ext cx="1220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</a:t>
            </a:r>
          </a:p>
        </p:txBody>
      </p:sp>
      <p:sp>
        <p:nvSpPr>
          <p:cNvPr id="539660" name="Text Box 12">
            <a:extLst>
              <a:ext uri="{FF2B5EF4-FFF2-40B4-BE49-F238E27FC236}">
                <a16:creationId xmlns:a16="http://schemas.microsoft.com/office/drawing/2014/main" id="{756A2DFC-5628-A043-AFEF-600C7CC0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并行的概念</a:t>
            </a:r>
          </a:p>
        </p:txBody>
      </p:sp>
      <p:sp>
        <p:nvSpPr>
          <p:cNvPr id="539661" name="Rectangle 13">
            <a:extLst>
              <a:ext uri="{FF2B5EF4-FFF2-40B4-BE49-F238E27FC236}">
                <a16:creationId xmlns:a16="http://schemas.microsoft.com/office/drawing/2014/main" id="{75E9EA20-647B-8645-B47D-B5A29BFA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00600"/>
            <a:ext cx="144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粗粒度</a:t>
            </a:r>
          </a:p>
        </p:txBody>
      </p:sp>
      <p:sp>
        <p:nvSpPr>
          <p:cNvPr id="539662" name="Rectangle 14">
            <a:extLst>
              <a:ext uri="{FF2B5EF4-FFF2-40B4-BE49-F238E27FC236}">
                <a16:creationId xmlns:a16="http://schemas.microsoft.com/office/drawing/2014/main" id="{A8F4640D-D1A4-BC47-B286-00BB84A4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00600"/>
            <a:ext cx="144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软件实现</a:t>
            </a:r>
          </a:p>
        </p:txBody>
      </p:sp>
      <p:sp>
        <p:nvSpPr>
          <p:cNvPr id="539663" name="Rectangle 15">
            <a:extLst>
              <a:ext uri="{FF2B5EF4-FFF2-40B4-BE49-F238E27FC236}">
                <a16:creationId xmlns:a16="http://schemas.microsoft.com/office/drawing/2014/main" id="{40E49C82-A11A-EF47-AA86-6AD2218A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细粒度</a:t>
            </a:r>
          </a:p>
        </p:txBody>
      </p:sp>
      <p:sp>
        <p:nvSpPr>
          <p:cNvPr id="539664" name="Rectangle 16">
            <a:extLst>
              <a:ext uri="{FF2B5EF4-FFF2-40B4-BE49-F238E27FC236}">
                <a16:creationId xmlns:a16="http://schemas.microsoft.com/office/drawing/2014/main" id="{75FED8D2-98B8-D14E-B80A-D9AEBAB3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硬件实现</a:t>
            </a:r>
          </a:p>
        </p:txBody>
      </p:sp>
      <p:sp>
        <p:nvSpPr>
          <p:cNvPr id="539665" name="AutoShape 17">
            <a:extLst>
              <a:ext uri="{FF2B5EF4-FFF2-40B4-BE49-F238E27FC236}">
                <a16:creationId xmlns:a16="http://schemas.microsoft.com/office/drawing/2014/main" id="{4FDB6DA5-BCAE-0546-86C2-158E22A14C58}"/>
              </a:ext>
            </a:extLst>
          </p:cNvPr>
          <p:cNvSpPr>
            <a:spLocks/>
          </p:cNvSpPr>
          <p:nvPr/>
        </p:nvSpPr>
        <p:spPr bwMode="auto">
          <a:xfrm>
            <a:off x="3505200" y="2334648"/>
            <a:ext cx="152400" cy="248781"/>
          </a:xfrm>
          <a:prstGeom prst="leftBrace">
            <a:avLst>
              <a:gd name="adj1" fmla="val 41667"/>
              <a:gd name="adj2" fmla="val 4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9666" name="Group 18">
            <a:extLst>
              <a:ext uri="{FF2B5EF4-FFF2-40B4-BE49-F238E27FC236}">
                <a16:creationId xmlns:a16="http://schemas.microsoft.com/office/drawing/2014/main" id="{AC380738-5956-E149-81AB-ECEA2BC6355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905000"/>
            <a:ext cx="1600200" cy="1143000"/>
            <a:chOff x="1392" y="1200"/>
            <a:chExt cx="1008" cy="720"/>
          </a:xfrm>
        </p:grpSpPr>
        <p:sp>
          <p:nvSpPr>
            <p:cNvPr id="539667" name="Rectangle 19">
              <a:extLst>
                <a:ext uri="{FF2B5EF4-FFF2-40B4-BE49-F238E27FC236}">
                  <a16:creationId xmlns:a16="http://schemas.microsoft.com/office/drawing/2014/main" id="{570ED1D7-4BED-7546-99BE-E8BEC83A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00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并发</a:t>
              </a:r>
            </a:p>
          </p:txBody>
        </p:sp>
        <p:sp>
          <p:nvSpPr>
            <p:cNvPr id="539668" name="Rectangle 20">
              <a:extLst>
                <a:ext uri="{FF2B5EF4-FFF2-40B4-BE49-F238E27FC236}">
                  <a16:creationId xmlns:a16="http://schemas.microsoft.com/office/drawing/2014/main" id="{A4C3CDA8-2EA5-AA4C-B721-0E7718637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同时</a:t>
              </a:r>
            </a:p>
          </p:txBody>
        </p:sp>
      </p:grpSp>
      <p:sp>
        <p:nvSpPr>
          <p:cNvPr id="539669" name="Rectangle 21">
            <a:extLst>
              <a:ext uri="{FF2B5EF4-FFF2-40B4-BE49-F238E27FC236}">
                <a16:creationId xmlns:a16="http://schemas.microsoft.com/office/drawing/2014/main" id="{1175C8C5-F741-3B40-B786-2DCF6B1E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39670" name="AutoShape 2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F59112-5218-9549-A8B5-88C68DEF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9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  <p:bldP spid="539652" grpId="0" autoUpdateAnimBg="0"/>
      <p:bldP spid="539653" grpId="0" autoUpdateAnimBg="0"/>
      <p:bldP spid="539655" grpId="0" autoUpdateAnimBg="0"/>
      <p:bldP spid="539657" grpId="0" autoUpdateAnimBg="0"/>
      <p:bldP spid="539658" grpId="0" autoUpdateAnimBg="0"/>
      <p:bldP spid="539659" grpId="0" autoUpdateAnimBg="0"/>
      <p:bldP spid="539660" grpId="0" autoUpdateAnimBg="0"/>
      <p:bldP spid="539661" grpId="0" autoUpdateAnimBg="0"/>
      <p:bldP spid="539662" grpId="0" autoUpdateAnimBg="0"/>
      <p:bldP spid="539663" grpId="0" autoUpdateAnimBg="0"/>
      <p:bldP spid="5396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674" name="Group 2">
            <a:extLst>
              <a:ext uri="{FF2B5EF4-FFF2-40B4-BE49-F238E27FC236}">
                <a16:creationId xmlns:a16="http://schemas.microsoft.com/office/drawing/2014/main" id="{132B084F-2A59-C74A-AAA5-1B32F55D75AE}"/>
              </a:ext>
            </a:extLst>
          </p:cNvPr>
          <p:cNvGrpSpPr>
            <a:grpSpLocks/>
          </p:cNvGrpSpPr>
          <p:nvPr/>
        </p:nvGrpSpPr>
        <p:grpSpPr bwMode="auto">
          <a:xfrm>
            <a:off x="7342189" y="1524000"/>
            <a:ext cx="2738437" cy="457200"/>
            <a:chOff x="3665" y="960"/>
            <a:chExt cx="1725" cy="288"/>
          </a:xfrm>
        </p:grpSpPr>
        <p:grpSp>
          <p:nvGrpSpPr>
            <p:cNvPr id="540675" name="Group 3">
              <a:extLst>
                <a:ext uri="{FF2B5EF4-FFF2-40B4-BE49-F238E27FC236}">
                  <a16:creationId xmlns:a16="http://schemas.microsoft.com/office/drawing/2014/main" id="{5992F9F9-A5C7-7841-A157-6E3350E12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5" y="960"/>
              <a:ext cx="1725" cy="288"/>
              <a:chOff x="3665" y="960"/>
              <a:chExt cx="1725" cy="288"/>
            </a:xfrm>
          </p:grpSpPr>
          <p:sp>
            <p:nvSpPr>
              <p:cNvPr id="540676" name="Text Box 4">
                <a:extLst>
                  <a:ext uri="{FF2B5EF4-FFF2-40B4-BE49-F238E27FC236}">
                    <a16:creationId xmlns:a16="http://schemas.microsoft.com/office/drawing/2014/main" id="{762B67AB-9E47-9542-926D-192F71DD9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" y="998"/>
                <a:ext cx="7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取指令 3</a:t>
                </a:r>
              </a:p>
            </p:txBody>
          </p:sp>
          <p:sp>
            <p:nvSpPr>
              <p:cNvPr id="540677" name="Text Box 5">
                <a:extLst>
                  <a:ext uri="{FF2B5EF4-FFF2-40B4-BE49-F238E27FC236}">
                    <a16:creationId xmlns:a16="http://schemas.microsoft.com/office/drawing/2014/main" id="{960E1D9B-9D2B-9B46-A593-2EA008868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0" y="9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执行指令 3</a:t>
                </a:r>
              </a:p>
            </p:txBody>
          </p:sp>
          <p:sp>
            <p:nvSpPr>
              <p:cNvPr id="540678" name="Rectangle 6">
                <a:extLst>
                  <a:ext uri="{FF2B5EF4-FFF2-40B4-BE49-F238E27FC236}">
                    <a16:creationId xmlns:a16="http://schemas.microsoft.com/office/drawing/2014/main" id="{023F9386-2B54-534F-B3AC-06A5E47C6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0679" name="Rectangle 7">
                <a:extLst>
                  <a:ext uri="{FF2B5EF4-FFF2-40B4-BE49-F238E27FC236}">
                    <a16:creationId xmlns:a16="http://schemas.microsoft.com/office/drawing/2014/main" id="{5FCD71C0-FB73-D841-88DA-4AF9E9BDF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0680" name="Line 8">
              <a:extLst>
                <a:ext uri="{FF2B5EF4-FFF2-40B4-BE49-F238E27FC236}">
                  <a16:creationId xmlns:a16="http://schemas.microsoft.com/office/drawing/2014/main" id="{2FB5CFF4-6DC8-984B-AFC4-9E48E2998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1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0681" name="Rectangle 9">
            <a:extLst>
              <a:ext uri="{FF2B5EF4-FFF2-40B4-BE49-F238E27FC236}">
                <a16:creationId xmlns:a16="http://schemas.microsoft.com/office/drawing/2014/main" id="{3AD2D814-9010-164F-90AE-60D82FF6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1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三、指令流水原理</a:t>
            </a:r>
          </a:p>
        </p:txBody>
      </p:sp>
      <p:sp>
        <p:nvSpPr>
          <p:cNvPr id="540682" name="Rectangle 10">
            <a:extLst>
              <a:ext uri="{FF2B5EF4-FFF2-40B4-BE49-F238E27FC236}">
                <a16:creationId xmlns:a16="http://schemas.microsoft.com/office/drawing/2014/main" id="{18AAC157-A69C-3740-8117-EC62075F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408363"/>
            <a:ext cx="46783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指令的二级流水</a:t>
            </a:r>
          </a:p>
        </p:txBody>
      </p:sp>
      <p:sp>
        <p:nvSpPr>
          <p:cNvPr id="540683" name="Rectangle 11">
            <a:extLst>
              <a:ext uri="{FF2B5EF4-FFF2-40B4-BE49-F238E27FC236}">
                <a16:creationId xmlns:a16="http://schemas.microsoft.com/office/drawing/2014/main" id="{7392FE42-9033-194F-8151-F2FAAA08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9144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指令的串行执行</a:t>
            </a:r>
          </a:p>
        </p:txBody>
      </p:sp>
      <p:sp>
        <p:nvSpPr>
          <p:cNvPr id="540684" name="Rectangle 12">
            <a:extLst>
              <a:ext uri="{FF2B5EF4-FFF2-40B4-BE49-F238E27FC236}">
                <a16:creationId xmlns:a16="http://schemas.microsoft.com/office/drawing/2014/main" id="{78C5A980-6543-C840-91DB-04411F65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2860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取指令部件     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sp>
        <p:nvSpPr>
          <p:cNvPr id="540685" name="Rectangle 13">
            <a:extLst>
              <a:ext uri="{FF2B5EF4-FFF2-40B4-BE49-F238E27FC236}">
                <a16:creationId xmlns:a16="http://schemas.microsoft.com/office/drawing/2014/main" id="{555F6A7A-0192-8D46-814E-FA4280A5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286001"/>
            <a:ext cx="2590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总有一个部件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空闲</a:t>
            </a:r>
          </a:p>
        </p:txBody>
      </p:sp>
      <p:sp>
        <p:nvSpPr>
          <p:cNvPr id="540686" name="Rectangle 14">
            <a:extLst>
              <a:ext uri="{FF2B5EF4-FFF2-40B4-BE49-F238E27FC236}">
                <a16:creationId xmlns:a16="http://schemas.microsoft.com/office/drawing/2014/main" id="{9FDD1425-0AC8-D94C-8EC6-B7252299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54102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指令预取</a:t>
            </a:r>
          </a:p>
        </p:txBody>
      </p:sp>
      <p:sp>
        <p:nvSpPr>
          <p:cNvPr id="540687" name="Rectangle 15">
            <a:extLst>
              <a:ext uri="{FF2B5EF4-FFF2-40B4-BE49-F238E27FC236}">
                <a16:creationId xmlns:a16="http://schemas.microsoft.com/office/drawing/2014/main" id="{E9E78DC8-3609-5E46-A807-530677FA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05501"/>
            <a:ext cx="5257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阶段时间上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完全重叠</a:t>
            </a:r>
          </a:p>
        </p:txBody>
      </p:sp>
      <p:sp>
        <p:nvSpPr>
          <p:cNvPr id="540688" name="Rectangle 16">
            <a:extLst>
              <a:ext uri="{FF2B5EF4-FFF2-40B4-BE49-F238E27FC236}">
                <a16:creationId xmlns:a16="http://schemas.microsoft.com/office/drawing/2014/main" id="{E42B8152-C09C-BD48-AB45-7A109974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64008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减半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速度提高 1 倍</a:t>
            </a:r>
          </a:p>
        </p:txBody>
      </p:sp>
      <p:grpSp>
        <p:nvGrpSpPr>
          <p:cNvPr id="540689" name="Group 17">
            <a:extLst>
              <a:ext uri="{FF2B5EF4-FFF2-40B4-BE49-F238E27FC236}">
                <a16:creationId xmlns:a16="http://schemas.microsoft.com/office/drawing/2014/main" id="{B39FBC52-F579-DB4B-A828-A2AFE931572E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8126"/>
            <a:ext cx="514350" cy="473075"/>
            <a:chOff x="5328" y="950"/>
            <a:chExt cx="324" cy="298"/>
          </a:xfrm>
        </p:grpSpPr>
        <p:sp>
          <p:nvSpPr>
            <p:cNvPr id="540690" name="Text Box 18">
              <a:extLst>
                <a:ext uri="{FF2B5EF4-FFF2-40B4-BE49-F238E27FC236}">
                  <a16:creationId xmlns:a16="http://schemas.microsoft.com/office/drawing/2014/main" id="{F520D66E-B4FB-5247-9284-918E3E2E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95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40691" name="Line 19">
              <a:extLst>
                <a:ext uri="{FF2B5EF4-FFF2-40B4-BE49-F238E27FC236}">
                  <a16:creationId xmlns:a16="http://schemas.microsoft.com/office/drawing/2014/main" id="{C19AB8B7-1ECC-7748-9507-4FECD2FD6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960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0692" name="Line 20">
              <a:extLst>
                <a:ext uri="{FF2B5EF4-FFF2-40B4-BE49-F238E27FC236}">
                  <a16:creationId xmlns:a16="http://schemas.microsoft.com/office/drawing/2014/main" id="{44E253AF-A1DD-4C49-A734-39206687A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248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0693" name="Rectangle 21">
            <a:extLst>
              <a:ext uri="{FF2B5EF4-FFF2-40B4-BE49-F238E27FC236}">
                <a16:creationId xmlns:a16="http://schemas.microsoft.com/office/drawing/2014/main" id="{AF13D2B1-66EC-DF45-9CA8-D52F7A74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743201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执行指令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执行指令部件  </a:t>
            </a:r>
            <a:r>
              <a:rPr kumimoji="1" lang="zh-CN" altLang="en-US" sz="1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grpSp>
        <p:nvGrpSpPr>
          <p:cNvPr id="540694" name="Group 22">
            <a:extLst>
              <a:ext uri="{FF2B5EF4-FFF2-40B4-BE49-F238E27FC236}">
                <a16:creationId xmlns:a16="http://schemas.microsoft.com/office/drawing/2014/main" id="{5C1F680B-A0AF-E644-B6A4-43E6804653D0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4038601"/>
            <a:ext cx="2716212" cy="460375"/>
            <a:chOff x="1153" y="2544"/>
            <a:chExt cx="1711" cy="290"/>
          </a:xfrm>
        </p:grpSpPr>
        <p:grpSp>
          <p:nvGrpSpPr>
            <p:cNvPr id="540695" name="Group 23">
              <a:extLst>
                <a:ext uri="{FF2B5EF4-FFF2-40B4-BE49-F238E27FC236}">
                  <a16:creationId xmlns:a16="http://schemas.microsoft.com/office/drawing/2014/main" id="{3B67CC2B-602E-5546-9950-161097AAE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2" y="2582"/>
              <a:ext cx="1642" cy="252"/>
              <a:chOff x="1222" y="2582"/>
              <a:chExt cx="1642" cy="252"/>
            </a:xfrm>
          </p:grpSpPr>
          <p:sp>
            <p:nvSpPr>
              <p:cNvPr id="540696" name="Text Box 24">
                <a:extLst>
                  <a:ext uri="{FF2B5EF4-FFF2-40B4-BE49-F238E27FC236}">
                    <a16:creationId xmlns:a16="http://schemas.microsoft.com/office/drawing/2014/main" id="{F8DA22C3-7109-6740-A40D-C623F585B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2" y="2582"/>
                <a:ext cx="7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取指令 1</a:t>
                </a:r>
              </a:p>
            </p:txBody>
          </p:sp>
          <p:sp>
            <p:nvSpPr>
              <p:cNvPr id="540697" name="Text Box 25">
                <a:extLst>
                  <a:ext uri="{FF2B5EF4-FFF2-40B4-BE49-F238E27FC236}">
                    <a16:creationId xmlns:a16="http://schemas.microsoft.com/office/drawing/2014/main" id="{D568B4DF-0B01-CA44-8038-F5D6AFA7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2582"/>
                <a:ext cx="8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1</a:t>
                </a:r>
              </a:p>
            </p:txBody>
          </p:sp>
        </p:grpSp>
        <p:grpSp>
          <p:nvGrpSpPr>
            <p:cNvPr id="540698" name="Group 26">
              <a:extLst>
                <a:ext uri="{FF2B5EF4-FFF2-40B4-BE49-F238E27FC236}">
                  <a16:creationId xmlns:a16="http://schemas.microsoft.com/office/drawing/2014/main" id="{F00B2C57-1D87-8148-BC32-67A91D147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3" y="2544"/>
              <a:ext cx="1692" cy="288"/>
              <a:chOff x="1153" y="2544"/>
              <a:chExt cx="1692" cy="288"/>
            </a:xfrm>
          </p:grpSpPr>
          <p:sp>
            <p:nvSpPr>
              <p:cNvPr id="540699" name="Rectangle 27">
                <a:extLst>
                  <a:ext uri="{FF2B5EF4-FFF2-40B4-BE49-F238E27FC236}">
                    <a16:creationId xmlns:a16="http://schemas.microsoft.com/office/drawing/2014/main" id="{09C43A35-3563-3448-877F-EDBE28786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0700" name="Rectangle 28">
                <a:extLst>
                  <a:ext uri="{FF2B5EF4-FFF2-40B4-BE49-F238E27FC236}">
                    <a16:creationId xmlns:a16="http://schemas.microsoft.com/office/drawing/2014/main" id="{539B662B-338C-3946-B0CF-DA4C53494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40701" name="Group 29">
            <a:extLst>
              <a:ext uri="{FF2B5EF4-FFF2-40B4-BE49-F238E27FC236}">
                <a16:creationId xmlns:a16="http://schemas.microsoft.com/office/drawing/2014/main" id="{09328086-22C4-9549-8717-59314FA63072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4495801"/>
            <a:ext cx="2743200" cy="460375"/>
            <a:chOff x="2000" y="2832"/>
            <a:chExt cx="1728" cy="290"/>
          </a:xfrm>
        </p:grpSpPr>
        <p:grpSp>
          <p:nvGrpSpPr>
            <p:cNvPr id="540702" name="Group 30">
              <a:extLst>
                <a:ext uri="{FF2B5EF4-FFF2-40B4-BE49-F238E27FC236}">
                  <a16:creationId xmlns:a16="http://schemas.microsoft.com/office/drawing/2014/main" id="{C6E7C236-B6A9-FB4C-8099-CF9C73D86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2870"/>
              <a:ext cx="1641" cy="252"/>
              <a:chOff x="2087" y="2870"/>
              <a:chExt cx="1641" cy="252"/>
            </a:xfrm>
          </p:grpSpPr>
          <p:sp>
            <p:nvSpPr>
              <p:cNvPr id="540703" name="Text Box 31">
                <a:extLst>
                  <a:ext uri="{FF2B5EF4-FFF2-40B4-BE49-F238E27FC236}">
                    <a16:creationId xmlns:a16="http://schemas.microsoft.com/office/drawing/2014/main" id="{378A0C42-3637-0542-B57F-44D8B907C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7" y="2870"/>
                <a:ext cx="72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2</a:t>
                </a:r>
              </a:p>
            </p:txBody>
          </p:sp>
          <p:sp>
            <p:nvSpPr>
              <p:cNvPr id="540704" name="Text Box 32">
                <a:extLst>
                  <a:ext uri="{FF2B5EF4-FFF2-40B4-BE49-F238E27FC236}">
                    <a16:creationId xmlns:a16="http://schemas.microsoft.com/office/drawing/2014/main" id="{FF7E60C0-DB6C-B445-9160-04E00A8CF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" y="2870"/>
                <a:ext cx="8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2</a:t>
                </a:r>
              </a:p>
            </p:txBody>
          </p:sp>
        </p:grpSp>
        <p:grpSp>
          <p:nvGrpSpPr>
            <p:cNvPr id="540705" name="Group 33">
              <a:extLst>
                <a:ext uri="{FF2B5EF4-FFF2-40B4-BE49-F238E27FC236}">
                  <a16:creationId xmlns:a16="http://schemas.microsoft.com/office/drawing/2014/main" id="{B2C28FB6-4A03-AC4C-A33F-F0562B8E1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0" y="2832"/>
              <a:ext cx="1689" cy="288"/>
              <a:chOff x="2000" y="2832"/>
              <a:chExt cx="1689" cy="288"/>
            </a:xfrm>
          </p:grpSpPr>
          <p:sp>
            <p:nvSpPr>
              <p:cNvPr id="540706" name="Rectangle 34">
                <a:extLst>
                  <a:ext uri="{FF2B5EF4-FFF2-40B4-BE49-F238E27FC236}">
                    <a16:creationId xmlns:a16="http://schemas.microsoft.com/office/drawing/2014/main" id="{0631720A-118F-374D-A4E1-A2270433F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832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0707" name="Rectangle 35">
                <a:extLst>
                  <a:ext uri="{FF2B5EF4-FFF2-40B4-BE49-F238E27FC236}">
                    <a16:creationId xmlns:a16="http://schemas.microsoft.com/office/drawing/2014/main" id="{D7A36843-9749-DB44-AE59-2F459958A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2832"/>
                <a:ext cx="846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40708" name="Group 36">
            <a:extLst>
              <a:ext uri="{FF2B5EF4-FFF2-40B4-BE49-F238E27FC236}">
                <a16:creationId xmlns:a16="http://schemas.microsoft.com/office/drawing/2014/main" id="{2EE71551-9AE0-434D-A632-E08666517421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4953001"/>
            <a:ext cx="2717800" cy="460375"/>
            <a:chOff x="2843" y="3120"/>
            <a:chExt cx="1712" cy="290"/>
          </a:xfrm>
        </p:grpSpPr>
        <p:sp>
          <p:nvSpPr>
            <p:cNvPr id="540709" name="Rectangle 37">
              <a:extLst>
                <a:ext uri="{FF2B5EF4-FFF2-40B4-BE49-F238E27FC236}">
                  <a16:creationId xmlns:a16="http://schemas.microsoft.com/office/drawing/2014/main" id="{2D1759C3-BCD2-9043-9311-8CF8CB8A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312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40710" name="Group 38">
              <a:extLst>
                <a:ext uri="{FF2B5EF4-FFF2-40B4-BE49-F238E27FC236}">
                  <a16:creationId xmlns:a16="http://schemas.microsoft.com/office/drawing/2014/main" id="{98BA688D-1703-DE4A-ADBF-E79903E69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7" y="3120"/>
              <a:ext cx="1648" cy="290"/>
              <a:chOff x="2907" y="3120"/>
              <a:chExt cx="1648" cy="290"/>
            </a:xfrm>
          </p:grpSpPr>
          <p:grpSp>
            <p:nvGrpSpPr>
              <p:cNvPr id="540711" name="Group 39">
                <a:extLst>
                  <a:ext uri="{FF2B5EF4-FFF2-40B4-BE49-F238E27FC236}">
                    <a16:creationId xmlns:a16="http://schemas.microsoft.com/office/drawing/2014/main" id="{4A554607-FBB4-CE4F-A66B-96BD27B1A0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7" y="3158"/>
                <a:ext cx="1648" cy="252"/>
                <a:chOff x="2907" y="3158"/>
                <a:chExt cx="1648" cy="252"/>
              </a:xfrm>
            </p:grpSpPr>
            <p:sp>
              <p:nvSpPr>
                <p:cNvPr id="540712" name="Text Box 40">
                  <a:extLst>
                    <a:ext uri="{FF2B5EF4-FFF2-40B4-BE49-F238E27FC236}">
                      <a16:creationId xmlns:a16="http://schemas.microsoft.com/office/drawing/2014/main" id="{EAC4B328-788B-5340-A044-C51A3FF474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7" y="3158"/>
                  <a:ext cx="72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取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指令 3</a:t>
                  </a:r>
                </a:p>
              </p:txBody>
            </p:sp>
            <p:sp>
              <p:nvSpPr>
                <p:cNvPr id="540713" name="Text Box 41">
                  <a:extLst>
                    <a:ext uri="{FF2B5EF4-FFF2-40B4-BE49-F238E27FC236}">
                      <a16:creationId xmlns:a16="http://schemas.microsoft.com/office/drawing/2014/main" id="{596F0F96-009C-C64E-A601-E8C3B18E0A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5" y="3158"/>
                  <a:ext cx="8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执行指令 3</a:t>
                  </a:r>
                </a:p>
              </p:txBody>
            </p:sp>
          </p:grpSp>
          <p:sp>
            <p:nvSpPr>
              <p:cNvPr id="540714" name="Rectangle 42">
                <a:extLst>
                  <a:ext uri="{FF2B5EF4-FFF2-40B4-BE49-F238E27FC236}">
                    <a16:creationId xmlns:a16="http://schemas.microsoft.com/office/drawing/2014/main" id="{BBCD636F-1641-0043-A99A-0311C2BE7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312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40715" name="Group 43">
            <a:extLst>
              <a:ext uri="{FF2B5EF4-FFF2-40B4-BE49-F238E27FC236}">
                <a16:creationId xmlns:a16="http://schemas.microsoft.com/office/drawing/2014/main" id="{1FCFEF06-A481-1348-9B06-D37CD4671370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1524000"/>
            <a:ext cx="2730500" cy="457200"/>
            <a:chOff x="1974" y="960"/>
            <a:chExt cx="1720" cy="288"/>
          </a:xfrm>
        </p:grpSpPr>
        <p:sp>
          <p:nvSpPr>
            <p:cNvPr id="540716" name="Text Box 44">
              <a:extLst>
                <a:ext uri="{FF2B5EF4-FFF2-40B4-BE49-F238E27FC236}">
                  <a16:creationId xmlns:a16="http://schemas.microsoft.com/office/drawing/2014/main" id="{4FE4DA91-6857-3845-9037-E33958458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98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 2</a:t>
              </a:r>
            </a:p>
          </p:txBody>
        </p:sp>
        <p:sp>
          <p:nvSpPr>
            <p:cNvPr id="540717" name="Text Box 45">
              <a:extLst>
                <a:ext uri="{FF2B5EF4-FFF2-40B4-BE49-F238E27FC236}">
                  <a16:creationId xmlns:a16="http://schemas.microsoft.com/office/drawing/2014/main" id="{8B30522B-85FC-B743-BE2F-F2EC7A374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998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执行指令 2</a:t>
              </a:r>
            </a:p>
          </p:txBody>
        </p:sp>
        <p:sp>
          <p:nvSpPr>
            <p:cNvPr id="540718" name="Rectangle 46">
              <a:extLst>
                <a:ext uri="{FF2B5EF4-FFF2-40B4-BE49-F238E27FC236}">
                  <a16:creationId xmlns:a16="http://schemas.microsoft.com/office/drawing/2014/main" id="{B69E3801-58AA-D441-B5CB-D3A62E73C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0719" name="Rectangle 47">
              <a:extLst>
                <a:ext uri="{FF2B5EF4-FFF2-40B4-BE49-F238E27FC236}">
                  <a16:creationId xmlns:a16="http://schemas.microsoft.com/office/drawing/2014/main" id="{306D9D8C-BCB8-AF47-9E1B-BC857FD8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0720" name="Line 48">
              <a:extLst>
                <a:ext uri="{FF2B5EF4-FFF2-40B4-BE49-F238E27FC236}">
                  <a16:creationId xmlns:a16="http://schemas.microsoft.com/office/drawing/2014/main" id="{23ABD75D-4BE7-D94E-A2A6-99FFBEF18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0721" name="Group 49">
            <a:extLst>
              <a:ext uri="{FF2B5EF4-FFF2-40B4-BE49-F238E27FC236}">
                <a16:creationId xmlns:a16="http://schemas.microsoft.com/office/drawing/2014/main" id="{839BB895-3572-924E-90DD-255CE52F064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504950"/>
            <a:ext cx="2738438" cy="476250"/>
            <a:chOff x="288" y="948"/>
            <a:chExt cx="1725" cy="300"/>
          </a:xfrm>
        </p:grpSpPr>
        <p:sp>
          <p:nvSpPr>
            <p:cNvPr id="540722" name="Rectangle 50">
              <a:extLst>
                <a:ext uri="{FF2B5EF4-FFF2-40B4-BE49-F238E27FC236}">
                  <a16:creationId xmlns:a16="http://schemas.microsoft.com/office/drawing/2014/main" id="{D5C23BF5-E5F1-E54E-A981-39A34C54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960"/>
              <a:ext cx="84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40723" name="Group 51">
              <a:extLst>
                <a:ext uri="{FF2B5EF4-FFF2-40B4-BE49-F238E27FC236}">
                  <a16:creationId xmlns:a16="http://schemas.microsoft.com/office/drawing/2014/main" id="{F2B9E4D4-3342-804A-9C94-2688DE94E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948"/>
              <a:ext cx="1725" cy="300"/>
              <a:chOff x="288" y="948"/>
              <a:chExt cx="1725" cy="300"/>
            </a:xfrm>
          </p:grpSpPr>
          <p:sp>
            <p:nvSpPr>
              <p:cNvPr id="540724" name="Text Box 52">
                <a:extLst>
                  <a:ext uri="{FF2B5EF4-FFF2-40B4-BE49-F238E27FC236}">
                    <a16:creationId xmlns:a16="http://schemas.microsoft.com/office/drawing/2014/main" id="{B7406193-DC9F-4549-89FB-015587BB5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" y="998"/>
                <a:ext cx="7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取指令 1</a:t>
                </a:r>
              </a:p>
            </p:txBody>
          </p:sp>
          <p:sp>
            <p:nvSpPr>
              <p:cNvPr id="540725" name="Text Box 53">
                <a:extLst>
                  <a:ext uri="{FF2B5EF4-FFF2-40B4-BE49-F238E27FC236}">
                    <a16:creationId xmlns:a16="http://schemas.microsoft.com/office/drawing/2014/main" id="{594E5A51-0D44-3646-908E-CC4303BB2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9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执行指令 1</a:t>
                </a:r>
              </a:p>
            </p:txBody>
          </p:sp>
          <p:sp>
            <p:nvSpPr>
              <p:cNvPr id="540726" name="Rectangle 54">
                <a:extLst>
                  <a:ext uri="{FF2B5EF4-FFF2-40B4-BE49-F238E27FC236}">
                    <a16:creationId xmlns:a16="http://schemas.microsoft.com/office/drawing/2014/main" id="{664BBFCF-7961-3C4B-ABD7-C5E40498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0727" name="Line 55">
                <a:extLst>
                  <a:ext uri="{FF2B5EF4-FFF2-40B4-BE49-F238E27FC236}">
                    <a16:creationId xmlns:a16="http://schemas.microsoft.com/office/drawing/2014/main" id="{61E47DB5-FEF2-1242-8CDC-435BE1737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96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0728" name="Freeform 56">
                <a:extLst>
                  <a:ext uri="{FF2B5EF4-FFF2-40B4-BE49-F238E27FC236}">
                    <a16:creationId xmlns:a16="http://schemas.microsoft.com/office/drawing/2014/main" id="{78BF32F0-7BB7-DF42-8038-E02AEF03A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948"/>
                <a:ext cx="1" cy="136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2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0729" name="Rectangle 57">
            <a:extLst>
              <a:ext uri="{FF2B5EF4-FFF2-40B4-BE49-F238E27FC236}">
                <a16:creationId xmlns:a16="http://schemas.microsoft.com/office/drawing/2014/main" id="{B95EFBAE-1711-E143-8E1A-CE15A297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0730" name="AutoShape 5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218AD3A-5300-7549-A038-D8AB772E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6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4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4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4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5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2" grpId="0" autoUpdateAnimBg="0"/>
      <p:bldP spid="540683" grpId="0" autoUpdateAnimBg="0"/>
      <p:bldP spid="540684" grpId="0" autoUpdateAnimBg="0"/>
      <p:bldP spid="540685" grpId="0" autoUpdateAnimBg="0"/>
      <p:bldP spid="540686" grpId="0" autoUpdateAnimBg="0"/>
      <p:bldP spid="540687" grpId="0" autoUpdateAnimBg="0"/>
      <p:bldP spid="540688" grpId="0" autoUpdateAnimBg="0"/>
      <p:bldP spid="5406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>
            <a:extLst>
              <a:ext uri="{FF2B5EF4-FFF2-40B4-BE49-F238E27FC236}">
                <a16:creationId xmlns:a16="http://schemas.microsoft.com/office/drawing/2014/main" id="{E5C4E48C-D57E-6F4D-AA21-901B361E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1" y="4325939"/>
            <a:ext cx="8316913" cy="122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6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必须等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上条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指令执行结束，才能确定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下条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指令的地址，  </a:t>
            </a:r>
          </a:p>
          <a:p>
            <a:pPr fontAlgn="base">
              <a:lnSpc>
                <a:spcPct val="16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造成时间损失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2BBE6F2C-415D-9C40-A77D-A50D66FE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810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影响指令流水效率加倍的因素</a:t>
            </a:r>
          </a:p>
        </p:txBody>
      </p:sp>
      <p:sp>
        <p:nvSpPr>
          <p:cNvPr id="541700" name="Rectangle 4">
            <a:extLst>
              <a:ext uri="{FF2B5EF4-FFF2-40B4-BE49-F238E27FC236}">
                <a16:creationId xmlns:a16="http://schemas.microsoft.com/office/drawing/2014/main" id="{9B9FE45B-3B18-4A41-B89D-1A623FD6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1295400"/>
            <a:ext cx="4678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执行时间 &gt; 取指时间</a:t>
            </a:r>
          </a:p>
        </p:txBody>
      </p:sp>
      <p:sp>
        <p:nvSpPr>
          <p:cNvPr id="541701" name="Rectangle 5">
            <a:extLst>
              <a:ext uri="{FF2B5EF4-FFF2-40B4-BE49-F238E27FC236}">
                <a16:creationId xmlns:a16="http://schemas.microsoft.com/office/drawing/2014/main" id="{1383FC62-94A4-B849-9BBF-7C919D43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962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b="1">
                <a:solidFill>
                  <a:srgbClr val="FFFF00"/>
                </a:solidFill>
              </a:rPr>
              <a:t> </a:t>
            </a:r>
            <a:r>
              <a:rPr lang="zh-CN" altLang="en-US" b="1">
                <a:solidFill>
                  <a:srgbClr val="FFFFFF"/>
                </a:solidFill>
              </a:rPr>
              <a:t>(2) </a:t>
            </a:r>
            <a:r>
              <a:rPr lang="zh-CN" altLang="en-US" b="1">
                <a:solidFill>
                  <a:srgbClr val="FFFF00"/>
                </a:solidFill>
              </a:rPr>
              <a:t>条件转移指令 </a:t>
            </a:r>
            <a:r>
              <a:rPr lang="zh-CN" altLang="en-US" b="1">
                <a:solidFill>
                  <a:srgbClr val="FFFFFF"/>
                </a:solidFill>
              </a:rPr>
              <a:t>对指令流水的影响</a:t>
            </a:r>
          </a:p>
          <a:p>
            <a:pPr fontAlgn="base"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541702" name="Rectangle 6">
            <a:extLst>
              <a:ext uri="{FF2B5EF4-FFF2-40B4-BE49-F238E27FC236}">
                <a16:creationId xmlns:a16="http://schemas.microsoft.com/office/drawing/2014/main" id="{78486FAB-48B4-3B46-8A63-5CAFF854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7912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解决办法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grpSp>
        <p:nvGrpSpPr>
          <p:cNvPr id="541703" name="Group 7">
            <a:extLst>
              <a:ext uri="{FF2B5EF4-FFF2-40B4-BE49-F238E27FC236}">
                <a16:creationId xmlns:a16="http://schemas.microsoft.com/office/drawing/2014/main" id="{F7773880-6228-A440-9BA1-1FD9817994F3}"/>
              </a:ext>
            </a:extLst>
          </p:cNvPr>
          <p:cNvGrpSpPr>
            <a:grpSpLocks/>
          </p:cNvGrpSpPr>
          <p:nvPr/>
        </p:nvGrpSpPr>
        <p:grpSpPr bwMode="auto">
          <a:xfrm>
            <a:off x="2762250" y="2286000"/>
            <a:ext cx="6172200" cy="1079500"/>
            <a:chOff x="816" y="1440"/>
            <a:chExt cx="3888" cy="680"/>
          </a:xfrm>
        </p:grpSpPr>
        <p:sp>
          <p:nvSpPr>
            <p:cNvPr id="541704" name="Rectangle 8">
              <a:extLst>
                <a:ext uri="{FF2B5EF4-FFF2-40B4-BE49-F238E27FC236}">
                  <a16:creationId xmlns:a16="http://schemas.microsoft.com/office/drawing/2014/main" id="{E6B1319F-2B3D-754A-94C8-77F8709A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部件</a:t>
              </a:r>
            </a:p>
          </p:txBody>
        </p:sp>
        <p:sp>
          <p:nvSpPr>
            <p:cNvPr id="541705" name="Rectangle 9">
              <a:extLst>
                <a:ext uri="{FF2B5EF4-FFF2-40B4-BE49-F238E27FC236}">
                  <a16:creationId xmlns:a16="http://schemas.microsoft.com/office/drawing/2014/main" id="{3CB69722-690E-D442-9E85-C19CF0943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指令部件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</a:p>
          </p:txBody>
        </p:sp>
        <p:sp>
          <p:nvSpPr>
            <p:cNvPr id="541706" name="Rectangle 10">
              <a:extLst>
                <a:ext uri="{FF2B5EF4-FFF2-40B4-BE49-F238E27FC236}">
                  <a16:creationId xmlns:a16="http://schemas.microsoft.com/office/drawing/2014/main" id="{9E0F900C-D6FC-FD4F-BC72-11618036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执行指令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部件</a:t>
              </a:r>
            </a:p>
          </p:txBody>
        </p:sp>
        <p:sp>
          <p:nvSpPr>
            <p:cNvPr id="541707" name="Freeform 11">
              <a:extLst>
                <a:ext uri="{FF2B5EF4-FFF2-40B4-BE49-F238E27FC236}">
                  <a16:creationId xmlns:a16="http://schemas.microsoft.com/office/drawing/2014/main" id="{D1318B76-BED1-3741-8812-FF59F2A1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775"/>
              <a:ext cx="336" cy="1"/>
            </a:xfrm>
            <a:custGeom>
              <a:avLst/>
              <a:gdLst>
                <a:gd name="T0" fmla="*/ 0 w 336"/>
                <a:gd name="T1" fmla="*/ 0 h 1"/>
                <a:gd name="T2" fmla="*/ 336 w 3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1">
                  <a:moveTo>
                    <a:pt x="0" y="0"/>
                  </a:move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1708" name="Freeform 12">
              <a:extLst>
                <a:ext uri="{FF2B5EF4-FFF2-40B4-BE49-F238E27FC236}">
                  <a16:creationId xmlns:a16="http://schemas.microsoft.com/office/drawing/2014/main" id="{6A089AC8-CEC5-004B-8A62-0283E7550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775"/>
              <a:ext cx="384" cy="1"/>
            </a:xfrm>
            <a:custGeom>
              <a:avLst/>
              <a:gdLst>
                <a:gd name="T0" fmla="*/ 0 w 384"/>
                <a:gd name="T1" fmla="*/ 0 h 1"/>
                <a:gd name="T2" fmla="*/ 384 w 3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1709" name="Text Box 13">
            <a:extLst>
              <a:ext uri="{FF2B5EF4-FFF2-40B4-BE49-F238E27FC236}">
                <a16:creationId xmlns:a16="http://schemas.microsoft.com/office/drawing/2014/main" id="{2B858A72-EDA4-9244-827B-7A837E0F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05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猜测法</a:t>
            </a:r>
          </a:p>
        </p:txBody>
      </p:sp>
      <p:sp>
        <p:nvSpPr>
          <p:cNvPr id="541710" name="Rectangle 14">
            <a:extLst>
              <a:ext uri="{FF2B5EF4-FFF2-40B4-BE49-F238E27FC236}">
                <a16:creationId xmlns:a16="http://schemas.microsoft.com/office/drawing/2014/main" id="{8FD067FE-8197-C143-8BEB-81102D43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1711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024D32-4F23-8F4D-9B55-800806912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6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700" grpId="0" autoUpdateAnimBg="0"/>
      <p:bldP spid="541701" grpId="0" autoUpdateAnimBg="0"/>
      <p:bldP spid="541702" grpId="0" autoUpdateAnimBg="0"/>
      <p:bldP spid="5417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169C65BA-F44A-074B-8D69-FF0942E92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8.1   </a:t>
            </a:r>
            <a:r>
              <a:rPr lang="en-US" altLang="zh-CN" b="1"/>
              <a:t>CPU </a:t>
            </a:r>
            <a:r>
              <a:rPr lang="zh-CN" altLang="en-US" b="1"/>
              <a:t>的结构</a:t>
            </a:r>
          </a:p>
        </p:txBody>
      </p:sp>
      <p:sp>
        <p:nvSpPr>
          <p:cNvPr id="524291" name="Text Box 3">
            <a:extLst>
              <a:ext uri="{FF2B5EF4-FFF2-40B4-BE49-F238E27FC236}">
                <a16:creationId xmlns:a16="http://schemas.microsoft.com/office/drawing/2014/main" id="{17399EA6-F94C-8F4F-A36F-AD89354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的功能</a:t>
            </a:r>
          </a:p>
        </p:txBody>
      </p:sp>
      <p:sp>
        <p:nvSpPr>
          <p:cNvPr id="524292" name="Text Box 4">
            <a:extLst>
              <a:ext uri="{FF2B5EF4-FFF2-40B4-BE49-F238E27FC236}">
                <a16:creationId xmlns:a16="http://schemas.microsoft.com/office/drawing/2014/main" id="{1C197B23-10C7-F542-B047-2497CD930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9712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</a:p>
        </p:txBody>
      </p:sp>
      <p:sp>
        <p:nvSpPr>
          <p:cNvPr id="524293" name="Text Box 5">
            <a:extLst>
              <a:ext uri="{FF2B5EF4-FFF2-40B4-BE49-F238E27FC236}">
                <a16:creationId xmlns:a16="http://schemas.microsoft.com/office/drawing/2014/main" id="{4D54C1E7-7FD9-344D-8C04-57392469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2576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分析指令</a:t>
            </a:r>
          </a:p>
        </p:txBody>
      </p:sp>
      <p:sp>
        <p:nvSpPr>
          <p:cNvPr id="524294" name="Text Box 6">
            <a:extLst>
              <a:ext uri="{FF2B5EF4-FFF2-40B4-BE49-F238E27FC236}">
                <a16:creationId xmlns:a16="http://schemas.microsoft.com/office/drawing/2014/main" id="{DFFC8C78-595D-4B4A-9268-145E5EAE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54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执行指令，发出各种操作命令</a:t>
            </a:r>
          </a:p>
        </p:txBody>
      </p:sp>
      <p:sp>
        <p:nvSpPr>
          <p:cNvPr id="524295" name="Text Box 7">
            <a:extLst>
              <a:ext uri="{FF2B5EF4-FFF2-40B4-BE49-F238E27FC236}">
                <a16:creationId xmlns:a16="http://schemas.microsoft.com/office/drawing/2014/main" id="{0DC7C3C4-FE97-7A4E-8EF1-E0E6910D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8145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控制程序输入及结果的输出</a:t>
            </a:r>
          </a:p>
        </p:txBody>
      </p:sp>
      <p:sp>
        <p:nvSpPr>
          <p:cNvPr id="524296" name="Text Box 8">
            <a:extLst>
              <a:ext uri="{FF2B5EF4-FFF2-40B4-BE49-F238E27FC236}">
                <a16:creationId xmlns:a16="http://schemas.microsoft.com/office/drawing/2014/main" id="{0A1ADB6C-62E4-D144-9CA3-65EA25658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1008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总线管理</a:t>
            </a:r>
          </a:p>
        </p:txBody>
      </p:sp>
      <p:sp>
        <p:nvSpPr>
          <p:cNvPr id="524297" name="Text Box 9">
            <a:extLst>
              <a:ext uri="{FF2B5EF4-FFF2-40B4-BE49-F238E27FC236}">
                <a16:creationId xmlns:a16="http://schemas.microsoft.com/office/drawing/2014/main" id="{32D6F49E-B27A-6E4D-8919-AC461FD9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03872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处理异常情况和特殊请求</a:t>
            </a:r>
          </a:p>
        </p:txBody>
      </p:sp>
      <p:sp>
        <p:nvSpPr>
          <p:cNvPr id="524298" name="Text Box 10">
            <a:extLst>
              <a:ext uri="{FF2B5EF4-FFF2-40B4-BE49-F238E27FC236}">
                <a16:creationId xmlns:a16="http://schemas.microsoft.com/office/drawing/2014/main" id="{64ECCCE1-B38D-E44E-88BF-EC4B3A4A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684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控制器的功能</a:t>
            </a:r>
          </a:p>
        </p:txBody>
      </p:sp>
      <p:sp>
        <p:nvSpPr>
          <p:cNvPr id="524299" name="Text Box 11">
            <a:extLst>
              <a:ext uri="{FF2B5EF4-FFF2-40B4-BE49-F238E27FC236}">
                <a16:creationId xmlns:a16="http://schemas.microsoft.com/office/drawing/2014/main" id="{DF34A19C-8C77-8C42-ACEF-FCC11DE72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673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运算器的功能</a:t>
            </a:r>
          </a:p>
        </p:txBody>
      </p:sp>
      <p:sp>
        <p:nvSpPr>
          <p:cNvPr id="524300" name="Text Box 12">
            <a:extLst>
              <a:ext uri="{FF2B5EF4-FFF2-40B4-BE49-F238E27FC236}">
                <a16:creationId xmlns:a16="http://schemas.microsoft.com/office/drawing/2014/main" id="{27C59038-AE86-7D4E-A34C-E4AF8DE6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实现算术运算和逻辑运算</a:t>
            </a:r>
          </a:p>
        </p:txBody>
      </p:sp>
      <p:sp>
        <p:nvSpPr>
          <p:cNvPr id="524301" name="Text Box 13">
            <a:extLst>
              <a:ext uri="{FF2B5EF4-FFF2-40B4-BE49-F238E27FC236}">
                <a16:creationId xmlns:a16="http://schemas.microsoft.com/office/drawing/2014/main" id="{830B4FB9-BA48-D14B-A8D7-B6689AD5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43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指令控制</a:t>
            </a:r>
          </a:p>
        </p:txBody>
      </p:sp>
      <p:sp>
        <p:nvSpPr>
          <p:cNvPr id="524302" name="Text Box 14">
            <a:extLst>
              <a:ext uri="{FF2B5EF4-FFF2-40B4-BE49-F238E27FC236}">
                <a16:creationId xmlns:a16="http://schemas.microsoft.com/office/drawing/2014/main" id="{639125F5-A8E7-5448-831B-6E53FDE6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24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操作控制</a:t>
            </a:r>
          </a:p>
        </p:txBody>
      </p:sp>
      <p:sp>
        <p:nvSpPr>
          <p:cNvPr id="524303" name="Text Box 15">
            <a:extLst>
              <a:ext uri="{FF2B5EF4-FFF2-40B4-BE49-F238E27FC236}">
                <a16:creationId xmlns:a16="http://schemas.microsoft.com/office/drawing/2014/main" id="{FA984962-4C1F-4A4B-B20F-0EA346612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0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时间控制</a:t>
            </a:r>
          </a:p>
        </p:txBody>
      </p:sp>
      <p:sp>
        <p:nvSpPr>
          <p:cNvPr id="524304" name="Text Box 16">
            <a:extLst>
              <a:ext uri="{FF2B5EF4-FFF2-40B4-BE49-F238E27FC236}">
                <a16:creationId xmlns:a16="http://schemas.microsoft.com/office/drawing/2014/main" id="{D6FC7D14-3ECE-A649-A788-3924CBB30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81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数据加工</a:t>
            </a:r>
          </a:p>
        </p:txBody>
      </p:sp>
      <p:sp>
        <p:nvSpPr>
          <p:cNvPr id="524305" name="Text Box 17">
            <a:extLst>
              <a:ext uri="{FF2B5EF4-FFF2-40B4-BE49-F238E27FC236}">
                <a16:creationId xmlns:a16="http://schemas.microsoft.com/office/drawing/2014/main" id="{F3D1D08A-7070-6847-A925-98C404DC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95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处理中断</a:t>
            </a:r>
          </a:p>
        </p:txBody>
      </p:sp>
      <p:sp>
        <p:nvSpPr>
          <p:cNvPr id="524306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F000736-DE2B-CC4C-A745-E3C141E7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1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247DE759-82C0-7D41-BCDB-D18B9224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228600"/>
            <a:ext cx="46783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指令的六级流水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1BA01551-B5CB-8747-A92D-B0865008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6172200"/>
            <a:ext cx="20685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六级流水</a:t>
            </a:r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EBBE9672-012F-DC4D-B40C-455E1C9D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6172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个时间单位</a:t>
            </a:r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8933CA2C-8FDC-8348-8DDF-217F86B93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5715000"/>
            <a:ext cx="22971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串行执行</a:t>
            </a:r>
          </a:p>
        </p:txBody>
      </p:sp>
      <p:sp>
        <p:nvSpPr>
          <p:cNvPr id="542726" name="Rectangle 6">
            <a:extLst>
              <a:ext uri="{FF2B5EF4-FFF2-40B4-BE49-F238E27FC236}">
                <a16:creationId xmlns:a16="http://schemas.microsoft.com/office/drawing/2014/main" id="{EA7BCF0E-1294-214E-99E2-9898195E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5715000"/>
            <a:ext cx="353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 ＝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54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个时间单位</a:t>
            </a:r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A1488921-41E9-0E4B-9DF2-C5037C2E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一条指令</a:t>
            </a:r>
          </a:p>
        </p:txBody>
      </p:sp>
      <p:sp>
        <p:nvSpPr>
          <p:cNvPr id="542728" name="Rectangle 8">
            <a:extLst>
              <a:ext uri="{FF2B5EF4-FFF2-40B4-BE49-F238E27FC236}">
                <a16:creationId xmlns:a16="http://schemas.microsoft.com/office/drawing/2014/main" id="{7D27E6ED-2BA1-7348-9673-32971749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52578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个时间单位</a:t>
            </a:r>
          </a:p>
        </p:txBody>
      </p:sp>
      <p:sp>
        <p:nvSpPr>
          <p:cNvPr id="542729" name="Line 9">
            <a:extLst>
              <a:ext uri="{FF2B5EF4-FFF2-40B4-BE49-F238E27FC236}">
                <a16:creationId xmlns:a16="http://schemas.microsoft.com/office/drawing/2014/main" id="{3B3D5B99-8C0C-284A-A8D3-0EA5C8B46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26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0" name="Line 10">
            <a:extLst>
              <a:ext uri="{FF2B5EF4-FFF2-40B4-BE49-F238E27FC236}">
                <a16:creationId xmlns:a16="http://schemas.microsoft.com/office/drawing/2014/main" id="{0682652F-9606-FE42-A8D8-6AE2AACE7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1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1" name="Line 11">
            <a:extLst>
              <a:ext uri="{FF2B5EF4-FFF2-40B4-BE49-F238E27FC236}">
                <a16:creationId xmlns:a16="http://schemas.microsoft.com/office/drawing/2014/main" id="{13149EDD-EAA0-CF44-9BFD-6AAE34727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6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2" name="Line 12">
            <a:extLst>
              <a:ext uri="{FF2B5EF4-FFF2-40B4-BE49-F238E27FC236}">
                <a16:creationId xmlns:a16="http://schemas.microsoft.com/office/drawing/2014/main" id="{91534DB0-0DF0-3249-80A7-0EDF91B47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1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3" name="Line 13">
            <a:extLst>
              <a:ext uri="{FF2B5EF4-FFF2-40B4-BE49-F238E27FC236}">
                <a16:creationId xmlns:a16="http://schemas.microsoft.com/office/drawing/2014/main" id="{65E7129C-8CF2-E04A-B808-95119FE31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6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4" name="Line 14">
            <a:extLst>
              <a:ext uri="{FF2B5EF4-FFF2-40B4-BE49-F238E27FC236}">
                <a16:creationId xmlns:a16="http://schemas.microsoft.com/office/drawing/2014/main" id="{E8673582-0031-3749-BBA2-9505F043C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1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5" name="Line 15">
            <a:extLst>
              <a:ext uri="{FF2B5EF4-FFF2-40B4-BE49-F238E27FC236}">
                <a16:creationId xmlns:a16="http://schemas.microsoft.com/office/drawing/2014/main" id="{B42251FE-4250-B44C-BC0D-ECB7C248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7364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6" name="Line 16">
            <a:extLst>
              <a:ext uri="{FF2B5EF4-FFF2-40B4-BE49-F238E27FC236}">
                <a16:creationId xmlns:a16="http://schemas.microsoft.com/office/drawing/2014/main" id="{BDB834EE-4F8F-304A-AE30-732D38A6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1" y="448468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7" name="Line 17">
            <a:extLst>
              <a:ext uri="{FF2B5EF4-FFF2-40B4-BE49-F238E27FC236}">
                <a16:creationId xmlns:a16="http://schemas.microsoft.com/office/drawing/2014/main" id="{18665A9F-C29B-6C43-B3FE-535BA0FEA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6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8" name="Line 18">
            <a:extLst>
              <a:ext uri="{FF2B5EF4-FFF2-40B4-BE49-F238E27FC236}">
                <a16:creationId xmlns:a16="http://schemas.microsoft.com/office/drawing/2014/main" id="{5D3A23F6-D5F1-6645-BDA8-1AE469E21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1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9" name="Line 19">
            <a:extLst>
              <a:ext uri="{FF2B5EF4-FFF2-40B4-BE49-F238E27FC236}">
                <a16:creationId xmlns:a16="http://schemas.microsoft.com/office/drawing/2014/main" id="{AB444681-B8BF-4945-9F3F-AFB01762E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6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0" name="Line 20">
            <a:extLst>
              <a:ext uri="{FF2B5EF4-FFF2-40B4-BE49-F238E27FC236}">
                <a16:creationId xmlns:a16="http://schemas.microsoft.com/office/drawing/2014/main" id="{1B919311-E998-C04E-B07F-447A0713B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1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1" name="Line 21">
            <a:extLst>
              <a:ext uri="{FF2B5EF4-FFF2-40B4-BE49-F238E27FC236}">
                <a16:creationId xmlns:a16="http://schemas.microsoft.com/office/drawing/2014/main" id="{33795D84-F9B4-5944-AEFB-FC22DCF07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6801" y="480377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2" name="Line 22">
            <a:extLst>
              <a:ext uri="{FF2B5EF4-FFF2-40B4-BE49-F238E27FC236}">
                <a16:creationId xmlns:a16="http://schemas.microsoft.com/office/drawing/2014/main" id="{B3CB4CAA-3102-1744-B26A-710C12EC1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5776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3" name="Line 23">
            <a:extLst>
              <a:ext uri="{FF2B5EF4-FFF2-40B4-BE49-F238E27FC236}">
                <a16:creationId xmlns:a16="http://schemas.microsoft.com/office/drawing/2014/main" id="{290489F8-71E5-1F4E-83A7-74D87D63D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1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4" name="Line 24">
            <a:extLst>
              <a:ext uri="{FF2B5EF4-FFF2-40B4-BE49-F238E27FC236}">
                <a16:creationId xmlns:a16="http://schemas.microsoft.com/office/drawing/2014/main" id="{07B87A89-B119-1443-89D6-2110D078B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6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5" name="Line 25">
            <a:extLst>
              <a:ext uri="{FF2B5EF4-FFF2-40B4-BE49-F238E27FC236}">
                <a16:creationId xmlns:a16="http://schemas.microsoft.com/office/drawing/2014/main" id="{EE60926B-69FB-654F-A7F2-E9FED0D65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1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6" name="Line 26">
            <a:extLst>
              <a:ext uri="{FF2B5EF4-FFF2-40B4-BE49-F238E27FC236}">
                <a16:creationId xmlns:a16="http://schemas.microsoft.com/office/drawing/2014/main" id="{0F21BC20-3C2B-BF4B-B5D2-1F4DBDA70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6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7" name="Line 27">
            <a:extLst>
              <a:ext uri="{FF2B5EF4-FFF2-40B4-BE49-F238E27FC236}">
                <a16:creationId xmlns:a16="http://schemas.microsoft.com/office/drawing/2014/main" id="{72E5F17C-3A05-8F42-81C9-3549F3BDD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1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8" name="Line 28">
            <a:extLst>
              <a:ext uri="{FF2B5EF4-FFF2-40B4-BE49-F238E27FC236}">
                <a16:creationId xmlns:a16="http://schemas.microsoft.com/office/drawing/2014/main" id="{87EB4D2E-4095-9A40-816D-A7FAAEDA3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6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9" name="Line 29">
            <a:extLst>
              <a:ext uri="{FF2B5EF4-FFF2-40B4-BE49-F238E27FC236}">
                <a16:creationId xmlns:a16="http://schemas.microsoft.com/office/drawing/2014/main" id="{CDA802E2-479A-DC42-9AAA-0D18119CB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1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0" name="Line 30">
            <a:extLst>
              <a:ext uri="{FF2B5EF4-FFF2-40B4-BE49-F238E27FC236}">
                <a16:creationId xmlns:a16="http://schemas.microsoft.com/office/drawing/2014/main" id="{6F9197D7-5002-074C-A63E-E0CF9EA27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6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1" name="Line 31">
            <a:extLst>
              <a:ext uri="{FF2B5EF4-FFF2-40B4-BE49-F238E27FC236}">
                <a16:creationId xmlns:a16="http://schemas.microsoft.com/office/drawing/2014/main" id="{D3FA6247-B5FD-F74D-B890-A0074C16A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1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2" name="Line 32">
            <a:extLst>
              <a:ext uri="{FF2B5EF4-FFF2-40B4-BE49-F238E27FC236}">
                <a16:creationId xmlns:a16="http://schemas.microsoft.com/office/drawing/2014/main" id="{B76C022B-153F-7843-BDE0-820617E73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6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3" name="Line 33">
            <a:extLst>
              <a:ext uri="{FF2B5EF4-FFF2-40B4-BE49-F238E27FC236}">
                <a16:creationId xmlns:a16="http://schemas.microsoft.com/office/drawing/2014/main" id="{78FFB4F0-8D65-D947-820A-736BCEC1E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9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4" name="Line 34">
            <a:extLst>
              <a:ext uri="{FF2B5EF4-FFF2-40B4-BE49-F238E27FC236}">
                <a16:creationId xmlns:a16="http://schemas.microsoft.com/office/drawing/2014/main" id="{40F8B730-7CD1-2E44-8218-5148101C5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6" y="352107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5" name="Line 35">
            <a:extLst>
              <a:ext uri="{FF2B5EF4-FFF2-40B4-BE49-F238E27FC236}">
                <a16:creationId xmlns:a16="http://schemas.microsoft.com/office/drawing/2014/main" id="{F8EF20B2-059D-D743-84BE-625CAF6BC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1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6" name="Line 36">
            <a:extLst>
              <a:ext uri="{FF2B5EF4-FFF2-40B4-BE49-F238E27FC236}">
                <a16:creationId xmlns:a16="http://schemas.microsoft.com/office/drawing/2014/main" id="{2AFF2C46-B67C-CC48-8769-E344C38B4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6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7" name="Line 37">
            <a:extLst>
              <a:ext uri="{FF2B5EF4-FFF2-40B4-BE49-F238E27FC236}">
                <a16:creationId xmlns:a16="http://schemas.microsoft.com/office/drawing/2014/main" id="{7844D5C9-500A-9147-9123-3B992B7B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1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8" name="Line 38">
            <a:extLst>
              <a:ext uri="{FF2B5EF4-FFF2-40B4-BE49-F238E27FC236}">
                <a16:creationId xmlns:a16="http://schemas.microsoft.com/office/drawing/2014/main" id="{C742EB61-B913-7843-95C6-E2E32FE98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9" name="Line 39">
            <a:extLst>
              <a:ext uri="{FF2B5EF4-FFF2-40B4-BE49-F238E27FC236}">
                <a16:creationId xmlns:a16="http://schemas.microsoft.com/office/drawing/2014/main" id="{C96CB5E4-641C-E545-814F-DCD4D00BB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4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0" name="Line 40">
            <a:extLst>
              <a:ext uri="{FF2B5EF4-FFF2-40B4-BE49-F238E27FC236}">
                <a16:creationId xmlns:a16="http://schemas.microsoft.com/office/drawing/2014/main" id="{2129B929-0F4B-B947-8C1E-BC500F45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1" y="384333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1" name="Line 41">
            <a:extLst>
              <a:ext uri="{FF2B5EF4-FFF2-40B4-BE49-F238E27FC236}">
                <a16:creationId xmlns:a16="http://schemas.microsoft.com/office/drawing/2014/main" id="{1B4EF392-BD86-E547-977C-96EDFA1E8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6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2" name="Line 42">
            <a:extLst>
              <a:ext uri="{FF2B5EF4-FFF2-40B4-BE49-F238E27FC236}">
                <a16:creationId xmlns:a16="http://schemas.microsoft.com/office/drawing/2014/main" id="{AF099BB6-FC21-A244-A7DF-D1AE8F2BA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1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3" name="Line 43">
            <a:extLst>
              <a:ext uri="{FF2B5EF4-FFF2-40B4-BE49-F238E27FC236}">
                <a16:creationId xmlns:a16="http://schemas.microsoft.com/office/drawing/2014/main" id="{0D7EDA12-FB99-3C44-AE28-7429DD898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6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4" name="Line 44">
            <a:extLst>
              <a:ext uri="{FF2B5EF4-FFF2-40B4-BE49-F238E27FC236}">
                <a16:creationId xmlns:a16="http://schemas.microsoft.com/office/drawing/2014/main" id="{49B6A24F-4EEB-8347-B834-CEA317465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1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5" name="Line 45">
            <a:extLst>
              <a:ext uri="{FF2B5EF4-FFF2-40B4-BE49-F238E27FC236}">
                <a16:creationId xmlns:a16="http://schemas.microsoft.com/office/drawing/2014/main" id="{2A1BAC41-E01E-C448-B300-08DF83BF3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6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6" name="Line 46">
            <a:extLst>
              <a:ext uri="{FF2B5EF4-FFF2-40B4-BE49-F238E27FC236}">
                <a16:creationId xmlns:a16="http://schemas.microsoft.com/office/drawing/2014/main" id="{ADEDD404-F617-284E-B6C0-FFA2143F0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1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7" name="Line 47">
            <a:extLst>
              <a:ext uri="{FF2B5EF4-FFF2-40B4-BE49-F238E27FC236}">
                <a16:creationId xmlns:a16="http://schemas.microsoft.com/office/drawing/2014/main" id="{6613BEB0-921B-4A4A-AEBA-6B3E32104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6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8" name="Line 48">
            <a:extLst>
              <a:ext uri="{FF2B5EF4-FFF2-40B4-BE49-F238E27FC236}">
                <a16:creationId xmlns:a16="http://schemas.microsoft.com/office/drawing/2014/main" id="{FCC3C832-B505-8C42-862C-8BB41C05C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1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9" name="Line 49">
            <a:extLst>
              <a:ext uri="{FF2B5EF4-FFF2-40B4-BE49-F238E27FC236}">
                <a16:creationId xmlns:a16="http://schemas.microsoft.com/office/drawing/2014/main" id="{F9DA7B43-09E8-A842-87F2-C49BB6F2F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6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0" name="Line 50">
            <a:extLst>
              <a:ext uri="{FF2B5EF4-FFF2-40B4-BE49-F238E27FC236}">
                <a16:creationId xmlns:a16="http://schemas.microsoft.com/office/drawing/2014/main" id="{7CBB1131-EC84-C542-96D2-65B063D5F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1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1" name="Line 51">
            <a:extLst>
              <a:ext uri="{FF2B5EF4-FFF2-40B4-BE49-F238E27FC236}">
                <a16:creationId xmlns:a16="http://schemas.microsoft.com/office/drawing/2014/main" id="{1D2A0DC5-525A-1A47-8976-DD8E61322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214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2" name="Line 52">
            <a:extLst>
              <a:ext uri="{FF2B5EF4-FFF2-40B4-BE49-F238E27FC236}">
                <a16:creationId xmlns:a16="http://schemas.microsoft.com/office/drawing/2014/main" id="{885302D9-3451-3541-954F-F8C7C3859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1" y="256063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3" name="Line 53">
            <a:extLst>
              <a:ext uri="{FF2B5EF4-FFF2-40B4-BE49-F238E27FC236}">
                <a16:creationId xmlns:a16="http://schemas.microsoft.com/office/drawing/2014/main" id="{FBF29A86-148C-444B-88AF-7EC118356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4" name="Line 54">
            <a:extLst>
              <a:ext uri="{FF2B5EF4-FFF2-40B4-BE49-F238E27FC236}">
                <a16:creationId xmlns:a16="http://schemas.microsoft.com/office/drawing/2014/main" id="{14F5F797-1823-F64D-BD76-66F579CD7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6551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5" name="Line 55">
            <a:extLst>
              <a:ext uri="{FF2B5EF4-FFF2-40B4-BE49-F238E27FC236}">
                <a16:creationId xmlns:a16="http://schemas.microsoft.com/office/drawing/2014/main" id="{E8D6A4B8-1367-9A47-8F1A-53368AE3B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6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6" name="Line 56">
            <a:extLst>
              <a:ext uri="{FF2B5EF4-FFF2-40B4-BE49-F238E27FC236}">
                <a16:creationId xmlns:a16="http://schemas.microsoft.com/office/drawing/2014/main" id="{D3056B0E-CEFC-A840-A09B-B92D77921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1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7" name="Line 57">
            <a:extLst>
              <a:ext uri="{FF2B5EF4-FFF2-40B4-BE49-F238E27FC236}">
                <a16:creationId xmlns:a16="http://schemas.microsoft.com/office/drawing/2014/main" id="{4CBA38FC-5FA5-2C4D-8EDE-1C8A41867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9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8" name="Line 58">
            <a:extLst>
              <a:ext uri="{FF2B5EF4-FFF2-40B4-BE49-F238E27FC236}">
                <a16:creationId xmlns:a16="http://schemas.microsoft.com/office/drawing/2014/main" id="{5D57C528-44E7-D444-B02D-DA1E8753A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6" y="287972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79" name="Line 59">
            <a:extLst>
              <a:ext uri="{FF2B5EF4-FFF2-40B4-BE49-F238E27FC236}">
                <a16:creationId xmlns:a16="http://schemas.microsoft.com/office/drawing/2014/main" id="{F3FE4D32-BCB8-574B-A17D-127B370F8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1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80" name="Line 60">
            <a:extLst>
              <a:ext uri="{FF2B5EF4-FFF2-40B4-BE49-F238E27FC236}">
                <a16:creationId xmlns:a16="http://schemas.microsoft.com/office/drawing/2014/main" id="{7C3D4B38-E75A-BC44-9700-F113EC0EA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81" name="Line 61">
            <a:extLst>
              <a:ext uri="{FF2B5EF4-FFF2-40B4-BE49-F238E27FC236}">
                <a16:creationId xmlns:a16="http://schemas.microsoft.com/office/drawing/2014/main" id="{44568187-337D-8D43-BC93-F7513430F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6551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82" name="Line 62">
            <a:extLst>
              <a:ext uri="{FF2B5EF4-FFF2-40B4-BE49-F238E27FC236}">
                <a16:creationId xmlns:a16="http://schemas.microsoft.com/office/drawing/2014/main" id="{A2894BE4-1456-ED46-9EA8-06A5839F5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6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2783" name="Group 63">
            <a:extLst>
              <a:ext uri="{FF2B5EF4-FFF2-40B4-BE49-F238E27FC236}">
                <a16:creationId xmlns:a16="http://schemas.microsoft.com/office/drawing/2014/main" id="{69641D00-0112-B64D-B747-58B2D271E874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917576"/>
            <a:ext cx="8920163" cy="4187825"/>
            <a:chOff x="48" y="578"/>
            <a:chExt cx="5619" cy="2638"/>
          </a:xfrm>
        </p:grpSpPr>
        <p:sp>
          <p:nvSpPr>
            <p:cNvPr id="542784" name="Line 64">
              <a:extLst>
                <a:ext uri="{FF2B5EF4-FFF2-40B4-BE49-F238E27FC236}">
                  <a16:creationId xmlns:a16="http://schemas.microsoft.com/office/drawing/2014/main" id="{8CF1BB17-239D-8D4E-B473-CB847E845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85" name="Line 65">
              <a:extLst>
                <a:ext uri="{FF2B5EF4-FFF2-40B4-BE49-F238E27FC236}">
                  <a16:creationId xmlns:a16="http://schemas.microsoft.com/office/drawing/2014/main" id="{6E3E21E2-C82D-AE43-B1CE-C61DDA7A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86" name="Line 66">
              <a:extLst>
                <a:ext uri="{FF2B5EF4-FFF2-40B4-BE49-F238E27FC236}">
                  <a16:creationId xmlns:a16="http://schemas.microsoft.com/office/drawing/2014/main" id="{4EFFB276-AEAB-5C46-9ED7-72C16ADAC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87" name="Line 67">
              <a:extLst>
                <a:ext uri="{FF2B5EF4-FFF2-40B4-BE49-F238E27FC236}">
                  <a16:creationId xmlns:a16="http://schemas.microsoft.com/office/drawing/2014/main" id="{662F563F-D4F3-874C-A66C-2477017AF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88" name="Line 68">
              <a:extLst>
                <a:ext uri="{FF2B5EF4-FFF2-40B4-BE49-F238E27FC236}">
                  <a16:creationId xmlns:a16="http://schemas.microsoft.com/office/drawing/2014/main" id="{841A2974-B1C9-384A-A5E7-9BF7FECC6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89" name="Line 69">
              <a:extLst>
                <a:ext uri="{FF2B5EF4-FFF2-40B4-BE49-F238E27FC236}">
                  <a16:creationId xmlns:a16="http://schemas.microsoft.com/office/drawing/2014/main" id="{6F5EC12D-3EAA-EF4D-8AD9-26F99675D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0" name="Line 70">
              <a:extLst>
                <a:ext uri="{FF2B5EF4-FFF2-40B4-BE49-F238E27FC236}">
                  <a16:creationId xmlns:a16="http://schemas.microsoft.com/office/drawing/2014/main" id="{E1292A21-04C2-354F-A306-C714EE42D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1" name="Line 71">
              <a:extLst>
                <a:ext uri="{FF2B5EF4-FFF2-40B4-BE49-F238E27FC236}">
                  <a16:creationId xmlns:a16="http://schemas.microsoft.com/office/drawing/2014/main" id="{97721FA9-B382-E045-B567-AD1E949AF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2" name="Line 72">
              <a:extLst>
                <a:ext uri="{FF2B5EF4-FFF2-40B4-BE49-F238E27FC236}">
                  <a16:creationId xmlns:a16="http://schemas.microsoft.com/office/drawing/2014/main" id="{67DE627C-6832-CB49-93C0-BC5146075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3" name="Line 73">
              <a:extLst>
                <a:ext uri="{FF2B5EF4-FFF2-40B4-BE49-F238E27FC236}">
                  <a16:creationId xmlns:a16="http://schemas.microsoft.com/office/drawing/2014/main" id="{DC29358F-3930-C44E-9B5A-3742B2E8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4" name="Line 74">
              <a:extLst>
                <a:ext uri="{FF2B5EF4-FFF2-40B4-BE49-F238E27FC236}">
                  <a16:creationId xmlns:a16="http://schemas.microsoft.com/office/drawing/2014/main" id="{0120CC57-D4A1-CA42-8E04-98A7DD26A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5" name="Line 75">
              <a:extLst>
                <a:ext uri="{FF2B5EF4-FFF2-40B4-BE49-F238E27FC236}">
                  <a16:creationId xmlns:a16="http://schemas.microsoft.com/office/drawing/2014/main" id="{E4D9CA56-D296-1F46-808F-6F56AAE6C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192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6" name="Line 76">
              <a:extLst>
                <a:ext uri="{FF2B5EF4-FFF2-40B4-BE49-F238E27FC236}">
                  <a16:creationId xmlns:a16="http://schemas.microsoft.com/office/drawing/2014/main" id="{DD0837F0-13CE-EE43-AA2C-BF2E741B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7" name="Line 77">
              <a:extLst>
                <a:ext uri="{FF2B5EF4-FFF2-40B4-BE49-F238E27FC236}">
                  <a16:creationId xmlns:a16="http://schemas.microsoft.com/office/drawing/2014/main" id="{82964252-614F-574D-9CD0-96AF453F8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8" name="Line 78">
              <a:extLst>
                <a:ext uri="{FF2B5EF4-FFF2-40B4-BE49-F238E27FC236}">
                  <a16:creationId xmlns:a16="http://schemas.microsoft.com/office/drawing/2014/main" id="{B3C4D53F-21B6-A843-A5F7-6320B86F8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799" name="Text Box 79">
              <a:extLst>
                <a:ext uri="{FF2B5EF4-FFF2-40B4-BE49-F238E27FC236}">
                  <a16:creationId xmlns:a16="http://schemas.microsoft.com/office/drawing/2014/main" id="{C92142C6-C924-1B47-A5EC-FCD7A010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55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00" name="Text Box 80">
              <a:extLst>
                <a:ext uri="{FF2B5EF4-FFF2-40B4-BE49-F238E27FC236}">
                  <a16:creationId xmlns:a16="http://schemas.microsoft.com/office/drawing/2014/main" id="{FA28221C-3A9D-504E-AE78-5241CC0C4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5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01" name="Text Box 81">
              <a:extLst>
                <a:ext uri="{FF2B5EF4-FFF2-40B4-BE49-F238E27FC236}">
                  <a16:creationId xmlns:a16="http://schemas.microsoft.com/office/drawing/2014/main" id="{0423B7A8-E7F8-7A4A-AB0F-6ACE6B0DB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55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02" name="Text Box 82">
              <a:extLst>
                <a:ext uri="{FF2B5EF4-FFF2-40B4-BE49-F238E27FC236}">
                  <a16:creationId xmlns:a16="http://schemas.microsoft.com/office/drawing/2014/main" id="{C3400D66-4ED6-9244-801C-A81EF27AE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2551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03" name="Text Box 83">
              <a:extLst>
                <a:ext uri="{FF2B5EF4-FFF2-40B4-BE49-F238E27FC236}">
                  <a16:creationId xmlns:a16="http://schemas.microsoft.com/office/drawing/2014/main" id="{43CACADA-BFC3-6443-8CF3-6147B5B49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5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04" name="Text Box 84">
              <a:extLst>
                <a:ext uri="{FF2B5EF4-FFF2-40B4-BE49-F238E27FC236}">
                  <a16:creationId xmlns:a16="http://schemas.microsoft.com/office/drawing/2014/main" id="{63AE65C5-E5FF-4D4F-9B7C-1C1195F8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55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05" name="Text Box 85">
              <a:extLst>
                <a:ext uri="{FF2B5EF4-FFF2-40B4-BE49-F238E27FC236}">
                  <a16:creationId xmlns:a16="http://schemas.microsoft.com/office/drawing/2014/main" id="{6ED1778A-5941-414A-BF54-F32C6CC52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76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06" name="Text Box 86">
              <a:extLst>
                <a:ext uri="{FF2B5EF4-FFF2-40B4-BE49-F238E27FC236}">
                  <a16:creationId xmlns:a16="http://schemas.microsoft.com/office/drawing/2014/main" id="{E0F0F9BE-6CC4-8D43-9C27-E1F673C6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276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07" name="Text Box 87">
              <a:extLst>
                <a:ext uri="{FF2B5EF4-FFF2-40B4-BE49-F238E27FC236}">
                  <a16:creationId xmlns:a16="http://schemas.microsoft.com/office/drawing/2014/main" id="{498906CA-C73A-9C45-AEAB-AD6C2EE7E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76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08" name="Text Box 88">
              <a:extLst>
                <a:ext uri="{FF2B5EF4-FFF2-40B4-BE49-F238E27FC236}">
                  <a16:creationId xmlns:a16="http://schemas.microsoft.com/office/drawing/2014/main" id="{66417E9A-F999-F24D-8812-73953F6B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76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09" name="Text Box 89">
              <a:extLst>
                <a:ext uri="{FF2B5EF4-FFF2-40B4-BE49-F238E27FC236}">
                  <a16:creationId xmlns:a16="http://schemas.microsoft.com/office/drawing/2014/main" id="{B913D6C8-8B5B-5D4A-BEDE-2A724D884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10" name="Text Box 90">
              <a:extLst>
                <a:ext uri="{FF2B5EF4-FFF2-40B4-BE49-F238E27FC236}">
                  <a16:creationId xmlns:a16="http://schemas.microsoft.com/office/drawing/2014/main" id="{7E7FD2BA-773A-3C4A-B831-28B7C2C79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276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11" name="Text Box 91">
              <a:extLst>
                <a:ext uri="{FF2B5EF4-FFF2-40B4-BE49-F238E27FC236}">
                  <a16:creationId xmlns:a16="http://schemas.microsoft.com/office/drawing/2014/main" id="{2F8DA81C-9038-F04B-AAFD-F0E7DF6CA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985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12" name="Text Box 92">
              <a:extLst>
                <a:ext uri="{FF2B5EF4-FFF2-40B4-BE49-F238E27FC236}">
                  <a16:creationId xmlns:a16="http://schemas.microsoft.com/office/drawing/2014/main" id="{57B17B1C-CF90-224E-82CB-8F62B88A3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98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13" name="Text Box 93">
              <a:extLst>
                <a:ext uri="{FF2B5EF4-FFF2-40B4-BE49-F238E27FC236}">
                  <a16:creationId xmlns:a16="http://schemas.microsoft.com/office/drawing/2014/main" id="{FA87A426-7533-1D49-8355-38DA0A074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9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14" name="Text Box 94">
              <a:extLst>
                <a:ext uri="{FF2B5EF4-FFF2-40B4-BE49-F238E27FC236}">
                  <a16:creationId xmlns:a16="http://schemas.microsoft.com/office/drawing/2014/main" id="{49648E82-27DE-8C46-9B25-DA869B94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985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15" name="Text Box 95">
              <a:extLst>
                <a:ext uri="{FF2B5EF4-FFF2-40B4-BE49-F238E27FC236}">
                  <a16:creationId xmlns:a16="http://schemas.microsoft.com/office/drawing/2014/main" id="{988BE4F8-ED36-D841-811A-42A647D39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98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16" name="Text Box 96">
              <a:extLst>
                <a:ext uri="{FF2B5EF4-FFF2-40B4-BE49-F238E27FC236}">
                  <a16:creationId xmlns:a16="http://schemas.microsoft.com/office/drawing/2014/main" id="{F952A9C4-1895-2243-8D50-952F11B43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9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17" name="Text Box 97">
              <a:extLst>
                <a:ext uri="{FF2B5EF4-FFF2-40B4-BE49-F238E27FC236}">
                  <a16:creationId xmlns:a16="http://schemas.microsoft.com/office/drawing/2014/main" id="{4C6DCFEF-6D5C-EB48-86FA-8E9D2DF40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189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18" name="Text Box 98">
              <a:extLst>
                <a:ext uri="{FF2B5EF4-FFF2-40B4-BE49-F238E27FC236}">
                  <a16:creationId xmlns:a16="http://schemas.microsoft.com/office/drawing/2014/main" id="{C3D08D4C-4D7E-4449-8E61-74198E48D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189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19" name="Text Box 99">
              <a:extLst>
                <a:ext uri="{FF2B5EF4-FFF2-40B4-BE49-F238E27FC236}">
                  <a16:creationId xmlns:a16="http://schemas.microsoft.com/office/drawing/2014/main" id="{CAE396CD-FC15-8A41-92D7-D839D8374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189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20" name="Text Box 100">
              <a:extLst>
                <a:ext uri="{FF2B5EF4-FFF2-40B4-BE49-F238E27FC236}">
                  <a16:creationId xmlns:a16="http://schemas.microsoft.com/office/drawing/2014/main" id="{39C97C2F-1A02-8445-9E6D-12CE1431A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1898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21" name="Text Box 101">
              <a:extLst>
                <a:ext uri="{FF2B5EF4-FFF2-40B4-BE49-F238E27FC236}">
                  <a16:creationId xmlns:a16="http://schemas.microsoft.com/office/drawing/2014/main" id="{D30012B3-77F6-8344-85EE-0FA2006E8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89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22" name="Text Box 102">
              <a:extLst>
                <a:ext uri="{FF2B5EF4-FFF2-40B4-BE49-F238E27FC236}">
                  <a16:creationId xmlns:a16="http://schemas.microsoft.com/office/drawing/2014/main" id="{B09B2CF7-D561-A044-91EE-00F4136F8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89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23" name="Text Box 103">
              <a:extLst>
                <a:ext uri="{FF2B5EF4-FFF2-40B4-BE49-F238E27FC236}">
                  <a16:creationId xmlns:a16="http://schemas.microsoft.com/office/drawing/2014/main" id="{E654B964-55AF-7349-AEB8-E8DA16885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11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24" name="Text Box 104">
              <a:extLst>
                <a:ext uri="{FF2B5EF4-FFF2-40B4-BE49-F238E27FC236}">
                  <a16:creationId xmlns:a16="http://schemas.microsoft.com/office/drawing/2014/main" id="{F7F2DCD1-6751-B94F-84E9-9ED082DA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1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25" name="Text Box 105">
              <a:extLst>
                <a:ext uri="{FF2B5EF4-FFF2-40B4-BE49-F238E27FC236}">
                  <a16:creationId xmlns:a16="http://schemas.microsoft.com/office/drawing/2014/main" id="{432D1150-03B3-9A4E-9143-D1DA56763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11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26" name="Text Box 106">
              <a:extLst>
                <a:ext uri="{FF2B5EF4-FFF2-40B4-BE49-F238E27FC236}">
                  <a16:creationId xmlns:a16="http://schemas.microsoft.com/office/drawing/2014/main" id="{00F7F1E9-0ECB-514F-8603-9D96ADF90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11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27" name="Text Box 107">
              <a:extLst>
                <a:ext uri="{FF2B5EF4-FFF2-40B4-BE49-F238E27FC236}">
                  <a16:creationId xmlns:a16="http://schemas.microsoft.com/office/drawing/2014/main" id="{BA39994B-6DA6-E546-8245-39F88EE8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1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28" name="Text Box 108">
              <a:extLst>
                <a:ext uri="{FF2B5EF4-FFF2-40B4-BE49-F238E27FC236}">
                  <a16:creationId xmlns:a16="http://schemas.microsoft.com/office/drawing/2014/main" id="{B9B3BBEE-C070-E343-A985-864ED5A1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1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29" name="Text Box 109">
              <a:extLst>
                <a:ext uri="{FF2B5EF4-FFF2-40B4-BE49-F238E27FC236}">
                  <a16:creationId xmlns:a16="http://schemas.microsoft.com/office/drawing/2014/main" id="{5E659CDF-F647-0A45-A31C-0A92044D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33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30" name="Text Box 110">
              <a:extLst>
                <a:ext uri="{FF2B5EF4-FFF2-40B4-BE49-F238E27FC236}">
                  <a16:creationId xmlns:a16="http://schemas.microsoft.com/office/drawing/2014/main" id="{9BD67A75-B05E-1843-BE0C-0C5B1AE4B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233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31" name="Text Box 111">
              <a:extLst>
                <a:ext uri="{FF2B5EF4-FFF2-40B4-BE49-F238E27FC236}">
                  <a16:creationId xmlns:a16="http://schemas.microsoft.com/office/drawing/2014/main" id="{237825E9-E492-C64F-8878-CB459302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" y="23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32" name="Text Box 112">
              <a:extLst>
                <a:ext uri="{FF2B5EF4-FFF2-40B4-BE49-F238E27FC236}">
                  <a16:creationId xmlns:a16="http://schemas.microsoft.com/office/drawing/2014/main" id="{2D8B0B86-0071-F844-9276-07AFB7479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3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33" name="Text Box 113">
              <a:extLst>
                <a:ext uri="{FF2B5EF4-FFF2-40B4-BE49-F238E27FC236}">
                  <a16:creationId xmlns:a16="http://schemas.microsoft.com/office/drawing/2014/main" id="{7348B6A0-9154-7F42-85B0-97768203F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33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34" name="Text Box 114">
              <a:extLst>
                <a:ext uri="{FF2B5EF4-FFF2-40B4-BE49-F238E27FC236}">
                  <a16:creationId xmlns:a16="http://schemas.microsoft.com/office/drawing/2014/main" id="{EF970A0F-FA61-3C43-B3FC-81DB5E1A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3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35" name="Text Box 115">
              <a:extLst>
                <a:ext uri="{FF2B5EF4-FFF2-40B4-BE49-F238E27FC236}">
                  <a16:creationId xmlns:a16="http://schemas.microsoft.com/office/drawing/2014/main" id="{30E51CFD-E9D4-3149-9904-8B8BF6FB3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36" name="Text Box 116">
              <a:extLst>
                <a:ext uri="{FF2B5EF4-FFF2-40B4-BE49-F238E27FC236}">
                  <a16:creationId xmlns:a16="http://schemas.microsoft.com/office/drawing/2014/main" id="{CE13321C-49D3-8C42-B9E5-15F8C22AD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24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37" name="Text Box 117">
              <a:extLst>
                <a:ext uri="{FF2B5EF4-FFF2-40B4-BE49-F238E27FC236}">
                  <a16:creationId xmlns:a16="http://schemas.microsoft.com/office/drawing/2014/main" id="{7AC27EAB-CEF4-CF4F-91B8-54875C063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124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38" name="Text Box 118">
              <a:extLst>
                <a:ext uri="{FF2B5EF4-FFF2-40B4-BE49-F238E27FC236}">
                  <a16:creationId xmlns:a16="http://schemas.microsoft.com/office/drawing/2014/main" id="{095504D4-A146-0940-A0B5-304BE9EA1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48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39" name="Text Box 119">
              <a:extLst>
                <a:ext uri="{FF2B5EF4-FFF2-40B4-BE49-F238E27FC236}">
                  <a16:creationId xmlns:a16="http://schemas.microsoft.com/office/drawing/2014/main" id="{7355E8D6-28F6-8248-A2EA-FABB26628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2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40" name="Text Box 120">
              <a:extLst>
                <a:ext uri="{FF2B5EF4-FFF2-40B4-BE49-F238E27FC236}">
                  <a16:creationId xmlns:a16="http://schemas.microsoft.com/office/drawing/2014/main" id="{5A880D80-5CE4-3040-97AA-39B8F4A5E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2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41" name="Text Box 121">
              <a:extLst>
                <a:ext uri="{FF2B5EF4-FFF2-40B4-BE49-F238E27FC236}">
                  <a16:creationId xmlns:a16="http://schemas.microsoft.com/office/drawing/2014/main" id="{765D35B7-2808-1643-9311-E8EAE9336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6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42" name="Text Box 122">
              <a:extLst>
                <a:ext uri="{FF2B5EF4-FFF2-40B4-BE49-F238E27FC236}">
                  <a16:creationId xmlns:a16="http://schemas.microsoft.com/office/drawing/2014/main" id="{C4CD8B0C-C4D6-5D4D-B3CC-5BB1D34D6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146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43" name="Text Box 123">
              <a:extLst>
                <a:ext uri="{FF2B5EF4-FFF2-40B4-BE49-F238E27FC236}">
                  <a16:creationId xmlns:a16="http://schemas.microsoft.com/office/drawing/2014/main" id="{BF220FCB-2C3F-634A-8051-B3A8FD587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" y="14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44" name="Text Box 124">
              <a:extLst>
                <a:ext uri="{FF2B5EF4-FFF2-40B4-BE49-F238E27FC236}">
                  <a16:creationId xmlns:a16="http://schemas.microsoft.com/office/drawing/2014/main" id="{102772F5-0766-6844-AF1B-378C091B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461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45" name="Text Box 125">
              <a:extLst>
                <a:ext uri="{FF2B5EF4-FFF2-40B4-BE49-F238E27FC236}">
                  <a16:creationId xmlns:a16="http://schemas.microsoft.com/office/drawing/2014/main" id="{5A6FD5B2-C555-224E-AD61-5C4EC9F5F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46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46" name="Text Box 126">
              <a:extLst>
                <a:ext uri="{FF2B5EF4-FFF2-40B4-BE49-F238E27FC236}">
                  <a16:creationId xmlns:a16="http://schemas.microsoft.com/office/drawing/2014/main" id="{0117B13A-B726-124A-97C7-C706D2D29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4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47" name="Text Box 127">
              <a:extLst>
                <a:ext uri="{FF2B5EF4-FFF2-40B4-BE49-F238E27FC236}">
                  <a16:creationId xmlns:a16="http://schemas.microsoft.com/office/drawing/2014/main" id="{49EA6D74-E88D-C648-B521-BC60ED4C9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6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2848" name="Text Box 128">
              <a:extLst>
                <a:ext uri="{FF2B5EF4-FFF2-40B4-BE49-F238E27FC236}">
                  <a16:creationId xmlns:a16="http://schemas.microsoft.com/office/drawing/2014/main" id="{359509B7-211A-6B4D-9CDC-443A9F13E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68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2849" name="Text Box 129">
              <a:extLst>
                <a:ext uri="{FF2B5EF4-FFF2-40B4-BE49-F238E27FC236}">
                  <a16:creationId xmlns:a16="http://schemas.microsoft.com/office/drawing/2014/main" id="{C91EA180-620E-7D47-8363-8F1E744E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6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2850" name="Text Box 130">
              <a:extLst>
                <a:ext uri="{FF2B5EF4-FFF2-40B4-BE49-F238E27FC236}">
                  <a16:creationId xmlns:a16="http://schemas.microsoft.com/office/drawing/2014/main" id="{D0B5FB6F-AE1B-5241-9D56-78C34D778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8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2851" name="Text Box 131">
              <a:extLst>
                <a:ext uri="{FF2B5EF4-FFF2-40B4-BE49-F238E27FC236}">
                  <a16:creationId xmlns:a16="http://schemas.microsoft.com/office/drawing/2014/main" id="{077AD79F-1A13-3240-A19E-601F3A753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6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2852" name="Text Box 132">
              <a:extLst>
                <a:ext uri="{FF2B5EF4-FFF2-40B4-BE49-F238E27FC236}">
                  <a16:creationId xmlns:a16="http://schemas.microsoft.com/office/drawing/2014/main" id="{C64CC4CD-438D-174A-A170-34FBE58BC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6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2853" name="Line 133">
              <a:extLst>
                <a:ext uri="{FF2B5EF4-FFF2-40B4-BE49-F238E27FC236}">
                  <a16:creationId xmlns:a16="http://schemas.microsoft.com/office/drawing/2014/main" id="{2AAAF8ED-7A54-D34C-8D9A-DB3F7D8C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4" name="Line 134">
              <a:extLst>
                <a:ext uri="{FF2B5EF4-FFF2-40B4-BE49-F238E27FC236}">
                  <a16:creationId xmlns:a16="http://schemas.microsoft.com/office/drawing/2014/main" id="{6EBDE822-6735-094A-B9CD-948ECB64A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5" name="Line 135">
              <a:extLst>
                <a:ext uri="{FF2B5EF4-FFF2-40B4-BE49-F238E27FC236}">
                  <a16:creationId xmlns:a16="http://schemas.microsoft.com/office/drawing/2014/main" id="{A64C726E-0F92-ED45-826C-A2240C7F9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6" name="Line 136">
              <a:extLst>
                <a:ext uri="{FF2B5EF4-FFF2-40B4-BE49-F238E27FC236}">
                  <a16:creationId xmlns:a16="http://schemas.microsoft.com/office/drawing/2014/main" id="{54349B29-CDFE-7849-AC60-2DD5191BE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7" name="Line 137">
              <a:extLst>
                <a:ext uri="{FF2B5EF4-FFF2-40B4-BE49-F238E27FC236}">
                  <a16:creationId xmlns:a16="http://schemas.microsoft.com/office/drawing/2014/main" id="{72A6FDFE-503E-694F-B1AE-369B805F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8" name="Line 138">
              <a:extLst>
                <a:ext uri="{FF2B5EF4-FFF2-40B4-BE49-F238E27FC236}">
                  <a16:creationId xmlns:a16="http://schemas.microsoft.com/office/drawing/2014/main" id="{356A6497-D8EB-6A46-AC64-BF3DC81A0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59" name="Line 139">
              <a:extLst>
                <a:ext uri="{FF2B5EF4-FFF2-40B4-BE49-F238E27FC236}">
                  <a16:creationId xmlns:a16="http://schemas.microsoft.com/office/drawing/2014/main" id="{18057E09-5601-F146-808C-79F70E66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0" name="Line 140">
              <a:extLst>
                <a:ext uri="{FF2B5EF4-FFF2-40B4-BE49-F238E27FC236}">
                  <a16:creationId xmlns:a16="http://schemas.microsoft.com/office/drawing/2014/main" id="{385AD196-A2A9-1843-8CE7-4C372DD7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1" name="Line 141">
              <a:extLst>
                <a:ext uri="{FF2B5EF4-FFF2-40B4-BE49-F238E27FC236}">
                  <a16:creationId xmlns:a16="http://schemas.microsoft.com/office/drawing/2014/main" id="{CB76A5EC-492A-FA41-BC88-3C1226343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2" name="Line 142">
              <a:extLst>
                <a:ext uri="{FF2B5EF4-FFF2-40B4-BE49-F238E27FC236}">
                  <a16:creationId xmlns:a16="http://schemas.microsoft.com/office/drawing/2014/main" id="{24785C3C-E1C4-8740-9633-1D0E8BE91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3" name="Line 143">
              <a:extLst>
                <a:ext uri="{FF2B5EF4-FFF2-40B4-BE49-F238E27FC236}">
                  <a16:creationId xmlns:a16="http://schemas.microsoft.com/office/drawing/2014/main" id="{AD697EB0-382F-C64B-AF5A-D3D5A322D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4" name="Line 144">
              <a:extLst>
                <a:ext uri="{FF2B5EF4-FFF2-40B4-BE49-F238E27FC236}">
                  <a16:creationId xmlns:a16="http://schemas.microsoft.com/office/drawing/2014/main" id="{EAE76629-7F17-4347-BF29-7B7D51B45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5" name="Line 145">
              <a:extLst>
                <a:ext uri="{FF2B5EF4-FFF2-40B4-BE49-F238E27FC236}">
                  <a16:creationId xmlns:a16="http://schemas.microsoft.com/office/drawing/2014/main" id="{795D845A-83BF-AE41-A3DB-F06A6E0BD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6" name="Line 146">
              <a:extLst>
                <a:ext uri="{FF2B5EF4-FFF2-40B4-BE49-F238E27FC236}">
                  <a16:creationId xmlns:a16="http://schemas.microsoft.com/office/drawing/2014/main" id="{625FF56A-68E6-694A-96CD-A0ADF8EF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7" name="Line 147">
              <a:extLst>
                <a:ext uri="{FF2B5EF4-FFF2-40B4-BE49-F238E27FC236}">
                  <a16:creationId xmlns:a16="http://schemas.microsoft.com/office/drawing/2014/main" id="{9C0C3F0F-28C0-8D4B-BACB-68F08C3BF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8" name="Freeform 148">
              <a:extLst>
                <a:ext uri="{FF2B5EF4-FFF2-40B4-BE49-F238E27FC236}">
                  <a16:creationId xmlns:a16="http://schemas.microsoft.com/office/drawing/2014/main" id="{2DBA81BA-20DA-CD43-8AA7-A3BE66608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" y="1085"/>
              <a:ext cx="5128" cy="4"/>
            </a:xfrm>
            <a:custGeom>
              <a:avLst/>
              <a:gdLst>
                <a:gd name="T0" fmla="*/ 0 w 5380"/>
                <a:gd name="T1" fmla="*/ 4 h 4"/>
                <a:gd name="T2" fmla="*/ 5380 w 538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69" name="Text Box 149">
              <a:extLst>
                <a:ext uri="{FF2B5EF4-FFF2-40B4-BE49-F238E27FC236}">
                  <a16:creationId xmlns:a16="http://schemas.microsoft.com/office/drawing/2014/main" id="{8E6AA8A2-6FF4-8849-B5D2-BD0CCE0F3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24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1</a:t>
              </a:r>
            </a:p>
          </p:txBody>
        </p:sp>
        <p:sp>
          <p:nvSpPr>
            <p:cNvPr id="542870" name="Text Box 150">
              <a:extLst>
                <a:ext uri="{FF2B5EF4-FFF2-40B4-BE49-F238E27FC236}">
                  <a16:creationId xmlns:a16="http://schemas.microsoft.com/office/drawing/2014/main" id="{DEF79E08-987A-4A4C-BD4B-16E44B9D3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61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2</a:t>
              </a:r>
            </a:p>
          </p:txBody>
        </p:sp>
        <p:sp>
          <p:nvSpPr>
            <p:cNvPr id="542871" name="Text Box 151">
              <a:extLst>
                <a:ext uri="{FF2B5EF4-FFF2-40B4-BE49-F238E27FC236}">
                  <a16:creationId xmlns:a16="http://schemas.microsoft.com/office/drawing/2014/main" id="{F718D4B5-1424-0549-ACF4-4EB40474D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680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3</a:t>
              </a:r>
            </a:p>
          </p:txBody>
        </p:sp>
        <p:sp>
          <p:nvSpPr>
            <p:cNvPr id="542872" name="Text Box 152">
              <a:extLst>
                <a:ext uri="{FF2B5EF4-FFF2-40B4-BE49-F238E27FC236}">
                  <a16:creationId xmlns:a16="http://schemas.microsoft.com/office/drawing/2014/main" id="{BE719ECC-BA51-D341-89AA-74368E81C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89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4</a:t>
              </a:r>
            </a:p>
          </p:txBody>
        </p:sp>
        <p:sp>
          <p:nvSpPr>
            <p:cNvPr id="542873" name="Text Box 153">
              <a:extLst>
                <a:ext uri="{FF2B5EF4-FFF2-40B4-BE49-F238E27FC236}">
                  <a16:creationId xmlns:a16="http://schemas.microsoft.com/office/drawing/2014/main" id="{CDD2C95E-291C-6A46-9D97-D420BC9E9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16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5</a:t>
              </a:r>
            </a:p>
          </p:txBody>
        </p:sp>
        <p:sp>
          <p:nvSpPr>
            <p:cNvPr id="542874" name="Text Box 154">
              <a:extLst>
                <a:ext uri="{FF2B5EF4-FFF2-40B4-BE49-F238E27FC236}">
                  <a16:creationId xmlns:a16="http://schemas.microsoft.com/office/drawing/2014/main" id="{1C2CF9E0-FBEF-C54C-910D-595FB28BB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33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6</a:t>
              </a:r>
            </a:p>
          </p:txBody>
        </p:sp>
        <p:sp>
          <p:nvSpPr>
            <p:cNvPr id="542875" name="Text Box 155">
              <a:extLst>
                <a:ext uri="{FF2B5EF4-FFF2-40B4-BE49-F238E27FC236}">
                  <a16:creationId xmlns:a16="http://schemas.microsoft.com/office/drawing/2014/main" id="{C6AC53C3-2933-BB45-8479-6320BA03A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51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7</a:t>
              </a:r>
            </a:p>
          </p:txBody>
        </p:sp>
        <p:sp>
          <p:nvSpPr>
            <p:cNvPr id="542876" name="Text Box 156">
              <a:extLst>
                <a:ext uri="{FF2B5EF4-FFF2-40B4-BE49-F238E27FC236}">
                  <a16:creationId xmlns:a16="http://schemas.microsoft.com/office/drawing/2014/main" id="{1C45DE0E-AA21-4B46-9F1A-C25B0A48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6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8</a:t>
              </a:r>
            </a:p>
          </p:txBody>
        </p:sp>
        <p:sp>
          <p:nvSpPr>
            <p:cNvPr id="542877" name="Text Box 157">
              <a:extLst>
                <a:ext uri="{FF2B5EF4-FFF2-40B4-BE49-F238E27FC236}">
                  <a16:creationId xmlns:a16="http://schemas.microsoft.com/office/drawing/2014/main" id="{2F80111D-2820-0649-A58E-DC287092A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8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9</a:t>
              </a:r>
            </a:p>
          </p:txBody>
        </p:sp>
        <p:sp>
          <p:nvSpPr>
            <p:cNvPr id="542878" name="Line 158">
              <a:extLst>
                <a:ext uri="{FF2B5EF4-FFF2-40B4-BE49-F238E27FC236}">
                  <a16:creationId xmlns:a16="http://schemas.microsoft.com/office/drawing/2014/main" id="{698E0A48-6965-D54C-8514-208E214F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13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79" name="Text Box 159">
              <a:extLst>
                <a:ext uri="{FF2B5EF4-FFF2-40B4-BE49-F238E27FC236}">
                  <a16:creationId xmlns:a16="http://schemas.microsoft.com/office/drawing/2014/main" id="{9AD9AA15-4BB9-1244-93B6-FB75E9CCB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852"/>
              <a:ext cx="5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2880" name="Text Box 160">
              <a:extLst>
                <a:ext uri="{FF2B5EF4-FFF2-40B4-BE49-F238E27FC236}">
                  <a16:creationId xmlns:a16="http://schemas.microsoft.com/office/drawing/2014/main" id="{72365392-50C0-564F-AF7B-FC1402C70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578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42881" name="Line 161">
              <a:extLst>
                <a:ext uri="{FF2B5EF4-FFF2-40B4-BE49-F238E27FC236}">
                  <a16:creationId xmlns:a16="http://schemas.microsoft.com/office/drawing/2014/main" id="{D402B587-5441-1E4E-86C6-EF9794BBD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33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2882" name="Line 162">
              <a:extLst>
                <a:ext uri="{FF2B5EF4-FFF2-40B4-BE49-F238E27FC236}">
                  <a16:creationId xmlns:a16="http://schemas.microsoft.com/office/drawing/2014/main" id="{8BD3A00F-8A06-3E42-A4D6-F24391FBA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2883" name="Rectangle 163">
            <a:extLst>
              <a:ext uri="{FF2B5EF4-FFF2-40B4-BE49-F238E27FC236}">
                <a16:creationId xmlns:a16="http://schemas.microsoft.com/office/drawing/2014/main" id="{578719A1-3AF9-F845-8C9F-998D15B8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2884" name="AutoShape 16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52122D9-CA9E-1B4C-BBF2-757B1059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3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  <p:bldP spid="542724" grpId="0" autoUpdateAnimBg="0"/>
      <p:bldP spid="542725" grpId="0" autoUpdateAnimBg="0"/>
      <p:bldP spid="542726" grpId="0" autoUpdateAnimBg="0"/>
      <p:bldP spid="542727" grpId="0" autoUpdateAnimBg="0"/>
      <p:bldP spid="5427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>
            <a:extLst>
              <a:ext uri="{FF2B5EF4-FFF2-40B4-BE49-F238E27FC236}">
                <a16:creationId xmlns:a16="http://schemas.microsoft.com/office/drawing/2014/main" id="{F2780319-2038-674A-A863-5A9D68C127D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715001"/>
            <a:ext cx="7924800" cy="854075"/>
            <a:chOff x="768" y="3600"/>
            <a:chExt cx="4992" cy="538"/>
          </a:xfrm>
        </p:grpSpPr>
        <p:sp>
          <p:nvSpPr>
            <p:cNvPr id="543747" name="Text Box 3">
              <a:extLst>
                <a:ext uri="{FF2B5EF4-FFF2-40B4-BE49-F238E27FC236}">
                  <a16:creationId xmlns:a16="http://schemas.microsoft.com/office/drawing/2014/main" id="{E909026E-AA5A-ED40-BE72-CCC8C1D41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00"/>
              <a:ext cx="2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1 与指令 4 冲突</a:t>
              </a:r>
            </a:p>
          </p:txBody>
        </p:sp>
        <p:sp>
          <p:nvSpPr>
            <p:cNvPr id="543748" name="Text Box 4">
              <a:extLst>
                <a:ext uri="{FF2B5EF4-FFF2-40B4-BE49-F238E27FC236}">
                  <a16:creationId xmlns:a16="http://schemas.microsoft.com/office/drawing/2014/main" id="{7B368AB7-E305-AF45-81FB-4F004451B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888"/>
              <a:ext cx="2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2 与指令 5 冲突</a:t>
              </a:r>
            </a:p>
          </p:txBody>
        </p:sp>
        <p:sp>
          <p:nvSpPr>
            <p:cNvPr id="543749" name="Text Box 5">
              <a:extLst>
                <a:ext uri="{FF2B5EF4-FFF2-40B4-BE49-F238E27FC236}">
                  <a16:creationId xmlns:a16="http://schemas.microsoft.com/office/drawing/2014/main" id="{6E77D2E1-44CC-6843-87A3-5E320A2D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600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指令1、指令3、指令 6 冲突</a:t>
              </a:r>
            </a:p>
          </p:txBody>
        </p:sp>
        <p:sp>
          <p:nvSpPr>
            <p:cNvPr id="543750" name="Text Box 6">
              <a:extLst>
                <a:ext uri="{FF2B5EF4-FFF2-40B4-BE49-F238E27FC236}">
                  <a16:creationId xmlns:a16="http://schemas.microsoft.com/office/drawing/2014/main" id="{2043ACEE-8ACE-D347-9717-CCCBBB8C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04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43751" name="Group 7">
            <a:extLst>
              <a:ext uri="{FF2B5EF4-FFF2-40B4-BE49-F238E27FC236}">
                <a16:creationId xmlns:a16="http://schemas.microsoft.com/office/drawing/2014/main" id="{88C12AD8-0911-C64C-B419-8800B3D78C18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1371601"/>
            <a:ext cx="8920163" cy="4105275"/>
            <a:chOff x="48" y="864"/>
            <a:chExt cx="5619" cy="2586"/>
          </a:xfrm>
        </p:grpSpPr>
        <p:sp>
          <p:nvSpPr>
            <p:cNvPr id="543752" name="Line 8">
              <a:extLst>
                <a:ext uri="{FF2B5EF4-FFF2-40B4-BE49-F238E27FC236}">
                  <a16:creationId xmlns:a16="http://schemas.microsoft.com/office/drawing/2014/main" id="{2D6B1D6C-2A80-2247-8265-64242ABF9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3" name="Line 9">
              <a:extLst>
                <a:ext uri="{FF2B5EF4-FFF2-40B4-BE49-F238E27FC236}">
                  <a16:creationId xmlns:a16="http://schemas.microsoft.com/office/drawing/2014/main" id="{61398DCC-8B32-3448-AFD4-C90726B98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4" name="Line 10">
              <a:extLst>
                <a:ext uri="{FF2B5EF4-FFF2-40B4-BE49-F238E27FC236}">
                  <a16:creationId xmlns:a16="http://schemas.microsoft.com/office/drawing/2014/main" id="{45A52EA2-E7AF-5C45-B4DB-98E20B8E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5" name="Line 11">
              <a:extLst>
                <a:ext uri="{FF2B5EF4-FFF2-40B4-BE49-F238E27FC236}">
                  <a16:creationId xmlns:a16="http://schemas.microsoft.com/office/drawing/2014/main" id="{1BE41935-BCD3-2A4A-80F4-1F838FA2F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6" name="Line 12">
              <a:extLst>
                <a:ext uri="{FF2B5EF4-FFF2-40B4-BE49-F238E27FC236}">
                  <a16:creationId xmlns:a16="http://schemas.microsoft.com/office/drawing/2014/main" id="{105C6F4D-9BB5-854E-A356-A15FDA61A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7" name="Line 13">
              <a:extLst>
                <a:ext uri="{FF2B5EF4-FFF2-40B4-BE49-F238E27FC236}">
                  <a16:creationId xmlns:a16="http://schemas.microsoft.com/office/drawing/2014/main" id="{519B1A42-8112-884C-99A0-41A8E324A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8" name="Line 14">
              <a:extLst>
                <a:ext uri="{FF2B5EF4-FFF2-40B4-BE49-F238E27FC236}">
                  <a16:creationId xmlns:a16="http://schemas.microsoft.com/office/drawing/2014/main" id="{D9963E74-C728-E642-8793-261A11D2D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59" name="Line 15">
              <a:extLst>
                <a:ext uri="{FF2B5EF4-FFF2-40B4-BE49-F238E27FC236}">
                  <a16:creationId xmlns:a16="http://schemas.microsoft.com/office/drawing/2014/main" id="{51D74072-E7FA-CC48-8098-54AC308AC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0" name="Line 16">
              <a:extLst>
                <a:ext uri="{FF2B5EF4-FFF2-40B4-BE49-F238E27FC236}">
                  <a16:creationId xmlns:a16="http://schemas.microsoft.com/office/drawing/2014/main" id="{8844CBB3-FFE2-EE41-AB8E-5E1133E8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1" name="Line 17">
              <a:extLst>
                <a:ext uri="{FF2B5EF4-FFF2-40B4-BE49-F238E27FC236}">
                  <a16:creationId xmlns:a16="http://schemas.microsoft.com/office/drawing/2014/main" id="{CC399C78-70BE-F34F-B629-CD0DE8289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2" name="Line 18">
              <a:extLst>
                <a:ext uri="{FF2B5EF4-FFF2-40B4-BE49-F238E27FC236}">
                  <a16:creationId xmlns:a16="http://schemas.microsoft.com/office/drawing/2014/main" id="{EB209FDD-D653-A249-9C54-1F42BD77F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3" name="Line 19">
              <a:extLst>
                <a:ext uri="{FF2B5EF4-FFF2-40B4-BE49-F238E27FC236}">
                  <a16:creationId xmlns:a16="http://schemas.microsoft.com/office/drawing/2014/main" id="{7FC755B6-0FD0-4843-978E-7BA6BAC29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478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4" name="Line 20">
              <a:extLst>
                <a:ext uri="{FF2B5EF4-FFF2-40B4-BE49-F238E27FC236}">
                  <a16:creationId xmlns:a16="http://schemas.microsoft.com/office/drawing/2014/main" id="{66692AEB-A21B-964F-B3F0-8DA1099B0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5" name="Line 21">
              <a:extLst>
                <a:ext uri="{FF2B5EF4-FFF2-40B4-BE49-F238E27FC236}">
                  <a16:creationId xmlns:a16="http://schemas.microsoft.com/office/drawing/2014/main" id="{5C2FAB25-4E6E-254C-A6DB-BAAB42DA9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6" name="Line 22">
              <a:extLst>
                <a:ext uri="{FF2B5EF4-FFF2-40B4-BE49-F238E27FC236}">
                  <a16:creationId xmlns:a16="http://schemas.microsoft.com/office/drawing/2014/main" id="{C3387F74-EE25-8C4F-A399-531CA4E7A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767" name="Text Box 23">
              <a:extLst>
                <a:ext uri="{FF2B5EF4-FFF2-40B4-BE49-F238E27FC236}">
                  <a16:creationId xmlns:a16="http://schemas.microsoft.com/office/drawing/2014/main" id="{C57DDBF8-AD76-8041-8267-EA8806F53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3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68" name="Text Box 24">
              <a:extLst>
                <a:ext uri="{FF2B5EF4-FFF2-40B4-BE49-F238E27FC236}">
                  <a16:creationId xmlns:a16="http://schemas.microsoft.com/office/drawing/2014/main" id="{1D939587-AE03-6443-AD2C-329095911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73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69" name="Text Box 25">
              <a:extLst>
                <a:ext uri="{FF2B5EF4-FFF2-40B4-BE49-F238E27FC236}">
                  <a16:creationId xmlns:a16="http://schemas.microsoft.com/office/drawing/2014/main" id="{D0B02FB4-0C35-2145-B9C6-3FE5E9417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7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770" name="Text Box 26">
              <a:extLst>
                <a:ext uri="{FF2B5EF4-FFF2-40B4-BE49-F238E27FC236}">
                  <a16:creationId xmlns:a16="http://schemas.microsoft.com/office/drawing/2014/main" id="{522BA9AC-6EFA-AA44-BB93-984F126DF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2734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771" name="Text Box 27">
              <a:extLst>
                <a:ext uri="{FF2B5EF4-FFF2-40B4-BE49-F238E27FC236}">
                  <a16:creationId xmlns:a16="http://schemas.microsoft.com/office/drawing/2014/main" id="{AFCC3010-352F-F943-98A5-E05C836E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3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772" name="Text Box 28">
              <a:extLst>
                <a:ext uri="{FF2B5EF4-FFF2-40B4-BE49-F238E27FC236}">
                  <a16:creationId xmlns:a16="http://schemas.microsoft.com/office/drawing/2014/main" id="{84141AEF-2620-7F4E-9CAD-118C5672B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73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773" name="Text Box 29">
              <a:extLst>
                <a:ext uri="{FF2B5EF4-FFF2-40B4-BE49-F238E27FC236}">
                  <a16:creationId xmlns:a16="http://schemas.microsoft.com/office/drawing/2014/main" id="{25D07CB1-68CE-194D-89B3-BF0B682F7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93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74" name="Text Box 30">
              <a:extLst>
                <a:ext uri="{FF2B5EF4-FFF2-40B4-BE49-F238E27FC236}">
                  <a16:creationId xmlns:a16="http://schemas.microsoft.com/office/drawing/2014/main" id="{941DE5C8-0A37-1144-82A6-104CA2C0E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293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75" name="Text Box 31">
              <a:extLst>
                <a:ext uri="{FF2B5EF4-FFF2-40B4-BE49-F238E27FC236}">
                  <a16:creationId xmlns:a16="http://schemas.microsoft.com/office/drawing/2014/main" id="{FD1EC235-E01A-0C46-97E0-6DBF24F1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937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776" name="Text Box 32">
              <a:extLst>
                <a:ext uri="{FF2B5EF4-FFF2-40B4-BE49-F238E27FC236}">
                  <a16:creationId xmlns:a16="http://schemas.microsoft.com/office/drawing/2014/main" id="{07FFE88E-5188-084C-94D0-12968680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937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777" name="Text Box 33">
              <a:extLst>
                <a:ext uri="{FF2B5EF4-FFF2-40B4-BE49-F238E27FC236}">
                  <a16:creationId xmlns:a16="http://schemas.microsoft.com/office/drawing/2014/main" id="{C66F9408-EFBE-0D4B-84FE-040719785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93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778" name="Text Box 34">
              <a:extLst>
                <a:ext uri="{FF2B5EF4-FFF2-40B4-BE49-F238E27FC236}">
                  <a16:creationId xmlns:a16="http://schemas.microsoft.com/office/drawing/2014/main" id="{0A372A86-83D2-5C49-874E-5CB7C2846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293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779" name="Text Box 35">
              <a:extLst>
                <a:ext uri="{FF2B5EF4-FFF2-40B4-BE49-F238E27FC236}">
                  <a16:creationId xmlns:a16="http://schemas.microsoft.com/office/drawing/2014/main" id="{6A5759B0-534B-4546-B9A8-D521EB4EA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13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80" name="Text Box 36">
              <a:extLst>
                <a:ext uri="{FF2B5EF4-FFF2-40B4-BE49-F238E27FC236}">
                  <a16:creationId xmlns:a16="http://schemas.microsoft.com/office/drawing/2014/main" id="{00A87D91-55CB-7C40-A9AE-E15DDE66F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313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81" name="Text Box 37">
              <a:extLst>
                <a:ext uri="{FF2B5EF4-FFF2-40B4-BE49-F238E27FC236}">
                  <a16:creationId xmlns:a16="http://schemas.microsoft.com/office/drawing/2014/main" id="{49EA6B69-0168-CD47-B34B-8DD0403D9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3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782" name="Text Box 38">
              <a:extLst>
                <a:ext uri="{FF2B5EF4-FFF2-40B4-BE49-F238E27FC236}">
                  <a16:creationId xmlns:a16="http://schemas.microsoft.com/office/drawing/2014/main" id="{4E007211-E243-8E4C-B868-130FA3679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313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783" name="Text Box 39">
              <a:extLst>
                <a:ext uri="{FF2B5EF4-FFF2-40B4-BE49-F238E27FC236}">
                  <a16:creationId xmlns:a16="http://schemas.microsoft.com/office/drawing/2014/main" id="{5766B34E-B1DC-3249-B313-EA5FBEDE8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13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784" name="Text Box 40">
              <a:extLst>
                <a:ext uri="{FF2B5EF4-FFF2-40B4-BE49-F238E27FC236}">
                  <a16:creationId xmlns:a16="http://schemas.microsoft.com/office/drawing/2014/main" id="{A99C3D61-8187-B940-AB08-D51A67C73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313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785" name="Text Box 41">
              <a:extLst>
                <a:ext uri="{FF2B5EF4-FFF2-40B4-BE49-F238E27FC236}">
                  <a16:creationId xmlns:a16="http://schemas.microsoft.com/office/drawing/2014/main" id="{AC69D1D2-3FCA-1448-8C89-E85D1D39F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12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86" name="Text Box 42">
              <a:extLst>
                <a:ext uri="{FF2B5EF4-FFF2-40B4-BE49-F238E27FC236}">
                  <a16:creationId xmlns:a16="http://schemas.microsoft.com/office/drawing/2014/main" id="{575BA268-ADB7-A74D-98F0-393F010E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212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87" name="Text Box 43">
              <a:extLst>
                <a:ext uri="{FF2B5EF4-FFF2-40B4-BE49-F238E27FC236}">
                  <a16:creationId xmlns:a16="http://schemas.microsoft.com/office/drawing/2014/main" id="{D33B138E-7003-B041-ABBA-701D68FA0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127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788" name="Text Box 44">
              <a:extLst>
                <a:ext uri="{FF2B5EF4-FFF2-40B4-BE49-F238E27FC236}">
                  <a16:creationId xmlns:a16="http://schemas.microsoft.com/office/drawing/2014/main" id="{0D821791-BCCC-0A48-BEF7-AF1204C5E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127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789" name="Text Box 45">
              <a:extLst>
                <a:ext uri="{FF2B5EF4-FFF2-40B4-BE49-F238E27FC236}">
                  <a16:creationId xmlns:a16="http://schemas.microsoft.com/office/drawing/2014/main" id="{633E971E-A4E3-4645-857F-DF3AE1E86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12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790" name="Text Box 46">
              <a:extLst>
                <a:ext uri="{FF2B5EF4-FFF2-40B4-BE49-F238E27FC236}">
                  <a16:creationId xmlns:a16="http://schemas.microsoft.com/office/drawing/2014/main" id="{526FC111-A895-3E4F-99C2-535A1DD29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212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791" name="Text Box 47">
              <a:extLst>
                <a:ext uri="{FF2B5EF4-FFF2-40B4-BE49-F238E27FC236}">
                  <a16:creationId xmlns:a16="http://schemas.microsoft.com/office/drawing/2014/main" id="{035A3B13-1AC4-E34C-BDB2-A1376276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33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92" name="Text Box 48">
              <a:extLst>
                <a:ext uri="{FF2B5EF4-FFF2-40B4-BE49-F238E27FC236}">
                  <a16:creationId xmlns:a16="http://schemas.microsoft.com/office/drawing/2014/main" id="{4EC71839-0559-D248-873C-A699F9B40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33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93" name="Text Box 49">
              <a:extLst>
                <a:ext uri="{FF2B5EF4-FFF2-40B4-BE49-F238E27FC236}">
                  <a16:creationId xmlns:a16="http://schemas.microsoft.com/office/drawing/2014/main" id="{ACF9F305-972E-B943-A07D-6B92B3EB8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33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794" name="Text Box 50">
              <a:extLst>
                <a:ext uri="{FF2B5EF4-FFF2-40B4-BE49-F238E27FC236}">
                  <a16:creationId xmlns:a16="http://schemas.microsoft.com/office/drawing/2014/main" id="{6B2D526F-F7DF-8A47-BC92-DA79FC9D8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33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795" name="Text Box 51">
              <a:extLst>
                <a:ext uri="{FF2B5EF4-FFF2-40B4-BE49-F238E27FC236}">
                  <a16:creationId xmlns:a16="http://schemas.microsoft.com/office/drawing/2014/main" id="{2814614B-BC62-3544-84DE-B6ABB3B6F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33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796" name="Text Box 52">
              <a:extLst>
                <a:ext uri="{FF2B5EF4-FFF2-40B4-BE49-F238E27FC236}">
                  <a16:creationId xmlns:a16="http://schemas.microsoft.com/office/drawing/2014/main" id="{97E0C0F9-F62A-3649-B160-5E9BD2D3B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233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797" name="Text Box 53">
              <a:extLst>
                <a:ext uri="{FF2B5EF4-FFF2-40B4-BE49-F238E27FC236}">
                  <a16:creationId xmlns:a16="http://schemas.microsoft.com/office/drawing/2014/main" id="{E1112993-F151-3349-A6B8-629B01F5A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53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798" name="Text Box 54">
              <a:extLst>
                <a:ext uri="{FF2B5EF4-FFF2-40B4-BE49-F238E27FC236}">
                  <a16:creationId xmlns:a16="http://schemas.microsoft.com/office/drawing/2014/main" id="{ECD6F0C1-299E-424F-82A5-F9E561BD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253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799" name="Text Box 55">
              <a:extLst>
                <a:ext uri="{FF2B5EF4-FFF2-40B4-BE49-F238E27FC236}">
                  <a16:creationId xmlns:a16="http://schemas.microsoft.com/office/drawing/2014/main" id="{531D8101-EF12-754E-A574-5FE9A2891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" y="25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800" name="Text Box 56">
              <a:extLst>
                <a:ext uri="{FF2B5EF4-FFF2-40B4-BE49-F238E27FC236}">
                  <a16:creationId xmlns:a16="http://schemas.microsoft.com/office/drawing/2014/main" id="{975FFCD9-B24D-5D49-A7A3-230DC0EF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53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801" name="Text Box 57">
              <a:extLst>
                <a:ext uri="{FF2B5EF4-FFF2-40B4-BE49-F238E27FC236}">
                  <a16:creationId xmlns:a16="http://schemas.microsoft.com/office/drawing/2014/main" id="{7550320D-2439-2C42-A703-1FFACEDC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53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802" name="Text Box 58">
              <a:extLst>
                <a:ext uri="{FF2B5EF4-FFF2-40B4-BE49-F238E27FC236}">
                  <a16:creationId xmlns:a16="http://schemas.microsoft.com/office/drawing/2014/main" id="{B45836F1-0E07-3542-A257-A8575A3F2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5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803" name="Text Box 59">
              <a:extLst>
                <a:ext uri="{FF2B5EF4-FFF2-40B4-BE49-F238E27FC236}">
                  <a16:creationId xmlns:a16="http://schemas.microsoft.com/office/drawing/2014/main" id="{6E98ADD0-F43A-A946-9341-006C80A5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52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804" name="Text Box 60">
              <a:extLst>
                <a:ext uri="{FF2B5EF4-FFF2-40B4-BE49-F238E27FC236}">
                  <a16:creationId xmlns:a16="http://schemas.microsoft.com/office/drawing/2014/main" id="{87FB7C32-F52A-C34F-BA97-698036D79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52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805" name="Text Box 61">
              <a:extLst>
                <a:ext uri="{FF2B5EF4-FFF2-40B4-BE49-F238E27FC236}">
                  <a16:creationId xmlns:a16="http://schemas.microsoft.com/office/drawing/2014/main" id="{9723B2B0-43B1-4F46-ADA3-BF04BD3E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52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806" name="Text Box 62">
              <a:extLst>
                <a:ext uri="{FF2B5EF4-FFF2-40B4-BE49-F238E27FC236}">
                  <a16:creationId xmlns:a16="http://schemas.microsoft.com/office/drawing/2014/main" id="{BE0234AC-02B1-2140-ADBB-C1D1DF7AA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522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807" name="Text Box 63">
              <a:extLst>
                <a:ext uri="{FF2B5EF4-FFF2-40B4-BE49-F238E27FC236}">
                  <a16:creationId xmlns:a16="http://schemas.microsoft.com/office/drawing/2014/main" id="{A0E9DA8C-E959-084B-9609-38983A9BA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52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808" name="Text Box 64">
              <a:extLst>
                <a:ext uri="{FF2B5EF4-FFF2-40B4-BE49-F238E27FC236}">
                  <a16:creationId xmlns:a16="http://schemas.microsoft.com/office/drawing/2014/main" id="{4FCCB306-1AC0-9344-B048-444B41CF1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52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809" name="Text Box 65">
              <a:extLst>
                <a:ext uri="{FF2B5EF4-FFF2-40B4-BE49-F238E27FC236}">
                  <a16:creationId xmlns:a16="http://schemas.microsoft.com/office/drawing/2014/main" id="{2071A55F-9C1E-B04B-BFF9-F1CBA9F48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2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810" name="Text Box 66">
              <a:extLst>
                <a:ext uri="{FF2B5EF4-FFF2-40B4-BE49-F238E27FC236}">
                  <a16:creationId xmlns:a16="http://schemas.microsoft.com/office/drawing/2014/main" id="{C8EE73ED-3D2C-9848-B459-60DA5973B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2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811" name="Text Box 67">
              <a:extLst>
                <a:ext uri="{FF2B5EF4-FFF2-40B4-BE49-F238E27FC236}">
                  <a16:creationId xmlns:a16="http://schemas.microsoft.com/office/drawing/2014/main" id="{F92BB2BE-6928-CD42-A91F-CD7F11E09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172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812" name="Text Box 68">
              <a:extLst>
                <a:ext uri="{FF2B5EF4-FFF2-40B4-BE49-F238E27FC236}">
                  <a16:creationId xmlns:a16="http://schemas.microsoft.com/office/drawing/2014/main" id="{852C0AA9-27A6-9548-ABE5-16D7C842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72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813" name="Text Box 69">
              <a:extLst>
                <a:ext uri="{FF2B5EF4-FFF2-40B4-BE49-F238E27FC236}">
                  <a16:creationId xmlns:a16="http://schemas.microsoft.com/office/drawing/2014/main" id="{406A4B7F-8D09-FE49-8177-69469AEFF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7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814" name="Text Box 70">
              <a:extLst>
                <a:ext uri="{FF2B5EF4-FFF2-40B4-BE49-F238E27FC236}">
                  <a16:creationId xmlns:a16="http://schemas.microsoft.com/office/drawing/2014/main" id="{150BC657-5CF4-EB40-991B-C97CE8B7B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7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815" name="Text Box 71">
              <a:extLst>
                <a:ext uri="{FF2B5EF4-FFF2-40B4-BE49-F238E27FC236}">
                  <a16:creationId xmlns:a16="http://schemas.microsoft.com/office/drawing/2014/main" id="{43F52D9A-F8B9-A84C-BB8C-38B08FB4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543816" name="Text Box 72">
              <a:extLst>
                <a:ext uri="{FF2B5EF4-FFF2-40B4-BE49-F238E27FC236}">
                  <a16:creationId xmlns:a16="http://schemas.microsoft.com/office/drawing/2014/main" id="{630162AF-F0A2-C245-8C3A-6721B4D19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92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</a:t>
              </a:r>
            </a:p>
          </p:txBody>
        </p:sp>
        <p:sp>
          <p:nvSpPr>
            <p:cNvPr id="543817" name="Text Box 73">
              <a:extLst>
                <a:ext uri="{FF2B5EF4-FFF2-40B4-BE49-F238E27FC236}">
                  <a16:creationId xmlns:a16="http://schemas.microsoft.com/office/drawing/2014/main" id="{D1A46731-2190-5041-8237-3FD5E41CD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92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</a:t>
              </a:r>
            </a:p>
          </p:txBody>
        </p:sp>
        <p:sp>
          <p:nvSpPr>
            <p:cNvPr id="543818" name="Text Box 74">
              <a:extLst>
                <a:ext uri="{FF2B5EF4-FFF2-40B4-BE49-F238E27FC236}">
                  <a16:creationId xmlns:a16="http://schemas.microsoft.com/office/drawing/2014/main" id="{3B5F8454-4BBC-C44A-8135-1767B24DB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</a:t>
              </a:r>
            </a:p>
          </p:txBody>
        </p:sp>
        <p:sp>
          <p:nvSpPr>
            <p:cNvPr id="543819" name="Text Box 75">
              <a:extLst>
                <a:ext uri="{FF2B5EF4-FFF2-40B4-BE49-F238E27FC236}">
                  <a16:creationId xmlns:a16="http://schemas.microsoft.com/office/drawing/2014/main" id="{CC42E383-2D45-534E-A9DE-FD8DC2CD5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</a:p>
          </p:txBody>
        </p:sp>
        <p:sp>
          <p:nvSpPr>
            <p:cNvPr id="543820" name="Text Box 76">
              <a:extLst>
                <a:ext uri="{FF2B5EF4-FFF2-40B4-BE49-F238E27FC236}">
                  <a16:creationId xmlns:a16="http://schemas.microsoft.com/office/drawing/2014/main" id="{F5C4C131-4870-CC47-A67A-ED2255799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92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</a:t>
              </a:r>
            </a:p>
          </p:txBody>
        </p:sp>
        <p:sp>
          <p:nvSpPr>
            <p:cNvPr id="543821" name="Line 77">
              <a:extLst>
                <a:ext uri="{FF2B5EF4-FFF2-40B4-BE49-F238E27FC236}">
                  <a16:creationId xmlns:a16="http://schemas.microsoft.com/office/drawing/2014/main" id="{4BF3DE5C-F974-554C-8F96-F775753F5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2" name="Line 78">
              <a:extLst>
                <a:ext uri="{FF2B5EF4-FFF2-40B4-BE49-F238E27FC236}">
                  <a16:creationId xmlns:a16="http://schemas.microsoft.com/office/drawing/2014/main" id="{9C362E03-6FF5-B54E-B1AC-7967C4135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3" name="Line 79">
              <a:extLst>
                <a:ext uri="{FF2B5EF4-FFF2-40B4-BE49-F238E27FC236}">
                  <a16:creationId xmlns:a16="http://schemas.microsoft.com/office/drawing/2014/main" id="{2BAD4EA7-77FA-334B-A0CC-5AE10853F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4" name="Line 80">
              <a:extLst>
                <a:ext uri="{FF2B5EF4-FFF2-40B4-BE49-F238E27FC236}">
                  <a16:creationId xmlns:a16="http://schemas.microsoft.com/office/drawing/2014/main" id="{1F000EDA-F66E-C143-924D-47067864F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5" name="Line 81">
              <a:extLst>
                <a:ext uri="{FF2B5EF4-FFF2-40B4-BE49-F238E27FC236}">
                  <a16:creationId xmlns:a16="http://schemas.microsoft.com/office/drawing/2014/main" id="{0A640F01-62B2-524E-A78A-5219DD5A9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6" name="Line 82">
              <a:extLst>
                <a:ext uri="{FF2B5EF4-FFF2-40B4-BE49-F238E27FC236}">
                  <a16:creationId xmlns:a16="http://schemas.microsoft.com/office/drawing/2014/main" id="{C4DB8E9F-DBDD-AC46-87BE-F5C439164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7" name="Line 83">
              <a:extLst>
                <a:ext uri="{FF2B5EF4-FFF2-40B4-BE49-F238E27FC236}">
                  <a16:creationId xmlns:a16="http://schemas.microsoft.com/office/drawing/2014/main" id="{A2B0480E-29C6-1847-A09E-5EAF362ED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8" name="Line 84">
              <a:extLst>
                <a:ext uri="{FF2B5EF4-FFF2-40B4-BE49-F238E27FC236}">
                  <a16:creationId xmlns:a16="http://schemas.microsoft.com/office/drawing/2014/main" id="{C4A3C480-BEB4-A74A-B787-2462E6DB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29" name="Line 85">
              <a:extLst>
                <a:ext uri="{FF2B5EF4-FFF2-40B4-BE49-F238E27FC236}">
                  <a16:creationId xmlns:a16="http://schemas.microsoft.com/office/drawing/2014/main" id="{0BFED2E5-AE04-FE40-8C9A-991888B7C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0" name="Line 86">
              <a:extLst>
                <a:ext uri="{FF2B5EF4-FFF2-40B4-BE49-F238E27FC236}">
                  <a16:creationId xmlns:a16="http://schemas.microsoft.com/office/drawing/2014/main" id="{0C190559-6822-A240-A77F-8AE66BAB7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1" name="Line 87">
              <a:extLst>
                <a:ext uri="{FF2B5EF4-FFF2-40B4-BE49-F238E27FC236}">
                  <a16:creationId xmlns:a16="http://schemas.microsoft.com/office/drawing/2014/main" id="{A5541B42-324F-7344-8107-F6548CD5D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2" name="Line 88">
              <a:extLst>
                <a:ext uri="{FF2B5EF4-FFF2-40B4-BE49-F238E27FC236}">
                  <a16:creationId xmlns:a16="http://schemas.microsoft.com/office/drawing/2014/main" id="{02DC77F7-2565-0448-B4B3-2D53E189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3" name="Line 89">
              <a:extLst>
                <a:ext uri="{FF2B5EF4-FFF2-40B4-BE49-F238E27FC236}">
                  <a16:creationId xmlns:a16="http://schemas.microsoft.com/office/drawing/2014/main" id="{87E04ABE-C978-7C44-AEF8-49008E653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4" name="Line 90">
              <a:extLst>
                <a:ext uri="{FF2B5EF4-FFF2-40B4-BE49-F238E27FC236}">
                  <a16:creationId xmlns:a16="http://schemas.microsoft.com/office/drawing/2014/main" id="{B25E161E-14BD-E84C-98C2-32EC6390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5" name="Line 91">
              <a:extLst>
                <a:ext uri="{FF2B5EF4-FFF2-40B4-BE49-F238E27FC236}">
                  <a16:creationId xmlns:a16="http://schemas.microsoft.com/office/drawing/2014/main" id="{07096F36-A110-084A-BDA0-2EC279D5D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6" name="Freeform 92">
              <a:extLst>
                <a:ext uri="{FF2B5EF4-FFF2-40B4-BE49-F238E27FC236}">
                  <a16:creationId xmlns:a16="http://schemas.microsoft.com/office/drawing/2014/main" id="{CA587093-0D66-424C-9FA0-77331BA0F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" y="1371"/>
              <a:ext cx="5128" cy="4"/>
            </a:xfrm>
            <a:custGeom>
              <a:avLst/>
              <a:gdLst>
                <a:gd name="T0" fmla="*/ 0 w 5380"/>
                <a:gd name="T1" fmla="*/ 4 h 4"/>
                <a:gd name="T2" fmla="*/ 5380 w 538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37" name="Text Box 93">
              <a:extLst>
                <a:ext uri="{FF2B5EF4-FFF2-40B4-BE49-F238E27FC236}">
                  <a16:creationId xmlns:a16="http://schemas.microsoft.com/office/drawing/2014/main" id="{3869A8CC-69A0-6145-B29C-4DBD5F051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522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1</a:t>
              </a:r>
            </a:p>
          </p:txBody>
        </p:sp>
        <p:sp>
          <p:nvSpPr>
            <p:cNvPr id="543838" name="Text Box 94">
              <a:extLst>
                <a:ext uri="{FF2B5EF4-FFF2-40B4-BE49-F238E27FC236}">
                  <a16:creationId xmlns:a16="http://schemas.microsoft.com/office/drawing/2014/main" id="{A7DBF700-F585-3F42-8E74-92B7C4D69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24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2</a:t>
              </a:r>
            </a:p>
          </p:txBody>
        </p:sp>
        <p:sp>
          <p:nvSpPr>
            <p:cNvPr id="543839" name="Text Box 95">
              <a:extLst>
                <a:ext uri="{FF2B5EF4-FFF2-40B4-BE49-F238E27FC236}">
                  <a16:creationId xmlns:a16="http://schemas.microsoft.com/office/drawing/2014/main" id="{E688FDEB-0F44-934C-9999-51680B219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26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3</a:t>
              </a:r>
            </a:p>
          </p:txBody>
        </p:sp>
        <p:sp>
          <p:nvSpPr>
            <p:cNvPr id="543840" name="Text Box 96">
              <a:extLst>
                <a:ext uri="{FF2B5EF4-FFF2-40B4-BE49-F238E27FC236}">
                  <a16:creationId xmlns:a16="http://schemas.microsoft.com/office/drawing/2014/main" id="{C073BE1C-C70B-4B40-8442-9AF701EE4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27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4</a:t>
              </a:r>
            </a:p>
          </p:txBody>
        </p:sp>
        <p:sp>
          <p:nvSpPr>
            <p:cNvPr id="543841" name="Text Box 97">
              <a:extLst>
                <a:ext uri="{FF2B5EF4-FFF2-40B4-BE49-F238E27FC236}">
                  <a16:creationId xmlns:a16="http://schemas.microsoft.com/office/drawing/2014/main" id="{379D49A5-7F0B-B04B-9CF7-494164654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30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5</a:t>
              </a:r>
            </a:p>
          </p:txBody>
        </p:sp>
        <p:sp>
          <p:nvSpPr>
            <p:cNvPr id="543842" name="Text Box 98">
              <a:extLst>
                <a:ext uri="{FF2B5EF4-FFF2-40B4-BE49-F238E27FC236}">
                  <a16:creationId xmlns:a16="http://schemas.microsoft.com/office/drawing/2014/main" id="{B05987DD-26AB-2B48-BEF9-652BF5FD4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33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6</a:t>
              </a:r>
            </a:p>
          </p:txBody>
        </p:sp>
        <p:sp>
          <p:nvSpPr>
            <p:cNvPr id="543843" name="Text Box 99">
              <a:extLst>
                <a:ext uri="{FF2B5EF4-FFF2-40B4-BE49-F238E27FC236}">
                  <a16:creationId xmlns:a16="http://schemas.microsoft.com/office/drawing/2014/main" id="{F736138A-F96A-524A-9EEC-602CD19F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34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7</a:t>
              </a:r>
            </a:p>
          </p:txBody>
        </p:sp>
        <p:sp>
          <p:nvSpPr>
            <p:cNvPr id="543844" name="Text Box 100">
              <a:extLst>
                <a:ext uri="{FF2B5EF4-FFF2-40B4-BE49-F238E27FC236}">
                  <a16:creationId xmlns:a16="http://schemas.microsoft.com/office/drawing/2014/main" id="{C180EF3B-C7DE-374A-80FB-B53C68ACB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37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8</a:t>
              </a:r>
            </a:p>
          </p:txBody>
        </p:sp>
        <p:sp>
          <p:nvSpPr>
            <p:cNvPr id="543845" name="Text Box 101">
              <a:extLst>
                <a:ext uri="{FF2B5EF4-FFF2-40B4-BE49-F238E27FC236}">
                  <a16:creationId xmlns:a16="http://schemas.microsoft.com/office/drawing/2014/main" id="{65F454B5-A34C-7F49-A1B5-E5AE8140E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13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9</a:t>
              </a:r>
            </a:p>
          </p:txBody>
        </p:sp>
        <p:sp>
          <p:nvSpPr>
            <p:cNvPr id="543846" name="Line 102">
              <a:extLst>
                <a:ext uri="{FF2B5EF4-FFF2-40B4-BE49-F238E27FC236}">
                  <a16:creationId xmlns:a16="http://schemas.microsoft.com/office/drawing/2014/main" id="{6F84DD10-5086-D040-8BD1-0F96A34D1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99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47" name="Text Box 103">
              <a:extLst>
                <a:ext uri="{FF2B5EF4-FFF2-40B4-BE49-F238E27FC236}">
                  <a16:creationId xmlns:a16="http://schemas.microsoft.com/office/drawing/2014/main" id="{83ECFFB3-AEF2-3C45-AECD-5E2E783A2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38"/>
              <a:ext cx="5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3848" name="Text Box 104">
              <a:extLst>
                <a:ext uri="{FF2B5EF4-FFF2-40B4-BE49-F238E27FC236}">
                  <a16:creationId xmlns:a16="http://schemas.microsoft.com/office/drawing/2014/main" id="{D678532F-3896-6446-88C2-7A624BE0B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86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43849" name="Line 105">
              <a:extLst>
                <a:ext uri="{FF2B5EF4-FFF2-40B4-BE49-F238E27FC236}">
                  <a16:creationId xmlns:a16="http://schemas.microsoft.com/office/drawing/2014/main" id="{BC6072C4-817E-6E42-ADE8-DBB40F670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19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50" name="Line 106">
              <a:extLst>
                <a:ext uri="{FF2B5EF4-FFF2-40B4-BE49-F238E27FC236}">
                  <a16:creationId xmlns:a16="http://schemas.microsoft.com/office/drawing/2014/main" id="{5B1717A9-1C87-D648-B337-BCAC976AE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360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3851" name="Rectangle 107">
            <a:extLst>
              <a:ext uri="{FF2B5EF4-FFF2-40B4-BE49-F238E27FC236}">
                <a16:creationId xmlns:a16="http://schemas.microsoft.com/office/drawing/2014/main" id="{939F2D0A-6914-8447-AE28-E84C5050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5399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四、影响指令流水线性能的因素</a:t>
            </a:r>
          </a:p>
        </p:txBody>
      </p:sp>
      <p:sp>
        <p:nvSpPr>
          <p:cNvPr id="543852" name="Rectangle 108">
            <a:extLst>
              <a:ext uri="{FF2B5EF4-FFF2-40B4-BE49-F238E27FC236}">
                <a16:creationId xmlns:a16="http://schemas.microsoft.com/office/drawing/2014/main" id="{0550FB6F-27B3-8C43-AEF6-F7C8D7C16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0805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结构相关</a:t>
            </a:r>
          </a:p>
        </p:txBody>
      </p:sp>
      <p:sp>
        <p:nvSpPr>
          <p:cNvPr id="543853" name="Rectangle 109">
            <a:extLst>
              <a:ext uri="{FF2B5EF4-FFF2-40B4-BE49-F238E27FC236}">
                <a16:creationId xmlns:a16="http://schemas.microsoft.com/office/drawing/2014/main" id="{528DC342-2EE8-FD4A-BCD9-B9FCD790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3854" name="Rectangle 110">
            <a:extLst>
              <a:ext uri="{FF2B5EF4-FFF2-40B4-BE49-F238E27FC236}">
                <a16:creationId xmlns:a16="http://schemas.microsoft.com/office/drawing/2014/main" id="{A7E8C1BA-5820-7E44-A6B9-16A7919E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889001"/>
            <a:ext cx="6121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不同指令争用同一功能部件产生资源冲突</a:t>
            </a:r>
          </a:p>
        </p:txBody>
      </p:sp>
      <p:sp>
        <p:nvSpPr>
          <p:cNvPr id="543855" name="Rectangle 111">
            <a:extLst>
              <a:ext uri="{FF2B5EF4-FFF2-40B4-BE49-F238E27FC236}">
                <a16:creationId xmlns:a16="http://schemas.microsoft.com/office/drawing/2014/main" id="{82268DAE-FB48-484D-9511-23283DB7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1"/>
            <a:ext cx="69342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程序的相近指令之间出现某种关联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使指令流水出现停顿，影响流水线效率</a:t>
            </a:r>
          </a:p>
        </p:txBody>
      </p:sp>
      <p:sp>
        <p:nvSpPr>
          <p:cNvPr id="543856" name="Rectangle 112">
            <a:extLst>
              <a:ext uri="{FF2B5EF4-FFF2-40B4-BE49-F238E27FC236}">
                <a16:creationId xmlns:a16="http://schemas.microsoft.com/office/drawing/2014/main" id="{5A4939B8-74B7-9B42-8585-F4D907F5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45125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解决办法</a:t>
            </a:r>
          </a:p>
        </p:txBody>
      </p:sp>
      <p:sp>
        <p:nvSpPr>
          <p:cNvPr id="543857" name="Rectangle 113">
            <a:extLst>
              <a:ext uri="{FF2B5EF4-FFF2-40B4-BE49-F238E27FC236}">
                <a16:creationId xmlns:a16="http://schemas.microsoft.com/office/drawing/2014/main" id="{3E8FD5A0-838D-A54A-AD06-7663538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45125"/>
            <a:ext cx="10239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停顿</a:t>
            </a:r>
          </a:p>
        </p:txBody>
      </p:sp>
      <p:sp>
        <p:nvSpPr>
          <p:cNvPr id="543859" name="Rectangle 115">
            <a:extLst>
              <a:ext uri="{FF2B5EF4-FFF2-40B4-BE49-F238E27FC236}">
                <a16:creationId xmlns:a16="http://schemas.microsoft.com/office/drawing/2014/main" id="{1EC19108-395B-FC4B-A10C-E2137ED4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876925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指令存储器和数据存储器分开</a:t>
            </a:r>
          </a:p>
        </p:txBody>
      </p:sp>
      <p:sp>
        <p:nvSpPr>
          <p:cNvPr id="543860" name="AutoShape 1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4DD1EEC-991C-CC47-BC9D-F95C4C9E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3861" name="Rectangle 117">
            <a:extLst>
              <a:ext uri="{FF2B5EF4-FFF2-40B4-BE49-F238E27FC236}">
                <a16:creationId xmlns:a16="http://schemas.microsoft.com/office/drawing/2014/main" id="{C81D719C-78C2-6E42-878E-D4051C5E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308725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指令预取技术 （适用于访存周期短的情况）</a:t>
            </a:r>
          </a:p>
        </p:txBody>
      </p:sp>
    </p:spTree>
    <p:extLst>
      <p:ext uri="{BB962C8B-B14F-4D97-AF65-F5344CB8AC3E}">
        <p14:creationId xmlns:p14="http://schemas.microsoft.com/office/powerpoint/2010/main" val="40803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52" grpId="0" autoUpdateAnimBg="0"/>
      <p:bldP spid="543854" grpId="0" autoUpdateAnimBg="0"/>
      <p:bldP spid="543855" grpId="0" autoUpdateAnimBg="0"/>
      <p:bldP spid="543856" grpId="0" autoUpdateAnimBg="0"/>
      <p:bldP spid="543857" grpId="0" autoUpdateAnimBg="0"/>
      <p:bldP spid="543859" grpId="0" autoUpdateAnimBg="0"/>
      <p:bldP spid="5438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1850EDE9-1E80-1D45-962A-406698E8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228600"/>
            <a:ext cx="5846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数据相关</a:t>
            </a:r>
          </a:p>
        </p:txBody>
      </p:sp>
      <p:sp>
        <p:nvSpPr>
          <p:cNvPr id="544771" name="Text Box 3">
            <a:extLst>
              <a:ext uri="{FF2B5EF4-FFF2-40B4-BE49-F238E27FC236}">
                <a16:creationId xmlns:a16="http://schemas.microsoft.com/office/drawing/2014/main" id="{A7165AE2-E164-4541-91B0-0AA4C710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9855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不同指令因重叠操作，可能改变操作数的 读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 访问顺序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4772" name="Rectangle 4">
            <a:extLst>
              <a:ext uri="{FF2B5EF4-FFF2-40B4-BE49-F238E27FC236}">
                <a16:creationId xmlns:a16="http://schemas.microsoft.com/office/drawing/2014/main" id="{022C05B1-662D-4448-BD47-9461B442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6237288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采用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旁路技术</a:t>
            </a:r>
          </a:p>
        </p:txBody>
      </p:sp>
      <p:sp>
        <p:nvSpPr>
          <p:cNvPr id="544773" name="Text Box 5">
            <a:extLst>
              <a:ext uri="{FF2B5EF4-FFF2-40B4-BE49-F238E27FC236}">
                <a16:creationId xmlns:a16="http://schemas.microsoft.com/office/drawing/2014/main" id="{6DC51ED9-D7DC-FD4B-AEE3-557339A3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2372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解决办法</a:t>
            </a:r>
          </a:p>
        </p:txBody>
      </p:sp>
      <p:sp>
        <p:nvSpPr>
          <p:cNvPr id="544774" name="Rectangle 6">
            <a:extLst>
              <a:ext uri="{FF2B5EF4-FFF2-40B4-BE49-F238E27FC236}">
                <a16:creationId xmlns:a16="http://schemas.microsoft.com/office/drawing/2014/main" id="{7F7A9E11-578C-4F4C-808A-2E5E9F93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4775" name="Text Box 7">
            <a:extLst>
              <a:ext uri="{FF2B5EF4-FFF2-40B4-BE49-F238E27FC236}">
                <a16:creationId xmlns:a16="http://schemas.microsoft.com/office/drawing/2014/main" id="{CDC00EB3-11B8-7048-9D69-21A8F329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7002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写后读相关（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RAW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4804" name="Group 36">
            <a:extLst>
              <a:ext uri="{FF2B5EF4-FFF2-40B4-BE49-F238E27FC236}">
                <a16:creationId xmlns:a16="http://schemas.microsoft.com/office/drawing/2014/main" id="{6FC0CFE6-F6E6-6440-9534-D2E9254929C0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2176463"/>
            <a:ext cx="6840538" cy="965200"/>
            <a:chOff x="1066" y="1371"/>
            <a:chExt cx="4309" cy="608"/>
          </a:xfrm>
        </p:grpSpPr>
        <p:sp>
          <p:nvSpPr>
            <p:cNvPr id="544777" name="Rectangle 9">
              <a:extLst>
                <a:ext uri="{FF2B5EF4-FFF2-40B4-BE49-F238E27FC236}">
                  <a16:creationId xmlns:a16="http://schemas.microsoft.com/office/drawing/2014/main" id="{DE286951-B309-C342-8659-C3898AE9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371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4778" name="Rectangle 10">
              <a:extLst>
                <a:ext uri="{FF2B5EF4-FFF2-40B4-BE49-F238E27FC236}">
                  <a16:creationId xmlns:a16="http://schemas.microsoft.com/office/drawing/2014/main" id="{1FFCA4EB-ED0F-064E-B0A3-20A66C7C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643"/>
              <a:ext cx="18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   R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，R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4779" name="Rectangle 11">
              <a:extLst>
                <a:ext uri="{FF2B5EF4-FFF2-40B4-BE49-F238E27FC236}">
                  <a16:creationId xmlns:a16="http://schemas.microsoft.com/office/drawing/2014/main" id="{E2DB1FC4-AD7B-3D48-B17B-9A917368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1371"/>
              <a:ext cx="2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 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4780" name="Rectangle 12">
              <a:extLst>
                <a:ext uri="{FF2B5EF4-FFF2-40B4-BE49-F238E27FC236}">
                  <a16:creationId xmlns:a16="http://schemas.microsoft.com/office/drawing/2014/main" id="{36DE7C06-CAE4-2C4E-9481-D9D22674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1643"/>
              <a:ext cx="20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4781" name="Line 13">
              <a:extLst>
                <a:ext uri="{FF2B5EF4-FFF2-40B4-BE49-F238E27FC236}">
                  <a16:creationId xmlns:a16="http://schemas.microsoft.com/office/drawing/2014/main" id="{C8EA1210-BF35-6743-9D3B-63F563FCB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" y="150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4782" name="Line 14">
              <a:extLst>
                <a:ext uri="{FF2B5EF4-FFF2-40B4-BE49-F238E27FC236}">
                  <a16:creationId xmlns:a16="http://schemas.microsoft.com/office/drawing/2014/main" id="{B14ED1F2-1E90-D041-B37B-A84290A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1507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4783" name="Line 15">
              <a:extLst>
                <a:ext uri="{FF2B5EF4-FFF2-40B4-BE49-F238E27FC236}">
                  <a16:creationId xmlns:a16="http://schemas.microsoft.com/office/drawing/2014/main" id="{37521576-F9B8-6947-A59E-BFCE87A61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" y="18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4784" name="Text Box 16">
            <a:extLst>
              <a:ext uri="{FF2B5EF4-FFF2-40B4-BE49-F238E27FC236}">
                <a16:creationId xmlns:a16="http://schemas.microsoft.com/office/drawing/2014/main" id="{A6DE6D6C-96D0-7F4C-9317-CCF84088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2131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读后写相关（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WAR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544805" name="Group 37">
            <a:extLst>
              <a:ext uri="{FF2B5EF4-FFF2-40B4-BE49-F238E27FC236}">
                <a16:creationId xmlns:a16="http://schemas.microsoft.com/office/drawing/2014/main" id="{95A2922B-72DD-7240-84BB-6F5248F99C17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3687763"/>
            <a:ext cx="7451725" cy="965200"/>
            <a:chOff x="1066" y="2323"/>
            <a:chExt cx="4694" cy="608"/>
          </a:xfrm>
        </p:grpSpPr>
        <p:sp>
          <p:nvSpPr>
            <p:cNvPr id="544786" name="Rectangle 18">
              <a:extLst>
                <a:ext uri="{FF2B5EF4-FFF2-40B4-BE49-F238E27FC236}">
                  <a16:creationId xmlns:a16="http://schemas.microsoft.com/office/drawing/2014/main" id="{2633906D-A255-4141-811E-FE16320D2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323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   M，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4787" name="Rectangle 19">
              <a:extLst>
                <a:ext uri="{FF2B5EF4-FFF2-40B4-BE49-F238E27FC236}">
                  <a16:creationId xmlns:a16="http://schemas.microsoft.com/office/drawing/2014/main" id="{3FD87154-CFF0-B140-8891-1B3D73F57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95"/>
              <a:ext cx="18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4788" name="Rectangle 20">
              <a:extLst>
                <a:ext uri="{FF2B5EF4-FFF2-40B4-BE49-F238E27FC236}">
                  <a16:creationId xmlns:a16="http://schemas.microsoft.com/office/drawing/2014/main" id="{92EABEEB-C0F7-1B42-9330-1CF2F210D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323"/>
              <a:ext cx="2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；（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存储单元</a:t>
              </a:r>
              <a:endPara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4789" name="Rectangle 21">
              <a:extLst>
                <a:ext uri="{FF2B5EF4-FFF2-40B4-BE49-F238E27FC236}">
                  <a16:creationId xmlns:a16="http://schemas.microsoft.com/office/drawing/2014/main" id="{D74FB966-AA3B-2B42-86B4-E80E8560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595"/>
              <a:ext cx="204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4790" name="Line 22">
              <a:extLst>
                <a:ext uri="{FF2B5EF4-FFF2-40B4-BE49-F238E27FC236}">
                  <a16:creationId xmlns:a16="http://schemas.microsoft.com/office/drawing/2014/main" id="{5ACE6835-8A3A-7F4A-89ED-2712E7CA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4791" name="Line 23">
              <a:extLst>
                <a:ext uri="{FF2B5EF4-FFF2-40B4-BE49-F238E27FC236}">
                  <a16:creationId xmlns:a16="http://schemas.microsoft.com/office/drawing/2014/main" id="{E9B9C008-BC67-1444-9706-AB33C9FA5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" y="276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4792" name="Text Box 24">
            <a:extLst>
              <a:ext uri="{FF2B5EF4-FFF2-40B4-BE49-F238E27FC236}">
                <a16:creationId xmlns:a16="http://schemas.microsoft.com/office/drawing/2014/main" id="{2CC735DB-9D48-9A44-AA79-181F71EB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65296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写后写相关（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WAW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4793" name="Rectangle 25">
            <a:extLst>
              <a:ext uri="{FF2B5EF4-FFF2-40B4-BE49-F238E27FC236}">
                <a16:creationId xmlns:a16="http://schemas.microsoft.com/office/drawing/2014/main" id="{F11BB119-2ADA-364C-872D-89574C01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6237288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后推法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4807" name="Group 39">
            <a:extLst>
              <a:ext uri="{FF2B5EF4-FFF2-40B4-BE49-F238E27FC236}">
                <a16:creationId xmlns:a16="http://schemas.microsoft.com/office/drawing/2014/main" id="{4D9AE764-85D0-2C46-B3E2-6BA0C184473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5157788"/>
            <a:ext cx="6983413" cy="965200"/>
            <a:chOff x="1066" y="3249"/>
            <a:chExt cx="4399" cy="608"/>
          </a:xfrm>
        </p:grpSpPr>
        <p:grpSp>
          <p:nvGrpSpPr>
            <p:cNvPr id="544806" name="Group 38">
              <a:extLst>
                <a:ext uri="{FF2B5EF4-FFF2-40B4-BE49-F238E27FC236}">
                  <a16:creationId xmlns:a16="http://schemas.microsoft.com/office/drawing/2014/main" id="{64118BF7-FD2F-7C47-AD29-17EBB4A0A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249"/>
              <a:ext cx="4399" cy="608"/>
              <a:chOff x="1066" y="3249"/>
              <a:chExt cx="4399" cy="608"/>
            </a:xfrm>
          </p:grpSpPr>
          <p:sp>
            <p:nvSpPr>
              <p:cNvPr id="544796" name="Rectangle 28">
                <a:extLst>
                  <a:ext uri="{FF2B5EF4-FFF2-40B4-BE49-F238E27FC236}">
                    <a16:creationId xmlns:a16="http://schemas.microsoft.com/office/drawing/2014/main" id="{96E7BBD1-E424-8A43-AF43-6A9D17FD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9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MUL   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44797" name="Rectangle 29">
                <a:extLst>
                  <a:ext uri="{FF2B5EF4-FFF2-40B4-BE49-F238E27FC236}">
                    <a16:creationId xmlns:a16="http://schemas.microsoft.com/office/drawing/2014/main" id="{066699EE-3808-C449-8081-0050BBDB2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187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SUB     </a:t>
                </a:r>
                <a:r>
                  <a:rPr kumimoji="1" lang="en-US" altLang="zh-CN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44798" name="Rectangle 30">
                <a:extLst>
                  <a:ext uri="{FF2B5EF4-FFF2-40B4-BE49-F238E27FC236}">
                    <a16:creationId xmlns:a16="http://schemas.microsoft.com/office/drawing/2014/main" id="{914F4698-E415-1D46-8D19-FF0DFEBDD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249"/>
                <a:ext cx="2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；（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kumimoji="1" lang="zh-CN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×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 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44799" name="Rectangle 31">
                <a:extLst>
                  <a:ext uri="{FF2B5EF4-FFF2-40B4-BE49-F238E27FC236}">
                    <a16:creationId xmlns:a16="http://schemas.microsoft.com/office/drawing/2014/main" id="{5816BCE9-61BB-6341-A47E-3E15EB095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521"/>
                <a:ext cx="231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；（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 （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 </a:t>
                </a: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44800" name="Line 32">
                <a:extLst>
                  <a:ext uri="{FF2B5EF4-FFF2-40B4-BE49-F238E27FC236}">
                    <a16:creationId xmlns:a16="http://schemas.microsoft.com/office/drawing/2014/main" id="{B30CB636-9D51-CC4A-94B8-C3FA1C40D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4801" name="Line 33">
                <a:extLst>
                  <a:ext uri="{FF2B5EF4-FFF2-40B4-BE49-F238E27FC236}">
                    <a16:creationId xmlns:a16="http://schemas.microsoft.com/office/drawing/2014/main" id="{A2F2DDBA-E49B-C443-ABB7-E481D158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369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4802" name="Line 34">
              <a:extLst>
                <a:ext uri="{FF2B5EF4-FFF2-40B4-BE49-F238E27FC236}">
                  <a16:creationId xmlns:a16="http://schemas.microsoft.com/office/drawing/2014/main" id="{71950E08-4F36-7349-B76F-3D12BE35A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691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4803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266248-4A56-564D-A374-788B0817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utoUpdateAnimBg="0"/>
      <p:bldP spid="544772" grpId="0"/>
      <p:bldP spid="544773" grpId="0"/>
      <p:bldP spid="544775" grpId="0" autoUpdateAnimBg="0"/>
      <p:bldP spid="544784" grpId="0" autoUpdateAnimBg="0"/>
      <p:bldP spid="544792" grpId="0" autoUpdateAnimBg="0"/>
      <p:bldP spid="5447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29BFD296-9ED7-184F-9D76-E1FB1C97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3375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控制相关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BE859350-671C-E345-B40D-80F9E3FF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45796" name="Group 4">
            <a:extLst>
              <a:ext uri="{FF2B5EF4-FFF2-40B4-BE49-F238E27FC236}">
                <a16:creationId xmlns:a16="http://schemas.microsoft.com/office/drawing/2014/main" id="{5442C0B7-9C64-8444-AFC9-B26357B3E493}"/>
              </a:ext>
            </a:extLst>
          </p:cNvPr>
          <p:cNvGrpSpPr>
            <a:grpSpLocks/>
          </p:cNvGrpSpPr>
          <p:nvPr/>
        </p:nvGrpSpPr>
        <p:grpSpPr bwMode="auto">
          <a:xfrm>
            <a:off x="2716214" y="1916114"/>
            <a:ext cx="6656387" cy="3521075"/>
            <a:chOff x="751" y="1334"/>
            <a:chExt cx="4193" cy="2218"/>
          </a:xfrm>
        </p:grpSpPr>
        <p:sp>
          <p:nvSpPr>
            <p:cNvPr id="545797" name="Rectangle 5">
              <a:extLst>
                <a:ext uri="{FF2B5EF4-FFF2-40B4-BE49-F238E27FC236}">
                  <a16:creationId xmlns:a16="http://schemas.microsoft.com/office/drawing/2014/main" id="{8421B949-E006-7847-B642-A704F2B0F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60"/>
              <a:ext cx="1824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BNE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指令必须等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CPX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指令的结果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才能判断出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是转移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还是顺序执行</a:t>
              </a:r>
            </a:p>
          </p:txBody>
        </p:sp>
        <p:grpSp>
          <p:nvGrpSpPr>
            <p:cNvPr id="545798" name="Group 6">
              <a:extLst>
                <a:ext uri="{FF2B5EF4-FFF2-40B4-BE49-F238E27FC236}">
                  <a16:creationId xmlns:a16="http://schemas.microsoft.com/office/drawing/2014/main" id="{725D256D-9E29-4A4E-81B1-009D29382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" y="1334"/>
              <a:ext cx="1601" cy="2218"/>
              <a:chOff x="2352" y="1267"/>
              <a:chExt cx="1601" cy="2218"/>
            </a:xfrm>
          </p:grpSpPr>
          <p:sp>
            <p:nvSpPr>
              <p:cNvPr id="545799" name="Text Box 7">
                <a:extLst>
                  <a:ext uri="{FF2B5EF4-FFF2-40B4-BE49-F238E27FC236}">
                    <a16:creationId xmlns:a16="http://schemas.microsoft.com/office/drawing/2014/main" id="{41BD0F5C-E99B-674F-9C8E-1397D247F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267"/>
                <a:ext cx="92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LDA     # 0</a:t>
                </a:r>
              </a:p>
            </p:txBody>
          </p:sp>
          <p:sp>
            <p:nvSpPr>
              <p:cNvPr id="545800" name="Text Box 8">
                <a:extLst>
                  <a:ext uri="{FF2B5EF4-FFF2-40B4-BE49-F238E27FC236}">
                    <a16:creationId xmlns:a16="http://schemas.microsoft.com/office/drawing/2014/main" id="{829C4A76-CCD0-AA43-9B0D-737BB31B1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544"/>
                <a:ext cx="92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LDX     # 0</a:t>
                </a:r>
              </a:p>
            </p:txBody>
          </p:sp>
          <p:sp>
            <p:nvSpPr>
              <p:cNvPr id="545801" name="Text Box 9">
                <a:extLst>
                  <a:ext uri="{FF2B5EF4-FFF2-40B4-BE49-F238E27FC236}">
                    <a16:creationId xmlns:a16="http://schemas.microsoft.com/office/drawing/2014/main" id="{728CBCC0-090E-9E44-8A4F-5EEAE90E5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2104"/>
                <a:ext cx="4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INX</a:t>
                </a:r>
              </a:p>
            </p:txBody>
          </p:sp>
          <p:sp>
            <p:nvSpPr>
              <p:cNvPr id="545802" name="Text Box 10">
                <a:extLst>
                  <a:ext uri="{FF2B5EF4-FFF2-40B4-BE49-F238E27FC236}">
                    <a16:creationId xmlns:a16="http://schemas.microsoft.com/office/drawing/2014/main" id="{889121F1-852B-A846-9E82-C9116693B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2382"/>
                <a:ext cx="100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CPX      # N</a:t>
                </a:r>
              </a:p>
            </p:txBody>
          </p:sp>
          <p:sp>
            <p:nvSpPr>
              <p:cNvPr id="545803" name="Text Box 11">
                <a:extLst>
                  <a:ext uri="{FF2B5EF4-FFF2-40B4-BE49-F238E27FC236}">
                    <a16:creationId xmlns:a16="http://schemas.microsoft.com/office/drawing/2014/main" id="{5E398C90-CFDD-9C46-83BF-172BC0F46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2660"/>
                <a:ext cx="90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BNE      M</a:t>
                </a:r>
              </a:p>
            </p:txBody>
          </p:sp>
          <p:sp>
            <p:nvSpPr>
              <p:cNvPr id="545804" name="Text Box 12">
                <a:extLst>
                  <a:ext uri="{FF2B5EF4-FFF2-40B4-BE49-F238E27FC236}">
                    <a16:creationId xmlns:a16="http://schemas.microsoft.com/office/drawing/2014/main" id="{450BFC6F-E466-7141-8391-A0BC494B6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2938"/>
                <a:ext cx="10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DIV       # N</a:t>
                </a:r>
              </a:p>
            </p:txBody>
          </p:sp>
          <p:sp>
            <p:nvSpPr>
              <p:cNvPr id="545805" name="Text Box 13">
                <a:extLst>
                  <a:ext uri="{FF2B5EF4-FFF2-40B4-BE49-F238E27FC236}">
                    <a16:creationId xmlns:a16="http://schemas.microsoft.com/office/drawing/2014/main" id="{6A49CEA9-C0C7-7347-BD41-DE788998D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3216"/>
                <a:ext cx="107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STA      ANS</a:t>
                </a:r>
              </a:p>
            </p:txBody>
          </p:sp>
          <p:grpSp>
            <p:nvGrpSpPr>
              <p:cNvPr id="545806" name="Group 14">
                <a:extLst>
                  <a:ext uri="{FF2B5EF4-FFF2-40B4-BE49-F238E27FC236}">
                    <a16:creationId xmlns:a16="http://schemas.microsoft.com/office/drawing/2014/main" id="{80369272-FC0C-8746-A958-8C4794EAE9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822"/>
                <a:ext cx="1442" cy="273"/>
                <a:chOff x="2496" y="1756"/>
                <a:chExt cx="1442" cy="273"/>
              </a:xfrm>
            </p:grpSpPr>
            <p:sp>
              <p:nvSpPr>
                <p:cNvPr id="545807" name="Text Box 15">
                  <a:extLst>
                    <a:ext uri="{FF2B5EF4-FFF2-40B4-BE49-F238E27FC236}">
                      <a16:creationId xmlns:a16="http://schemas.microsoft.com/office/drawing/2014/main" id="{B7D486A5-AD1D-074D-9691-CE7784B643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9" y="1760"/>
                  <a:ext cx="1059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ADD     X, D</a:t>
                  </a:r>
                </a:p>
              </p:txBody>
            </p:sp>
            <p:sp>
              <p:nvSpPr>
                <p:cNvPr id="545808" name="Text Box 16">
                  <a:extLst>
                    <a:ext uri="{FF2B5EF4-FFF2-40B4-BE49-F238E27FC236}">
                      <a16:creationId xmlns:a16="http://schemas.microsoft.com/office/drawing/2014/main" id="{9175F168-529F-F64F-9265-2BAECA7F1C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756"/>
                  <a:ext cx="28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</p:grpSp>
          <p:sp>
            <p:nvSpPr>
              <p:cNvPr id="545809" name="Freeform 17">
                <a:extLst>
                  <a:ext uri="{FF2B5EF4-FFF2-40B4-BE49-F238E27FC236}">
                    <a16:creationId xmlns:a16="http://schemas.microsoft.com/office/drawing/2014/main" id="{F3BC8FE2-2F61-2941-AB41-F501B0D9B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1968"/>
                <a:ext cx="528" cy="136"/>
              </a:xfrm>
              <a:custGeom>
                <a:avLst/>
                <a:gdLst>
                  <a:gd name="T0" fmla="*/ 144 w 528"/>
                  <a:gd name="T1" fmla="*/ 0 h 816"/>
                  <a:gd name="T2" fmla="*/ 0 w 528"/>
                  <a:gd name="T3" fmla="*/ 0 h 816"/>
                  <a:gd name="T4" fmla="*/ 0 w 528"/>
                  <a:gd name="T5" fmla="*/ 816 h 816"/>
                  <a:gd name="T6" fmla="*/ 528 w 528"/>
                  <a:gd name="T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816">
                    <a:moveTo>
                      <a:pt x="144" y="0"/>
                    </a:moveTo>
                    <a:lnTo>
                      <a:pt x="0" y="0"/>
                    </a:lnTo>
                    <a:lnTo>
                      <a:pt x="0" y="816"/>
                    </a:lnTo>
                    <a:lnTo>
                      <a:pt x="528" y="8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5810" name="Rectangle 18">
            <a:extLst>
              <a:ext uri="{FF2B5EF4-FFF2-40B4-BE49-F238E27FC236}">
                <a16:creationId xmlns:a16="http://schemas.microsoft.com/office/drawing/2014/main" id="{9071481D-DA7E-1347-94B7-E7E92811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1196975"/>
            <a:ext cx="3587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由转移指令引起</a:t>
            </a:r>
          </a:p>
        </p:txBody>
      </p:sp>
      <p:sp>
        <p:nvSpPr>
          <p:cNvPr id="545811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1433D3A-5033-2A41-95E6-C9208742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6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0175696C-83B0-D247-AA0C-518CBD82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控制相关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F737DB8F-980C-C14D-A711-0FC8A8CE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46820" name="Group 4">
            <a:extLst>
              <a:ext uri="{FF2B5EF4-FFF2-40B4-BE49-F238E27FC236}">
                <a16:creationId xmlns:a16="http://schemas.microsoft.com/office/drawing/2014/main" id="{B8E9279A-8F52-334A-B26D-CABCA6C05021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1066800"/>
            <a:ext cx="8996362" cy="5259388"/>
            <a:chOff x="45" y="672"/>
            <a:chExt cx="5667" cy="3313"/>
          </a:xfrm>
        </p:grpSpPr>
        <p:grpSp>
          <p:nvGrpSpPr>
            <p:cNvPr id="546821" name="Group 5">
              <a:extLst>
                <a:ext uri="{FF2B5EF4-FFF2-40B4-BE49-F238E27FC236}">
                  <a16:creationId xmlns:a16="http://schemas.microsoft.com/office/drawing/2014/main" id="{A9797681-CDCE-3645-BC24-C584E3D88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" y="1152"/>
              <a:ext cx="5667" cy="2833"/>
              <a:chOff x="45" y="1152"/>
              <a:chExt cx="5667" cy="2833"/>
            </a:xfrm>
          </p:grpSpPr>
          <p:sp>
            <p:nvSpPr>
              <p:cNvPr id="546822" name="Text Box 6">
                <a:extLst>
                  <a:ext uri="{FF2B5EF4-FFF2-40B4-BE49-F238E27FC236}">
                    <a16:creationId xmlns:a16="http://schemas.microsoft.com/office/drawing/2014/main" id="{D43A220E-27FA-B445-A198-F032F37D1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8" y="3560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</a:t>
                </a:r>
              </a:p>
            </p:txBody>
          </p:sp>
          <p:sp>
            <p:nvSpPr>
              <p:cNvPr id="546823" name="Text Box 7">
                <a:extLst>
                  <a:ext uri="{FF2B5EF4-FFF2-40B4-BE49-F238E27FC236}">
                    <a16:creationId xmlns:a16="http://schemas.microsoft.com/office/drawing/2014/main" id="{30FCCBD1-BD47-A14E-BA84-EA01208FB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1" y="3560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</a:t>
                </a:r>
              </a:p>
            </p:txBody>
          </p:sp>
          <p:sp>
            <p:nvSpPr>
              <p:cNvPr id="546824" name="Text Box 8">
                <a:extLst>
                  <a:ext uri="{FF2B5EF4-FFF2-40B4-BE49-F238E27FC236}">
                    <a16:creationId xmlns:a16="http://schemas.microsoft.com/office/drawing/2014/main" id="{8E4C61F8-0239-1548-823B-C3869310A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3" y="3560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25" name="Text Box 9">
                <a:extLst>
                  <a:ext uri="{FF2B5EF4-FFF2-40B4-BE49-F238E27FC236}">
                    <a16:creationId xmlns:a16="http://schemas.microsoft.com/office/drawing/2014/main" id="{C7BE4DBE-9FBD-9240-A7B5-6DE414B0F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560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26" name="Text Box 10">
                <a:extLst>
                  <a:ext uri="{FF2B5EF4-FFF2-40B4-BE49-F238E27FC236}">
                    <a16:creationId xmlns:a16="http://schemas.microsoft.com/office/drawing/2014/main" id="{52EE663D-C28D-1441-98A6-9E4C6C87A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3" y="356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27" name="Text Box 11">
                <a:extLst>
                  <a:ext uri="{FF2B5EF4-FFF2-40B4-BE49-F238E27FC236}">
                    <a16:creationId xmlns:a16="http://schemas.microsoft.com/office/drawing/2014/main" id="{391F19B5-85E4-C845-8676-7A8601C40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9" y="3343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</a:t>
                </a:r>
              </a:p>
            </p:txBody>
          </p:sp>
          <p:sp>
            <p:nvSpPr>
              <p:cNvPr id="546828" name="Text Box 12">
                <a:extLst>
                  <a:ext uri="{FF2B5EF4-FFF2-40B4-BE49-F238E27FC236}">
                    <a16:creationId xmlns:a16="http://schemas.microsoft.com/office/drawing/2014/main" id="{26BF8E76-9D07-A84B-B7A9-7B817F90D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7" y="3343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</a:t>
                </a:r>
              </a:p>
            </p:txBody>
          </p:sp>
          <p:sp>
            <p:nvSpPr>
              <p:cNvPr id="546829" name="Text Box 13">
                <a:extLst>
                  <a:ext uri="{FF2B5EF4-FFF2-40B4-BE49-F238E27FC236}">
                    <a16:creationId xmlns:a16="http://schemas.microsoft.com/office/drawing/2014/main" id="{013A1865-7446-CF42-89C5-5A6F707F8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0" y="3343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30" name="Text Box 14">
                <a:extLst>
                  <a:ext uri="{FF2B5EF4-FFF2-40B4-BE49-F238E27FC236}">
                    <a16:creationId xmlns:a16="http://schemas.microsoft.com/office/drawing/2014/main" id="{21E177C3-6132-1F4D-A267-9219C7083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4" y="334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31" name="Text Box 15">
                <a:extLst>
                  <a:ext uri="{FF2B5EF4-FFF2-40B4-BE49-F238E27FC236}">
                    <a16:creationId xmlns:a16="http://schemas.microsoft.com/office/drawing/2014/main" id="{D5BE0572-D7E3-4940-8346-A002E7005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3" y="334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32" name="Text Box 16">
                <a:extLst>
                  <a:ext uri="{FF2B5EF4-FFF2-40B4-BE49-F238E27FC236}">
                    <a16:creationId xmlns:a16="http://schemas.microsoft.com/office/drawing/2014/main" id="{7FD6A4B8-42AA-4049-8A59-725F6B14A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7" y="312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33" name="Text Box 17">
                <a:extLst>
                  <a:ext uri="{FF2B5EF4-FFF2-40B4-BE49-F238E27FC236}">
                    <a16:creationId xmlns:a16="http://schemas.microsoft.com/office/drawing/2014/main" id="{4805531A-D12C-F049-8520-53EC30059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9" y="29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34" name="Text Box 18">
                <a:extLst>
                  <a:ext uri="{FF2B5EF4-FFF2-40B4-BE49-F238E27FC236}">
                    <a16:creationId xmlns:a16="http://schemas.microsoft.com/office/drawing/2014/main" id="{F043E1EE-2606-6544-87F7-7B2758F2C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90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35" name="Text Box 19">
                <a:extLst>
                  <a:ext uri="{FF2B5EF4-FFF2-40B4-BE49-F238E27FC236}">
                    <a16:creationId xmlns:a16="http://schemas.microsoft.com/office/drawing/2014/main" id="{833E1163-760F-6C44-89C8-9F651718E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1" y="269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36" name="Text Box 20">
                <a:extLst>
                  <a:ext uri="{FF2B5EF4-FFF2-40B4-BE49-F238E27FC236}">
                    <a16:creationId xmlns:a16="http://schemas.microsoft.com/office/drawing/2014/main" id="{C759B0C1-0552-2048-8219-ED31D7C23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" y="269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37" name="Text Box 21">
                <a:extLst>
                  <a:ext uri="{FF2B5EF4-FFF2-40B4-BE49-F238E27FC236}">
                    <a16:creationId xmlns:a16="http://schemas.microsoft.com/office/drawing/2014/main" id="{5C5303A4-9BE0-C54A-BDF1-5BCD8E7B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9" y="2472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38" name="Text Box 22">
                <a:extLst>
                  <a:ext uri="{FF2B5EF4-FFF2-40B4-BE49-F238E27FC236}">
                    <a16:creationId xmlns:a16="http://schemas.microsoft.com/office/drawing/2014/main" id="{D6786C9E-17F6-F64F-80CB-C33CED16D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472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39" name="Text Box 23">
                <a:extLst>
                  <a:ext uri="{FF2B5EF4-FFF2-40B4-BE49-F238E27FC236}">
                    <a16:creationId xmlns:a16="http://schemas.microsoft.com/office/drawing/2014/main" id="{B7771B94-0CA2-064C-B078-C3737E877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247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40" name="Text Box 24">
                <a:extLst>
                  <a:ext uri="{FF2B5EF4-FFF2-40B4-BE49-F238E27FC236}">
                    <a16:creationId xmlns:a16="http://schemas.microsoft.com/office/drawing/2014/main" id="{7D0F839F-BF83-6D4C-9FCF-4FFDC0C4C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47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41" name="Text Box 25">
                <a:extLst>
                  <a:ext uri="{FF2B5EF4-FFF2-40B4-BE49-F238E27FC236}">
                    <a16:creationId xmlns:a16="http://schemas.microsoft.com/office/drawing/2014/main" id="{F87BCFCC-4467-4C49-929C-1833B70A4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5" y="2254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</a:t>
                </a:r>
              </a:p>
            </p:txBody>
          </p:sp>
          <p:sp>
            <p:nvSpPr>
              <p:cNvPr id="546842" name="Text Box 26">
                <a:extLst>
                  <a:ext uri="{FF2B5EF4-FFF2-40B4-BE49-F238E27FC236}">
                    <a16:creationId xmlns:a16="http://schemas.microsoft.com/office/drawing/2014/main" id="{ABE73FCC-6A8B-204F-82C2-A4033B31B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3" y="225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</a:t>
                </a:r>
              </a:p>
            </p:txBody>
          </p:sp>
          <p:sp>
            <p:nvSpPr>
              <p:cNvPr id="546843" name="Text Box 27">
                <a:extLst>
                  <a:ext uri="{FF2B5EF4-FFF2-40B4-BE49-F238E27FC236}">
                    <a16:creationId xmlns:a16="http://schemas.microsoft.com/office/drawing/2014/main" id="{5F883F5D-F2C6-2849-88D1-BD5B8D962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" y="225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44" name="Text Box 28">
                <a:extLst>
                  <a:ext uri="{FF2B5EF4-FFF2-40B4-BE49-F238E27FC236}">
                    <a16:creationId xmlns:a16="http://schemas.microsoft.com/office/drawing/2014/main" id="{943AB0E4-89EE-9346-9817-A5FBED17A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8" y="225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45" name="Text Box 29">
                <a:extLst>
                  <a:ext uri="{FF2B5EF4-FFF2-40B4-BE49-F238E27FC236}">
                    <a16:creationId xmlns:a16="http://schemas.microsoft.com/office/drawing/2014/main" id="{790E198A-011B-7A43-8203-7F396F40A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22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46" name="Text Box 30">
                <a:extLst>
                  <a:ext uri="{FF2B5EF4-FFF2-40B4-BE49-F238E27FC236}">
                    <a16:creationId xmlns:a16="http://schemas.microsoft.com/office/drawing/2014/main" id="{A2CBDA71-17B6-5A41-A0C0-A56249B47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5" y="2254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47" name="Text Box 31">
                <a:extLst>
                  <a:ext uri="{FF2B5EF4-FFF2-40B4-BE49-F238E27FC236}">
                    <a16:creationId xmlns:a16="http://schemas.microsoft.com/office/drawing/2014/main" id="{97768E0A-8974-4F4B-A9A9-B762BBAAE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7" y="20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48" name="Text Box 32">
                <a:extLst>
                  <a:ext uri="{FF2B5EF4-FFF2-40B4-BE49-F238E27FC236}">
                    <a16:creationId xmlns:a16="http://schemas.microsoft.com/office/drawing/2014/main" id="{872BE28B-434C-6546-87FA-326FDEE47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203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49" name="Text Box 33">
                <a:extLst>
                  <a:ext uri="{FF2B5EF4-FFF2-40B4-BE49-F238E27FC236}">
                    <a16:creationId xmlns:a16="http://schemas.microsoft.com/office/drawing/2014/main" id="{882C5538-CDBB-524D-91A1-BE361C2A8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4" y="2035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</a:t>
                </a:r>
              </a:p>
            </p:txBody>
          </p:sp>
          <p:sp>
            <p:nvSpPr>
              <p:cNvPr id="546850" name="Text Box 34">
                <a:extLst>
                  <a:ext uri="{FF2B5EF4-FFF2-40B4-BE49-F238E27FC236}">
                    <a16:creationId xmlns:a16="http://schemas.microsoft.com/office/drawing/2014/main" id="{56B23284-9F59-1843-A670-12FBCE641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1" y="2035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</a:t>
                </a:r>
              </a:p>
            </p:txBody>
          </p:sp>
          <p:sp>
            <p:nvSpPr>
              <p:cNvPr id="546851" name="Text Box 35">
                <a:extLst>
                  <a:ext uri="{FF2B5EF4-FFF2-40B4-BE49-F238E27FC236}">
                    <a16:creationId xmlns:a16="http://schemas.microsoft.com/office/drawing/2014/main" id="{3F82D634-3BE7-244C-94B3-B03194AE6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818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</a:t>
                </a:r>
              </a:p>
            </p:txBody>
          </p:sp>
          <p:sp>
            <p:nvSpPr>
              <p:cNvPr id="546852" name="Text Box 36">
                <a:extLst>
                  <a:ext uri="{FF2B5EF4-FFF2-40B4-BE49-F238E27FC236}">
                    <a16:creationId xmlns:a16="http://schemas.microsoft.com/office/drawing/2014/main" id="{301EF880-1E66-E841-A09D-C8E82A06E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5" y="181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</a:t>
                </a:r>
              </a:p>
            </p:txBody>
          </p:sp>
          <p:sp>
            <p:nvSpPr>
              <p:cNvPr id="546853" name="Line 37">
                <a:extLst>
                  <a:ext uri="{FF2B5EF4-FFF2-40B4-BE49-F238E27FC236}">
                    <a16:creationId xmlns:a16="http://schemas.microsoft.com/office/drawing/2014/main" id="{7B8CC07B-03C1-6C4D-A693-11C78965D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4" name="Line 38">
                <a:extLst>
                  <a:ext uri="{FF2B5EF4-FFF2-40B4-BE49-F238E27FC236}">
                    <a16:creationId xmlns:a16="http://schemas.microsoft.com/office/drawing/2014/main" id="{78DA77CD-7CFF-A34D-9DF1-C5CAE9905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5" name="Line 39">
                <a:extLst>
                  <a:ext uri="{FF2B5EF4-FFF2-40B4-BE49-F238E27FC236}">
                    <a16:creationId xmlns:a16="http://schemas.microsoft.com/office/drawing/2014/main" id="{8E762698-F40A-B94D-949E-D86AC32CA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6" name="Line 40">
                <a:extLst>
                  <a:ext uri="{FF2B5EF4-FFF2-40B4-BE49-F238E27FC236}">
                    <a16:creationId xmlns:a16="http://schemas.microsoft.com/office/drawing/2014/main" id="{5AC0EBD5-7AAB-AE45-80A4-C924B3D2B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7" name="Line 41">
                <a:extLst>
                  <a:ext uri="{FF2B5EF4-FFF2-40B4-BE49-F238E27FC236}">
                    <a16:creationId xmlns:a16="http://schemas.microsoft.com/office/drawing/2014/main" id="{7D9C5F29-728F-9A4F-8269-2DCA80D7A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8" name="Line 42">
                <a:extLst>
                  <a:ext uri="{FF2B5EF4-FFF2-40B4-BE49-F238E27FC236}">
                    <a16:creationId xmlns:a16="http://schemas.microsoft.com/office/drawing/2014/main" id="{3C7742AE-AF0F-574F-8CEA-EA8C50597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59" name="Line 43">
                <a:extLst>
                  <a:ext uri="{FF2B5EF4-FFF2-40B4-BE49-F238E27FC236}">
                    <a16:creationId xmlns:a16="http://schemas.microsoft.com/office/drawing/2014/main" id="{DFD2BA56-F1F0-E748-AD9D-27E70239B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0" name="Line 44">
                <a:extLst>
                  <a:ext uri="{FF2B5EF4-FFF2-40B4-BE49-F238E27FC236}">
                    <a16:creationId xmlns:a16="http://schemas.microsoft.com/office/drawing/2014/main" id="{8B496EB3-5619-B24F-ABA5-188C3E6D4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1" name="Line 45">
                <a:extLst>
                  <a:ext uri="{FF2B5EF4-FFF2-40B4-BE49-F238E27FC236}">
                    <a16:creationId xmlns:a16="http://schemas.microsoft.com/office/drawing/2014/main" id="{1AA6C823-763B-3F45-8245-762EB8260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2" name="Line 46">
                <a:extLst>
                  <a:ext uri="{FF2B5EF4-FFF2-40B4-BE49-F238E27FC236}">
                    <a16:creationId xmlns:a16="http://schemas.microsoft.com/office/drawing/2014/main" id="{1FC9B53F-60D6-9C4A-8511-0F9FCA0A1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3" name="Line 47">
                <a:extLst>
                  <a:ext uri="{FF2B5EF4-FFF2-40B4-BE49-F238E27FC236}">
                    <a16:creationId xmlns:a16="http://schemas.microsoft.com/office/drawing/2014/main" id="{B4B74281-C9C3-CE4F-BC0A-02B8FF030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4" name="Line 48">
                <a:extLst>
                  <a:ext uri="{FF2B5EF4-FFF2-40B4-BE49-F238E27FC236}">
                    <a16:creationId xmlns:a16="http://schemas.microsoft.com/office/drawing/2014/main" id="{369D7AEB-EC07-4543-9C7A-98039C360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766"/>
                <a:ext cx="0" cy="19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5" name="Line 49">
                <a:extLst>
                  <a:ext uri="{FF2B5EF4-FFF2-40B4-BE49-F238E27FC236}">
                    <a16:creationId xmlns:a16="http://schemas.microsoft.com/office/drawing/2014/main" id="{DE8CAB76-D1FB-B442-B9DD-68DA9A07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6" name="Line 50">
                <a:extLst>
                  <a:ext uri="{FF2B5EF4-FFF2-40B4-BE49-F238E27FC236}">
                    <a16:creationId xmlns:a16="http://schemas.microsoft.com/office/drawing/2014/main" id="{CE2CD1D2-7DDB-3A4D-9F29-68E57E40D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7" name="Line 51">
                <a:extLst>
                  <a:ext uri="{FF2B5EF4-FFF2-40B4-BE49-F238E27FC236}">
                    <a16:creationId xmlns:a16="http://schemas.microsoft.com/office/drawing/2014/main" id="{E32EF843-6393-BC4C-88FE-FBE282975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68" name="Text Box 52">
                <a:extLst>
                  <a:ext uri="{FF2B5EF4-FFF2-40B4-BE49-F238E27FC236}">
                    <a16:creationId xmlns:a16="http://schemas.microsoft.com/office/drawing/2014/main" id="{670B6B62-4581-954E-8832-E4758A6A3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3343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69" name="Text Box 53">
                <a:extLst>
                  <a:ext uri="{FF2B5EF4-FFF2-40B4-BE49-F238E27FC236}">
                    <a16:creationId xmlns:a16="http://schemas.microsoft.com/office/drawing/2014/main" id="{E502859E-D733-4343-AEF4-66EB35114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2" y="356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70" name="Text Box 54">
                <a:extLst>
                  <a:ext uri="{FF2B5EF4-FFF2-40B4-BE49-F238E27FC236}">
                    <a16:creationId xmlns:a16="http://schemas.microsoft.com/office/drawing/2014/main" id="{860EF714-16AD-6B4C-9A6A-B04ED97B4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" y="269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71" name="Text Box 55">
                <a:extLst>
                  <a:ext uri="{FF2B5EF4-FFF2-40B4-BE49-F238E27FC236}">
                    <a16:creationId xmlns:a16="http://schemas.microsoft.com/office/drawing/2014/main" id="{709E241D-DF9C-5C4F-BBC1-02F64AE8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9" y="1818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72" name="Text Box 56">
                <a:extLst>
                  <a:ext uri="{FF2B5EF4-FFF2-40B4-BE49-F238E27FC236}">
                    <a16:creationId xmlns:a16="http://schemas.microsoft.com/office/drawing/2014/main" id="{5E0C039B-CE29-3B48-9EB3-48BE584FE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" y="181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WO</a:t>
                </a:r>
              </a:p>
            </p:txBody>
          </p:sp>
          <p:sp>
            <p:nvSpPr>
              <p:cNvPr id="546873" name="Text Box 57">
                <a:extLst>
                  <a:ext uri="{FF2B5EF4-FFF2-40B4-BE49-F238E27FC236}">
                    <a16:creationId xmlns:a16="http://schemas.microsoft.com/office/drawing/2014/main" id="{4A012AF0-E2AE-A748-B584-9665EA0890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5" y="181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</a:t>
                </a:r>
              </a:p>
            </p:txBody>
          </p:sp>
          <p:sp>
            <p:nvSpPr>
              <p:cNvPr id="546874" name="Text Box 58">
                <a:extLst>
                  <a:ext uri="{FF2B5EF4-FFF2-40B4-BE49-F238E27FC236}">
                    <a16:creationId xmlns:a16="http://schemas.microsoft.com/office/drawing/2014/main" id="{0EE1A0D1-5B46-1745-B78C-85915F4D8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" y="1818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75" name="Text Box 59">
                <a:extLst>
                  <a:ext uri="{FF2B5EF4-FFF2-40B4-BE49-F238E27FC236}">
                    <a16:creationId xmlns:a16="http://schemas.microsoft.com/office/drawing/2014/main" id="{A72B43FB-01D1-264A-940C-7087C6714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7" y="203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</a:t>
                </a:r>
              </a:p>
            </p:txBody>
          </p:sp>
          <p:sp>
            <p:nvSpPr>
              <p:cNvPr id="546876" name="Text Box 60">
                <a:extLst>
                  <a:ext uri="{FF2B5EF4-FFF2-40B4-BE49-F238E27FC236}">
                    <a16:creationId xmlns:a16="http://schemas.microsoft.com/office/drawing/2014/main" id="{3DF5EC5D-CAA4-E542-BB20-50F3CEC39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203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</a:t>
                </a:r>
              </a:p>
            </p:txBody>
          </p:sp>
          <p:sp>
            <p:nvSpPr>
              <p:cNvPr id="546877" name="Line 61">
                <a:extLst>
                  <a:ext uri="{FF2B5EF4-FFF2-40B4-BE49-F238E27FC236}">
                    <a16:creationId xmlns:a16="http://schemas.microsoft.com/office/drawing/2014/main" id="{E204353C-CEE1-3E42-BF55-EBEC37CC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78" name="Line 62">
                <a:extLst>
                  <a:ext uri="{FF2B5EF4-FFF2-40B4-BE49-F238E27FC236}">
                    <a16:creationId xmlns:a16="http://schemas.microsoft.com/office/drawing/2014/main" id="{F851093F-A9C3-BE48-9CC5-12C78C5E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79" name="Line 63">
                <a:extLst>
                  <a:ext uri="{FF2B5EF4-FFF2-40B4-BE49-F238E27FC236}">
                    <a16:creationId xmlns:a16="http://schemas.microsoft.com/office/drawing/2014/main" id="{E9F9C102-790E-8445-800A-9DE9540A3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0" name="Line 64">
                <a:extLst>
                  <a:ext uri="{FF2B5EF4-FFF2-40B4-BE49-F238E27FC236}">
                    <a16:creationId xmlns:a16="http://schemas.microsoft.com/office/drawing/2014/main" id="{1A4E7482-80CE-3748-9CB1-F4927799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1" name="Line 65">
                <a:extLst>
                  <a:ext uri="{FF2B5EF4-FFF2-40B4-BE49-F238E27FC236}">
                    <a16:creationId xmlns:a16="http://schemas.microsoft.com/office/drawing/2014/main" id="{D54EBD83-6B1A-774D-B25C-0661367C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2" name="Line 66">
                <a:extLst>
                  <a:ext uri="{FF2B5EF4-FFF2-40B4-BE49-F238E27FC236}">
                    <a16:creationId xmlns:a16="http://schemas.microsoft.com/office/drawing/2014/main" id="{EB6D6E15-0827-FB47-A215-1AFEC8F33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3" name="Line 67">
                <a:extLst>
                  <a:ext uri="{FF2B5EF4-FFF2-40B4-BE49-F238E27FC236}">
                    <a16:creationId xmlns:a16="http://schemas.microsoft.com/office/drawing/2014/main" id="{B38E9F84-B94A-2742-B0F9-08B6B96AA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4" name="Line 68">
                <a:extLst>
                  <a:ext uri="{FF2B5EF4-FFF2-40B4-BE49-F238E27FC236}">
                    <a16:creationId xmlns:a16="http://schemas.microsoft.com/office/drawing/2014/main" id="{BBDA2B57-6014-F74E-A1C2-C723EE0CC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5" name="Line 69">
                <a:extLst>
                  <a:ext uri="{FF2B5EF4-FFF2-40B4-BE49-F238E27FC236}">
                    <a16:creationId xmlns:a16="http://schemas.microsoft.com/office/drawing/2014/main" id="{A197601A-BC3B-8943-B7A7-75B705CF0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6" name="Line 70">
                <a:extLst>
                  <a:ext uri="{FF2B5EF4-FFF2-40B4-BE49-F238E27FC236}">
                    <a16:creationId xmlns:a16="http://schemas.microsoft.com/office/drawing/2014/main" id="{6BBE92B4-A262-C04F-89F5-10C6D1D18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7" name="Line 71">
                <a:extLst>
                  <a:ext uri="{FF2B5EF4-FFF2-40B4-BE49-F238E27FC236}">
                    <a16:creationId xmlns:a16="http://schemas.microsoft.com/office/drawing/2014/main" id="{184C5FA9-8406-8A42-A79F-EE3399742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8" name="Line 72">
                <a:extLst>
                  <a:ext uri="{FF2B5EF4-FFF2-40B4-BE49-F238E27FC236}">
                    <a16:creationId xmlns:a16="http://schemas.microsoft.com/office/drawing/2014/main" id="{3A05F3CF-B690-8E43-8A97-204B9C729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89" name="Line 73">
                <a:extLst>
                  <a:ext uri="{FF2B5EF4-FFF2-40B4-BE49-F238E27FC236}">
                    <a16:creationId xmlns:a16="http://schemas.microsoft.com/office/drawing/2014/main" id="{15FDEA7F-FCB6-F94C-A82C-CB1B9524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90" name="Line 74">
                <a:extLst>
                  <a:ext uri="{FF2B5EF4-FFF2-40B4-BE49-F238E27FC236}">
                    <a16:creationId xmlns:a16="http://schemas.microsoft.com/office/drawing/2014/main" id="{B7E68E08-E86A-0748-89DD-FE3E64D1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91" name="Line 75">
                <a:extLst>
                  <a:ext uri="{FF2B5EF4-FFF2-40B4-BE49-F238E27FC236}">
                    <a16:creationId xmlns:a16="http://schemas.microsoft.com/office/drawing/2014/main" id="{A499DC58-8949-E84D-9341-2A9C20ED9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92" name="Freeform 76">
                <a:extLst>
                  <a:ext uri="{FF2B5EF4-FFF2-40B4-BE49-F238E27FC236}">
                    <a16:creationId xmlns:a16="http://schemas.microsoft.com/office/drawing/2014/main" id="{94C583F4-B0B0-C048-B105-92CC736B1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659"/>
                <a:ext cx="5128" cy="4"/>
              </a:xfrm>
              <a:custGeom>
                <a:avLst/>
                <a:gdLst>
                  <a:gd name="T0" fmla="*/ 0 w 5380"/>
                  <a:gd name="T1" fmla="*/ 4 h 4"/>
                  <a:gd name="T2" fmla="*/ 5380 w 5380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80" h="4">
                    <a:moveTo>
                      <a:pt x="0" y="4"/>
                    </a:moveTo>
                    <a:lnTo>
                      <a:pt x="538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893" name="Text Box 77">
                <a:extLst>
                  <a:ext uri="{FF2B5EF4-FFF2-40B4-BE49-F238E27FC236}">
                    <a16:creationId xmlns:a16="http://schemas.microsoft.com/office/drawing/2014/main" id="{583998B5-3B7F-AD4C-8B92-A61BEF5A3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1818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1</a:t>
                </a:r>
              </a:p>
            </p:txBody>
          </p:sp>
          <p:sp>
            <p:nvSpPr>
              <p:cNvPr id="546894" name="Text Box 78">
                <a:extLst>
                  <a:ext uri="{FF2B5EF4-FFF2-40B4-BE49-F238E27FC236}">
                    <a16:creationId xmlns:a16="http://schemas.microsoft.com/office/drawing/2014/main" id="{CDD43537-A9CF-0E4E-9B4D-CBE37B2C4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2035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2</a:t>
                </a:r>
              </a:p>
            </p:txBody>
          </p:sp>
          <p:sp>
            <p:nvSpPr>
              <p:cNvPr id="546895" name="Text Box 79">
                <a:extLst>
                  <a:ext uri="{FF2B5EF4-FFF2-40B4-BE49-F238E27FC236}">
                    <a16:creationId xmlns:a16="http://schemas.microsoft.com/office/drawing/2014/main" id="{68C1DB93-27A7-BF40-A22D-4AD4FF05E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2254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3</a:t>
                </a:r>
              </a:p>
            </p:txBody>
          </p:sp>
          <p:sp>
            <p:nvSpPr>
              <p:cNvPr id="546896" name="Text Box 80">
                <a:extLst>
                  <a:ext uri="{FF2B5EF4-FFF2-40B4-BE49-F238E27FC236}">
                    <a16:creationId xmlns:a16="http://schemas.microsoft.com/office/drawing/2014/main" id="{17478495-08B8-4D4D-ADFC-18056DA2D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2472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4</a:t>
                </a:r>
              </a:p>
            </p:txBody>
          </p:sp>
          <p:sp>
            <p:nvSpPr>
              <p:cNvPr id="546897" name="Text Box 81">
                <a:extLst>
                  <a:ext uri="{FF2B5EF4-FFF2-40B4-BE49-F238E27FC236}">
                    <a16:creationId xmlns:a16="http://schemas.microsoft.com/office/drawing/2014/main" id="{AAAEAE67-DF5F-B540-A0C1-32AF8E08C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2691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5</a:t>
                </a:r>
              </a:p>
            </p:txBody>
          </p:sp>
          <p:sp>
            <p:nvSpPr>
              <p:cNvPr id="546898" name="Text Box 82">
                <a:extLst>
                  <a:ext uri="{FF2B5EF4-FFF2-40B4-BE49-F238E27FC236}">
                    <a16:creationId xmlns:a16="http://schemas.microsoft.com/office/drawing/2014/main" id="{9E69ED9A-B259-D944-8C44-D3802EBA1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2908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6</a:t>
                </a:r>
              </a:p>
            </p:txBody>
          </p:sp>
          <p:sp>
            <p:nvSpPr>
              <p:cNvPr id="546899" name="Text Box 83">
                <a:extLst>
                  <a:ext uri="{FF2B5EF4-FFF2-40B4-BE49-F238E27FC236}">
                    <a16:creationId xmlns:a16="http://schemas.microsoft.com/office/drawing/2014/main" id="{42EA255B-978A-3C44-B6CE-B567E8033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3126"/>
                <a:ext cx="5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 7</a:t>
                </a:r>
              </a:p>
            </p:txBody>
          </p:sp>
          <p:sp>
            <p:nvSpPr>
              <p:cNvPr id="546900" name="Text Box 84">
                <a:extLst>
                  <a:ext uri="{FF2B5EF4-FFF2-40B4-BE49-F238E27FC236}">
                    <a16:creationId xmlns:a16="http://schemas.microsoft.com/office/drawing/2014/main" id="{B3F3CFA5-C05F-974C-B74B-DE00795EC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3343"/>
                <a:ext cx="5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指令15</a:t>
                </a:r>
              </a:p>
            </p:txBody>
          </p:sp>
          <p:sp>
            <p:nvSpPr>
              <p:cNvPr id="546901" name="Text Box 85">
                <a:extLst>
                  <a:ext uri="{FF2B5EF4-FFF2-40B4-BE49-F238E27FC236}">
                    <a16:creationId xmlns:a16="http://schemas.microsoft.com/office/drawing/2014/main" id="{44F90F91-A5E1-DD4D-BF6C-4C2EB2FBF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3560"/>
                <a:ext cx="5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指令16</a:t>
                </a:r>
              </a:p>
            </p:txBody>
          </p:sp>
          <p:sp>
            <p:nvSpPr>
              <p:cNvPr id="546902" name="Line 86">
                <a:extLst>
                  <a:ext uri="{FF2B5EF4-FFF2-40B4-BE49-F238E27FC236}">
                    <a16:creationId xmlns:a16="http://schemas.microsoft.com/office/drawing/2014/main" id="{BD44C94D-B235-6548-9237-51499AFD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1287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903" name="Text Box 87">
                <a:extLst>
                  <a:ext uri="{FF2B5EF4-FFF2-40B4-BE49-F238E27FC236}">
                    <a16:creationId xmlns:a16="http://schemas.microsoft.com/office/drawing/2014/main" id="{870A1829-2D80-614E-B1F1-05AE0DAD2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" y="1426"/>
                <a:ext cx="50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1        2       3       4       5        6       7       8       9       10     11     12    13      14</a:t>
                </a:r>
              </a:p>
            </p:txBody>
          </p:sp>
          <p:sp>
            <p:nvSpPr>
              <p:cNvPr id="546904" name="Line 88">
                <a:extLst>
                  <a:ext uri="{FF2B5EF4-FFF2-40B4-BE49-F238E27FC236}">
                    <a16:creationId xmlns:a16="http://schemas.microsoft.com/office/drawing/2014/main" id="{125CE666-F0BA-CB49-A76D-EE3B1BC02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3975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905" name="Text Box 89">
                <a:extLst>
                  <a:ext uri="{FF2B5EF4-FFF2-40B4-BE49-F238E27FC236}">
                    <a16:creationId xmlns:a16="http://schemas.microsoft.com/office/drawing/2014/main" id="{F9E1AA97-FF05-B048-89DC-FC6AE80B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3733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转移损失</a:t>
                </a:r>
              </a:p>
            </p:txBody>
          </p:sp>
          <p:sp>
            <p:nvSpPr>
              <p:cNvPr id="546906" name="Text Box 90">
                <a:extLst>
                  <a:ext uri="{FF2B5EF4-FFF2-40B4-BE49-F238E27FC236}">
                    <a16:creationId xmlns:a16="http://schemas.microsoft.com/office/drawing/2014/main" id="{4B1C9AD5-71A1-7444-A042-B277B9A41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" y="1152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6907" name="Line 91">
                <a:extLst>
                  <a:ext uri="{FF2B5EF4-FFF2-40B4-BE49-F238E27FC236}">
                    <a16:creationId xmlns:a16="http://schemas.microsoft.com/office/drawing/2014/main" id="{7CF1BC43-9FB2-BD43-B50B-19F48A47F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2007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6908" name="Line 92">
                <a:extLst>
                  <a:ext uri="{FF2B5EF4-FFF2-40B4-BE49-F238E27FC236}">
                    <a16:creationId xmlns:a16="http://schemas.microsoft.com/office/drawing/2014/main" id="{411B0BF5-C048-2E44-AF47-712852A37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3" y="3543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6909" name="Text Box 93">
              <a:extLst>
                <a:ext uri="{FF2B5EF4-FFF2-40B4-BE49-F238E27FC236}">
                  <a16:creationId xmlns:a16="http://schemas.microsoft.com/office/drawing/2014/main" id="{DB7E86D5-90E0-C749-9EB1-0D251BE4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672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指令3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是转移指令</a:t>
              </a:r>
            </a:p>
          </p:txBody>
        </p:sp>
      </p:grpSp>
      <p:sp>
        <p:nvSpPr>
          <p:cNvPr id="546910" name="AutoShape 9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D6B482-3508-D048-AEC4-574B51E1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C91067A2-CECD-3F45-8A86-C2B4F3FB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"/>
            <a:ext cx="5399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五、流水线性能 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0B6F55F0-B342-264E-AB50-3A648378A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82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吞吐率 </a:t>
            </a: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6E616C1D-C71E-6B48-A8DC-BF994937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1447800"/>
            <a:ext cx="7620000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单位时间内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流水线所完成指令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或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输出结果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数量</a:t>
            </a:r>
          </a:p>
        </p:txBody>
      </p:sp>
      <p:sp>
        <p:nvSpPr>
          <p:cNvPr id="547846" name="Rectangle 6">
            <a:extLst>
              <a:ext uri="{FF2B5EF4-FFF2-40B4-BE49-F238E27FC236}">
                <a16:creationId xmlns:a16="http://schemas.microsoft.com/office/drawing/2014/main" id="{61D83CBC-6941-2943-A69E-004EDB52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7852" name="Rectangle 12">
            <a:extLst>
              <a:ext uri="{FF2B5EF4-FFF2-40B4-BE49-F238E27FC236}">
                <a16:creationId xmlns:a16="http://schemas.microsoft.com/office/drawing/2014/main" id="{F9A6EE78-DC66-2B45-B562-5D49BD3E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9972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最大吞吐率 </a:t>
            </a:r>
          </a:p>
        </p:txBody>
      </p:sp>
      <p:sp>
        <p:nvSpPr>
          <p:cNvPr id="547853" name="Rectangle 13">
            <a:extLst>
              <a:ext uri="{FF2B5EF4-FFF2-40B4-BE49-F238E27FC236}">
                <a16:creationId xmlns:a16="http://schemas.microsoft.com/office/drawing/2014/main" id="{C6A4D761-055F-6541-8961-C6388F1C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365625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实际吞吐率 </a:t>
            </a:r>
          </a:p>
        </p:txBody>
      </p:sp>
      <p:sp>
        <p:nvSpPr>
          <p:cNvPr id="547854" name="Text Box 14">
            <a:extLst>
              <a:ext uri="{FF2B5EF4-FFF2-40B4-BE49-F238E27FC236}">
                <a16:creationId xmlns:a16="http://schemas.microsoft.com/office/drawing/2014/main" id="{6109B2EB-92F3-644C-8723-410C717E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501332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连续处理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条指令的吞吐率为</a:t>
            </a:r>
          </a:p>
        </p:txBody>
      </p:sp>
      <p:sp>
        <p:nvSpPr>
          <p:cNvPr id="547860" name="AutoShape 2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662886-41E7-D648-A2C1-34AE0769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7866" name="Group 26">
            <a:extLst>
              <a:ext uri="{FF2B5EF4-FFF2-40B4-BE49-F238E27FC236}">
                <a16:creationId xmlns:a16="http://schemas.microsoft.com/office/drawing/2014/main" id="{621375F3-0CC4-C24B-94FF-2BE4EBC836F8}"/>
              </a:ext>
            </a:extLst>
          </p:cNvPr>
          <p:cNvGrpSpPr>
            <a:grpSpLocks/>
          </p:cNvGrpSpPr>
          <p:nvPr/>
        </p:nvGrpSpPr>
        <p:grpSpPr bwMode="auto">
          <a:xfrm>
            <a:off x="3817939" y="2046289"/>
            <a:ext cx="5145087" cy="503237"/>
            <a:chOff x="1445" y="1289"/>
            <a:chExt cx="3241" cy="317"/>
          </a:xfrm>
        </p:grpSpPr>
        <p:sp>
          <p:nvSpPr>
            <p:cNvPr id="547845" name="Text Box 5">
              <a:extLst>
                <a:ext uri="{FF2B5EF4-FFF2-40B4-BE49-F238E27FC236}">
                  <a16:creationId xmlns:a16="http://schemas.microsoft.com/office/drawing/2014/main" id="{30873BA1-6682-9F4A-8ACD-6FF705135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1289"/>
              <a:ext cx="288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kumimoji="1"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段的流水线各段时间为</a:t>
              </a:r>
              <a:r>
                <a:rPr kumimoji="1" lang="el-GR" altLang="zh-CN" sz="4000" b="1" baseline="-10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endParaRPr kumimoji="1" lang="en-US" altLang="zh-CN" sz="4000" b="1" baseline="-10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7864" name="Text Box 24">
              <a:extLst>
                <a:ext uri="{FF2B5EF4-FFF2-40B4-BE49-F238E27FC236}">
                  <a16:creationId xmlns:a16="http://schemas.microsoft.com/office/drawing/2014/main" id="{810BBAC8-FA63-ED4A-8640-FB1EF2AAA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315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</a:p>
          </p:txBody>
        </p:sp>
      </p:grpSp>
      <p:grpSp>
        <p:nvGrpSpPr>
          <p:cNvPr id="547870" name="Group 30">
            <a:extLst>
              <a:ext uri="{FF2B5EF4-FFF2-40B4-BE49-F238E27FC236}">
                <a16:creationId xmlns:a16="http://schemas.microsoft.com/office/drawing/2014/main" id="{746C7044-03BC-6145-9509-56DB864FFAB3}"/>
              </a:ext>
            </a:extLst>
          </p:cNvPr>
          <p:cNvGrpSpPr>
            <a:grpSpLocks/>
          </p:cNvGrpSpPr>
          <p:nvPr/>
        </p:nvGrpSpPr>
        <p:grpSpPr bwMode="auto">
          <a:xfrm>
            <a:off x="3792539" y="3429001"/>
            <a:ext cx="2479675" cy="836613"/>
            <a:chOff x="1429" y="2160"/>
            <a:chExt cx="1562" cy="527"/>
          </a:xfrm>
        </p:grpSpPr>
        <p:grpSp>
          <p:nvGrpSpPr>
            <p:cNvPr id="547868" name="Group 28">
              <a:extLst>
                <a:ext uri="{FF2B5EF4-FFF2-40B4-BE49-F238E27FC236}">
                  <a16:creationId xmlns:a16="http://schemas.microsoft.com/office/drawing/2014/main" id="{FCF61FA3-A253-5E4A-B0DA-F432C5FA8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2160"/>
              <a:ext cx="1562" cy="527"/>
              <a:chOff x="1429" y="2160"/>
              <a:chExt cx="1562" cy="527"/>
            </a:xfrm>
          </p:grpSpPr>
          <p:sp>
            <p:nvSpPr>
              <p:cNvPr id="547848" name="Text Box 8">
                <a:extLst>
                  <a:ext uri="{FF2B5EF4-FFF2-40B4-BE49-F238E27FC236}">
                    <a16:creationId xmlns:a16="http://schemas.microsoft.com/office/drawing/2014/main" id="{783A4742-026E-CA45-BD71-6F0AB50BF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223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pmax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</a:t>
                </a:r>
              </a:p>
            </p:txBody>
          </p:sp>
          <p:sp>
            <p:nvSpPr>
              <p:cNvPr id="547849" name="Text Box 9">
                <a:extLst>
                  <a:ext uri="{FF2B5EF4-FFF2-40B4-BE49-F238E27FC236}">
                    <a16:creationId xmlns:a16="http://schemas.microsoft.com/office/drawing/2014/main" id="{9440FAD6-E96B-504B-8DF4-79712B14F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360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Δ</a:t>
                </a:r>
              </a:p>
            </p:txBody>
          </p:sp>
          <p:sp>
            <p:nvSpPr>
              <p:cNvPr id="547850" name="Text Box 10">
                <a:extLst>
                  <a:ext uri="{FF2B5EF4-FFF2-40B4-BE49-F238E27FC236}">
                    <a16:creationId xmlns:a16="http://schemas.microsoft.com/office/drawing/2014/main" id="{E94B9170-6BEA-284E-83CC-B53A8A6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5" y="2160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7851" name="Line 11">
                <a:extLst>
                  <a:ext uri="{FF2B5EF4-FFF2-40B4-BE49-F238E27FC236}">
                    <a16:creationId xmlns:a16="http://schemas.microsoft.com/office/drawing/2014/main" id="{AC6B69E1-3174-1941-96DB-6CDD0139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" y="2418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7867" name="Text Box 27">
              <a:extLst>
                <a:ext uri="{FF2B5EF4-FFF2-40B4-BE49-F238E27FC236}">
                  <a16:creationId xmlns:a16="http://schemas.microsoft.com/office/drawing/2014/main" id="{2CCA1FDF-D55B-524B-AE34-1E5CE2022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37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zh-CN" altLang="en-US" sz="2400" b="1" i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7874" name="Group 34">
            <a:extLst>
              <a:ext uri="{FF2B5EF4-FFF2-40B4-BE49-F238E27FC236}">
                <a16:creationId xmlns:a16="http://schemas.microsoft.com/office/drawing/2014/main" id="{8A583F55-7901-0548-9A50-997F74564712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5445125"/>
            <a:ext cx="3816350" cy="947738"/>
            <a:chOff x="1429" y="3430"/>
            <a:chExt cx="2404" cy="597"/>
          </a:xfrm>
        </p:grpSpPr>
        <p:grpSp>
          <p:nvGrpSpPr>
            <p:cNvPr id="547873" name="Group 33">
              <a:extLst>
                <a:ext uri="{FF2B5EF4-FFF2-40B4-BE49-F238E27FC236}">
                  <a16:creationId xmlns:a16="http://schemas.microsoft.com/office/drawing/2014/main" id="{D02F29D6-35A4-4A47-87AF-86CF6EA23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430"/>
              <a:ext cx="2404" cy="591"/>
              <a:chOff x="1429" y="3430"/>
              <a:chExt cx="2404" cy="591"/>
            </a:xfrm>
          </p:grpSpPr>
          <p:sp>
            <p:nvSpPr>
              <p:cNvPr id="547856" name="Text Box 16">
                <a:extLst>
                  <a:ext uri="{FF2B5EF4-FFF2-40B4-BE49-F238E27FC236}">
                    <a16:creationId xmlns:a16="http://schemas.microsoft.com/office/drawing/2014/main" id="{88A7E6CB-B69E-2A4A-B29E-675359EB0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3552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</a:t>
                </a:r>
              </a:p>
            </p:txBody>
          </p:sp>
          <p:sp>
            <p:nvSpPr>
              <p:cNvPr id="547857" name="Text Box 17">
                <a:extLst>
                  <a:ext uri="{FF2B5EF4-FFF2-40B4-BE49-F238E27FC236}">
                    <a16:creationId xmlns:a16="http://schemas.microsoft.com/office/drawing/2014/main" id="{1F33C6B0-A7D3-8D44-9583-D1CFE18795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3" y="3694"/>
                <a:ext cx="19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r>
                  <a:rPr kumimoji="1" lang="en-US" altLang="zh-CN" sz="4000" b="1" baseline="-1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Δ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9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 (</a:t>
                </a: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4000" b="1" baseline="-1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Δ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547858" name="Text Box 18">
                <a:extLst>
                  <a:ext uri="{FF2B5EF4-FFF2-40B4-BE49-F238E27FC236}">
                    <a16:creationId xmlns:a16="http://schemas.microsoft.com/office/drawing/2014/main" id="{58BAA39B-CE1C-564C-8008-CE85D9D06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3430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547859" name="Line 19">
                <a:extLst>
                  <a:ext uri="{FF2B5EF4-FFF2-40B4-BE49-F238E27FC236}">
                    <a16:creationId xmlns:a16="http://schemas.microsoft.com/office/drawing/2014/main" id="{5DA51339-D730-7644-92AF-CD91534B1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6" y="373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7871" name="Text Box 31">
              <a:extLst>
                <a:ext uri="{FF2B5EF4-FFF2-40B4-BE49-F238E27FC236}">
                  <a16:creationId xmlns:a16="http://schemas.microsoft.com/office/drawing/2014/main" id="{BE7DCE93-DB5A-364F-A453-A495CC85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73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zh-CN" altLang="en-US" sz="2400" b="1" i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7872" name="Text Box 32">
              <a:extLst>
                <a:ext uri="{FF2B5EF4-FFF2-40B4-BE49-F238E27FC236}">
                  <a16:creationId xmlns:a16="http://schemas.microsoft.com/office/drawing/2014/main" id="{6F15B497-F41C-464E-9C97-31B8FC047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3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zh-CN" altLang="en-US" sz="2400" b="1" i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3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autoUpdateAnimBg="0"/>
      <p:bldP spid="547844" grpId="0" autoUpdateAnimBg="0"/>
      <p:bldP spid="547852" grpId="0" autoUpdateAnimBg="0"/>
      <p:bldP spid="547853" grpId="0" autoUpdateAnimBg="0"/>
      <p:bldP spid="5478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743BC1D8-A08C-164C-9EC1-3110A2E7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33375"/>
            <a:ext cx="4968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加速比 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8868" name="Rectangle 4">
            <a:extLst>
              <a:ext uri="{FF2B5EF4-FFF2-40B4-BE49-F238E27FC236}">
                <a16:creationId xmlns:a16="http://schemas.microsoft.com/office/drawing/2014/main" id="{1946BAC6-36F9-444A-9D61-6FFC4EFE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8869" name="Text Box 5">
            <a:extLst>
              <a:ext uri="{FF2B5EF4-FFF2-40B4-BE49-F238E27FC236}">
                <a16:creationId xmlns:a16="http://schemas.microsoft.com/office/drawing/2014/main" id="{F495459A-4EBF-1E4F-A680-1CFFEF08F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1377950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流水线的速度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与等功能的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非流水线的速度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之比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8881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D3E014B-F809-2B41-95FF-1DCBB0C6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8883" name="Group 19">
            <a:extLst>
              <a:ext uri="{FF2B5EF4-FFF2-40B4-BE49-F238E27FC236}">
                <a16:creationId xmlns:a16="http://schemas.microsoft.com/office/drawing/2014/main" id="{A7F28C21-32A6-2948-AE89-AB68C6A1C59E}"/>
              </a:ext>
            </a:extLst>
          </p:cNvPr>
          <p:cNvGrpSpPr>
            <a:grpSpLocks/>
          </p:cNvGrpSpPr>
          <p:nvPr/>
        </p:nvGrpSpPr>
        <p:grpSpPr bwMode="auto">
          <a:xfrm>
            <a:off x="2638426" y="1916113"/>
            <a:ext cx="4068763" cy="717550"/>
            <a:chOff x="702" y="1343"/>
            <a:chExt cx="2563" cy="452"/>
          </a:xfrm>
        </p:grpSpPr>
        <p:sp>
          <p:nvSpPr>
            <p:cNvPr id="548867" name="Text Box 3">
              <a:extLst>
                <a:ext uri="{FF2B5EF4-FFF2-40B4-BE49-F238E27FC236}">
                  <a16:creationId xmlns:a16="http://schemas.microsoft.com/office/drawing/2014/main" id="{D4C87639-E481-4E42-B929-17F4FDAD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343"/>
              <a:ext cx="21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设流水线各段时间为 </a:t>
              </a:r>
              <a:r>
                <a:rPr kumimoji="1" lang="zh-CN" altLang="zh-CN" sz="4000" b="1" baseline="-10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8882" name="Text Box 18">
              <a:extLst>
                <a:ext uri="{FF2B5EF4-FFF2-40B4-BE49-F238E27FC236}">
                  <a16:creationId xmlns:a16="http://schemas.microsoft.com/office/drawing/2014/main" id="{5620A8D4-8B53-A14B-A84D-BA114A8AB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150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zh-CN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8905" name="Group 41">
            <a:extLst>
              <a:ext uri="{FF2B5EF4-FFF2-40B4-BE49-F238E27FC236}">
                <a16:creationId xmlns:a16="http://schemas.microsoft.com/office/drawing/2014/main" id="{D2C7ACFC-09DC-9E40-BDF4-19B91C0EFC8F}"/>
              </a:ext>
            </a:extLst>
          </p:cNvPr>
          <p:cNvGrpSpPr>
            <a:grpSpLocks/>
          </p:cNvGrpSpPr>
          <p:nvPr/>
        </p:nvGrpSpPr>
        <p:grpSpPr bwMode="auto">
          <a:xfrm>
            <a:off x="2638426" y="2995614"/>
            <a:ext cx="7921625" cy="1125537"/>
            <a:chOff x="702" y="1887"/>
            <a:chExt cx="4990" cy="709"/>
          </a:xfrm>
        </p:grpSpPr>
        <p:grpSp>
          <p:nvGrpSpPr>
            <p:cNvPr id="548901" name="Group 37">
              <a:extLst>
                <a:ext uri="{FF2B5EF4-FFF2-40B4-BE49-F238E27FC236}">
                  <a16:creationId xmlns:a16="http://schemas.microsoft.com/office/drawing/2014/main" id="{255C86AA-784C-454C-AAAF-CF2A2253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887"/>
              <a:ext cx="4990" cy="709"/>
              <a:chOff x="702" y="1887"/>
              <a:chExt cx="4990" cy="709"/>
            </a:xfrm>
          </p:grpSpPr>
          <p:grpSp>
            <p:nvGrpSpPr>
              <p:cNvPr id="548900" name="Group 36">
                <a:extLst>
                  <a:ext uri="{FF2B5EF4-FFF2-40B4-BE49-F238E27FC236}">
                    <a16:creationId xmlns:a16="http://schemas.microsoft.com/office/drawing/2014/main" id="{29E6AEA1-28ED-D44E-A00E-49D3F49FC6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887"/>
                <a:ext cx="4990" cy="697"/>
                <a:chOff x="702" y="1887"/>
                <a:chExt cx="4990" cy="697"/>
              </a:xfrm>
            </p:grpSpPr>
            <p:sp>
              <p:nvSpPr>
                <p:cNvPr id="548870" name="Text Box 6">
                  <a:extLst>
                    <a:ext uri="{FF2B5EF4-FFF2-40B4-BE49-F238E27FC236}">
                      <a16:creationId xmlns:a16="http://schemas.microsoft.com/office/drawing/2014/main" id="{0EBAEE03-D9CD-C247-832E-C0EC222948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" y="1887"/>
                  <a:ext cx="4990" cy="6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完成 </a:t>
                  </a:r>
                  <a:r>
                    <a:rPr kumimoji="1" lang="en-US" altLang="zh-CN" sz="24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 </a:t>
                  </a: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条指令在 </a:t>
                  </a:r>
                  <a:r>
                    <a:rPr kumimoji="1" lang="en-US" altLang="zh-CN" sz="2400" b="1" i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段流水线上共需</a:t>
                  </a:r>
                </a:p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      </a:t>
                  </a: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= </a:t>
                  </a:r>
                  <a:r>
                    <a:rPr kumimoji="1" lang="en-US" altLang="zh-CN" sz="28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·</a:t>
                  </a: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</a:t>
                  </a:r>
                  <a:r>
                    <a:rPr kumimoji="1" lang="en-US" altLang="zh-CN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 (</a:t>
                  </a:r>
                  <a:r>
                    <a:rPr kumimoji="1" lang="en-US" altLang="zh-CN" sz="28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kumimoji="1" lang="en-US" altLang="zh-CN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kumimoji="1" lang="en-US" altLang="zh-CN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) </a:t>
                  </a:r>
                  <a:r>
                    <a:rPr kumimoji="1" lang="zh-CN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·</a:t>
                  </a: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</a:p>
              </p:txBody>
            </p:sp>
            <p:sp>
              <p:nvSpPr>
                <p:cNvPr id="548884" name="Text Box 20">
                  <a:extLst>
                    <a:ext uri="{FF2B5EF4-FFF2-40B4-BE49-F238E27FC236}">
                      <a16:creationId xmlns:a16="http://schemas.microsoft.com/office/drawing/2014/main" id="{F203031F-1624-724D-9F20-A275CD3AE5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7" y="229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  </a:t>
                  </a:r>
                  <a:endParaRPr kumimoji="1" lang="zh-CN" altLang="en-US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8885" name="Text Box 21">
                  <a:extLst>
                    <a:ext uri="{FF2B5EF4-FFF2-40B4-BE49-F238E27FC236}">
                      <a16:creationId xmlns:a16="http://schemas.microsoft.com/office/drawing/2014/main" id="{53E0D8A4-A65F-2E4C-868B-CD994C651C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296"/>
                  <a:ext cx="5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  </a:t>
                  </a:r>
                  <a:endParaRPr kumimoji="1" lang="zh-CN" altLang="en-US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8888" name="Text Box 24">
                <a:extLst>
                  <a:ext uri="{FF2B5EF4-FFF2-40B4-BE49-F238E27FC236}">
                    <a16:creationId xmlns:a16="http://schemas.microsoft.com/office/drawing/2014/main" id="{2906E937-8869-B045-BADF-D1F382E79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2269"/>
                <a:ext cx="3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zh-CN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Δ</a:t>
                </a:r>
                <a:endPara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8889" name="Text Box 25">
              <a:extLst>
                <a:ext uri="{FF2B5EF4-FFF2-40B4-BE49-F238E27FC236}">
                  <a16:creationId xmlns:a16="http://schemas.microsoft.com/office/drawing/2014/main" id="{5A7C930E-F0D5-8D4E-89AC-01263CBAC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269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Δ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8906" name="Group 42">
            <a:extLst>
              <a:ext uri="{FF2B5EF4-FFF2-40B4-BE49-F238E27FC236}">
                <a16:creationId xmlns:a16="http://schemas.microsoft.com/office/drawing/2014/main" id="{7AC82533-0849-604B-9C3A-C69673744780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4346575"/>
            <a:ext cx="8713788" cy="1100138"/>
            <a:chOff x="702" y="2738"/>
            <a:chExt cx="5489" cy="693"/>
          </a:xfrm>
        </p:grpSpPr>
        <p:sp>
          <p:nvSpPr>
            <p:cNvPr id="548871" name="Text Box 7">
              <a:extLst>
                <a:ext uri="{FF2B5EF4-FFF2-40B4-BE49-F238E27FC236}">
                  <a16:creationId xmlns:a16="http://schemas.microsoft.com/office/drawing/2014/main" id="{0D81CB9D-12B6-6F40-BCC5-317873DB3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2738"/>
              <a:ext cx="548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完成 </a:t>
              </a:r>
              <a:r>
                <a:rPr kumimoji="1"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条指令在等效的非流水线上共需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kumimoji="1" lang="zh-CN" altLang="en-US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′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nm</a:t>
              </a:r>
              <a:r>
                <a:rPr kumimoji="1" lang="zh-CN" altLang="en-US" sz="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kumimoji="1"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</a:p>
          </p:txBody>
        </p:sp>
        <p:sp>
          <p:nvSpPr>
            <p:cNvPr id="548890" name="Text Box 26">
              <a:extLst>
                <a:ext uri="{FF2B5EF4-FFF2-40B4-BE49-F238E27FC236}">
                  <a16:creationId xmlns:a16="http://schemas.microsoft.com/office/drawing/2014/main" id="{CD1DACE9-641A-E54C-9FB6-687681C99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313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8891" name="Text Box 27">
              <a:extLst>
                <a:ext uri="{FF2B5EF4-FFF2-40B4-BE49-F238E27FC236}">
                  <a16:creationId xmlns:a16="http://schemas.microsoft.com/office/drawing/2014/main" id="{60C5ECFA-77D7-B046-8DFC-33F123EE7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104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Δ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8907" name="Group 43">
            <a:extLst>
              <a:ext uri="{FF2B5EF4-FFF2-40B4-BE49-F238E27FC236}">
                <a16:creationId xmlns:a16="http://schemas.microsoft.com/office/drawing/2014/main" id="{1D44D9DE-7A3E-9547-AB26-9655FFE37A22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5516563"/>
            <a:ext cx="7107238" cy="963612"/>
            <a:chOff x="702" y="3566"/>
            <a:chExt cx="4477" cy="607"/>
          </a:xfrm>
        </p:grpSpPr>
        <p:grpSp>
          <p:nvGrpSpPr>
            <p:cNvPr id="548899" name="Group 35">
              <a:extLst>
                <a:ext uri="{FF2B5EF4-FFF2-40B4-BE49-F238E27FC236}">
                  <a16:creationId xmlns:a16="http://schemas.microsoft.com/office/drawing/2014/main" id="{13E177EC-8109-1F45-82BE-A61A1BBBC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3566"/>
              <a:ext cx="3809" cy="590"/>
              <a:chOff x="1370" y="3566"/>
              <a:chExt cx="3809" cy="590"/>
            </a:xfrm>
          </p:grpSpPr>
          <p:sp>
            <p:nvSpPr>
              <p:cNvPr id="548873" name="Text Box 9">
                <a:extLst>
                  <a:ext uri="{FF2B5EF4-FFF2-40B4-BE49-F238E27FC236}">
                    <a16:creationId xmlns:a16="http://schemas.microsoft.com/office/drawing/2014/main" id="{0BFF5903-91E5-EF4A-8298-3F025024B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705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</a:t>
                </a:r>
              </a:p>
            </p:txBody>
          </p:sp>
          <p:sp>
            <p:nvSpPr>
              <p:cNvPr id="548874" name="Text Box 10">
                <a:extLst>
                  <a:ext uri="{FF2B5EF4-FFF2-40B4-BE49-F238E27FC236}">
                    <a16:creationId xmlns:a16="http://schemas.microsoft.com/office/drawing/2014/main" id="{7894CD72-99E9-DF42-A963-E291771A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829"/>
                <a:ext cx="15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+(</a:t>
                </a: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kumimoji="1" lang="en-US" altLang="zh-CN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8875" name="Text Box 11">
                <a:extLst>
                  <a:ext uri="{FF2B5EF4-FFF2-40B4-BE49-F238E27FC236}">
                    <a16:creationId xmlns:a16="http://schemas.microsoft.com/office/drawing/2014/main" id="{A57D61C8-13C7-DB48-B2A7-D25104EDF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3566"/>
                <a:ext cx="86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nm </a:t>
                </a:r>
                <a:r>
                  <a:rPr kumimoji="1" lang="en-US" altLang="zh-CN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·</a:t>
                </a:r>
                <a:endParaRPr kumimoji="1" lang="en-US" altLang="zh-CN" b="1" i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8876" name="Line 12">
                <a:extLst>
                  <a:ext uri="{FF2B5EF4-FFF2-40B4-BE49-F238E27FC236}">
                    <a16:creationId xmlns:a16="http://schemas.microsoft.com/office/drawing/2014/main" id="{DBBF9D35-62C5-2E46-9E0D-8D3DA715D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" y="3887"/>
                <a:ext cx="1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8877" name="Text Box 13">
                <a:extLst>
                  <a:ext uri="{FF2B5EF4-FFF2-40B4-BE49-F238E27FC236}">
                    <a16:creationId xmlns:a16="http://schemas.microsoft.com/office/drawing/2014/main" id="{936FFAC9-16DA-8349-BE90-BD5E7DD52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0" y="374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548878" name="Line 14">
                <a:extLst>
                  <a:ext uri="{FF2B5EF4-FFF2-40B4-BE49-F238E27FC236}">
                    <a16:creationId xmlns:a16="http://schemas.microsoft.com/office/drawing/2014/main" id="{043CA8C1-7383-A24A-83C8-CE2A667F2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7" y="3887"/>
                <a:ext cx="8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8879" name="Text Box 15">
                <a:extLst>
                  <a:ext uri="{FF2B5EF4-FFF2-40B4-BE49-F238E27FC236}">
                    <a16:creationId xmlns:a16="http://schemas.microsoft.com/office/drawing/2014/main" id="{6D4F1B8E-4B32-BE4E-91B6-BAD0A2BCE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" y="3566"/>
                <a:ext cx="86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nm</a:t>
                </a:r>
              </a:p>
            </p:txBody>
          </p:sp>
          <p:sp>
            <p:nvSpPr>
              <p:cNvPr id="548880" name="Text Box 16">
                <a:extLst>
                  <a:ext uri="{FF2B5EF4-FFF2-40B4-BE49-F238E27FC236}">
                    <a16:creationId xmlns:a16="http://schemas.microsoft.com/office/drawing/2014/main" id="{6AC3FF9B-0E8E-2545-9251-B970CECDA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8" y="3829"/>
                <a:ext cx="15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 </a:t>
                </a:r>
                <a:r>
                  <a:rPr kumimoji="1" lang="en-US" altLang="zh-CN" sz="28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 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548892" name="Text Box 28">
              <a:extLst>
                <a:ext uri="{FF2B5EF4-FFF2-40B4-BE49-F238E27FC236}">
                  <a16:creationId xmlns:a16="http://schemas.microsoft.com/office/drawing/2014/main" id="{FE97F1AF-C696-6A41-AA06-9A1A3EA1F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3566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Δ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8893" name="Text Box 29">
              <a:extLst>
                <a:ext uri="{FF2B5EF4-FFF2-40B4-BE49-F238E27FC236}">
                  <a16:creationId xmlns:a16="http://schemas.microsoft.com/office/drawing/2014/main" id="{CAF68324-4FCD-3F42-9424-CFFA61A5C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3603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8894" name="Text Box 30">
              <a:extLst>
                <a:ext uri="{FF2B5EF4-FFF2-40B4-BE49-F238E27FC236}">
                  <a16:creationId xmlns:a16="http://schemas.microsoft.com/office/drawing/2014/main" id="{C15E00D3-2E1C-6243-BC31-F98A6A577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3846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Δ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8895" name="Text Box 31">
              <a:extLst>
                <a:ext uri="{FF2B5EF4-FFF2-40B4-BE49-F238E27FC236}">
                  <a16:creationId xmlns:a16="http://schemas.microsoft.com/office/drawing/2014/main" id="{076C6774-123B-2240-86C2-69D08CA17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3846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Δ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8896" name="Text Box 32">
              <a:extLst>
                <a:ext uri="{FF2B5EF4-FFF2-40B4-BE49-F238E27FC236}">
                  <a16:creationId xmlns:a16="http://schemas.microsoft.com/office/drawing/2014/main" id="{8DBDAF3E-7515-B749-B056-CA87E1007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387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8897" name="Text Box 33">
              <a:extLst>
                <a:ext uri="{FF2B5EF4-FFF2-40B4-BE49-F238E27FC236}">
                  <a16:creationId xmlns:a16="http://schemas.microsoft.com/office/drawing/2014/main" id="{639746EB-7DAF-AC48-99AB-5F5049148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387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 </a:t>
              </a:r>
              <a:endPara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8898" name="Text Box 34">
              <a:extLst>
                <a:ext uri="{FF2B5EF4-FFF2-40B4-BE49-F238E27FC236}">
                  <a16:creationId xmlns:a16="http://schemas.microsoft.com/office/drawing/2014/main" id="{B8A064D9-7DC1-3A42-AF07-9CEE38EE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3729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0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>
            <a:extLst>
              <a:ext uri="{FF2B5EF4-FFF2-40B4-BE49-F238E27FC236}">
                <a16:creationId xmlns:a16="http://schemas.microsoft.com/office/drawing/2014/main" id="{CC1726A7-E492-5B47-922B-D23C36D5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954213"/>
            <a:ext cx="7272337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由于流水线有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建立时间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和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排空时间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因此各功能段的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设备不可能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一直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处于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状态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3AE78004-E2A9-0341-B35F-CCBF81B1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49892" name="Text Box 4">
            <a:extLst>
              <a:ext uri="{FF2B5EF4-FFF2-40B4-BE49-F238E27FC236}">
                <a16:creationId xmlns:a16="http://schemas.microsoft.com/office/drawing/2014/main" id="{65C7D0B6-CB13-E94D-ADB7-39B8EA9A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196975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流水线中各功能段的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利用率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9893" name="Rectangle 5">
            <a:extLst>
              <a:ext uri="{FF2B5EF4-FFF2-40B4-BE49-F238E27FC236}">
                <a16:creationId xmlns:a16="http://schemas.microsoft.com/office/drawing/2014/main" id="{8404305A-5E83-1242-BF39-A9AFBD9E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3375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效率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49894" name="Group 6">
            <a:extLst>
              <a:ext uri="{FF2B5EF4-FFF2-40B4-BE49-F238E27FC236}">
                <a16:creationId xmlns:a16="http://schemas.microsoft.com/office/drawing/2014/main" id="{FCF889F5-E8A6-AC4F-9AE2-3394C0ED13E7}"/>
              </a:ext>
            </a:extLst>
          </p:cNvPr>
          <p:cNvGrpSpPr>
            <a:grpSpLocks/>
          </p:cNvGrpSpPr>
          <p:nvPr/>
        </p:nvGrpSpPr>
        <p:grpSpPr bwMode="auto">
          <a:xfrm>
            <a:off x="3141664" y="3400426"/>
            <a:ext cx="6842125" cy="3268663"/>
            <a:chOff x="793" y="1846"/>
            <a:chExt cx="4310" cy="2059"/>
          </a:xfrm>
        </p:grpSpPr>
        <p:sp>
          <p:nvSpPr>
            <p:cNvPr id="549895" name="Text Box 7">
              <a:extLst>
                <a:ext uri="{FF2B5EF4-FFF2-40B4-BE49-F238E27FC236}">
                  <a16:creationId xmlns:a16="http://schemas.microsoft.com/office/drawing/2014/main" id="{A5168B1B-BDFB-E24F-AE73-BAB4364BA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49896" name="Text Box 8">
              <a:extLst>
                <a:ext uri="{FF2B5EF4-FFF2-40B4-BE49-F238E27FC236}">
                  <a16:creationId xmlns:a16="http://schemas.microsoft.com/office/drawing/2014/main" id="{CA3DAE4F-A7A8-E84A-8A1E-5F792E8D4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9897" name="Line 9">
              <a:extLst>
                <a:ext uri="{FF2B5EF4-FFF2-40B4-BE49-F238E27FC236}">
                  <a16:creationId xmlns:a16="http://schemas.microsoft.com/office/drawing/2014/main" id="{01D01FF4-2A3B-0642-BC70-7BF1048D5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898" name="Line 10">
              <a:extLst>
                <a:ext uri="{FF2B5EF4-FFF2-40B4-BE49-F238E27FC236}">
                  <a16:creationId xmlns:a16="http://schemas.microsoft.com/office/drawing/2014/main" id="{20242C2D-6912-CE46-96C4-10CF8FD38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899" name="Line 11">
              <a:extLst>
                <a:ext uri="{FF2B5EF4-FFF2-40B4-BE49-F238E27FC236}">
                  <a16:creationId xmlns:a16="http://schemas.microsoft.com/office/drawing/2014/main" id="{F844E70B-0AC8-C04E-B67F-8BFCB475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0" name="Line 12">
              <a:extLst>
                <a:ext uri="{FF2B5EF4-FFF2-40B4-BE49-F238E27FC236}">
                  <a16:creationId xmlns:a16="http://schemas.microsoft.com/office/drawing/2014/main" id="{4E214FCF-1B77-8145-A3A7-0514C955A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1" name="Line 13">
              <a:extLst>
                <a:ext uri="{FF2B5EF4-FFF2-40B4-BE49-F238E27FC236}">
                  <a16:creationId xmlns:a16="http://schemas.microsoft.com/office/drawing/2014/main" id="{FF7DCC72-696B-314C-8D02-FAEDD408C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2" name="Line 14">
              <a:extLst>
                <a:ext uri="{FF2B5EF4-FFF2-40B4-BE49-F238E27FC236}">
                  <a16:creationId xmlns:a16="http://schemas.microsoft.com/office/drawing/2014/main" id="{D7060F39-97A1-1F41-A04B-708ABA7E7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3" name="Line 15">
              <a:extLst>
                <a:ext uri="{FF2B5EF4-FFF2-40B4-BE49-F238E27FC236}">
                  <a16:creationId xmlns:a16="http://schemas.microsoft.com/office/drawing/2014/main" id="{87DBEB42-08AB-DF46-9A14-601045BD7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4" name="Line 16">
              <a:extLst>
                <a:ext uri="{FF2B5EF4-FFF2-40B4-BE49-F238E27FC236}">
                  <a16:creationId xmlns:a16="http://schemas.microsoft.com/office/drawing/2014/main" id="{662B40DB-746F-1242-A032-C7B686866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5" name="Line 17">
              <a:extLst>
                <a:ext uri="{FF2B5EF4-FFF2-40B4-BE49-F238E27FC236}">
                  <a16:creationId xmlns:a16="http://schemas.microsoft.com/office/drawing/2014/main" id="{98F6F4A5-040A-5C4E-ABDA-EC7A25609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6" name="Line 18">
              <a:extLst>
                <a:ext uri="{FF2B5EF4-FFF2-40B4-BE49-F238E27FC236}">
                  <a16:creationId xmlns:a16="http://schemas.microsoft.com/office/drawing/2014/main" id="{16322BF9-FBF0-CF47-823A-5960992CC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7" name="Line 19">
              <a:extLst>
                <a:ext uri="{FF2B5EF4-FFF2-40B4-BE49-F238E27FC236}">
                  <a16:creationId xmlns:a16="http://schemas.microsoft.com/office/drawing/2014/main" id="{8358BA35-6E0A-0244-8DA5-2818BCFE4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8" name="Line 20">
              <a:extLst>
                <a:ext uri="{FF2B5EF4-FFF2-40B4-BE49-F238E27FC236}">
                  <a16:creationId xmlns:a16="http://schemas.microsoft.com/office/drawing/2014/main" id="{6FE7A2C9-F445-584D-9A8D-5C2779BE5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09" name="Line 21">
              <a:extLst>
                <a:ext uri="{FF2B5EF4-FFF2-40B4-BE49-F238E27FC236}">
                  <a16:creationId xmlns:a16="http://schemas.microsoft.com/office/drawing/2014/main" id="{05B73D79-F2F3-E74A-8E70-73DCBA5E2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0" name="Line 22">
              <a:extLst>
                <a:ext uri="{FF2B5EF4-FFF2-40B4-BE49-F238E27FC236}">
                  <a16:creationId xmlns:a16="http://schemas.microsoft.com/office/drawing/2014/main" id="{80DAF441-F5F0-6042-802B-DB7DEC301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1" name="Line 23">
              <a:extLst>
                <a:ext uri="{FF2B5EF4-FFF2-40B4-BE49-F238E27FC236}">
                  <a16:creationId xmlns:a16="http://schemas.microsoft.com/office/drawing/2014/main" id="{C7631E55-28C8-9749-951E-96DE50105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2" name="Line 24">
              <a:extLst>
                <a:ext uri="{FF2B5EF4-FFF2-40B4-BE49-F238E27FC236}">
                  <a16:creationId xmlns:a16="http://schemas.microsoft.com/office/drawing/2014/main" id="{2014F1CC-20C8-5F4D-A5CC-DE7DD002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3" name="Line 25">
              <a:extLst>
                <a:ext uri="{FF2B5EF4-FFF2-40B4-BE49-F238E27FC236}">
                  <a16:creationId xmlns:a16="http://schemas.microsoft.com/office/drawing/2014/main" id="{6A58E64F-B807-7043-AA2D-48E01FBF0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4" name="Line 26">
              <a:extLst>
                <a:ext uri="{FF2B5EF4-FFF2-40B4-BE49-F238E27FC236}">
                  <a16:creationId xmlns:a16="http://schemas.microsoft.com/office/drawing/2014/main" id="{432EA89B-D1BE-0641-8760-E6847F334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5" name="Line 27">
              <a:extLst>
                <a:ext uri="{FF2B5EF4-FFF2-40B4-BE49-F238E27FC236}">
                  <a16:creationId xmlns:a16="http://schemas.microsoft.com/office/drawing/2014/main" id="{F395E67B-4345-3841-94B1-ED851C9D7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16" name="Text Box 28">
              <a:extLst>
                <a:ext uri="{FF2B5EF4-FFF2-40B4-BE49-F238E27FC236}">
                  <a16:creationId xmlns:a16="http://schemas.microsoft.com/office/drawing/2014/main" id="{82FB7D32-9662-4C4C-9AF5-D8264E46D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9917" name="Text Box 29">
              <a:extLst>
                <a:ext uri="{FF2B5EF4-FFF2-40B4-BE49-F238E27FC236}">
                  <a16:creationId xmlns:a16="http://schemas.microsoft.com/office/drawing/2014/main" id="{E8C2D14F-585A-E64A-8E7A-5EEE66CE4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9918" name="Text Box 30">
              <a:extLst>
                <a:ext uri="{FF2B5EF4-FFF2-40B4-BE49-F238E27FC236}">
                  <a16:creationId xmlns:a16="http://schemas.microsoft.com/office/drawing/2014/main" id="{35045770-2372-A44A-8716-6CC799FE5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9919" name="Text Box 31">
              <a:extLst>
                <a:ext uri="{FF2B5EF4-FFF2-40B4-BE49-F238E27FC236}">
                  <a16:creationId xmlns:a16="http://schemas.microsoft.com/office/drawing/2014/main" id="{6050E90E-DEA2-0D40-9B9E-518F09B93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9920" name="Text Box 32">
              <a:extLst>
                <a:ext uri="{FF2B5EF4-FFF2-40B4-BE49-F238E27FC236}">
                  <a16:creationId xmlns:a16="http://schemas.microsoft.com/office/drawing/2014/main" id="{B90A26C7-F81B-DA48-A69B-69824315F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9921" name="Text Box 33">
              <a:extLst>
                <a:ext uri="{FF2B5EF4-FFF2-40B4-BE49-F238E27FC236}">
                  <a16:creationId xmlns:a16="http://schemas.microsoft.com/office/drawing/2014/main" id="{A97E50B2-604A-F148-A1DF-22648FC62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9922" name="Text Box 34">
              <a:extLst>
                <a:ext uri="{FF2B5EF4-FFF2-40B4-BE49-F238E27FC236}">
                  <a16:creationId xmlns:a16="http://schemas.microsoft.com/office/drawing/2014/main" id="{E3D5CE4E-1D37-7249-A7F3-1E23B979D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9923" name="Text Box 35">
              <a:extLst>
                <a:ext uri="{FF2B5EF4-FFF2-40B4-BE49-F238E27FC236}">
                  <a16:creationId xmlns:a16="http://schemas.microsoft.com/office/drawing/2014/main" id="{6EB7080F-1064-7A40-8048-5FC13889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9924" name="Text Box 36">
              <a:extLst>
                <a:ext uri="{FF2B5EF4-FFF2-40B4-BE49-F238E27FC236}">
                  <a16:creationId xmlns:a16="http://schemas.microsoft.com/office/drawing/2014/main" id="{AA4DE9E2-51FE-F044-8459-6647F5F2D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9925" name="Text Box 37">
              <a:extLst>
                <a:ext uri="{FF2B5EF4-FFF2-40B4-BE49-F238E27FC236}">
                  <a16:creationId xmlns:a16="http://schemas.microsoft.com/office/drawing/2014/main" id="{5999F327-ABBD-9B42-BBBE-7767EC7B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9926" name="Text Box 38">
              <a:extLst>
                <a:ext uri="{FF2B5EF4-FFF2-40B4-BE49-F238E27FC236}">
                  <a16:creationId xmlns:a16="http://schemas.microsoft.com/office/drawing/2014/main" id="{4B477C68-BAAE-1948-8B99-90787CEA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9927" name="Text Box 39">
              <a:extLst>
                <a:ext uri="{FF2B5EF4-FFF2-40B4-BE49-F238E27FC236}">
                  <a16:creationId xmlns:a16="http://schemas.microsoft.com/office/drawing/2014/main" id="{34845934-0BD2-2445-8923-1675369CF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9928" name="Text Box 40">
              <a:extLst>
                <a:ext uri="{FF2B5EF4-FFF2-40B4-BE49-F238E27FC236}">
                  <a16:creationId xmlns:a16="http://schemas.microsoft.com/office/drawing/2014/main" id="{DE48FCB1-309F-B84A-A028-994C3BEA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9929" name="Text Box 41">
              <a:extLst>
                <a:ext uri="{FF2B5EF4-FFF2-40B4-BE49-F238E27FC236}">
                  <a16:creationId xmlns:a16="http://schemas.microsoft.com/office/drawing/2014/main" id="{D1BFA580-6782-DA43-BF1A-556812A41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9930" name="Text Box 42">
              <a:extLst>
                <a:ext uri="{FF2B5EF4-FFF2-40B4-BE49-F238E27FC236}">
                  <a16:creationId xmlns:a16="http://schemas.microsoft.com/office/drawing/2014/main" id="{A3329847-C543-E244-B8F2-43B64B254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9931" name="Text Box 43">
              <a:extLst>
                <a:ext uri="{FF2B5EF4-FFF2-40B4-BE49-F238E27FC236}">
                  <a16:creationId xmlns:a16="http://schemas.microsoft.com/office/drawing/2014/main" id="{E1201322-E94E-3745-9802-44FB903DE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9932" name="Text Box 44">
              <a:extLst>
                <a:ext uri="{FF2B5EF4-FFF2-40B4-BE49-F238E27FC236}">
                  <a16:creationId xmlns:a16="http://schemas.microsoft.com/office/drawing/2014/main" id="{F3081570-2B06-3447-8F12-982DC9D26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9933" name="Text Box 45">
              <a:extLst>
                <a:ext uri="{FF2B5EF4-FFF2-40B4-BE49-F238E27FC236}">
                  <a16:creationId xmlns:a16="http://schemas.microsoft.com/office/drawing/2014/main" id="{A64B9BE7-B0C4-C947-99D7-D70BD5B53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9934" name="Text Box 46">
              <a:extLst>
                <a:ext uri="{FF2B5EF4-FFF2-40B4-BE49-F238E27FC236}">
                  <a16:creationId xmlns:a16="http://schemas.microsoft.com/office/drawing/2014/main" id="{A4E55604-D70C-4F4B-A477-BE916B1F5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9935" name="Text Box 47">
              <a:extLst>
                <a:ext uri="{FF2B5EF4-FFF2-40B4-BE49-F238E27FC236}">
                  <a16:creationId xmlns:a16="http://schemas.microsoft.com/office/drawing/2014/main" id="{BB06412F-EF20-AA4C-A9E3-72FB66EFE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49936" name="Text Box 48">
              <a:extLst>
                <a:ext uri="{FF2B5EF4-FFF2-40B4-BE49-F238E27FC236}">
                  <a16:creationId xmlns:a16="http://schemas.microsoft.com/office/drawing/2014/main" id="{CE9FEF36-9428-D744-B12B-906D35BC6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49937" name="Text Box 49">
              <a:extLst>
                <a:ext uri="{FF2B5EF4-FFF2-40B4-BE49-F238E27FC236}">
                  <a16:creationId xmlns:a16="http://schemas.microsoft.com/office/drawing/2014/main" id="{A1542BD3-FB80-744D-8E5A-FE4A4915D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49938" name="Text Box 50">
              <a:extLst>
                <a:ext uri="{FF2B5EF4-FFF2-40B4-BE49-F238E27FC236}">
                  <a16:creationId xmlns:a16="http://schemas.microsoft.com/office/drawing/2014/main" id="{11A84CFC-A924-D447-A7FA-CB697016E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49939" name="Text Box 51">
              <a:extLst>
                <a:ext uri="{FF2B5EF4-FFF2-40B4-BE49-F238E27FC236}">
                  <a16:creationId xmlns:a16="http://schemas.microsoft.com/office/drawing/2014/main" id="{976B0AFF-F5D0-094D-9F6E-D164736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9940" name="Text Box 52">
              <a:extLst>
                <a:ext uri="{FF2B5EF4-FFF2-40B4-BE49-F238E27FC236}">
                  <a16:creationId xmlns:a16="http://schemas.microsoft.com/office/drawing/2014/main" id="{4CA4C7E6-0883-CA4B-82C6-A116A57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9941" name="Text Box 53">
              <a:extLst>
                <a:ext uri="{FF2B5EF4-FFF2-40B4-BE49-F238E27FC236}">
                  <a16:creationId xmlns:a16="http://schemas.microsoft.com/office/drawing/2014/main" id="{2597D17C-C83A-424D-B992-5424B3B20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9942" name="Text Box 54">
              <a:extLst>
                <a:ext uri="{FF2B5EF4-FFF2-40B4-BE49-F238E27FC236}">
                  <a16:creationId xmlns:a16="http://schemas.microsoft.com/office/drawing/2014/main" id="{E3029E23-30E7-9144-8A17-8CC9E0501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9943" name="Text Box 55">
              <a:extLst>
                <a:ext uri="{FF2B5EF4-FFF2-40B4-BE49-F238E27FC236}">
                  <a16:creationId xmlns:a16="http://schemas.microsoft.com/office/drawing/2014/main" id="{FDB78AD5-36D8-A846-9E43-973482F4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549944" name="Text Box 56">
              <a:extLst>
                <a:ext uri="{FF2B5EF4-FFF2-40B4-BE49-F238E27FC236}">
                  <a16:creationId xmlns:a16="http://schemas.microsoft.com/office/drawing/2014/main" id="{03F0483A-5212-3D4B-814C-1B7598734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549945" name="Text Box 57">
              <a:extLst>
                <a:ext uri="{FF2B5EF4-FFF2-40B4-BE49-F238E27FC236}">
                  <a16:creationId xmlns:a16="http://schemas.microsoft.com/office/drawing/2014/main" id="{86DEA2A4-9B59-DC46-A718-CEA3CCFE6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549946" name="Line 58">
              <a:extLst>
                <a:ext uri="{FF2B5EF4-FFF2-40B4-BE49-F238E27FC236}">
                  <a16:creationId xmlns:a16="http://schemas.microsoft.com/office/drawing/2014/main" id="{277314F6-A613-834E-93C8-2A318456C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47" name="Line 59">
              <a:extLst>
                <a:ext uri="{FF2B5EF4-FFF2-40B4-BE49-F238E27FC236}">
                  <a16:creationId xmlns:a16="http://schemas.microsoft.com/office/drawing/2014/main" id="{54966C14-5240-F942-B0AD-9FCD910A7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48" name="Text Box 60">
              <a:extLst>
                <a:ext uri="{FF2B5EF4-FFF2-40B4-BE49-F238E27FC236}">
                  <a16:creationId xmlns:a16="http://schemas.microsoft.com/office/drawing/2014/main" id="{77BF3C72-6F4F-EE48-8258-1AE317C55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9949" name="Text Box 61">
              <a:extLst>
                <a:ext uri="{FF2B5EF4-FFF2-40B4-BE49-F238E27FC236}">
                  <a16:creationId xmlns:a16="http://schemas.microsoft.com/office/drawing/2014/main" id="{DAB577B1-81B8-074E-B1D5-DE0DA1A5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9950" name="Text Box 62">
              <a:extLst>
                <a:ext uri="{FF2B5EF4-FFF2-40B4-BE49-F238E27FC236}">
                  <a16:creationId xmlns:a16="http://schemas.microsoft.com/office/drawing/2014/main" id="{D6B95F33-AE88-F247-B4E6-A38946B38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9951" name="Text Box 63">
              <a:extLst>
                <a:ext uri="{FF2B5EF4-FFF2-40B4-BE49-F238E27FC236}">
                  <a16:creationId xmlns:a16="http://schemas.microsoft.com/office/drawing/2014/main" id="{3350C62F-5FB3-384A-ABB3-E8C1ECE9C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9952" name="Line 64">
              <a:extLst>
                <a:ext uri="{FF2B5EF4-FFF2-40B4-BE49-F238E27FC236}">
                  <a16:creationId xmlns:a16="http://schemas.microsoft.com/office/drawing/2014/main" id="{E258AAC9-B2A6-B448-BB1C-D6552560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53" name="Line 65">
              <a:extLst>
                <a:ext uri="{FF2B5EF4-FFF2-40B4-BE49-F238E27FC236}">
                  <a16:creationId xmlns:a16="http://schemas.microsoft.com/office/drawing/2014/main" id="{58523EF3-3961-384E-9B31-47611FCAD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54" name="Line 66">
              <a:extLst>
                <a:ext uri="{FF2B5EF4-FFF2-40B4-BE49-F238E27FC236}">
                  <a16:creationId xmlns:a16="http://schemas.microsoft.com/office/drawing/2014/main" id="{0B45B2D8-7C5E-B346-A7EB-E5A4242F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55" name="Line 67">
              <a:extLst>
                <a:ext uri="{FF2B5EF4-FFF2-40B4-BE49-F238E27FC236}">
                  <a16:creationId xmlns:a16="http://schemas.microsoft.com/office/drawing/2014/main" id="{5B6A1FE9-8A2E-AF40-8631-B2368FFEA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56" name="Line 68">
              <a:extLst>
                <a:ext uri="{FF2B5EF4-FFF2-40B4-BE49-F238E27FC236}">
                  <a16:creationId xmlns:a16="http://schemas.microsoft.com/office/drawing/2014/main" id="{170676D1-9D50-F844-B3B3-42393219D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9957" name="Text Box 69">
              <a:extLst>
                <a:ext uri="{FF2B5EF4-FFF2-40B4-BE49-F238E27FC236}">
                  <a16:creationId xmlns:a16="http://schemas.microsoft.com/office/drawing/2014/main" id="{4E5AF8C4-9208-484C-81B5-3DB98F865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kumimoji="1" lang="zh-CN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549958" name="AutoShape 7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C5A3BA-7B09-874A-A4B6-6D0EFA12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4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utoUpdateAnimBg="0"/>
      <p:bldP spid="5498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F5015753-F8D8-B542-841B-42F52435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50915" name="Group 3">
            <a:extLst>
              <a:ext uri="{FF2B5EF4-FFF2-40B4-BE49-F238E27FC236}">
                <a16:creationId xmlns:a16="http://schemas.microsoft.com/office/drawing/2014/main" id="{D99BA4E1-9008-FA42-A4DA-4B53FF60FDF4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2708276"/>
            <a:ext cx="4248150" cy="936625"/>
            <a:chOff x="884" y="1625"/>
            <a:chExt cx="2676" cy="590"/>
          </a:xfrm>
        </p:grpSpPr>
        <p:sp>
          <p:nvSpPr>
            <p:cNvPr id="550916" name="Text Box 4">
              <a:extLst>
                <a:ext uri="{FF2B5EF4-FFF2-40B4-BE49-F238E27FC236}">
                  <a16:creationId xmlns:a16="http://schemas.microsoft.com/office/drawing/2014/main" id="{9AD0F359-B9CB-DE44-8DC1-FB5544FD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888"/>
              <a:ext cx="2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 </a:t>
              </a:r>
              <a:r>
                <a:rPr kumimoji="1" lang="en-US" altLang="zh-CN" sz="2800" b="1" baseline="-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50917" name="Text Box 5">
              <a:extLst>
                <a:ext uri="{FF2B5EF4-FFF2-40B4-BE49-F238E27FC236}">
                  <a16:creationId xmlns:a16="http://schemas.microsoft.com/office/drawing/2014/main" id="{6A705E9D-BB2E-3546-9E35-D817445B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755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                             </a:t>
              </a:r>
            </a:p>
          </p:txBody>
        </p:sp>
        <p:sp>
          <p:nvSpPr>
            <p:cNvPr id="550918" name="Line 6">
              <a:extLst>
                <a:ext uri="{FF2B5EF4-FFF2-40B4-BE49-F238E27FC236}">
                  <a16:creationId xmlns:a16="http://schemas.microsoft.com/office/drawing/2014/main" id="{1FE45FB1-12C7-FE40-B637-E2277941E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1946"/>
              <a:ext cx="14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19" name="Text Box 7">
              <a:extLst>
                <a:ext uri="{FF2B5EF4-FFF2-40B4-BE49-F238E27FC236}">
                  <a16:creationId xmlns:a16="http://schemas.microsoft.com/office/drawing/2014/main" id="{A53CE61F-14D4-E24D-AB92-BD9E93387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625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mn</a:t>
              </a:r>
              <a:r>
                <a:rPr kumimoji="1" lang="en-US" altLang="zh-CN" sz="2800" b="1" baseline="-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550920" name="Group 8">
            <a:extLst>
              <a:ext uri="{FF2B5EF4-FFF2-40B4-BE49-F238E27FC236}">
                <a16:creationId xmlns:a16="http://schemas.microsoft.com/office/drawing/2014/main" id="{EB6363F8-E219-5247-B8C1-6192F923275B}"/>
              </a:ext>
            </a:extLst>
          </p:cNvPr>
          <p:cNvGrpSpPr>
            <a:grpSpLocks/>
          </p:cNvGrpSpPr>
          <p:nvPr/>
        </p:nvGrpSpPr>
        <p:grpSpPr bwMode="auto">
          <a:xfrm>
            <a:off x="2854326" y="1773238"/>
            <a:ext cx="7129463" cy="1008062"/>
            <a:chOff x="838" y="1117"/>
            <a:chExt cx="4491" cy="635"/>
          </a:xfrm>
        </p:grpSpPr>
        <p:sp>
          <p:nvSpPr>
            <p:cNvPr id="550921" name="Text Box 9">
              <a:extLst>
                <a:ext uri="{FF2B5EF4-FFF2-40B4-BE49-F238E27FC236}">
                  <a16:creationId xmlns:a16="http://schemas.microsoft.com/office/drawing/2014/main" id="{F2E0A8AB-5903-634B-9182-97D697DF8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117"/>
              <a:ext cx="367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流水线各段处于工作时间的时空区</a:t>
              </a:r>
            </a:p>
          </p:txBody>
        </p:sp>
        <p:sp>
          <p:nvSpPr>
            <p:cNvPr id="550922" name="Text Box 10">
              <a:extLst>
                <a:ext uri="{FF2B5EF4-FFF2-40B4-BE49-F238E27FC236}">
                  <a16:creationId xmlns:a16="http://schemas.microsoft.com/office/drawing/2014/main" id="{536A36ED-3E29-B944-9B99-3736E604D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1425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流水线中各段总的时空区</a:t>
              </a:r>
              <a:r>
                <a:rPr kumimoji="1"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50923" name="Text Box 11">
              <a:extLst>
                <a:ext uri="{FF2B5EF4-FFF2-40B4-BE49-F238E27FC236}">
                  <a16:creationId xmlns:a16="http://schemas.microsoft.com/office/drawing/2014/main" id="{4A31606B-CA76-E14D-AB44-3A8AAB166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1247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效率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                            </a:t>
              </a:r>
            </a:p>
          </p:txBody>
        </p:sp>
        <p:sp>
          <p:nvSpPr>
            <p:cNvPr id="550924" name="Line 12">
              <a:extLst>
                <a:ext uri="{FF2B5EF4-FFF2-40B4-BE49-F238E27FC236}">
                  <a16:creationId xmlns:a16="http://schemas.microsoft.com/office/drawing/2014/main" id="{F7A73412-548D-CE46-B914-84279B5BB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1438"/>
              <a:ext cx="28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0925" name="Rectangle 13">
            <a:extLst>
              <a:ext uri="{FF2B5EF4-FFF2-40B4-BE49-F238E27FC236}">
                <a16:creationId xmlns:a16="http://schemas.microsoft.com/office/drawing/2014/main" id="{B39D3647-9E76-BE45-BDB0-89616A0F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3375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效率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50926" name="Group 14">
            <a:extLst>
              <a:ext uri="{FF2B5EF4-FFF2-40B4-BE49-F238E27FC236}">
                <a16:creationId xmlns:a16="http://schemas.microsoft.com/office/drawing/2014/main" id="{8A18DBBE-EA51-CF40-9AFC-9B4AD0C65224}"/>
              </a:ext>
            </a:extLst>
          </p:cNvPr>
          <p:cNvGrpSpPr>
            <a:grpSpLocks/>
          </p:cNvGrpSpPr>
          <p:nvPr/>
        </p:nvGrpSpPr>
        <p:grpSpPr bwMode="auto">
          <a:xfrm>
            <a:off x="3141664" y="3400426"/>
            <a:ext cx="6842125" cy="3268663"/>
            <a:chOff x="793" y="1846"/>
            <a:chExt cx="4310" cy="2059"/>
          </a:xfrm>
        </p:grpSpPr>
        <p:sp>
          <p:nvSpPr>
            <p:cNvPr id="550927" name="Text Box 15">
              <a:extLst>
                <a:ext uri="{FF2B5EF4-FFF2-40B4-BE49-F238E27FC236}">
                  <a16:creationId xmlns:a16="http://schemas.microsoft.com/office/drawing/2014/main" id="{6F1CD825-B706-2F40-87A7-379AC1A29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50928" name="Text Box 16">
              <a:extLst>
                <a:ext uri="{FF2B5EF4-FFF2-40B4-BE49-F238E27FC236}">
                  <a16:creationId xmlns:a16="http://schemas.microsoft.com/office/drawing/2014/main" id="{337DB623-CDB0-F348-94E8-B40B4623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0929" name="Line 17">
              <a:extLst>
                <a:ext uri="{FF2B5EF4-FFF2-40B4-BE49-F238E27FC236}">
                  <a16:creationId xmlns:a16="http://schemas.microsoft.com/office/drawing/2014/main" id="{0F9CFFA2-92A5-D14E-B505-2D46A4708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0" name="Line 18">
              <a:extLst>
                <a:ext uri="{FF2B5EF4-FFF2-40B4-BE49-F238E27FC236}">
                  <a16:creationId xmlns:a16="http://schemas.microsoft.com/office/drawing/2014/main" id="{D3D05D22-4761-0940-9D61-2E829DB0A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1" name="Line 19">
              <a:extLst>
                <a:ext uri="{FF2B5EF4-FFF2-40B4-BE49-F238E27FC236}">
                  <a16:creationId xmlns:a16="http://schemas.microsoft.com/office/drawing/2014/main" id="{D3C65CD7-F7DE-6A48-ADFB-9E5322BB5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2" name="Line 20">
              <a:extLst>
                <a:ext uri="{FF2B5EF4-FFF2-40B4-BE49-F238E27FC236}">
                  <a16:creationId xmlns:a16="http://schemas.microsoft.com/office/drawing/2014/main" id="{39B9D16C-BD5B-C34C-8007-CC16505F4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3" name="Line 21">
              <a:extLst>
                <a:ext uri="{FF2B5EF4-FFF2-40B4-BE49-F238E27FC236}">
                  <a16:creationId xmlns:a16="http://schemas.microsoft.com/office/drawing/2014/main" id="{866B6255-E599-CF45-9E90-7517EB676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4" name="Line 22">
              <a:extLst>
                <a:ext uri="{FF2B5EF4-FFF2-40B4-BE49-F238E27FC236}">
                  <a16:creationId xmlns:a16="http://schemas.microsoft.com/office/drawing/2014/main" id="{5C6F4EEF-554A-ED43-9CD9-9A3AA73E5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5" name="Line 23">
              <a:extLst>
                <a:ext uri="{FF2B5EF4-FFF2-40B4-BE49-F238E27FC236}">
                  <a16:creationId xmlns:a16="http://schemas.microsoft.com/office/drawing/2014/main" id="{D6125468-34C6-D147-BE47-C3DDF8B1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6" name="Line 24">
              <a:extLst>
                <a:ext uri="{FF2B5EF4-FFF2-40B4-BE49-F238E27FC236}">
                  <a16:creationId xmlns:a16="http://schemas.microsoft.com/office/drawing/2014/main" id="{75155C45-C1AD-4548-8814-5CBD69624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7" name="Line 25">
              <a:extLst>
                <a:ext uri="{FF2B5EF4-FFF2-40B4-BE49-F238E27FC236}">
                  <a16:creationId xmlns:a16="http://schemas.microsoft.com/office/drawing/2014/main" id="{4D4B9EDE-FD25-CB48-B5E1-7682B345A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8" name="Line 26">
              <a:extLst>
                <a:ext uri="{FF2B5EF4-FFF2-40B4-BE49-F238E27FC236}">
                  <a16:creationId xmlns:a16="http://schemas.microsoft.com/office/drawing/2014/main" id="{C363C038-C09B-C040-BC54-BA4FE741C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39" name="Line 27">
              <a:extLst>
                <a:ext uri="{FF2B5EF4-FFF2-40B4-BE49-F238E27FC236}">
                  <a16:creationId xmlns:a16="http://schemas.microsoft.com/office/drawing/2014/main" id="{B4237D85-1C4D-7A43-A067-816EDDCDA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0" name="Line 28">
              <a:extLst>
                <a:ext uri="{FF2B5EF4-FFF2-40B4-BE49-F238E27FC236}">
                  <a16:creationId xmlns:a16="http://schemas.microsoft.com/office/drawing/2014/main" id="{0A6B7B81-D047-464D-AA49-3BF1E9DF0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1" name="Line 29">
              <a:extLst>
                <a:ext uri="{FF2B5EF4-FFF2-40B4-BE49-F238E27FC236}">
                  <a16:creationId xmlns:a16="http://schemas.microsoft.com/office/drawing/2014/main" id="{208A3878-5798-CD41-B4BC-7430DA099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2" name="Line 30">
              <a:extLst>
                <a:ext uri="{FF2B5EF4-FFF2-40B4-BE49-F238E27FC236}">
                  <a16:creationId xmlns:a16="http://schemas.microsoft.com/office/drawing/2014/main" id="{7719D698-850E-6348-833D-89932107C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3" name="Line 31">
              <a:extLst>
                <a:ext uri="{FF2B5EF4-FFF2-40B4-BE49-F238E27FC236}">
                  <a16:creationId xmlns:a16="http://schemas.microsoft.com/office/drawing/2014/main" id="{9CFE6259-DC23-534B-8E0F-2FD1325A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4" name="Line 32">
              <a:extLst>
                <a:ext uri="{FF2B5EF4-FFF2-40B4-BE49-F238E27FC236}">
                  <a16:creationId xmlns:a16="http://schemas.microsoft.com/office/drawing/2014/main" id="{A36904C5-8D80-F249-A7B0-FCD3E130B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5" name="Line 33">
              <a:extLst>
                <a:ext uri="{FF2B5EF4-FFF2-40B4-BE49-F238E27FC236}">
                  <a16:creationId xmlns:a16="http://schemas.microsoft.com/office/drawing/2014/main" id="{681743ED-AEFD-1C4D-B9FD-8C03569F3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6" name="Line 34">
              <a:extLst>
                <a:ext uri="{FF2B5EF4-FFF2-40B4-BE49-F238E27FC236}">
                  <a16:creationId xmlns:a16="http://schemas.microsoft.com/office/drawing/2014/main" id="{9EBEB316-209E-3342-8CC6-CD47E7A94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7" name="Line 35">
              <a:extLst>
                <a:ext uri="{FF2B5EF4-FFF2-40B4-BE49-F238E27FC236}">
                  <a16:creationId xmlns:a16="http://schemas.microsoft.com/office/drawing/2014/main" id="{646FFD5B-8706-A44B-8845-564B0DDCA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48" name="Text Box 36">
              <a:extLst>
                <a:ext uri="{FF2B5EF4-FFF2-40B4-BE49-F238E27FC236}">
                  <a16:creationId xmlns:a16="http://schemas.microsoft.com/office/drawing/2014/main" id="{A55BFB3B-8CB9-EE42-88AE-A58F06075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0949" name="Text Box 37">
              <a:extLst>
                <a:ext uri="{FF2B5EF4-FFF2-40B4-BE49-F238E27FC236}">
                  <a16:creationId xmlns:a16="http://schemas.microsoft.com/office/drawing/2014/main" id="{3448A66C-3570-F843-87CF-67C5FDAED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0950" name="Text Box 38">
              <a:extLst>
                <a:ext uri="{FF2B5EF4-FFF2-40B4-BE49-F238E27FC236}">
                  <a16:creationId xmlns:a16="http://schemas.microsoft.com/office/drawing/2014/main" id="{19F781A7-F26D-B243-9870-6E63EF64B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0951" name="Text Box 39">
              <a:extLst>
                <a:ext uri="{FF2B5EF4-FFF2-40B4-BE49-F238E27FC236}">
                  <a16:creationId xmlns:a16="http://schemas.microsoft.com/office/drawing/2014/main" id="{F02B7EA8-D96F-3C44-A94B-926881E15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0952" name="Text Box 40">
              <a:extLst>
                <a:ext uri="{FF2B5EF4-FFF2-40B4-BE49-F238E27FC236}">
                  <a16:creationId xmlns:a16="http://schemas.microsoft.com/office/drawing/2014/main" id="{14D52B42-900D-CD4C-B586-80959951C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0953" name="Text Box 41">
              <a:extLst>
                <a:ext uri="{FF2B5EF4-FFF2-40B4-BE49-F238E27FC236}">
                  <a16:creationId xmlns:a16="http://schemas.microsoft.com/office/drawing/2014/main" id="{4FDF313C-76E9-1448-8904-932F225D9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0954" name="Text Box 42">
              <a:extLst>
                <a:ext uri="{FF2B5EF4-FFF2-40B4-BE49-F238E27FC236}">
                  <a16:creationId xmlns:a16="http://schemas.microsoft.com/office/drawing/2014/main" id="{DDEF2D70-D908-BC4E-99F9-4EF83C7D6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0955" name="Text Box 43">
              <a:extLst>
                <a:ext uri="{FF2B5EF4-FFF2-40B4-BE49-F238E27FC236}">
                  <a16:creationId xmlns:a16="http://schemas.microsoft.com/office/drawing/2014/main" id="{6EF8EE0D-4F9B-C44A-8458-796C5753B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0956" name="Text Box 44">
              <a:extLst>
                <a:ext uri="{FF2B5EF4-FFF2-40B4-BE49-F238E27FC236}">
                  <a16:creationId xmlns:a16="http://schemas.microsoft.com/office/drawing/2014/main" id="{E98A5B8A-328E-D949-AECB-E0E454B04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0957" name="Text Box 45">
              <a:extLst>
                <a:ext uri="{FF2B5EF4-FFF2-40B4-BE49-F238E27FC236}">
                  <a16:creationId xmlns:a16="http://schemas.microsoft.com/office/drawing/2014/main" id="{84A35DAB-BE42-4F4F-992A-2D8AE53BF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0958" name="Text Box 46">
              <a:extLst>
                <a:ext uri="{FF2B5EF4-FFF2-40B4-BE49-F238E27FC236}">
                  <a16:creationId xmlns:a16="http://schemas.microsoft.com/office/drawing/2014/main" id="{400A493A-0D38-AB40-A8E8-E3DA7DD4E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0959" name="Text Box 47">
              <a:extLst>
                <a:ext uri="{FF2B5EF4-FFF2-40B4-BE49-F238E27FC236}">
                  <a16:creationId xmlns:a16="http://schemas.microsoft.com/office/drawing/2014/main" id="{8F705447-5DAE-E74E-8C0C-8CA58BE73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0960" name="Text Box 48">
              <a:extLst>
                <a:ext uri="{FF2B5EF4-FFF2-40B4-BE49-F238E27FC236}">
                  <a16:creationId xmlns:a16="http://schemas.microsoft.com/office/drawing/2014/main" id="{E344E461-AA33-1040-9E85-88E1973B2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0961" name="Text Box 49">
              <a:extLst>
                <a:ext uri="{FF2B5EF4-FFF2-40B4-BE49-F238E27FC236}">
                  <a16:creationId xmlns:a16="http://schemas.microsoft.com/office/drawing/2014/main" id="{496A8715-C375-3348-BF9E-5C0002AC2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0962" name="Text Box 50">
              <a:extLst>
                <a:ext uri="{FF2B5EF4-FFF2-40B4-BE49-F238E27FC236}">
                  <a16:creationId xmlns:a16="http://schemas.microsoft.com/office/drawing/2014/main" id="{A21027E3-AD72-1347-A044-22054D8EF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0963" name="Text Box 51">
              <a:extLst>
                <a:ext uri="{FF2B5EF4-FFF2-40B4-BE49-F238E27FC236}">
                  <a16:creationId xmlns:a16="http://schemas.microsoft.com/office/drawing/2014/main" id="{95640A42-8183-E547-ADC5-8C8E50CD1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0964" name="Text Box 52">
              <a:extLst>
                <a:ext uri="{FF2B5EF4-FFF2-40B4-BE49-F238E27FC236}">
                  <a16:creationId xmlns:a16="http://schemas.microsoft.com/office/drawing/2014/main" id="{F91278BE-26FF-CA4D-B173-DC5F35E5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0965" name="Text Box 53">
              <a:extLst>
                <a:ext uri="{FF2B5EF4-FFF2-40B4-BE49-F238E27FC236}">
                  <a16:creationId xmlns:a16="http://schemas.microsoft.com/office/drawing/2014/main" id="{56BA4648-9E9B-A34D-9DF2-DC04C378A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0966" name="Text Box 54">
              <a:extLst>
                <a:ext uri="{FF2B5EF4-FFF2-40B4-BE49-F238E27FC236}">
                  <a16:creationId xmlns:a16="http://schemas.microsoft.com/office/drawing/2014/main" id="{E57C0747-7826-D947-A6E3-2432FF90C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0967" name="Text Box 55">
              <a:extLst>
                <a:ext uri="{FF2B5EF4-FFF2-40B4-BE49-F238E27FC236}">
                  <a16:creationId xmlns:a16="http://schemas.microsoft.com/office/drawing/2014/main" id="{F978AE7C-7B15-B045-B1CF-B6E25EDF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50968" name="Text Box 56">
              <a:extLst>
                <a:ext uri="{FF2B5EF4-FFF2-40B4-BE49-F238E27FC236}">
                  <a16:creationId xmlns:a16="http://schemas.microsoft.com/office/drawing/2014/main" id="{7914FAE7-7981-F946-8A7A-906BFF248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50969" name="Text Box 57">
              <a:extLst>
                <a:ext uri="{FF2B5EF4-FFF2-40B4-BE49-F238E27FC236}">
                  <a16:creationId xmlns:a16="http://schemas.microsoft.com/office/drawing/2014/main" id="{93444985-287E-EF48-AC61-BCA7FC90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50970" name="Text Box 58">
              <a:extLst>
                <a:ext uri="{FF2B5EF4-FFF2-40B4-BE49-F238E27FC236}">
                  <a16:creationId xmlns:a16="http://schemas.microsoft.com/office/drawing/2014/main" id="{61763261-F530-2F48-BC1D-0BEA6FF67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  …  …</a:t>
              </a:r>
            </a:p>
          </p:txBody>
        </p:sp>
        <p:sp>
          <p:nvSpPr>
            <p:cNvPr id="550971" name="Text Box 59">
              <a:extLst>
                <a:ext uri="{FF2B5EF4-FFF2-40B4-BE49-F238E27FC236}">
                  <a16:creationId xmlns:a16="http://schemas.microsoft.com/office/drawing/2014/main" id="{CFF6BBCB-A43E-9049-91A3-EB8FB323B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0972" name="Text Box 60">
              <a:extLst>
                <a:ext uri="{FF2B5EF4-FFF2-40B4-BE49-F238E27FC236}">
                  <a16:creationId xmlns:a16="http://schemas.microsoft.com/office/drawing/2014/main" id="{84B7776E-5B78-C24E-B632-CDFA9E6FE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0973" name="Text Box 61">
              <a:extLst>
                <a:ext uri="{FF2B5EF4-FFF2-40B4-BE49-F238E27FC236}">
                  <a16:creationId xmlns:a16="http://schemas.microsoft.com/office/drawing/2014/main" id="{27322ECF-F3BB-614A-98A2-A36FCDC1C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0974" name="Text Box 62">
              <a:extLst>
                <a:ext uri="{FF2B5EF4-FFF2-40B4-BE49-F238E27FC236}">
                  <a16:creationId xmlns:a16="http://schemas.microsoft.com/office/drawing/2014/main" id="{59ED7DB2-22E6-124E-B5BD-E280E90B5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</a:t>
              </a:r>
              <a:r>
                <a:rPr lang="en-US" altLang="zh-CN" sz="16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0975" name="Text Box 63">
              <a:extLst>
                <a:ext uri="{FF2B5EF4-FFF2-40B4-BE49-F238E27FC236}">
                  <a16:creationId xmlns:a16="http://schemas.microsoft.com/office/drawing/2014/main" id="{CE7C47EB-0BD7-844E-AEE9-5A074EB6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550976" name="Text Box 64">
              <a:extLst>
                <a:ext uri="{FF2B5EF4-FFF2-40B4-BE49-F238E27FC236}">
                  <a16:creationId xmlns:a16="http://schemas.microsoft.com/office/drawing/2014/main" id="{36EB0FA8-4C72-D044-87DD-0B7DEF55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550977" name="Text Box 65">
              <a:extLst>
                <a:ext uri="{FF2B5EF4-FFF2-40B4-BE49-F238E27FC236}">
                  <a16:creationId xmlns:a16="http://schemas.microsoft.com/office/drawing/2014/main" id="{18FC4B75-A7E8-984A-9FBF-720BE7AA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550978" name="Line 66">
              <a:extLst>
                <a:ext uri="{FF2B5EF4-FFF2-40B4-BE49-F238E27FC236}">
                  <a16:creationId xmlns:a16="http://schemas.microsoft.com/office/drawing/2014/main" id="{1A291FEE-FFA5-854F-B623-45DA0EE27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79" name="Line 67">
              <a:extLst>
                <a:ext uri="{FF2B5EF4-FFF2-40B4-BE49-F238E27FC236}">
                  <a16:creationId xmlns:a16="http://schemas.microsoft.com/office/drawing/2014/main" id="{04105203-C50E-C543-AB49-4EE1F97D3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0" name="Text Box 68">
              <a:extLst>
                <a:ext uri="{FF2B5EF4-FFF2-40B4-BE49-F238E27FC236}">
                  <a16:creationId xmlns:a16="http://schemas.microsoft.com/office/drawing/2014/main" id="{F5296AC8-6436-8142-BCCA-EBC2FB3A0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0981" name="Text Box 69">
              <a:extLst>
                <a:ext uri="{FF2B5EF4-FFF2-40B4-BE49-F238E27FC236}">
                  <a16:creationId xmlns:a16="http://schemas.microsoft.com/office/drawing/2014/main" id="{703FFC41-3071-8F43-8D5A-AC78E1A1A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0982" name="Text Box 70">
              <a:extLst>
                <a:ext uri="{FF2B5EF4-FFF2-40B4-BE49-F238E27FC236}">
                  <a16:creationId xmlns:a16="http://schemas.microsoft.com/office/drawing/2014/main" id="{FC484A30-BF7E-8249-9AA3-1F82D53DB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0983" name="Text Box 71">
              <a:extLst>
                <a:ext uri="{FF2B5EF4-FFF2-40B4-BE49-F238E27FC236}">
                  <a16:creationId xmlns:a16="http://schemas.microsoft.com/office/drawing/2014/main" id="{F34EAB37-9990-E64F-A7AC-5130BEAF8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6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0984" name="Line 72">
              <a:extLst>
                <a:ext uri="{FF2B5EF4-FFF2-40B4-BE49-F238E27FC236}">
                  <a16:creationId xmlns:a16="http://schemas.microsoft.com/office/drawing/2014/main" id="{9E750BC5-862E-604F-83D7-8141E3DE9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5" name="Line 73">
              <a:extLst>
                <a:ext uri="{FF2B5EF4-FFF2-40B4-BE49-F238E27FC236}">
                  <a16:creationId xmlns:a16="http://schemas.microsoft.com/office/drawing/2014/main" id="{882C064A-EEF4-B04D-85C8-E089CBC2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6" name="Line 74">
              <a:extLst>
                <a:ext uri="{FF2B5EF4-FFF2-40B4-BE49-F238E27FC236}">
                  <a16:creationId xmlns:a16="http://schemas.microsoft.com/office/drawing/2014/main" id="{5A18883F-C630-AD4E-9FA5-874CD1C6A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7" name="Line 75">
              <a:extLst>
                <a:ext uri="{FF2B5EF4-FFF2-40B4-BE49-F238E27FC236}">
                  <a16:creationId xmlns:a16="http://schemas.microsoft.com/office/drawing/2014/main" id="{C03AB0D0-BF97-B040-8193-39AD6675B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8" name="Line 76">
              <a:extLst>
                <a:ext uri="{FF2B5EF4-FFF2-40B4-BE49-F238E27FC236}">
                  <a16:creationId xmlns:a16="http://schemas.microsoft.com/office/drawing/2014/main" id="{42C56181-8D19-8549-9D46-A63915C42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0989" name="Text Box 77">
              <a:extLst>
                <a:ext uri="{FF2B5EF4-FFF2-40B4-BE49-F238E27FC236}">
                  <a16:creationId xmlns:a16="http://schemas.microsoft.com/office/drawing/2014/main" id="{73F543AD-659D-0447-AF44-17D1DA4A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kumimoji="1" lang="zh-CN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550990" name="Text Box 78">
            <a:extLst>
              <a:ext uri="{FF2B5EF4-FFF2-40B4-BE49-F238E27FC236}">
                <a16:creationId xmlns:a16="http://schemas.microsoft.com/office/drawing/2014/main" id="{2BFA99A7-2ACD-E94F-8953-ED1561EE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196975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流水线中各功能段的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利用率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0991" name="AutoShape 7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5867E1-5ACD-3943-9C40-A146B62F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33E72BD8-57B7-9649-BDEE-D8C1BB63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"/>
            <a:ext cx="5399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六、流水线的多发技术 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C8DF871D-1463-0346-BB3E-D9011600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82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超标量技术 </a:t>
            </a:r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898A64D0-8A95-E543-9F51-44F0ECF0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每个时钟周期内可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并发多条独立指令 </a:t>
            </a:r>
          </a:p>
        </p:txBody>
      </p:sp>
      <p:sp>
        <p:nvSpPr>
          <p:cNvPr id="551941" name="Rectangle 5">
            <a:extLst>
              <a:ext uri="{FF2B5EF4-FFF2-40B4-BE49-F238E27FC236}">
                <a16:creationId xmlns:a16="http://schemas.microsoft.com/office/drawing/2014/main" id="{B2D2FEC7-C6C0-2D46-B323-9C8F7254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不能调整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执行顺序</a:t>
            </a:r>
          </a:p>
        </p:txBody>
      </p:sp>
      <p:sp>
        <p:nvSpPr>
          <p:cNvPr id="551942" name="Text Box 6">
            <a:extLst>
              <a:ext uri="{FF2B5EF4-FFF2-40B4-BE49-F238E27FC236}">
                <a16:creationId xmlns:a16="http://schemas.microsoft.com/office/drawing/2014/main" id="{D5FB4B7C-8F2C-064A-8B95-2B4779F6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981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配置多个功能部件 </a:t>
            </a:r>
          </a:p>
        </p:txBody>
      </p:sp>
      <p:sp>
        <p:nvSpPr>
          <p:cNvPr id="551943" name="Text Box 7">
            <a:extLst>
              <a:ext uri="{FF2B5EF4-FFF2-40B4-BE49-F238E27FC236}">
                <a16:creationId xmlns:a16="http://schemas.microsoft.com/office/drawing/2014/main" id="{16696C31-16B2-154C-B417-6A692F9C2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200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通过编译优化技术，把可并行执行的指令搭配起来</a:t>
            </a:r>
          </a:p>
        </p:txBody>
      </p:sp>
      <p:sp>
        <p:nvSpPr>
          <p:cNvPr id="551944" name="Rectangle 8">
            <a:extLst>
              <a:ext uri="{FF2B5EF4-FFF2-40B4-BE49-F238E27FC236}">
                <a16:creationId xmlns:a16="http://schemas.microsoft.com/office/drawing/2014/main" id="{FFA8E8DB-DB64-F441-99A1-75197142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51945" name="Group 9">
            <a:extLst>
              <a:ext uri="{FF2B5EF4-FFF2-40B4-BE49-F238E27FC236}">
                <a16:creationId xmlns:a16="http://schemas.microsoft.com/office/drawing/2014/main" id="{FDA59F57-08BC-104E-A90A-408696DAA0B6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3644901"/>
            <a:ext cx="8640763" cy="2925763"/>
            <a:chOff x="476" y="2341"/>
            <a:chExt cx="5443" cy="1843"/>
          </a:xfrm>
        </p:grpSpPr>
        <p:grpSp>
          <p:nvGrpSpPr>
            <p:cNvPr id="551946" name="Group 10">
              <a:extLst>
                <a:ext uri="{FF2B5EF4-FFF2-40B4-BE49-F238E27FC236}">
                  <a16:creationId xmlns:a16="http://schemas.microsoft.com/office/drawing/2014/main" id="{F3DDAF8F-04CA-FA47-A5BF-8A0610DFE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2496"/>
              <a:ext cx="4787" cy="1688"/>
              <a:chOff x="1132" y="2496"/>
              <a:chExt cx="4787" cy="1688"/>
            </a:xfrm>
          </p:grpSpPr>
          <p:grpSp>
            <p:nvGrpSpPr>
              <p:cNvPr id="551947" name="Group 11">
                <a:extLst>
                  <a:ext uri="{FF2B5EF4-FFF2-40B4-BE49-F238E27FC236}">
                    <a16:creationId xmlns:a16="http://schemas.microsoft.com/office/drawing/2014/main" id="{2647A0B8-5C17-D340-8407-19A7D119AE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2" y="2496"/>
                <a:ext cx="4340" cy="1688"/>
                <a:chOff x="1132" y="2496"/>
                <a:chExt cx="4340" cy="1688"/>
              </a:xfrm>
            </p:grpSpPr>
            <p:sp>
              <p:nvSpPr>
                <p:cNvPr id="551948" name="Rectangle 12">
                  <a:extLst>
                    <a:ext uri="{FF2B5EF4-FFF2-40B4-BE49-F238E27FC236}">
                      <a16:creationId xmlns:a16="http://schemas.microsoft.com/office/drawing/2014/main" id="{BF370874-14CB-A846-8DC5-BD402C44E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49" name="Rectangle 13">
                  <a:extLst>
                    <a:ext uri="{FF2B5EF4-FFF2-40B4-BE49-F238E27FC236}">
                      <a16:creationId xmlns:a16="http://schemas.microsoft.com/office/drawing/2014/main" id="{5C51D39A-E65C-C54B-8288-3A1C4161C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0" name="Rectangle 14">
                  <a:extLst>
                    <a:ext uri="{FF2B5EF4-FFF2-40B4-BE49-F238E27FC236}">
                      <a16:creationId xmlns:a16="http://schemas.microsoft.com/office/drawing/2014/main" id="{4D0232DC-B654-AB44-9BE2-3E45C34FC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1" name="Rectangle 15">
                  <a:extLst>
                    <a:ext uri="{FF2B5EF4-FFF2-40B4-BE49-F238E27FC236}">
                      <a16:creationId xmlns:a16="http://schemas.microsoft.com/office/drawing/2014/main" id="{76032AE1-74C1-444F-AE81-7354BD420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2" name="Rectangle 16">
                  <a:extLst>
                    <a:ext uri="{FF2B5EF4-FFF2-40B4-BE49-F238E27FC236}">
                      <a16:creationId xmlns:a16="http://schemas.microsoft.com/office/drawing/2014/main" id="{BABD3086-55E1-8F4A-8334-D72986931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9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3" name="Rectangle 17">
                  <a:extLst>
                    <a:ext uri="{FF2B5EF4-FFF2-40B4-BE49-F238E27FC236}">
                      <a16:creationId xmlns:a16="http://schemas.microsoft.com/office/drawing/2014/main" id="{422FF08C-85DA-4342-A709-804B90AD6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4" name="Rectangle 18">
                  <a:extLst>
                    <a:ext uri="{FF2B5EF4-FFF2-40B4-BE49-F238E27FC236}">
                      <a16:creationId xmlns:a16="http://schemas.microsoft.com/office/drawing/2014/main" id="{2214844C-6488-2D4C-A9E1-A5D17DDFF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270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5" name="Rectangle 19">
                  <a:extLst>
                    <a:ext uri="{FF2B5EF4-FFF2-40B4-BE49-F238E27FC236}">
                      <a16:creationId xmlns:a16="http://schemas.microsoft.com/office/drawing/2014/main" id="{BBE164BD-8581-F045-948F-C3031BDC6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6" name="Rectangle 20">
                  <a:extLst>
                    <a:ext uri="{FF2B5EF4-FFF2-40B4-BE49-F238E27FC236}">
                      <a16:creationId xmlns:a16="http://schemas.microsoft.com/office/drawing/2014/main" id="{5806ABA7-587D-9945-9AD3-179F1039A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9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7" name="Rectangle 21">
                  <a:extLst>
                    <a:ext uri="{FF2B5EF4-FFF2-40B4-BE49-F238E27FC236}">
                      <a16:creationId xmlns:a16="http://schemas.microsoft.com/office/drawing/2014/main" id="{F0013268-A98C-C746-AD2B-F23A5324D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8" name="Rectangle 22">
                  <a:extLst>
                    <a:ext uri="{FF2B5EF4-FFF2-40B4-BE49-F238E27FC236}">
                      <a16:creationId xmlns:a16="http://schemas.microsoft.com/office/drawing/2014/main" id="{43425D09-1F56-5143-825B-61DF16877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2824"/>
                  <a:ext cx="282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59" name="Rectangle 23">
                  <a:extLst>
                    <a:ext uri="{FF2B5EF4-FFF2-40B4-BE49-F238E27FC236}">
                      <a16:creationId xmlns:a16="http://schemas.microsoft.com/office/drawing/2014/main" id="{42A754D9-085E-4145-8971-03EB015DA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0" name="Rectangle 24">
                  <a:extLst>
                    <a:ext uri="{FF2B5EF4-FFF2-40B4-BE49-F238E27FC236}">
                      <a16:creationId xmlns:a16="http://schemas.microsoft.com/office/drawing/2014/main" id="{F8BD33F2-2D08-9F45-9DEB-4B45CD3A3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1" name="Rectangle 25">
                  <a:extLst>
                    <a:ext uri="{FF2B5EF4-FFF2-40B4-BE49-F238E27FC236}">
                      <a16:creationId xmlns:a16="http://schemas.microsoft.com/office/drawing/2014/main" id="{D5A3F01E-8715-9A41-9EF0-54582061E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2" name="Rectangle 26">
                  <a:extLst>
                    <a:ext uri="{FF2B5EF4-FFF2-40B4-BE49-F238E27FC236}">
                      <a16:creationId xmlns:a16="http://schemas.microsoft.com/office/drawing/2014/main" id="{CEF9AEA3-3D20-B547-93C0-117AA09C5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94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3" name="Rectangle 27">
                  <a:extLst>
                    <a:ext uri="{FF2B5EF4-FFF2-40B4-BE49-F238E27FC236}">
                      <a16:creationId xmlns:a16="http://schemas.microsoft.com/office/drawing/2014/main" id="{0C269F5D-48F0-1649-B6DF-AB00B016A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4" name="Rectangle 28">
                  <a:extLst>
                    <a:ext uri="{FF2B5EF4-FFF2-40B4-BE49-F238E27FC236}">
                      <a16:creationId xmlns:a16="http://schemas.microsoft.com/office/drawing/2014/main" id="{B5E3FAB6-F1FC-334E-8890-BC3364641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5" name="Rectangle 29">
                  <a:extLst>
                    <a:ext uri="{FF2B5EF4-FFF2-40B4-BE49-F238E27FC236}">
                      <a16:creationId xmlns:a16="http://schemas.microsoft.com/office/drawing/2014/main" id="{7116B0F3-6613-9847-9F37-27801B398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6" name="Rectangle 30">
                  <a:extLst>
                    <a:ext uri="{FF2B5EF4-FFF2-40B4-BE49-F238E27FC236}">
                      <a16:creationId xmlns:a16="http://schemas.microsoft.com/office/drawing/2014/main" id="{1F730EBF-80FC-D243-BDF1-D3A41D7C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307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7" name="Rectangle 31">
                  <a:extLst>
                    <a:ext uri="{FF2B5EF4-FFF2-40B4-BE49-F238E27FC236}">
                      <a16:creationId xmlns:a16="http://schemas.microsoft.com/office/drawing/2014/main" id="{62E74EC6-69D8-AC49-81E6-3827FE451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8" name="Rectangle 32">
                  <a:extLst>
                    <a:ext uri="{FF2B5EF4-FFF2-40B4-BE49-F238E27FC236}">
                      <a16:creationId xmlns:a16="http://schemas.microsoft.com/office/drawing/2014/main" id="{F6DDE6D1-C69D-174B-8897-8A7E32A66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69" name="Rectangle 33">
                  <a:extLst>
                    <a:ext uri="{FF2B5EF4-FFF2-40B4-BE49-F238E27FC236}">
                      <a16:creationId xmlns:a16="http://schemas.microsoft.com/office/drawing/2014/main" id="{D205F601-42CA-D14B-BED9-EAD29B6CF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0" name="Rectangle 34">
                  <a:extLst>
                    <a:ext uri="{FF2B5EF4-FFF2-40B4-BE49-F238E27FC236}">
                      <a16:creationId xmlns:a16="http://schemas.microsoft.com/office/drawing/2014/main" id="{D7E016F2-8959-FF41-A71D-1F961B3C5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319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1" name="Rectangle 35">
                  <a:extLst>
                    <a:ext uri="{FF2B5EF4-FFF2-40B4-BE49-F238E27FC236}">
                      <a16:creationId xmlns:a16="http://schemas.microsoft.com/office/drawing/2014/main" id="{DBC7D783-4FA8-FF4C-8941-797A382E7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2" name="Rectangle 36">
                  <a:extLst>
                    <a:ext uri="{FF2B5EF4-FFF2-40B4-BE49-F238E27FC236}">
                      <a16:creationId xmlns:a16="http://schemas.microsoft.com/office/drawing/2014/main" id="{A59C2DC1-7B37-1949-A699-0D9EF6C79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3" name="Rectangle 37">
                  <a:extLst>
                    <a:ext uri="{FF2B5EF4-FFF2-40B4-BE49-F238E27FC236}">
                      <a16:creationId xmlns:a16="http://schemas.microsoft.com/office/drawing/2014/main" id="{7344079B-6818-7840-A30E-98C50FCA6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4" name="Rectangle 38">
                  <a:extLst>
                    <a:ext uri="{FF2B5EF4-FFF2-40B4-BE49-F238E27FC236}">
                      <a16:creationId xmlns:a16="http://schemas.microsoft.com/office/drawing/2014/main" id="{CD636493-6549-7A40-B5B4-CF5038E1A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3317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5" name="Rectangle 39">
                  <a:extLst>
                    <a:ext uri="{FF2B5EF4-FFF2-40B4-BE49-F238E27FC236}">
                      <a16:creationId xmlns:a16="http://schemas.microsoft.com/office/drawing/2014/main" id="{EAE12BBC-1B91-B849-8DF0-B99DC0211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3317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6" name="Rectangle 40">
                  <a:extLst>
                    <a:ext uri="{FF2B5EF4-FFF2-40B4-BE49-F238E27FC236}">
                      <a16:creationId xmlns:a16="http://schemas.microsoft.com/office/drawing/2014/main" id="{2FD48137-88A1-DF40-A4AE-B00090CFE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7" name="Rectangle 41">
                  <a:extLst>
                    <a:ext uri="{FF2B5EF4-FFF2-40B4-BE49-F238E27FC236}">
                      <a16:creationId xmlns:a16="http://schemas.microsoft.com/office/drawing/2014/main" id="{616851D8-860E-994F-98B1-E82869DE0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8" name="Rectangle 42">
                  <a:extLst>
                    <a:ext uri="{FF2B5EF4-FFF2-40B4-BE49-F238E27FC236}">
                      <a16:creationId xmlns:a16="http://schemas.microsoft.com/office/drawing/2014/main" id="{C4AC5888-B0A4-1C40-A8DA-3CCEBF96F5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3440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79" name="Rectangle 43">
                  <a:extLst>
                    <a:ext uri="{FF2B5EF4-FFF2-40B4-BE49-F238E27FC236}">
                      <a16:creationId xmlns:a16="http://schemas.microsoft.com/office/drawing/2014/main" id="{32AF44C8-77B0-B843-BD2B-08B3ECF55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3440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0" name="Rectangle 44">
                  <a:extLst>
                    <a:ext uri="{FF2B5EF4-FFF2-40B4-BE49-F238E27FC236}">
                      <a16:creationId xmlns:a16="http://schemas.microsoft.com/office/drawing/2014/main" id="{FE01170B-B632-C248-BD66-5F349A2EF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1" name="Rectangle 45">
                  <a:extLst>
                    <a:ext uri="{FF2B5EF4-FFF2-40B4-BE49-F238E27FC236}">
                      <a16:creationId xmlns:a16="http://schemas.microsoft.com/office/drawing/2014/main" id="{DBC40E2E-2A0E-2045-9F09-F5CD0872D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2" name="Rectangle 46">
                  <a:extLst>
                    <a:ext uri="{FF2B5EF4-FFF2-40B4-BE49-F238E27FC236}">
                      <a16:creationId xmlns:a16="http://schemas.microsoft.com/office/drawing/2014/main" id="{79E99FF2-035B-7142-B725-7668B512C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7" y="356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3" name="Rectangle 47">
                  <a:extLst>
                    <a:ext uri="{FF2B5EF4-FFF2-40B4-BE49-F238E27FC236}">
                      <a16:creationId xmlns:a16="http://schemas.microsoft.com/office/drawing/2014/main" id="{CC8EC097-241B-5D42-9253-9985A3BF9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3563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4" name="Rectangle 48">
                  <a:extLst>
                    <a:ext uri="{FF2B5EF4-FFF2-40B4-BE49-F238E27FC236}">
                      <a16:creationId xmlns:a16="http://schemas.microsoft.com/office/drawing/2014/main" id="{CB407F01-7058-4245-B07C-E3A6B9CC26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7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5" name="Rectangle 49">
                  <a:extLst>
                    <a:ext uri="{FF2B5EF4-FFF2-40B4-BE49-F238E27FC236}">
                      <a16:creationId xmlns:a16="http://schemas.microsoft.com/office/drawing/2014/main" id="{9E49B1AC-E27F-524D-B3C0-35526BA5B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6" name="Rectangle 50">
                  <a:extLst>
                    <a:ext uri="{FF2B5EF4-FFF2-40B4-BE49-F238E27FC236}">
                      <a16:creationId xmlns:a16="http://schemas.microsoft.com/office/drawing/2014/main" id="{19FEEE6E-C937-A648-9601-3EED9C459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1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7" name="Rectangle 51">
                  <a:extLst>
                    <a:ext uri="{FF2B5EF4-FFF2-40B4-BE49-F238E27FC236}">
                      <a16:creationId xmlns:a16="http://schemas.microsoft.com/office/drawing/2014/main" id="{D5296954-5CEE-C841-B392-34FE3504E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3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88" name="Text Box 52">
                  <a:extLst>
                    <a:ext uri="{FF2B5EF4-FFF2-40B4-BE49-F238E27FC236}">
                      <a16:creationId xmlns:a16="http://schemas.microsoft.com/office/drawing/2014/main" id="{B480E4C7-DF83-094E-BA6C-D2DDD20C38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8" y="2749"/>
                  <a:ext cx="1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   ID  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  </a:t>
                  </a:r>
                  <a:r>
                    <a:rPr kumimoji="1" lang="en-US" altLang="zh-CN" sz="1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WR</a:t>
                  </a:r>
                </a:p>
              </p:txBody>
            </p:sp>
            <p:sp>
              <p:nvSpPr>
                <p:cNvPr id="551989" name="Line 53">
                  <a:extLst>
                    <a:ext uri="{FF2B5EF4-FFF2-40B4-BE49-F238E27FC236}">
                      <a16:creationId xmlns:a16="http://schemas.microsoft.com/office/drawing/2014/main" id="{3ED2AAAC-1CF5-CF44-A958-83F9F1AA33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9" y="2496"/>
                  <a:ext cx="0" cy="13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0" name="Line 54">
                  <a:extLst>
                    <a:ext uri="{FF2B5EF4-FFF2-40B4-BE49-F238E27FC236}">
                      <a16:creationId xmlns:a16="http://schemas.microsoft.com/office/drawing/2014/main" id="{484A96F1-A441-5544-88DA-FCCD16C54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9" y="3892"/>
                  <a:ext cx="39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1" name="Line 55">
                  <a:extLst>
                    <a:ext uri="{FF2B5EF4-FFF2-40B4-BE49-F238E27FC236}">
                      <a16:creationId xmlns:a16="http://schemas.microsoft.com/office/drawing/2014/main" id="{89C36F25-BCA8-9B49-86B8-6A17070A1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1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2" name="Line 56">
                  <a:extLst>
                    <a:ext uri="{FF2B5EF4-FFF2-40B4-BE49-F238E27FC236}">
                      <a16:creationId xmlns:a16="http://schemas.microsoft.com/office/drawing/2014/main" id="{23B9AB08-448D-FC45-B075-4CE148FA9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3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3" name="Line 57">
                  <a:extLst>
                    <a:ext uri="{FF2B5EF4-FFF2-40B4-BE49-F238E27FC236}">
                      <a16:creationId xmlns:a16="http://schemas.microsoft.com/office/drawing/2014/main" id="{5C4D3C88-BBEF-AC40-8637-B2216A0E4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35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4" name="Line 58">
                  <a:extLst>
                    <a:ext uri="{FF2B5EF4-FFF2-40B4-BE49-F238E27FC236}">
                      <a16:creationId xmlns:a16="http://schemas.microsoft.com/office/drawing/2014/main" id="{EEBCE295-563C-C540-9DCE-20456CD9B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7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5" name="Line 59">
                  <a:extLst>
                    <a:ext uri="{FF2B5EF4-FFF2-40B4-BE49-F238E27FC236}">
                      <a16:creationId xmlns:a16="http://schemas.microsoft.com/office/drawing/2014/main" id="{8DB2184C-F42B-A344-9916-EEEA2FA82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9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6" name="Line 60">
                  <a:extLst>
                    <a:ext uri="{FF2B5EF4-FFF2-40B4-BE49-F238E27FC236}">
                      <a16:creationId xmlns:a16="http://schemas.microsoft.com/office/drawing/2014/main" id="{EDBA446D-C78A-4B48-A0DF-A46DB7C58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7" name="Line 61">
                  <a:extLst>
                    <a:ext uri="{FF2B5EF4-FFF2-40B4-BE49-F238E27FC236}">
                      <a16:creationId xmlns:a16="http://schemas.microsoft.com/office/drawing/2014/main" id="{DE865A09-04A2-5343-8E9A-554A0023C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8" name="Line 62">
                  <a:extLst>
                    <a:ext uri="{FF2B5EF4-FFF2-40B4-BE49-F238E27FC236}">
                      <a16:creationId xmlns:a16="http://schemas.microsoft.com/office/drawing/2014/main" id="{4900CBCE-1977-B74B-B9A9-0054052B5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999" name="Line 63">
                  <a:extLst>
                    <a:ext uri="{FF2B5EF4-FFF2-40B4-BE49-F238E27FC236}">
                      <a16:creationId xmlns:a16="http://schemas.microsoft.com/office/drawing/2014/main" id="{CECDB7A4-4A3A-294E-9D81-FEBD6625D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6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000" name="Line 64">
                  <a:extLst>
                    <a:ext uri="{FF2B5EF4-FFF2-40B4-BE49-F238E27FC236}">
                      <a16:creationId xmlns:a16="http://schemas.microsoft.com/office/drawing/2014/main" id="{10C8121E-0593-DE41-AD3B-CB38AF1DF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8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001" name="Line 65">
                  <a:extLst>
                    <a:ext uri="{FF2B5EF4-FFF2-40B4-BE49-F238E27FC236}">
                      <a16:creationId xmlns:a16="http://schemas.microsoft.com/office/drawing/2014/main" id="{0B1B184E-D04F-7B40-8F2A-C92796ED5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9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002" name="Line 66">
                  <a:extLst>
                    <a:ext uri="{FF2B5EF4-FFF2-40B4-BE49-F238E27FC236}">
                      <a16:creationId xmlns:a16="http://schemas.microsoft.com/office/drawing/2014/main" id="{E3106399-4DD6-8841-A070-5E55458C8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003" name="Line 67">
                  <a:extLst>
                    <a:ext uri="{FF2B5EF4-FFF2-40B4-BE49-F238E27FC236}">
                      <a16:creationId xmlns:a16="http://schemas.microsoft.com/office/drawing/2014/main" id="{6F033D9F-62DB-F041-A673-72ADCB526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004" name="Text Box 68">
                  <a:extLst>
                    <a:ext uri="{FF2B5EF4-FFF2-40B4-BE49-F238E27FC236}">
                      <a16:creationId xmlns:a16="http://schemas.microsoft.com/office/drawing/2014/main" id="{959FE53A-9BBD-7B43-B348-1A0DAD8641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2" y="3953"/>
                  <a:ext cx="434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0     1      2      3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4      5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6      7      8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9     10   11    12     13</a:t>
                  </a:r>
                </a:p>
              </p:txBody>
            </p:sp>
          </p:grpSp>
          <p:sp>
            <p:nvSpPr>
              <p:cNvPr id="552005" name="Text Box 69">
                <a:extLst>
                  <a:ext uri="{FF2B5EF4-FFF2-40B4-BE49-F238E27FC236}">
                    <a16:creationId xmlns:a16="http://schemas.microsoft.com/office/drawing/2014/main" id="{13710BC1-9742-F449-AC3D-9696EA045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8" y="3744"/>
                <a:ext cx="77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时钟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周期</a:t>
                </a:r>
              </a:p>
            </p:txBody>
          </p:sp>
        </p:grpSp>
        <p:sp>
          <p:nvSpPr>
            <p:cNvPr id="552006" name="Text Box 70">
              <a:extLst>
                <a:ext uri="{FF2B5EF4-FFF2-40B4-BE49-F238E27FC236}">
                  <a16:creationId xmlns:a16="http://schemas.microsoft.com/office/drawing/2014/main" id="{A3FF565A-33B2-3946-A0FE-CFBF410AE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341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指令序列</a:t>
              </a:r>
            </a:p>
          </p:txBody>
        </p:sp>
      </p:grpSp>
      <p:sp>
        <p:nvSpPr>
          <p:cNvPr id="552008" name="AutoShape 7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29A27E8-83BD-B84A-A333-EE55ABAA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autoUpdateAnimBg="0"/>
      <p:bldP spid="551940" grpId="0" autoUpdateAnimBg="0"/>
      <p:bldP spid="551941" grpId="0" autoUpdateAnimBg="0"/>
      <p:bldP spid="551942" grpId="0" autoUpdateAnimBg="0"/>
      <p:bldP spid="5519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extLst>
              <a:ext uri="{FF2B5EF4-FFF2-40B4-BE49-F238E27FC236}">
                <a16:creationId xmlns:a16="http://schemas.microsoft.com/office/drawing/2014/main" id="{0EDC7C36-B1EC-3645-BB33-009F2C12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结构框图</a:t>
            </a:r>
          </a:p>
        </p:txBody>
      </p:sp>
      <p:sp>
        <p:nvSpPr>
          <p:cNvPr id="525315" name="Text Box 3">
            <a:extLst>
              <a:ext uri="{FF2B5EF4-FFF2-40B4-BE49-F238E27FC236}">
                <a16:creationId xmlns:a16="http://schemas.microsoft.com/office/drawing/2014/main" id="{C53D0B1C-0797-A14C-B517-AEE3ECA2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  IR</a:t>
            </a:r>
          </a:p>
        </p:txBody>
      </p:sp>
      <p:grpSp>
        <p:nvGrpSpPr>
          <p:cNvPr id="525316" name="Group 4">
            <a:extLst>
              <a:ext uri="{FF2B5EF4-FFF2-40B4-BE49-F238E27FC236}">
                <a16:creationId xmlns:a16="http://schemas.microsoft.com/office/drawing/2014/main" id="{F3672671-D22F-9148-A8B5-B76491A8056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447800"/>
            <a:ext cx="4800600" cy="2438400"/>
            <a:chOff x="1488" y="912"/>
            <a:chExt cx="3024" cy="1536"/>
          </a:xfrm>
        </p:grpSpPr>
        <p:sp>
          <p:nvSpPr>
            <p:cNvPr id="525317" name="Text Box 5">
              <a:extLst>
                <a:ext uri="{FF2B5EF4-FFF2-40B4-BE49-F238E27FC236}">
                  <a16:creationId xmlns:a16="http://schemas.microsoft.com/office/drawing/2014/main" id="{1D731A7B-DA74-8C45-A5C7-63476B19B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指令控制</a:t>
              </a:r>
            </a:p>
          </p:txBody>
        </p:sp>
        <p:sp>
          <p:nvSpPr>
            <p:cNvPr id="525318" name="Text Box 6">
              <a:extLst>
                <a:ext uri="{FF2B5EF4-FFF2-40B4-BE49-F238E27FC236}">
                  <a16:creationId xmlns:a16="http://schemas.microsoft.com/office/drawing/2014/main" id="{7712408A-6A54-DD4A-922D-16279621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操作控制</a:t>
              </a:r>
            </a:p>
          </p:txBody>
        </p:sp>
        <p:sp>
          <p:nvSpPr>
            <p:cNvPr id="525319" name="Text Box 7">
              <a:extLst>
                <a:ext uri="{FF2B5EF4-FFF2-40B4-BE49-F238E27FC236}">
                  <a16:creationId xmlns:a16="http://schemas.microsoft.com/office/drawing/2014/main" id="{07851853-0F92-AE4C-8385-74CAD75D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时间控制</a:t>
              </a:r>
            </a:p>
          </p:txBody>
        </p:sp>
        <p:sp>
          <p:nvSpPr>
            <p:cNvPr id="525320" name="Text Box 8">
              <a:extLst>
                <a:ext uri="{FF2B5EF4-FFF2-40B4-BE49-F238E27FC236}">
                  <a16:creationId xmlns:a16="http://schemas.microsoft.com/office/drawing/2014/main" id="{911F7115-E6AD-8744-864A-BCAAC31C3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数据加工</a:t>
              </a:r>
            </a:p>
          </p:txBody>
        </p:sp>
        <p:sp>
          <p:nvSpPr>
            <p:cNvPr id="525321" name="Text Box 9">
              <a:extLst>
                <a:ext uri="{FF2B5EF4-FFF2-40B4-BE49-F238E27FC236}">
                  <a16:creationId xmlns:a16="http://schemas.microsoft.com/office/drawing/2014/main" id="{72DDA5CA-A380-4648-ACA3-0E487B46F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处理中断</a:t>
              </a:r>
            </a:p>
          </p:txBody>
        </p:sp>
      </p:grpSp>
      <p:sp>
        <p:nvSpPr>
          <p:cNvPr id="525322" name="Text Box 10">
            <a:extLst>
              <a:ext uri="{FF2B5EF4-FFF2-40B4-BE49-F238E27FC236}">
                <a16:creationId xmlns:a16="http://schemas.microsoft.com/office/drawing/2014/main" id="{DA971127-7B11-D843-AF42-7F7D8A48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55925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 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525323" name="Text Box 11">
            <a:extLst>
              <a:ext uri="{FF2B5EF4-FFF2-40B4-BE49-F238E27FC236}">
                <a16:creationId xmlns:a16="http://schemas.microsoft.com/office/drawing/2014/main" id="{A04CDF54-73DC-294D-B280-D0DD3295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59164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中断系统</a:t>
            </a:r>
          </a:p>
        </p:txBody>
      </p:sp>
      <p:sp>
        <p:nvSpPr>
          <p:cNvPr id="525324" name="Text Box 12">
            <a:extLst>
              <a:ext uri="{FF2B5EF4-FFF2-40B4-BE49-F238E27FC236}">
                <a16:creationId xmlns:a16="http://schemas.microsoft.com/office/drawing/2014/main" id="{4A2DDDB8-4D4D-1F41-868D-018D787D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914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与系统总线</a:t>
            </a:r>
          </a:p>
        </p:txBody>
      </p:sp>
      <p:sp>
        <p:nvSpPr>
          <p:cNvPr id="525325" name="Text Box 13">
            <a:extLst>
              <a:ext uri="{FF2B5EF4-FFF2-40B4-BE49-F238E27FC236}">
                <a16:creationId xmlns:a16="http://schemas.microsoft.com/office/drawing/2014/main" id="{7C550C15-E3AF-4946-9B24-E6FAEE946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63764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  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时序电路</a:t>
            </a:r>
          </a:p>
        </p:txBody>
      </p:sp>
      <p:sp>
        <p:nvSpPr>
          <p:cNvPr id="525326" name="AutoShape 14">
            <a:extLst>
              <a:ext uri="{FF2B5EF4-FFF2-40B4-BE49-F238E27FC236}">
                <a16:creationId xmlns:a16="http://schemas.microsoft.com/office/drawing/2014/main" id="{BEF6CEF5-5F2C-EF4D-998D-B0E6236EA649}"/>
              </a:ext>
            </a:extLst>
          </p:cNvPr>
          <p:cNvSpPr>
            <a:spLocks/>
          </p:cNvSpPr>
          <p:nvPr/>
        </p:nvSpPr>
        <p:spPr bwMode="auto">
          <a:xfrm>
            <a:off x="5257800" y="2316093"/>
            <a:ext cx="152400" cy="244614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25327" name="Group 15">
            <a:extLst>
              <a:ext uri="{FF2B5EF4-FFF2-40B4-BE49-F238E27FC236}">
                <a16:creationId xmlns:a16="http://schemas.microsoft.com/office/drawing/2014/main" id="{86E7E023-890E-6B44-AE39-DA1BBF703EFA}"/>
              </a:ext>
            </a:extLst>
          </p:cNvPr>
          <p:cNvGrpSpPr>
            <a:grpSpLocks/>
          </p:cNvGrpSpPr>
          <p:nvPr/>
        </p:nvGrpSpPr>
        <p:grpSpPr bwMode="auto">
          <a:xfrm>
            <a:off x="5410201" y="4572000"/>
            <a:ext cx="950913" cy="685800"/>
            <a:chOff x="2448" y="2880"/>
            <a:chExt cx="599" cy="432"/>
          </a:xfrm>
        </p:grpSpPr>
        <p:sp>
          <p:nvSpPr>
            <p:cNvPr id="525328" name="Text Box 16">
              <a:extLst>
                <a:ext uri="{FF2B5EF4-FFF2-40B4-BE49-F238E27FC236}">
                  <a16:creationId xmlns:a16="http://schemas.microsoft.com/office/drawing/2014/main" id="{DDB21465-9788-FE46-BD99-C6CFE6C4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525329" name="Rectangle 17">
              <a:extLst>
                <a:ext uri="{FF2B5EF4-FFF2-40B4-BE49-F238E27FC236}">
                  <a16:creationId xmlns:a16="http://schemas.microsoft.com/office/drawing/2014/main" id="{31F81793-F0B7-B14D-BF4C-A468F5C4F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5330" name="Group 18">
            <a:extLst>
              <a:ext uri="{FF2B5EF4-FFF2-40B4-BE49-F238E27FC236}">
                <a16:creationId xmlns:a16="http://schemas.microsoft.com/office/drawing/2014/main" id="{9B091274-4D3D-BE4F-9559-3E88A0090BDE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4572000"/>
            <a:ext cx="874712" cy="685800"/>
            <a:chOff x="1657" y="2880"/>
            <a:chExt cx="551" cy="432"/>
          </a:xfrm>
        </p:grpSpPr>
        <p:sp>
          <p:nvSpPr>
            <p:cNvPr id="525331" name="Text Box 19">
              <a:extLst>
                <a:ext uri="{FF2B5EF4-FFF2-40B4-BE49-F238E27FC236}">
                  <a16:creationId xmlns:a16="http://schemas.microsoft.com/office/drawing/2014/main" id="{CF57ADAD-C37A-4E48-844F-1F806EBF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25332" name="Rectangle 20">
              <a:extLst>
                <a:ext uri="{FF2B5EF4-FFF2-40B4-BE49-F238E27FC236}">
                  <a16:creationId xmlns:a16="http://schemas.microsoft.com/office/drawing/2014/main" id="{E9508A1E-4D2C-994F-8699-052AB1BE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5333" name="Group 21">
            <a:extLst>
              <a:ext uri="{FF2B5EF4-FFF2-40B4-BE49-F238E27FC236}">
                <a16:creationId xmlns:a16="http://schemas.microsoft.com/office/drawing/2014/main" id="{95F2514C-08BA-EF4A-8467-636B21102B0E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5546726"/>
            <a:ext cx="874712" cy="701675"/>
            <a:chOff x="1344" y="2438"/>
            <a:chExt cx="551" cy="442"/>
          </a:xfrm>
        </p:grpSpPr>
        <p:sp>
          <p:nvSpPr>
            <p:cNvPr id="525334" name="Text Box 22">
              <a:extLst>
                <a:ext uri="{FF2B5EF4-FFF2-40B4-BE49-F238E27FC236}">
                  <a16:creationId xmlns:a16="http://schemas.microsoft.com/office/drawing/2014/main" id="{196A6702-29CF-0244-9BC6-64F6A57B4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  <p:sp>
          <p:nvSpPr>
            <p:cNvPr id="525335" name="Rectangle 23">
              <a:extLst>
                <a:ext uri="{FF2B5EF4-FFF2-40B4-BE49-F238E27FC236}">
                  <a16:creationId xmlns:a16="http://schemas.microsoft.com/office/drawing/2014/main" id="{8E3B2879-B667-A34E-BBC5-F2C3078C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5336" name="Group 24">
            <a:extLst>
              <a:ext uri="{FF2B5EF4-FFF2-40B4-BE49-F238E27FC236}">
                <a16:creationId xmlns:a16="http://schemas.microsoft.com/office/drawing/2014/main" id="{FC7CB9BE-AAC3-2648-8226-6FC2BB647C61}"/>
              </a:ext>
            </a:extLst>
          </p:cNvPr>
          <p:cNvGrpSpPr>
            <a:grpSpLocks/>
          </p:cNvGrpSpPr>
          <p:nvPr/>
        </p:nvGrpSpPr>
        <p:grpSpPr bwMode="auto">
          <a:xfrm>
            <a:off x="5410201" y="5562600"/>
            <a:ext cx="874713" cy="685800"/>
            <a:chOff x="2448" y="3504"/>
            <a:chExt cx="551" cy="432"/>
          </a:xfrm>
        </p:grpSpPr>
        <p:sp>
          <p:nvSpPr>
            <p:cNvPr id="525337" name="Text Box 25">
              <a:extLst>
                <a:ext uri="{FF2B5EF4-FFF2-40B4-BE49-F238E27FC236}">
                  <a16:creationId xmlns:a16="http://schemas.microsoft.com/office/drawing/2014/main" id="{99A69BF8-0C9A-094F-A0C4-F505C42C5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25338" name="Rectangle 26">
              <a:extLst>
                <a:ext uri="{FF2B5EF4-FFF2-40B4-BE49-F238E27FC236}">
                  <a16:creationId xmlns:a16="http://schemas.microsoft.com/office/drawing/2014/main" id="{C592E934-A862-F84C-84B1-061BEA07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5339" name="Group 27">
            <a:extLst>
              <a:ext uri="{FF2B5EF4-FFF2-40B4-BE49-F238E27FC236}">
                <a16:creationId xmlns:a16="http://schemas.microsoft.com/office/drawing/2014/main" id="{E0F1456E-E038-2649-90F7-CA0F8144622D}"/>
              </a:ext>
            </a:extLst>
          </p:cNvPr>
          <p:cNvGrpSpPr>
            <a:grpSpLocks/>
          </p:cNvGrpSpPr>
          <p:nvPr/>
        </p:nvGrpSpPr>
        <p:grpSpPr bwMode="auto">
          <a:xfrm>
            <a:off x="3863976" y="4114800"/>
            <a:ext cx="4441825" cy="2514600"/>
            <a:chOff x="1474" y="2592"/>
            <a:chExt cx="2798" cy="1584"/>
          </a:xfrm>
        </p:grpSpPr>
        <p:sp>
          <p:nvSpPr>
            <p:cNvPr id="525340" name="Rectangle 28">
              <a:extLst>
                <a:ext uri="{FF2B5EF4-FFF2-40B4-BE49-F238E27FC236}">
                  <a16:creationId xmlns:a16="http://schemas.microsoft.com/office/drawing/2014/main" id="{F2FA4335-F450-7B48-A865-4BDE2938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1" name="Text Box 29">
              <a:extLst>
                <a:ext uri="{FF2B5EF4-FFF2-40B4-BE49-F238E27FC236}">
                  <a16:creationId xmlns:a16="http://schemas.microsoft.com/office/drawing/2014/main" id="{FAB498F4-0A4A-C44E-92C5-440BD7A9F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525342" name="Rectangle 30">
              <a:extLst>
                <a:ext uri="{FF2B5EF4-FFF2-40B4-BE49-F238E27FC236}">
                  <a16:creationId xmlns:a16="http://schemas.microsoft.com/office/drawing/2014/main" id="{39C1ADD0-3921-464E-8161-57242453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3" name="Rectangle 31">
              <a:extLst>
                <a:ext uri="{FF2B5EF4-FFF2-40B4-BE49-F238E27FC236}">
                  <a16:creationId xmlns:a16="http://schemas.microsoft.com/office/drawing/2014/main" id="{79D13ED4-C047-4B4F-9EC3-E87D20056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4" name="Rectangle 32">
              <a:extLst>
                <a:ext uri="{FF2B5EF4-FFF2-40B4-BE49-F238E27FC236}">
                  <a16:creationId xmlns:a16="http://schemas.microsoft.com/office/drawing/2014/main" id="{04F46966-FA04-F540-9EC2-4971065D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5" name="AutoShape 33">
              <a:extLst>
                <a:ext uri="{FF2B5EF4-FFF2-40B4-BE49-F238E27FC236}">
                  <a16:creationId xmlns:a16="http://schemas.microsoft.com/office/drawing/2014/main" id="{A2DF07F3-9BF8-1B45-99EB-5CA40C8A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6" name="AutoShape 34">
              <a:extLst>
                <a:ext uri="{FF2B5EF4-FFF2-40B4-BE49-F238E27FC236}">
                  <a16:creationId xmlns:a16="http://schemas.microsoft.com/office/drawing/2014/main" id="{F940A766-F3B5-0A4A-8D2A-BEDDC9C1C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5347" name="Text Box 35">
              <a:extLst>
                <a:ext uri="{FF2B5EF4-FFF2-40B4-BE49-F238E27FC236}">
                  <a16:creationId xmlns:a16="http://schemas.microsoft.com/office/drawing/2014/main" id="{E31B88AC-5D36-2D44-94B3-2649F7D2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3513"/>
              <a:ext cx="291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525348" name="Text Box 36">
              <a:extLst>
                <a:ext uri="{FF2B5EF4-FFF2-40B4-BE49-F238E27FC236}">
                  <a16:creationId xmlns:a16="http://schemas.microsoft.com/office/drawing/2014/main" id="{641A33DB-1B1F-2541-8597-C9DF55CB7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513"/>
              <a:ext cx="291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525349" name="Text Box 37">
              <a:extLst>
                <a:ext uri="{FF2B5EF4-FFF2-40B4-BE49-F238E27FC236}">
                  <a16:creationId xmlns:a16="http://schemas.microsoft.com/office/drawing/2014/main" id="{C2161ABE-6178-F24B-9AC5-07CA116F7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3513"/>
              <a:ext cx="291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25350" name="AutoShape 38">
              <a:extLst>
                <a:ext uri="{FF2B5EF4-FFF2-40B4-BE49-F238E27FC236}">
                  <a16:creationId xmlns:a16="http://schemas.microsoft.com/office/drawing/2014/main" id="{14B6D090-76FB-D84D-B70E-F6ABB8C7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327"/>
              <a:ext cx="960" cy="270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25351" name="Rectangle 39">
            <a:extLst>
              <a:ext uri="{FF2B5EF4-FFF2-40B4-BE49-F238E27FC236}">
                <a16:creationId xmlns:a16="http://schemas.microsoft.com/office/drawing/2014/main" id="{B954E2EB-B124-B249-B1B6-936FB5D9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8.1</a:t>
            </a:r>
          </a:p>
        </p:txBody>
      </p:sp>
      <p:sp>
        <p:nvSpPr>
          <p:cNvPr id="525352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F2B9197-1CB7-8348-97C5-14568887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2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2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246D80EC-F0F8-8F48-B71D-45B2330F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4402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超流水线技术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FB122D09-CDF6-A248-A694-81965D3D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838200"/>
            <a:ext cx="6905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在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一个时钟周期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再分段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（ 3 段）</a:t>
            </a:r>
          </a:p>
        </p:txBody>
      </p:sp>
      <p:sp>
        <p:nvSpPr>
          <p:cNvPr id="552964" name="Rectangle 4">
            <a:extLst>
              <a:ext uri="{FF2B5EF4-FFF2-40B4-BE49-F238E27FC236}">
                <a16:creationId xmlns:a16="http://schemas.microsoft.com/office/drawing/2014/main" id="{FCC83FAF-4F2D-3841-B230-689006B0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不能调整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执行顺序</a:t>
            </a:r>
          </a:p>
        </p:txBody>
      </p:sp>
      <p:sp>
        <p:nvSpPr>
          <p:cNvPr id="552965" name="Rectangle 5">
            <a:extLst>
              <a:ext uri="{FF2B5EF4-FFF2-40B4-BE49-F238E27FC236}">
                <a16:creationId xmlns:a16="http://schemas.microsoft.com/office/drawing/2014/main" id="{4BDF3AA6-CE3F-BC46-82F4-14C0B286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14478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在一个时钟周期内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一个功能部件使用多次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 3 次）</a:t>
            </a:r>
          </a:p>
        </p:txBody>
      </p:sp>
      <p:sp>
        <p:nvSpPr>
          <p:cNvPr id="552966" name="Rectangle 6">
            <a:extLst>
              <a:ext uri="{FF2B5EF4-FFF2-40B4-BE49-F238E27FC236}">
                <a16:creationId xmlns:a16="http://schemas.microsoft.com/office/drawing/2014/main" id="{4B2749EF-27CB-F44B-918F-2CE072082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8956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靠编译程序解决优化问题</a:t>
            </a:r>
          </a:p>
        </p:txBody>
      </p:sp>
      <p:sp>
        <p:nvSpPr>
          <p:cNvPr id="552967" name="Text Box 7">
            <a:extLst>
              <a:ext uri="{FF2B5EF4-FFF2-40B4-BE49-F238E27FC236}">
                <a16:creationId xmlns:a16="http://schemas.microsoft.com/office/drawing/2014/main" id="{C09C2517-59D6-0440-8BAA-5100642F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68" name="Text Box 8">
            <a:extLst>
              <a:ext uri="{FF2B5EF4-FFF2-40B4-BE49-F238E27FC236}">
                <a16:creationId xmlns:a16="http://schemas.microsoft.com/office/drawing/2014/main" id="{11829D93-2AB3-2B40-B7D4-FD271335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流水线速度是原来速度的 3 倍</a:t>
            </a:r>
          </a:p>
        </p:txBody>
      </p:sp>
      <p:grpSp>
        <p:nvGrpSpPr>
          <p:cNvPr id="552969" name="Group 9">
            <a:extLst>
              <a:ext uri="{FF2B5EF4-FFF2-40B4-BE49-F238E27FC236}">
                <a16:creationId xmlns:a16="http://schemas.microsoft.com/office/drawing/2014/main" id="{E92A3049-E8C4-2343-AFFB-2646609D88D6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3732215"/>
            <a:ext cx="288925" cy="903288"/>
            <a:chOff x="1218" y="2351"/>
            <a:chExt cx="182" cy="569"/>
          </a:xfrm>
        </p:grpSpPr>
        <p:sp>
          <p:nvSpPr>
            <p:cNvPr id="552970" name="Freeform 10">
              <a:extLst>
                <a:ext uri="{FF2B5EF4-FFF2-40B4-BE49-F238E27FC236}">
                  <a16:creationId xmlns:a16="http://schemas.microsoft.com/office/drawing/2014/main" id="{4D1A996D-6327-564B-9641-B69EBE7C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2351"/>
              <a:ext cx="1" cy="136"/>
            </a:xfrm>
            <a:custGeom>
              <a:avLst/>
              <a:gdLst>
                <a:gd name="T0" fmla="*/ 0 w 1"/>
                <a:gd name="T1" fmla="*/ 0 h 1524"/>
                <a:gd name="T2" fmla="*/ 0 w 1"/>
                <a:gd name="T3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2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2971" name="Freeform 11">
              <a:extLst>
                <a:ext uri="{FF2B5EF4-FFF2-40B4-BE49-F238E27FC236}">
                  <a16:creationId xmlns:a16="http://schemas.microsoft.com/office/drawing/2014/main" id="{8ABDE141-9C88-FE4D-B3A7-D698163A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2640"/>
              <a:ext cx="1" cy="136"/>
            </a:xfrm>
            <a:custGeom>
              <a:avLst/>
              <a:gdLst>
                <a:gd name="T0" fmla="*/ 1 w 1"/>
                <a:gd name="T1" fmla="*/ 0 h 294"/>
                <a:gd name="T2" fmla="*/ 0 w 1"/>
                <a:gd name="T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4">
                  <a:moveTo>
                    <a:pt x="1" y="0"/>
                  </a:moveTo>
                  <a:lnTo>
                    <a:pt x="0" y="294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2972" name="Freeform 12">
              <a:extLst>
                <a:ext uri="{FF2B5EF4-FFF2-40B4-BE49-F238E27FC236}">
                  <a16:creationId xmlns:a16="http://schemas.microsoft.com/office/drawing/2014/main" id="{6E0F5197-022F-BE47-879B-4310ACE1F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2784"/>
              <a:ext cx="2" cy="136"/>
            </a:xfrm>
            <a:custGeom>
              <a:avLst/>
              <a:gdLst>
                <a:gd name="T0" fmla="*/ 2 w 2"/>
                <a:gd name="T1" fmla="*/ 0 h 282"/>
                <a:gd name="T2" fmla="*/ 0 w 2"/>
                <a:gd name="T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82">
                  <a:moveTo>
                    <a:pt x="2" y="0"/>
                  </a:moveTo>
                  <a:lnTo>
                    <a:pt x="0" y="282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2973" name="Rectangle 13">
            <a:extLst>
              <a:ext uri="{FF2B5EF4-FFF2-40B4-BE49-F238E27FC236}">
                <a16:creationId xmlns:a16="http://schemas.microsoft.com/office/drawing/2014/main" id="{5F66A5C0-B6A7-724C-A488-5576617C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52974" name="Group 14">
            <a:extLst>
              <a:ext uri="{FF2B5EF4-FFF2-40B4-BE49-F238E27FC236}">
                <a16:creationId xmlns:a16="http://schemas.microsoft.com/office/drawing/2014/main" id="{A98723EC-664A-1844-9401-B37526BEFEFB}"/>
              </a:ext>
            </a:extLst>
          </p:cNvPr>
          <p:cNvGrpSpPr>
            <a:grpSpLocks/>
          </p:cNvGrpSpPr>
          <p:nvPr/>
        </p:nvGrpSpPr>
        <p:grpSpPr bwMode="auto">
          <a:xfrm>
            <a:off x="2128838" y="3613150"/>
            <a:ext cx="8539162" cy="3016250"/>
            <a:chOff x="381" y="2276"/>
            <a:chExt cx="5379" cy="1900"/>
          </a:xfrm>
        </p:grpSpPr>
        <p:grpSp>
          <p:nvGrpSpPr>
            <p:cNvPr id="552975" name="Group 15">
              <a:extLst>
                <a:ext uri="{FF2B5EF4-FFF2-40B4-BE49-F238E27FC236}">
                  <a16:creationId xmlns:a16="http://schemas.microsoft.com/office/drawing/2014/main" id="{E14DF08C-99B6-8D40-B70E-16227B344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2" y="2363"/>
              <a:ext cx="4688" cy="1813"/>
              <a:chOff x="1072" y="2363"/>
              <a:chExt cx="4688" cy="1813"/>
            </a:xfrm>
          </p:grpSpPr>
          <p:grpSp>
            <p:nvGrpSpPr>
              <p:cNvPr id="552976" name="Group 16">
                <a:extLst>
                  <a:ext uri="{FF2B5EF4-FFF2-40B4-BE49-F238E27FC236}">
                    <a16:creationId xmlns:a16="http://schemas.microsoft.com/office/drawing/2014/main" id="{D4B4B739-5316-D74D-BBF1-CC56C6F67C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2363"/>
                <a:ext cx="3830" cy="1813"/>
                <a:chOff x="1072" y="2411"/>
                <a:chExt cx="3830" cy="1813"/>
              </a:xfrm>
            </p:grpSpPr>
            <p:sp>
              <p:nvSpPr>
                <p:cNvPr id="552977" name="Rectangle 17">
                  <a:extLst>
                    <a:ext uri="{FF2B5EF4-FFF2-40B4-BE49-F238E27FC236}">
                      <a16:creationId xmlns:a16="http://schemas.microsoft.com/office/drawing/2014/main" id="{A6F46B9F-3348-7C4A-81E4-9B63AF2752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78" name="Rectangle 18">
                  <a:extLst>
                    <a:ext uri="{FF2B5EF4-FFF2-40B4-BE49-F238E27FC236}">
                      <a16:creationId xmlns:a16="http://schemas.microsoft.com/office/drawing/2014/main" id="{DB0BA8D7-4C5F-C441-BAEB-B3A528E26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79" name="Rectangle 19">
                  <a:extLst>
                    <a:ext uri="{FF2B5EF4-FFF2-40B4-BE49-F238E27FC236}">
                      <a16:creationId xmlns:a16="http://schemas.microsoft.com/office/drawing/2014/main" id="{A5A2CD51-3C96-DE43-9C42-9AD04AC6B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577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0" name="Rectangle 20">
                  <a:extLst>
                    <a:ext uri="{FF2B5EF4-FFF2-40B4-BE49-F238E27FC236}">
                      <a16:creationId xmlns:a16="http://schemas.microsoft.com/office/drawing/2014/main" id="{04C420A0-A746-594C-BAB1-011059DFA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5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1" name="Rectangle 21">
                  <a:extLst>
                    <a:ext uri="{FF2B5EF4-FFF2-40B4-BE49-F238E27FC236}">
                      <a16:creationId xmlns:a16="http://schemas.microsoft.com/office/drawing/2014/main" id="{F813E078-5EB3-B043-AF69-F81767974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2" name="Rectangle 22">
                  <a:extLst>
                    <a:ext uri="{FF2B5EF4-FFF2-40B4-BE49-F238E27FC236}">
                      <a16:creationId xmlns:a16="http://schemas.microsoft.com/office/drawing/2014/main" id="{735BC00D-9022-9F42-85C1-A494F00494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3" name="Rectangle 23">
                  <a:extLst>
                    <a:ext uri="{FF2B5EF4-FFF2-40B4-BE49-F238E27FC236}">
                      <a16:creationId xmlns:a16="http://schemas.microsoft.com/office/drawing/2014/main" id="{2A981A68-91D2-0A49-A780-5C15FD1DE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6" y="2701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4" name="Rectangle 24">
                  <a:extLst>
                    <a:ext uri="{FF2B5EF4-FFF2-40B4-BE49-F238E27FC236}">
                      <a16:creationId xmlns:a16="http://schemas.microsoft.com/office/drawing/2014/main" id="{B9604D57-ABB1-4B40-93DA-5AB948A5A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5" name="Rectangle 25">
                  <a:extLst>
                    <a:ext uri="{FF2B5EF4-FFF2-40B4-BE49-F238E27FC236}">
                      <a16:creationId xmlns:a16="http://schemas.microsoft.com/office/drawing/2014/main" id="{28718B66-9A62-D841-BD85-86681D75A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6" name="Rectangle 26">
                  <a:extLst>
                    <a:ext uri="{FF2B5EF4-FFF2-40B4-BE49-F238E27FC236}">
                      <a16:creationId xmlns:a16="http://schemas.microsoft.com/office/drawing/2014/main" id="{7BE25CCD-5742-D945-93C8-40B510BE7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7" name="Rectangle 27">
                  <a:extLst>
                    <a:ext uri="{FF2B5EF4-FFF2-40B4-BE49-F238E27FC236}">
                      <a16:creationId xmlns:a16="http://schemas.microsoft.com/office/drawing/2014/main" id="{041E8215-8B90-D04B-A064-34178CC65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825"/>
                  <a:ext cx="269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8" name="Rectangle 28">
                  <a:extLst>
                    <a:ext uri="{FF2B5EF4-FFF2-40B4-BE49-F238E27FC236}">
                      <a16:creationId xmlns:a16="http://schemas.microsoft.com/office/drawing/2014/main" id="{9E1EDD7A-A629-8946-8FF0-FD20AAD35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5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89" name="Rectangle 29">
                  <a:extLst>
                    <a:ext uri="{FF2B5EF4-FFF2-40B4-BE49-F238E27FC236}">
                      <a16:creationId xmlns:a16="http://schemas.microsoft.com/office/drawing/2014/main" id="{CF4E44D3-6AF6-AC48-BCC8-287C2B43E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6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0" name="Rectangle 30">
                  <a:extLst>
                    <a:ext uri="{FF2B5EF4-FFF2-40B4-BE49-F238E27FC236}">
                      <a16:creationId xmlns:a16="http://schemas.microsoft.com/office/drawing/2014/main" id="{6D4FD194-E9AF-E743-A715-9A5F1503E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950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1" name="Rectangle 31">
                  <a:extLst>
                    <a:ext uri="{FF2B5EF4-FFF2-40B4-BE49-F238E27FC236}">
                      <a16:creationId xmlns:a16="http://schemas.microsoft.com/office/drawing/2014/main" id="{F890350A-A599-1A41-BC08-B08B090FB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5" y="2950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2" name="Rectangle 32">
                  <a:extLst>
                    <a:ext uri="{FF2B5EF4-FFF2-40B4-BE49-F238E27FC236}">
                      <a16:creationId xmlns:a16="http://schemas.microsoft.com/office/drawing/2014/main" id="{5A1B3F40-B209-2C4E-B2F8-A6DA026F3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3" name="Rectangle 33">
                  <a:extLst>
                    <a:ext uri="{FF2B5EF4-FFF2-40B4-BE49-F238E27FC236}">
                      <a16:creationId xmlns:a16="http://schemas.microsoft.com/office/drawing/2014/main" id="{5E645D6A-DDB2-0343-859E-ACB30C824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4" name="Rectangle 34">
                  <a:extLst>
                    <a:ext uri="{FF2B5EF4-FFF2-40B4-BE49-F238E27FC236}">
                      <a16:creationId xmlns:a16="http://schemas.microsoft.com/office/drawing/2014/main" id="{48012A0A-53A7-864F-B01A-8BBBC0520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6" y="307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5" name="Rectangle 35">
                  <a:extLst>
                    <a:ext uri="{FF2B5EF4-FFF2-40B4-BE49-F238E27FC236}">
                      <a16:creationId xmlns:a16="http://schemas.microsoft.com/office/drawing/2014/main" id="{6095A858-4AFE-A74C-A14A-11FBA801E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307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6" name="Rectangle 36">
                  <a:extLst>
                    <a:ext uri="{FF2B5EF4-FFF2-40B4-BE49-F238E27FC236}">
                      <a16:creationId xmlns:a16="http://schemas.microsoft.com/office/drawing/2014/main" id="{1B33E605-19D7-8041-9FAA-87718BA5D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5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7" name="Rectangle 37">
                  <a:extLst>
                    <a:ext uri="{FF2B5EF4-FFF2-40B4-BE49-F238E27FC236}">
                      <a16:creationId xmlns:a16="http://schemas.microsoft.com/office/drawing/2014/main" id="{5020D80D-1C93-2F4B-9FC4-3DA791C69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8" name="Rectangle 38">
                  <a:extLst>
                    <a:ext uri="{FF2B5EF4-FFF2-40B4-BE49-F238E27FC236}">
                      <a16:creationId xmlns:a16="http://schemas.microsoft.com/office/drawing/2014/main" id="{162C226E-44AA-3344-8D71-140BDE155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3198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2999" name="Rectangle 39">
                  <a:extLst>
                    <a:ext uri="{FF2B5EF4-FFF2-40B4-BE49-F238E27FC236}">
                      <a16:creationId xmlns:a16="http://schemas.microsoft.com/office/drawing/2014/main" id="{8FCBB2E6-0112-8E4C-BDC1-CA0E92E4E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5" y="3198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0" name="Rectangle 40">
                  <a:extLst>
                    <a:ext uri="{FF2B5EF4-FFF2-40B4-BE49-F238E27FC236}">
                      <a16:creationId xmlns:a16="http://schemas.microsoft.com/office/drawing/2014/main" id="{ACDC666B-30DA-1343-9423-685817D2A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5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1" name="Rectangle 41">
                  <a:extLst>
                    <a:ext uri="{FF2B5EF4-FFF2-40B4-BE49-F238E27FC236}">
                      <a16:creationId xmlns:a16="http://schemas.microsoft.com/office/drawing/2014/main" id="{F15F66AE-A897-4645-8528-D36EA1EEE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3323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2" name="Rectangle 42">
                  <a:extLst>
                    <a:ext uri="{FF2B5EF4-FFF2-40B4-BE49-F238E27FC236}">
                      <a16:creationId xmlns:a16="http://schemas.microsoft.com/office/drawing/2014/main" id="{B18F3884-0E4B-1C45-906E-233A94B4E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3" name="Rectangle 43">
                  <a:extLst>
                    <a:ext uri="{FF2B5EF4-FFF2-40B4-BE49-F238E27FC236}">
                      <a16:creationId xmlns:a16="http://schemas.microsoft.com/office/drawing/2014/main" id="{BDE90FAE-398E-264C-BE1A-DCE363F89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" y="3323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4" name="Rectangle 44">
                  <a:extLst>
                    <a:ext uri="{FF2B5EF4-FFF2-40B4-BE49-F238E27FC236}">
                      <a16:creationId xmlns:a16="http://schemas.microsoft.com/office/drawing/2014/main" id="{55F472E8-118E-8A49-B9BD-4C8BEE04D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5" name="Rectangle 45">
                  <a:extLst>
                    <a:ext uri="{FF2B5EF4-FFF2-40B4-BE49-F238E27FC236}">
                      <a16:creationId xmlns:a16="http://schemas.microsoft.com/office/drawing/2014/main" id="{39F8FA94-27BC-0C43-93EF-7223DAFB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6" y="3447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6" name="Rectangle 46">
                  <a:extLst>
                    <a:ext uri="{FF2B5EF4-FFF2-40B4-BE49-F238E27FC236}">
                      <a16:creationId xmlns:a16="http://schemas.microsoft.com/office/drawing/2014/main" id="{50BD8488-85F7-034D-B8A2-726B4DBA4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7" name="Rectangle 47">
                  <a:extLst>
                    <a:ext uri="{FF2B5EF4-FFF2-40B4-BE49-F238E27FC236}">
                      <a16:creationId xmlns:a16="http://schemas.microsoft.com/office/drawing/2014/main" id="{6DF3C991-43E8-9744-9764-C33966032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5" y="3447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8" name="Rectangle 48">
                  <a:extLst>
                    <a:ext uri="{FF2B5EF4-FFF2-40B4-BE49-F238E27FC236}">
                      <a16:creationId xmlns:a16="http://schemas.microsoft.com/office/drawing/2014/main" id="{B9560A5E-8B8A-D549-9056-E777A2CC4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09" name="Rectangle 49">
                  <a:extLst>
                    <a:ext uri="{FF2B5EF4-FFF2-40B4-BE49-F238E27FC236}">
                      <a16:creationId xmlns:a16="http://schemas.microsoft.com/office/drawing/2014/main" id="{F97CC28B-3BFC-DF41-87ED-43C3066F3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0" name="Rectangle 50">
                  <a:extLst>
                    <a:ext uri="{FF2B5EF4-FFF2-40B4-BE49-F238E27FC236}">
                      <a16:creationId xmlns:a16="http://schemas.microsoft.com/office/drawing/2014/main" id="{FD5DA498-2E89-5F4D-8341-D6B5CD034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5" y="3571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1" name="Rectangle 51">
                  <a:extLst>
                    <a:ext uri="{FF2B5EF4-FFF2-40B4-BE49-F238E27FC236}">
                      <a16:creationId xmlns:a16="http://schemas.microsoft.com/office/drawing/2014/main" id="{E9739B70-44A4-4148-BB99-DEB3A19B5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5" y="3571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2" name="Rectangle 52">
                  <a:extLst>
                    <a:ext uri="{FF2B5EF4-FFF2-40B4-BE49-F238E27FC236}">
                      <a16:creationId xmlns:a16="http://schemas.microsoft.com/office/drawing/2014/main" id="{910EF66F-EE38-2748-9998-1BC50666A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5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3" name="Rectangle 53">
                  <a:extLst>
                    <a:ext uri="{FF2B5EF4-FFF2-40B4-BE49-F238E27FC236}">
                      <a16:creationId xmlns:a16="http://schemas.microsoft.com/office/drawing/2014/main" id="{AA397EE8-FFA6-974E-9541-D130B0044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4" name="Rectangle 54">
                  <a:extLst>
                    <a:ext uri="{FF2B5EF4-FFF2-40B4-BE49-F238E27FC236}">
                      <a16:creationId xmlns:a16="http://schemas.microsoft.com/office/drawing/2014/main" id="{1B720DEB-4031-AE4B-9CF8-927BF677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3" y="249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5" name="Rectangle 55">
                  <a:extLst>
                    <a:ext uri="{FF2B5EF4-FFF2-40B4-BE49-F238E27FC236}">
                      <a16:creationId xmlns:a16="http://schemas.microsoft.com/office/drawing/2014/main" id="{3394D4F0-1B30-A849-A098-9BC684128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3" y="249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6" name="Rectangle 56">
                  <a:extLst>
                    <a:ext uri="{FF2B5EF4-FFF2-40B4-BE49-F238E27FC236}">
                      <a16:creationId xmlns:a16="http://schemas.microsoft.com/office/drawing/2014/main" id="{2B963150-EE6A-EA40-B221-7411D92D6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7" name="Text Box 57">
                  <a:extLst>
                    <a:ext uri="{FF2B5EF4-FFF2-40B4-BE49-F238E27FC236}">
                      <a16:creationId xmlns:a16="http://schemas.microsoft.com/office/drawing/2014/main" id="{B988E924-540E-7248-BCD4-1032B39B47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4" y="2668"/>
                  <a:ext cx="11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   ID  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  WR</a:t>
                  </a:r>
                </a:p>
              </p:txBody>
            </p:sp>
            <p:sp>
              <p:nvSpPr>
                <p:cNvPr id="553018" name="Line 58">
                  <a:extLst>
                    <a:ext uri="{FF2B5EF4-FFF2-40B4-BE49-F238E27FC236}">
                      <a16:creationId xmlns:a16="http://schemas.microsoft.com/office/drawing/2014/main" id="{67A1C005-1DBA-0145-831A-E69231B60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6" y="2411"/>
                  <a:ext cx="0" cy="15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19" name="Line 59">
                  <a:extLst>
                    <a:ext uri="{FF2B5EF4-FFF2-40B4-BE49-F238E27FC236}">
                      <a16:creationId xmlns:a16="http://schemas.microsoft.com/office/drawing/2014/main" id="{9E377FD3-EE82-8541-8029-526AACBAD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6" y="3931"/>
                  <a:ext cx="37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0" name="Line 60">
                  <a:extLst>
                    <a:ext uri="{FF2B5EF4-FFF2-40B4-BE49-F238E27FC236}">
                      <a16:creationId xmlns:a16="http://schemas.microsoft.com/office/drawing/2014/main" id="{76496966-D7DB-3044-A0CD-F21D15D24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1" name="Line 61">
                  <a:extLst>
                    <a:ext uri="{FF2B5EF4-FFF2-40B4-BE49-F238E27FC236}">
                      <a16:creationId xmlns:a16="http://schemas.microsoft.com/office/drawing/2014/main" id="{789E82C9-3EAA-E64E-BEC7-76BE3F3DD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2" name="Line 62">
                  <a:extLst>
                    <a:ext uri="{FF2B5EF4-FFF2-40B4-BE49-F238E27FC236}">
                      <a16:creationId xmlns:a16="http://schemas.microsoft.com/office/drawing/2014/main" id="{F6F688E4-4153-4B4E-8EC2-9EBC1DE28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3" name="Line 63">
                  <a:extLst>
                    <a:ext uri="{FF2B5EF4-FFF2-40B4-BE49-F238E27FC236}">
                      <a16:creationId xmlns:a16="http://schemas.microsoft.com/office/drawing/2014/main" id="{F78E6CCA-1A09-9F41-8A88-1CA607A61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4" name="Line 64">
                  <a:extLst>
                    <a:ext uri="{FF2B5EF4-FFF2-40B4-BE49-F238E27FC236}">
                      <a16:creationId xmlns:a16="http://schemas.microsoft.com/office/drawing/2014/main" id="{16ACEAB1-4FFA-5740-B91A-FB39548A4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5" name="Line 65">
                  <a:extLst>
                    <a:ext uri="{FF2B5EF4-FFF2-40B4-BE49-F238E27FC236}">
                      <a16:creationId xmlns:a16="http://schemas.microsoft.com/office/drawing/2014/main" id="{4400C2F5-6A55-2946-AB1F-26F2F8E93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6" name="Line 66">
                  <a:extLst>
                    <a:ext uri="{FF2B5EF4-FFF2-40B4-BE49-F238E27FC236}">
                      <a16:creationId xmlns:a16="http://schemas.microsoft.com/office/drawing/2014/main" id="{4C8477D6-5EF6-DD4B-A90E-B02C3D264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7" name="Line 67">
                  <a:extLst>
                    <a:ext uri="{FF2B5EF4-FFF2-40B4-BE49-F238E27FC236}">
                      <a16:creationId xmlns:a16="http://schemas.microsoft.com/office/drawing/2014/main" id="{9D959D3B-6594-3249-BCC3-A990F0C1C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8" name="Line 68">
                  <a:extLst>
                    <a:ext uri="{FF2B5EF4-FFF2-40B4-BE49-F238E27FC236}">
                      <a16:creationId xmlns:a16="http://schemas.microsoft.com/office/drawing/2014/main" id="{BF03C774-374A-0943-8CFB-830D21D6C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29" name="Line 69">
                  <a:extLst>
                    <a:ext uri="{FF2B5EF4-FFF2-40B4-BE49-F238E27FC236}">
                      <a16:creationId xmlns:a16="http://schemas.microsoft.com/office/drawing/2014/main" id="{D1D3F60F-9C8A-0247-B78E-81AD9AE1A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2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0" name="Line 70">
                  <a:extLst>
                    <a:ext uri="{FF2B5EF4-FFF2-40B4-BE49-F238E27FC236}">
                      <a16:creationId xmlns:a16="http://schemas.microsoft.com/office/drawing/2014/main" id="{3E584D29-6243-9949-BBDB-9B111DCC0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1" name="Line 71">
                  <a:extLst>
                    <a:ext uri="{FF2B5EF4-FFF2-40B4-BE49-F238E27FC236}">
                      <a16:creationId xmlns:a16="http://schemas.microsoft.com/office/drawing/2014/main" id="{5C51A1EC-C7BD-544A-891F-A26EAD981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2" name="Line 72">
                  <a:extLst>
                    <a:ext uri="{FF2B5EF4-FFF2-40B4-BE49-F238E27FC236}">
                      <a16:creationId xmlns:a16="http://schemas.microsoft.com/office/drawing/2014/main" id="{2C40C4C6-88EB-4641-A5D1-3DD5AE822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3" name="Text Box 73">
                  <a:extLst>
                    <a:ext uri="{FF2B5EF4-FFF2-40B4-BE49-F238E27FC236}">
                      <a16:creationId xmlns:a16="http://schemas.microsoft.com/office/drawing/2014/main" id="{D5DB6F59-8954-1342-85B0-717D7C9866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2" y="3993"/>
                  <a:ext cx="37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3     4      5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6     7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8 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</a:t>
                  </a:r>
                  <a:r>
                    <a:rPr kumimoji="1" lang="zh-CN" altLang="en-US" sz="1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10   11    12   13</a:t>
                  </a:r>
                </a:p>
              </p:txBody>
            </p:sp>
            <p:sp>
              <p:nvSpPr>
                <p:cNvPr id="553034" name="Rectangle 74">
                  <a:extLst>
                    <a:ext uri="{FF2B5EF4-FFF2-40B4-BE49-F238E27FC236}">
                      <a16:creationId xmlns:a16="http://schemas.microsoft.com/office/drawing/2014/main" id="{0DA938F9-F671-B946-BD44-23DDD8466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5" name="Rectangle 75">
                  <a:extLst>
                    <a:ext uri="{FF2B5EF4-FFF2-40B4-BE49-F238E27FC236}">
                      <a16:creationId xmlns:a16="http://schemas.microsoft.com/office/drawing/2014/main" id="{4B2D5FF9-8824-F14B-875D-DB87FC5AE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6" name="Rectangle 76">
                  <a:extLst>
                    <a:ext uri="{FF2B5EF4-FFF2-40B4-BE49-F238E27FC236}">
                      <a16:creationId xmlns:a16="http://schemas.microsoft.com/office/drawing/2014/main" id="{40470C47-9F99-9245-A486-14C7C360D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3696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7" name="Rectangle 77">
                  <a:extLst>
                    <a:ext uri="{FF2B5EF4-FFF2-40B4-BE49-F238E27FC236}">
                      <a16:creationId xmlns:a16="http://schemas.microsoft.com/office/drawing/2014/main" id="{303325D3-25F6-8748-B733-C892512C5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5" y="3696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3038" name="Text Box 78">
                <a:extLst>
                  <a:ext uri="{FF2B5EF4-FFF2-40B4-BE49-F238E27FC236}">
                    <a16:creationId xmlns:a16="http://schemas.microsoft.com/office/drawing/2014/main" id="{3D2914CC-CCFE-A44E-86B8-3AC14A082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4" y="3770"/>
                <a:ext cx="8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时钟周期</a:t>
                </a:r>
              </a:p>
            </p:txBody>
          </p:sp>
        </p:grpSp>
        <p:sp>
          <p:nvSpPr>
            <p:cNvPr id="553039" name="Text Box 79">
              <a:extLst>
                <a:ext uri="{FF2B5EF4-FFF2-40B4-BE49-F238E27FC236}">
                  <a16:creationId xmlns:a16="http://schemas.microsoft.com/office/drawing/2014/main" id="{385249DB-FDE9-B84C-99EB-AB70A4C5D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27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指令序列</a:t>
              </a:r>
            </a:p>
          </p:txBody>
        </p:sp>
      </p:grpSp>
      <p:sp>
        <p:nvSpPr>
          <p:cNvPr id="553040" name="AutoShape 8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8388AD-1A2F-6B48-B4BA-6ACC786D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4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autoUpdateAnimBg="0"/>
      <p:bldP spid="552964" grpId="0" autoUpdateAnimBg="0"/>
      <p:bldP spid="552965" grpId="0" autoUpdateAnimBg="0"/>
      <p:bldP spid="552966" grpId="0" autoUpdateAnimBg="0"/>
      <p:bldP spid="5529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2EAA53F5-0FEE-714B-8E0C-3924C993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28601"/>
            <a:ext cx="47593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超长指令字技术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5B9A2DF6-3643-074B-ABE8-B16676E1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5908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采用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多个处理部件</a:t>
            </a:r>
          </a:p>
        </p:txBody>
      </p:sp>
      <p:grpSp>
        <p:nvGrpSpPr>
          <p:cNvPr id="553988" name="Group 4">
            <a:extLst>
              <a:ext uri="{FF2B5EF4-FFF2-40B4-BE49-F238E27FC236}">
                <a16:creationId xmlns:a16="http://schemas.microsoft.com/office/drawing/2014/main" id="{6D811EEE-2CA5-BD40-B4B4-1F8A9FD64FE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838200"/>
            <a:ext cx="8307388" cy="1828800"/>
            <a:chOff x="624" y="528"/>
            <a:chExt cx="5233" cy="1152"/>
          </a:xfrm>
        </p:grpSpPr>
        <p:sp>
          <p:nvSpPr>
            <p:cNvPr id="553989" name="Rectangle 5">
              <a:extLst>
                <a:ext uri="{FF2B5EF4-FFF2-40B4-BE49-F238E27FC236}">
                  <a16:creationId xmlns:a16="http://schemas.microsoft.com/office/drawing/2014/main" id="{AA73C440-D5DC-9247-9DC0-18A93FCA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494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具有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多个操作码字段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超长指令字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（可达几百位）</a:t>
              </a:r>
            </a:p>
          </p:txBody>
        </p:sp>
        <p:sp>
          <p:nvSpPr>
            <p:cNvPr id="553990" name="Rectangle 6">
              <a:extLst>
                <a:ext uri="{FF2B5EF4-FFF2-40B4-BE49-F238E27FC236}">
                  <a16:creationId xmlns:a16="http://schemas.microsoft.com/office/drawing/2014/main" id="{47313708-303C-BF49-87FE-C3695A856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28"/>
              <a:ext cx="37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 marL="4572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5000"/>
                </a:lnSpc>
                <a:spcAft>
                  <a:spcPct val="0"/>
                </a:spcAft>
                <a:buClr>
                  <a:srgbClr val="FFFF00"/>
                </a:buClr>
                <a:buFont typeface="Wingdings" pitchFamily="2" charset="2"/>
                <a:buChar char="Ø"/>
              </a:pPr>
              <a:r>
                <a:rPr lang="zh-CN" altLang="en-US" b="1">
                  <a:solidFill>
                    <a:srgbClr val="FFFFFF"/>
                  </a:solidFill>
                </a:rPr>
                <a:t>由编译程序 </a:t>
              </a:r>
              <a:r>
                <a:rPr lang="zh-CN" altLang="en-US" b="1">
                  <a:solidFill>
                    <a:srgbClr val="FFFF00"/>
                  </a:solidFill>
                </a:rPr>
                <a:t>挖掘 </a:t>
              </a:r>
              <a:r>
                <a:rPr lang="zh-CN" altLang="en-US" b="1">
                  <a:solidFill>
                    <a:srgbClr val="FFFFFF"/>
                  </a:solidFill>
                </a:rPr>
                <a:t>出指令间 </a:t>
              </a:r>
              <a:r>
                <a:rPr lang="zh-CN" altLang="en-US" b="1">
                  <a:solidFill>
                    <a:srgbClr val="FFFF00"/>
                  </a:solidFill>
                </a:rPr>
                <a:t>潜在 </a:t>
              </a:r>
              <a:r>
                <a:rPr lang="zh-CN" altLang="en-US" b="1">
                  <a:solidFill>
                    <a:srgbClr val="FFFFFF"/>
                  </a:solidFill>
                </a:rPr>
                <a:t>的 </a:t>
              </a:r>
              <a:r>
                <a:rPr lang="zh-CN" altLang="en-US" b="1">
                  <a:solidFill>
                    <a:srgbClr val="FFFF00"/>
                  </a:solidFill>
                </a:rPr>
                <a:t>并行性</a:t>
              </a:r>
              <a:r>
                <a:rPr lang="zh-CN" altLang="en-US" b="1">
                  <a:solidFill>
                    <a:srgbClr val="FFFFFF"/>
                  </a:solidFill>
                </a:rPr>
                <a:t>，</a:t>
              </a:r>
              <a:endParaRPr lang="zh-CN" altLang="en-US" b="1">
                <a:solidFill>
                  <a:srgbClr val="FFFF00"/>
                </a:solidFill>
              </a:endParaRPr>
            </a:p>
          </p:txBody>
        </p:sp>
        <p:sp>
          <p:nvSpPr>
            <p:cNvPr id="553991" name="Text Box 7">
              <a:extLst>
                <a:ext uri="{FF2B5EF4-FFF2-40B4-BE49-F238E27FC236}">
                  <a16:creationId xmlns:a16="http://schemas.microsoft.com/office/drawing/2014/main" id="{A927808E-763A-1F47-83D6-70600F8C9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871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将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多条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能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并行操作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的指令组合成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一条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992" name="Rectangle 8">
            <a:extLst>
              <a:ext uri="{FF2B5EF4-FFF2-40B4-BE49-F238E27FC236}">
                <a16:creationId xmlns:a16="http://schemas.microsoft.com/office/drawing/2014/main" id="{3BBD7280-8DC4-554C-B125-C6B1DD0B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grpSp>
        <p:nvGrpSpPr>
          <p:cNvPr id="553993" name="Group 9">
            <a:extLst>
              <a:ext uri="{FF2B5EF4-FFF2-40B4-BE49-F238E27FC236}">
                <a16:creationId xmlns:a16="http://schemas.microsoft.com/office/drawing/2014/main" id="{3F4C33B7-4614-E04C-B48F-4B6FDD2187DA}"/>
              </a:ext>
            </a:extLst>
          </p:cNvPr>
          <p:cNvGrpSpPr>
            <a:grpSpLocks/>
          </p:cNvGrpSpPr>
          <p:nvPr/>
        </p:nvGrpSpPr>
        <p:grpSpPr bwMode="auto">
          <a:xfrm>
            <a:off x="1928814" y="3311526"/>
            <a:ext cx="8701087" cy="3165475"/>
            <a:chOff x="255" y="2086"/>
            <a:chExt cx="5481" cy="1994"/>
          </a:xfrm>
        </p:grpSpPr>
        <p:grpSp>
          <p:nvGrpSpPr>
            <p:cNvPr id="553994" name="Group 10">
              <a:extLst>
                <a:ext uri="{FF2B5EF4-FFF2-40B4-BE49-F238E27FC236}">
                  <a16:creationId xmlns:a16="http://schemas.microsoft.com/office/drawing/2014/main" id="{8E38BC1C-D3F9-9746-8BC4-5B7CFA6E1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145"/>
              <a:ext cx="4824" cy="1935"/>
              <a:chOff x="912" y="2145"/>
              <a:chExt cx="4824" cy="1935"/>
            </a:xfrm>
          </p:grpSpPr>
          <p:grpSp>
            <p:nvGrpSpPr>
              <p:cNvPr id="553995" name="Group 11">
                <a:extLst>
                  <a:ext uri="{FF2B5EF4-FFF2-40B4-BE49-F238E27FC236}">
                    <a16:creationId xmlns:a16="http://schemas.microsoft.com/office/drawing/2014/main" id="{6500495D-6CBE-CF4D-AFCC-0405F21273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2145"/>
                <a:ext cx="4090" cy="1935"/>
                <a:chOff x="614" y="801"/>
                <a:chExt cx="4090" cy="1935"/>
              </a:xfrm>
            </p:grpSpPr>
            <p:sp>
              <p:nvSpPr>
                <p:cNvPr id="553996" name="Rectangle 12">
                  <a:extLst>
                    <a:ext uri="{FF2B5EF4-FFF2-40B4-BE49-F238E27FC236}">
                      <a16:creationId xmlns:a16="http://schemas.microsoft.com/office/drawing/2014/main" id="{B4BC8605-4F9E-B740-AB0F-D8F69B748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997" name="Rectangle 13">
                  <a:extLst>
                    <a:ext uri="{FF2B5EF4-FFF2-40B4-BE49-F238E27FC236}">
                      <a16:creationId xmlns:a16="http://schemas.microsoft.com/office/drawing/2014/main" id="{14D331A8-DE9E-EA40-B686-BD4178018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998" name="Rectangle 14">
                  <a:extLst>
                    <a:ext uri="{FF2B5EF4-FFF2-40B4-BE49-F238E27FC236}">
                      <a16:creationId xmlns:a16="http://schemas.microsoft.com/office/drawing/2014/main" id="{276F964B-0A13-AD45-94B6-407E7EE6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999" name="Rectangle 15">
                  <a:extLst>
                    <a:ext uri="{FF2B5EF4-FFF2-40B4-BE49-F238E27FC236}">
                      <a16:creationId xmlns:a16="http://schemas.microsoft.com/office/drawing/2014/main" id="{11A6D4E7-1EE4-5741-B23D-D38E305910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0" name="Rectangle 16">
                  <a:extLst>
                    <a:ext uri="{FF2B5EF4-FFF2-40B4-BE49-F238E27FC236}">
                      <a16:creationId xmlns:a16="http://schemas.microsoft.com/office/drawing/2014/main" id="{5C963D45-344E-A54E-8E73-0D01761DB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04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1" name="Rectangle 17">
                  <a:extLst>
                    <a:ext uri="{FF2B5EF4-FFF2-40B4-BE49-F238E27FC236}">
                      <a16:creationId xmlns:a16="http://schemas.microsoft.com/office/drawing/2014/main" id="{BA3F8D03-2D98-6F48-A863-CA2A19E82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18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2" name="Rectangle 18">
                  <a:extLst>
                    <a:ext uri="{FF2B5EF4-FFF2-40B4-BE49-F238E27FC236}">
                      <a16:creationId xmlns:a16="http://schemas.microsoft.com/office/drawing/2014/main" id="{BC092166-2A3E-3345-9820-F3C91F388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3" name="Rectangle 19">
                  <a:extLst>
                    <a:ext uri="{FF2B5EF4-FFF2-40B4-BE49-F238E27FC236}">
                      <a16:creationId xmlns:a16="http://schemas.microsoft.com/office/drawing/2014/main" id="{DBD5495F-D781-2F43-ADCE-35DAA4755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4" name="Rectangle 20">
                  <a:extLst>
                    <a:ext uri="{FF2B5EF4-FFF2-40B4-BE49-F238E27FC236}">
                      <a16:creationId xmlns:a16="http://schemas.microsoft.com/office/drawing/2014/main" id="{59594042-DE15-1943-A024-7F61D36C4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2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5" name="Rectangle 21">
                  <a:extLst>
                    <a:ext uri="{FF2B5EF4-FFF2-40B4-BE49-F238E27FC236}">
                      <a16:creationId xmlns:a16="http://schemas.microsoft.com/office/drawing/2014/main" id="{D4A23613-FDE1-BF4D-989B-B4AA9CB0C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6" name="Rectangle 22">
                  <a:extLst>
                    <a:ext uri="{FF2B5EF4-FFF2-40B4-BE49-F238E27FC236}">
                      <a16:creationId xmlns:a16="http://schemas.microsoft.com/office/drawing/2014/main" id="{1E497940-2ABF-D646-B97D-E98B4ECD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73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7" name="Rectangle 23">
                  <a:extLst>
                    <a:ext uri="{FF2B5EF4-FFF2-40B4-BE49-F238E27FC236}">
                      <a16:creationId xmlns:a16="http://schemas.microsoft.com/office/drawing/2014/main" id="{527D1D5D-FE6D-9741-B391-BA1BD2CFD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61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8" name="Rectangle 24">
                  <a:extLst>
                    <a:ext uri="{FF2B5EF4-FFF2-40B4-BE49-F238E27FC236}">
                      <a16:creationId xmlns:a16="http://schemas.microsoft.com/office/drawing/2014/main" id="{9B25AB67-6986-D04D-8328-1114F2E3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09" name="Rectangle 25">
                  <a:extLst>
                    <a:ext uri="{FF2B5EF4-FFF2-40B4-BE49-F238E27FC236}">
                      <a16:creationId xmlns:a16="http://schemas.microsoft.com/office/drawing/2014/main" id="{54D7EAD8-A566-F340-B87D-6A47150DF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0" name="Rectangle 26">
                  <a:extLst>
                    <a:ext uri="{FF2B5EF4-FFF2-40B4-BE49-F238E27FC236}">
                      <a16:creationId xmlns:a16="http://schemas.microsoft.com/office/drawing/2014/main" id="{1DAE746D-F20C-824E-BFDC-E6ACAFD2C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76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1" name="Rectangle 27">
                  <a:extLst>
                    <a:ext uri="{FF2B5EF4-FFF2-40B4-BE49-F238E27FC236}">
                      <a16:creationId xmlns:a16="http://schemas.microsoft.com/office/drawing/2014/main" id="{CC317075-562B-2A48-A79A-12833AF7E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2" name="Rectangle 28">
                  <a:extLst>
                    <a:ext uri="{FF2B5EF4-FFF2-40B4-BE49-F238E27FC236}">
                      <a16:creationId xmlns:a16="http://schemas.microsoft.com/office/drawing/2014/main" id="{095016A8-1BBE-8043-A8D8-D8C12DAD8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90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3" name="Rectangle 29">
                  <a:extLst>
                    <a:ext uri="{FF2B5EF4-FFF2-40B4-BE49-F238E27FC236}">
                      <a16:creationId xmlns:a16="http://schemas.microsoft.com/office/drawing/2014/main" id="{21941F59-9DE6-864E-83B8-44F7B9B8E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04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4" name="Rectangle 30">
                  <a:extLst>
                    <a:ext uri="{FF2B5EF4-FFF2-40B4-BE49-F238E27FC236}">
                      <a16:creationId xmlns:a16="http://schemas.microsoft.com/office/drawing/2014/main" id="{9E837124-B78A-334A-B58B-BDB6408C8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5" name="Rectangle 31">
                  <a:extLst>
                    <a:ext uri="{FF2B5EF4-FFF2-40B4-BE49-F238E27FC236}">
                      <a16:creationId xmlns:a16="http://schemas.microsoft.com/office/drawing/2014/main" id="{B8CBB0C0-1CB2-134F-8086-DD2E70094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6" name="Rectangle 32">
                  <a:extLst>
                    <a:ext uri="{FF2B5EF4-FFF2-40B4-BE49-F238E27FC236}">
                      <a16:creationId xmlns:a16="http://schemas.microsoft.com/office/drawing/2014/main" id="{F7D3D9B8-221B-9547-AC51-039F860EA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7" name="Rectangle 33">
                  <a:extLst>
                    <a:ext uri="{FF2B5EF4-FFF2-40B4-BE49-F238E27FC236}">
                      <a16:creationId xmlns:a16="http://schemas.microsoft.com/office/drawing/2014/main" id="{4F396860-6462-934C-A092-8D0750D3F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18" name="Text Box 34">
                  <a:extLst>
                    <a:ext uri="{FF2B5EF4-FFF2-40B4-BE49-F238E27FC236}">
                      <a16:creationId xmlns:a16="http://schemas.microsoft.com/office/drawing/2014/main" id="{292F2AFC-B86E-2041-B6EE-734A2B9B58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1478"/>
                  <a:ext cx="121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IF   ID  </a:t>
                  </a: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   WR</a:t>
                  </a:r>
                </a:p>
              </p:txBody>
            </p:sp>
            <p:sp>
              <p:nvSpPr>
                <p:cNvPr id="554019" name="Line 35">
                  <a:extLst>
                    <a:ext uri="{FF2B5EF4-FFF2-40B4-BE49-F238E27FC236}">
                      <a16:creationId xmlns:a16="http://schemas.microsoft.com/office/drawing/2014/main" id="{18090D62-D9FE-434B-B57A-54676D5F6B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801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0" name="Line 36">
                  <a:extLst>
                    <a:ext uri="{FF2B5EF4-FFF2-40B4-BE49-F238E27FC236}">
                      <a16:creationId xmlns:a16="http://schemas.microsoft.com/office/drawing/2014/main" id="{B0C15622-DC8D-0940-A172-EC7ABB694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2433"/>
                  <a:ext cx="40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1" name="Line 37">
                  <a:extLst>
                    <a:ext uri="{FF2B5EF4-FFF2-40B4-BE49-F238E27FC236}">
                      <a16:creationId xmlns:a16="http://schemas.microsoft.com/office/drawing/2014/main" id="{BC5EE764-D23B-1F4A-AA15-AA873B8D6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2" name="Line 38">
                  <a:extLst>
                    <a:ext uri="{FF2B5EF4-FFF2-40B4-BE49-F238E27FC236}">
                      <a16:creationId xmlns:a16="http://schemas.microsoft.com/office/drawing/2014/main" id="{75C9FA31-07B3-5D4A-8545-361F78C8B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3" name="Line 39">
                  <a:extLst>
                    <a:ext uri="{FF2B5EF4-FFF2-40B4-BE49-F238E27FC236}">
                      <a16:creationId xmlns:a16="http://schemas.microsoft.com/office/drawing/2014/main" id="{85705AE0-517B-A245-A7C2-04188542A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4" name="Line 40">
                  <a:extLst>
                    <a:ext uri="{FF2B5EF4-FFF2-40B4-BE49-F238E27FC236}">
                      <a16:creationId xmlns:a16="http://schemas.microsoft.com/office/drawing/2014/main" id="{381F96DE-FDFC-564C-B168-040CBEEA4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5" name="Line 41">
                  <a:extLst>
                    <a:ext uri="{FF2B5EF4-FFF2-40B4-BE49-F238E27FC236}">
                      <a16:creationId xmlns:a16="http://schemas.microsoft.com/office/drawing/2014/main" id="{014B2F6D-63F0-594A-B6FD-1A6C5D718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6" name="Line 42">
                  <a:extLst>
                    <a:ext uri="{FF2B5EF4-FFF2-40B4-BE49-F238E27FC236}">
                      <a16:creationId xmlns:a16="http://schemas.microsoft.com/office/drawing/2014/main" id="{9EADF963-078A-8147-9287-5DCABC079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7" name="Line 43">
                  <a:extLst>
                    <a:ext uri="{FF2B5EF4-FFF2-40B4-BE49-F238E27FC236}">
                      <a16:creationId xmlns:a16="http://schemas.microsoft.com/office/drawing/2014/main" id="{4923E904-F995-434F-8A39-9DFF0C97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8" name="Line 44">
                  <a:extLst>
                    <a:ext uri="{FF2B5EF4-FFF2-40B4-BE49-F238E27FC236}">
                      <a16:creationId xmlns:a16="http://schemas.microsoft.com/office/drawing/2014/main" id="{0B6986F2-DDF7-C04D-BFED-51FBD6A1E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29" name="Line 45">
                  <a:extLst>
                    <a:ext uri="{FF2B5EF4-FFF2-40B4-BE49-F238E27FC236}">
                      <a16:creationId xmlns:a16="http://schemas.microsoft.com/office/drawing/2014/main" id="{A4C84EF5-0717-AB4F-BA71-9A8BA8FFE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0" name="Line 46">
                  <a:extLst>
                    <a:ext uri="{FF2B5EF4-FFF2-40B4-BE49-F238E27FC236}">
                      <a16:creationId xmlns:a16="http://schemas.microsoft.com/office/drawing/2014/main" id="{2E66B0D5-9939-AF45-8567-5C54BC6A5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1" name="Line 47">
                  <a:extLst>
                    <a:ext uri="{FF2B5EF4-FFF2-40B4-BE49-F238E27FC236}">
                      <a16:creationId xmlns:a16="http://schemas.microsoft.com/office/drawing/2014/main" id="{23038F38-A1AA-AC42-91D4-E7B25D46E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2" name="Line 48">
                  <a:extLst>
                    <a:ext uri="{FF2B5EF4-FFF2-40B4-BE49-F238E27FC236}">
                      <a16:creationId xmlns:a16="http://schemas.microsoft.com/office/drawing/2014/main" id="{49F85E6F-AA70-7440-B27F-63762BAC6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3" name="Line 49">
                  <a:extLst>
                    <a:ext uri="{FF2B5EF4-FFF2-40B4-BE49-F238E27FC236}">
                      <a16:creationId xmlns:a16="http://schemas.microsoft.com/office/drawing/2014/main" id="{16084439-AEE9-6E46-8F24-67BACE1AA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4" name="Text Box 50">
                  <a:extLst>
                    <a:ext uri="{FF2B5EF4-FFF2-40B4-BE49-F238E27FC236}">
                      <a16:creationId xmlns:a16="http://schemas.microsoft.com/office/drawing/2014/main" id="{1F598306-7CAF-5B4D-BA7B-7F6FDB0E69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4" y="2505"/>
                  <a:ext cx="396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0     1      2      3      4      5      6      7      8      9      10    11    12    13</a:t>
                  </a:r>
                </a:p>
              </p:txBody>
            </p:sp>
            <p:sp>
              <p:nvSpPr>
                <p:cNvPr id="554035" name="Rectangle 51">
                  <a:extLst>
                    <a:ext uri="{FF2B5EF4-FFF2-40B4-BE49-F238E27FC236}">
                      <a16:creationId xmlns:a16="http://schemas.microsoft.com/office/drawing/2014/main" id="{1C2B2163-4C5B-5143-8B60-61EA25C29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1056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4036" name="Rectangle 52">
                  <a:extLst>
                    <a:ext uri="{FF2B5EF4-FFF2-40B4-BE49-F238E27FC236}">
                      <a16:creationId xmlns:a16="http://schemas.microsoft.com/office/drawing/2014/main" id="{5D20E12B-9A82-FD44-9A53-840DA509A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1200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4037" name="Text Box 53">
                <a:extLst>
                  <a:ext uri="{FF2B5EF4-FFF2-40B4-BE49-F238E27FC236}">
                    <a16:creationId xmlns:a16="http://schemas.microsoft.com/office/drawing/2014/main" id="{1F81A7FF-6047-D348-B6DA-75BCF71D8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758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时钟周期</a:t>
                </a:r>
              </a:p>
            </p:txBody>
          </p:sp>
        </p:grpSp>
        <p:sp>
          <p:nvSpPr>
            <p:cNvPr id="554038" name="Text Box 54">
              <a:extLst>
                <a:ext uri="{FF2B5EF4-FFF2-40B4-BE49-F238E27FC236}">
                  <a16:creationId xmlns:a16="http://schemas.microsoft.com/office/drawing/2014/main" id="{2F099E24-19F3-CF4C-BE57-DE7E32714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08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指令序列</a:t>
              </a:r>
            </a:p>
          </p:txBody>
        </p:sp>
      </p:grpSp>
      <p:sp>
        <p:nvSpPr>
          <p:cNvPr id="554039" name="AutoShape 5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B37AA4A-E42C-2E4C-BB07-3BA0D393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46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D3205463-4AAB-D14F-9F82-9FDCC421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53990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七、流水线结构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4DCC9A87-05D1-C148-9403-B7E443EB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指令流水线结构</a:t>
            </a:r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4BEE12E3-CA4E-CF47-9331-03189BA8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002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完成一条指令分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段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每段需一个时钟周期</a:t>
            </a:r>
          </a:p>
        </p:txBody>
      </p:sp>
      <p:sp>
        <p:nvSpPr>
          <p:cNvPr id="555013" name="Rectangle 5">
            <a:extLst>
              <a:ext uri="{FF2B5EF4-FFF2-40B4-BE49-F238E27FC236}">
                <a16:creationId xmlns:a16="http://schemas.microsoft.com/office/drawing/2014/main" id="{A0A63C12-DE25-A747-94C5-FA720EAF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流水线不出现断流</a:t>
            </a:r>
          </a:p>
        </p:txBody>
      </p:sp>
      <p:sp>
        <p:nvSpPr>
          <p:cNvPr id="555014" name="Rectangle 6">
            <a:extLst>
              <a:ext uri="{FF2B5EF4-FFF2-40B4-BE49-F238E27FC236}">
                <a16:creationId xmlns:a16="http://schemas.microsoft.com/office/drawing/2014/main" id="{2CE0C9B8-61F2-0143-ADAF-3F047A08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个时钟周期出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1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结果</a:t>
            </a:r>
          </a:p>
        </p:txBody>
      </p:sp>
      <p:sp>
        <p:nvSpPr>
          <p:cNvPr id="555015" name="Rectangle 7">
            <a:extLst>
              <a:ext uri="{FF2B5EF4-FFF2-40B4-BE49-F238E27FC236}">
                <a16:creationId xmlns:a16="http://schemas.microsoft.com/office/drawing/2014/main" id="{975611A0-07D1-4A4D-A051-1366B48B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483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不采用流水技术</a:t>
            </a:r>
          </a:p>
        </p:txBody>
      </p:sp>
      <p:sp>
        <p:nvSpPr>
          <p:cNvPr id="555016" name="Rectangle 8">
            <a:extLst>
              <a:ext uri="{FF2B5EF4-FFF2-40B4-BE49-F238E27FC236}">
                <a16:creationId xmlns:a16="http://schemas.microsoft.com/office/drawing/2014/main" id="{ABB865E3-E4DE-2C49-8571-9A2FB25F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483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个时钟周期出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结果</a:t>
            </a:r>
          </a:p>
        </p:txBody>
      </p:sp>
      <p:sp>
        <p:nvSpPr>
          <p:cNvPr id="555017" name="Rectangle 9">
            <a:extLst>
              <a:ext uri="{FF2B5EF4-FFF2-40B4-BE49-F238E27FC236}">
                <a16:creationId xmlns:a16="http://schemas.microsoft.com/office/drawing/2014/main" id="{CFBAB4E2-1E48-EB46-8821-5E1947BC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1980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理想情况下，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级流水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的速度是不采用流水技术的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倍</a:t>
            </a:r>
          </a:p>
        </p:txBody>
      </p:sp>
      <p:grpSp>
        <p:nvGrpSpPr>
          <p:cNvPr id="555018" name="Group 10">
            <a:extLst>
              <a:ext uri="{FF2B5EF4-FFF2-40B4-BE49-F238E27FC236}">
                <a16:creationId xmlns:a16="http://schemas.microsoft.com/office/drawing/2014/main" id="{F47296C8-69D5-FC42-8795-803885F8B56C}"/>
              </a:ext>
            </a:extLst>
          </p:cNvPr>
          <p:cNvGrpSpPr>
            <a:grpSpLocks/>
          </p:cNvGrpSpPr>
          <p:nvPr/>
        </p:nvGrpSpPr>
        <p:grpSpPr bwMode="auto">
          <a:xfrm>
            <a:off x="4960939" y="2438400"/>
            <a:ext cx="492125" cy="2209800"/>
            <a:chOff x="2165" y="1536"/>
            <a:chExt cx="310" cy="1392"/>
          </a:xfrm>
        </p:grpSpPr>
        <p:sp>
          <p:nvSpPr>
            <p:cNvPr id="555019" name="Text Box 11">
              <a:extLst>
                <a:ext uri="{FF2B5EF4-FFF2-40B4-BE49-F238E27FC236}">
                  <a16:creationId xmlns:a16="http://schemas.microsoft.com/office/drawing/2014/main" id="{18950C76-FE47-0140-A8E2-1BBC0E15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727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地址形成部件</a:t>
              </a:r>
            </a:p>
          </p:txBody>
        </p:sp>
        <p:sp>
          <p:nvSpPr>
            <p:cNvPr id="555020" name="Rectangle 12">
              <a:extLst>
                <a:ext uri="{FF2B5EF4-FFF2-40B4-BE49-F238E27FC236}">
                  <a16:creationId xmlns:a16="http://schemas.microsoft.com/office/drawing/2014/main" id="{12BD1235-17D9-DC46-A706-8659C2408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21" name="Group 13">
            <a:extLst>
              <a:ext uri="{FF2B5EF4-FFF2-40B4-BE49-F238E27FC236}">
                <a16:creationId xmlns:a16="http://schemas.microsoft.com/office/drawing/2014/main" id="{043586EF-6B9F-F346-AF51-10E5913DB08C}"/>
              </a:ext>
            </a:extLst>
          </p:cNvPr>
          <p:cNvGrpSpPr>
            <a:grpSpLocks/>
          </p:cNvGrpSpPr>
          <p:nvPr/>
        </p:nvGrpSpPr>
        <p:grpSpPr bwMode="auto">
          <a:xfrm>
            <a:off x="4103689" y="2438400"/>
            <a:ext cx="492125" cy="2209800"/>
            <a:chOff x="1625" y="1536"/>
            <a:chExt cx="310" cy="1392"/>
          </a:xfrm>
        </p:grpSpPr>
        <p:sp>
          <p:nvSpPr>
            <p:cNvPr id="555022" name="Text Box 14">
              <a:extLst>
                <a:ext uri="{FF2B5EF4-FFF2-40B4-BE49-F238E27FC236}">
                  <a16:creationId xmlns:a16="http://schemas.microsoft.com/office/drawing/2014/main" id="{430EF1C6-38C6-9248-B742-204C746B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727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指令译码部件</a:t>
              </a:r>
            </a:p>
          </p:txBody>
        </p:sp>
        <p:sp>
          <p:nvSpPr>
            <p:cNvPr id="555023" name="Rectangle 15">
              <a:extLst>
                <a:ext uri="{FF2B5EF4-FFF2-40B4-BE49-F238E27FC236}">
                  <a16:creationId xmlns:a16="http://schemas.microsoft.com/office/drawing/2014/main" id="{8FEF67F0-1F76-464A-8589-EE7D2DEB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24" name="Group 16">
            <a:extLst>
              <a:ext uri="{FF2B5EF4-FFF2-40B4-BE49-F238E27FC236}">
                <a16:creationId xmlns:a16="http://schemas.microsoft.com/office/drawing/2014/main" id="{F23BB662-34EA-F140-B3B4-37F675FD16A4}"/>
              </a:ext>
            </a:extLst>
          </p:cNvPr>
          <p:cNvGrpSpPr>
            <a:grpSpLocks/>
          </p:cNvGrpSpPr>
          <p:nvPr/>
        </p:nvGrpSpPr>
        <p:grpSpPr bwMode="auto">
          <a:xfrm>
            <a:off x="5810251" y="2438400"/>
            <a:ext cx="492125" cy="2209800"/>
            <a:chOff x="2700" y="1536"/>
            <a:chExt cx="310" cy="1392"/>
          </a:xfrm>
        </p:grpSpPr>
        <p:sp>
          <p:nvSpPr>
            <p:cNvPr id="555025" name="Text Box 17">
              <a:extLst>
                <a:ext uri="{FF2B5EF4-FFF2-40B4-BE49-F238E27FC236}">
                  <a16:creationId xmlns:a16="http://schemas.microsoft.com/office/drawing/2014/main" id="{5D6A3421-4EA3-8547-BBDB-972419198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727"/>
              <a:ext cx="310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取操作数部件</a:t>
              </a:r>
            </a:p>
          </p:txBody>
        </p:sp>
        <p:sp>
          <p:nvSpPr>
            <p:cNvPr id="555026" name="Rectangle 18">
              <a:extLst>
                <a:ext uri="{FF2B5EF4-FFF2-40B4-BE49-F238E27FC236}">
                  <a16:creationId xmlns:a16="http://schemas.microsoft.com/office/drawing/2014/main" id="{849C010E-1BBB-4544-B2FE-3CADD368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27" name="Group 19">
            <a:extLst>
              <a:ext uri="{FF2B5EF4-FFF2-40B4-BE49-F238E27FC236}">
                <a16:creationId xmlns:a16="http://schemas.microsoft.com/office/drawing/2014/main" id="{47FC912E-5692-444B-BCC7-038919BDDD91}"/>
              </a:ext>
            </a:extLst>
          </p:cNvPr>
          <p:cNvGrpSpPr>
            <a:grpSpLocks/>
          </p:cNvGrpSpPr>
          <p:nvPr/>
        </p:nvGrpSpPr>
        <p:grpSpPr bwMode="auto">
          <a:xfrm>
            <a:off x="3273426" y="2438400"/>
            <a:ext cx="492125" cy="2209800"/>
            <a:chOff x="1102" y="1536"/>
            <a:chExt cx="310" cy="1392"/>
          </a:xfrm>
        </p:grpSpPr>
        <p:sp>
          <p:nvSpPr>
            <p:cNvPr id="555028" name="Text Box 20">
              <a:extLst>
                <a:ext uri="{FF2B5EF4-FFF2-40B4-BE49-F238E27FC236}">
                  <a16:creationId xmlns:a16="http://schemas.microsoft.com/office/drawing/2014/main" id="{2882A7C4-C5C0-0646-8E08-E62C6A05C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1825"/>
              <a:ext cx="31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取指令部件</a:t>
              </a:r>
            </a:p>
          </p:txBody>
        </p:sp>
        <p:sp>
          <p:nvSpPr>
            <p:cNvPr id="555029" name="Rectangle 21">
              <a:extLst>
                <a:ext uri="{FF2B5EF4-FFF2-40B4-BE49-F238E27FC236}">
                  <a16:creationId xmlns:a16="http://schemas.microsoft.com/office/drawing/2014/main" id="{93CE13DD-D8D3-C64F-9464-57A7ABD1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30" name="Group 22">
            <a:extLst>
              <a:ext uri="{FF2B5EF4-FFF2-40B4-BE49-F238E27FC236}">
                <a16:creationId xmlns:a16="http://schemas.microsoft.com/office/drawing/2014/main" id="{F7CF8CEF-7C8C-294F-8929-09228FDF462F}"/>
              </a:ext>
            </a:extLst>
          </p:cNvPr>
          <p:cNvGrpSpPr>
            <a:grpSpLocks/>
          </p:cNvGrpSpPr>
          <p:nvPr/>
        </p:nvGrpSpPr>
        <p:grpSpPr bwMode="auto">
          <a:xfrm>
            <a:off x="6659564" y="2438400"/>
            <a:ext cx="492125" cy="2209800"/>
            <a:chOff x="3235" y="1536"/>
            <a:chExt cx="310" cy="1392"/>
          </a:xfrm>
        </p:grpSpPr>
        <p:sp>
          <p:nvSpPr>
            <p:cNvPr id="555031" name="Text Box 23">
              <a:extLst>
                <a:ext uri="{FF2B5EF4-FFF2-40B4-BE49-F238E27FC236}">
                  <a16:creationId xmlns:a16="http://schemas.microsoft.com/office/drawing/2014/main" id="{10A592F2-821F-664C-8C97-EDA80828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1727"/>
              <a:ext cx="310" cy="1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操作执行部件</a:t>
              </a:r>
            </a:p>
          </p:txBody>
        </p:sp>
        <p:sp>
          <p:nvSpPr>
            <p:cNvPr id="555032" name="Rectangle 24">
              <a:extLst>
                <a:ext uri="{FF2B5EF4-FFF2-40B4-BE49-F238E27FC236}">
                  <a16:creationId xmlns:a16="http://schemas.microsoft.com/office/drawing/2014/main" id="{AC57F9A3-1F29-654F-B9AC-C9C35AAB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33" name="Group 25">
            <a:extLst>
              <a:ext uri="{FF2B5EF4-FFF2-40B4-BE49-F238E27FC236}">
                <a16:creationId xmlns:a16="http://schemas.microsoft.com/office/drawing/2014/main" id="{83A4756E-8513-CA45-8534-FA578B1605B0}"/>
              </a:ext>
            </a:extLst>
          </p:cNvPr>
          <p:cNvGrpSpPr>
            <a:grpSpLocks/>
          </p:cNvGrpSpPr>
          <p:nvPr/>
        </p:nvGrpSpPr>
        <p:grpSpPr bwMode="auto">
          <a:xfrm>
            <a:off x="7554914" y="2438400"/>
            <a:ext cx="492125" cy="2362200"/>
            <a:chOff x="3799" y="1536"/>
            <a:chExt cx="310" cy="1488"/>
          </a:xfrm>
        </p:grpSpPr>
        <p:sp>
          <p:nvSpPr>
            <p:cNvPr id="555034" name="Text Box 26">
              <a:extLst>
                <a:ext uri="{FF2B5EF4-FFF2-40B4-BE49-F238E27FC236}">
                  <a16:creationId xmlns:a16="http://schemas.microsoft.com/office/drawing/2014/main" id="{A0770294-C121-2B41-A043-09EDA182E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1727"/>
              <a:ext cx="310" cy="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回写结果部件</a:t>
              </a:r>
            </a:p>
          </p:txBody>
        </p:sp>
        <p:sp>
          <p:nvSpPr>
            <p:cNvPr id="555035" name="Rectangle 27">
              <a:extLst>
                <a:ext uri="{FF2B5EF4-FFF2-40B4-BE49-F238E27FC236}">
                  <a16:creationId xmlns:a16="http://schemas.microsoft.com/office/drawing/2014/main" id="{C7C3794F-653D-664C-8392-A11E9496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5036" name="Group 28">
            <a:extLst>
              <a:ext uri="{FF2B5EF4-FFF2-40B4-BE49-F238E27FC236}">
                <a16:creationId xmlns:a16="http://schemas.microsoft.com/office/drawing/2014/main" id="{B538DE92-0014-DE48-BEBB-61B94777FAB8}"/>
              </a:ext>
            </a:extLst>
          </p:cNvPr>
          <p:cNvGrpSpPr>
            <a:grpSpLocks/>
          </p:cNvGrpSpPr>
          <p:nvPr/>
        </p:nvGrpSpPr>
        <p:grpSpPr bwMode="auto">
          <a:xfrm>
            <a:off x="8393114" y="2438400"/>
            <a:ext cx="492125" cy="2209800"/>
            <a:chOff x="4327" y="1536"/>
            <a:chExt cx="310" cy="1392"/>
          </a:xfrm>
        </p:grpSpPr>
        <p:sp>
          <p:nvSpPr>
            <p:cNvPr id="555037" name="Text Box 29">
              <a:extLst>
                <a:ext uri="{FF2B5EF4-FFF2-40B4-BE49-F238E27FC236}">
                  <a16:creationId xmlns:a16="http://schemas.microsoft.com/office/drawing/2014/main" id="{4108D810-6BF8-404F-A5E0-240B3DA27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" y="1568"/>
              <a:ext cx="310" cy="1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修改指令指针部件</a:t>
              </a:r>
            </a:p>
          </p:txBody>
        </p:sp>
        <p:sp>
          <p:nvSpPr>
            <p:cNvPr id="555038" name="Rectangle 30">
              <a:extLst>
                <a:ext uri="{FF2B5EF4-FFF2-40B4-BE49-F238E27FC236}">
                  <a16:creationId xmlns:a16="http://schemas.microsoft.com/office/drawing/2014/main" id="{88077D01-9289-B141-B996-96EAAE9D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5039" name="Line 31">
            <a:extLst>
              <a:ext uri="{FF2B5EF4-FFF2-40B4-BE49-F238E27FC236}">
                <a16:creationId xmlns:a16="http://schemas.microsoft.com/office/drawing/2014/main" id="{265A580F-C027-0A43-BC18-3DF977C43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5040" name="Line 32">
            <a:extLst>
              <a:ext uri="{FF2B5EF4-FFF2-40B4-BE49-F238E27FC236}">
                <a16:creationId xmlns:a16="http://schemas.microsoft.com/office/drawing/2014/main" id="{5B274D92-822D-F544-9CAC-F7B313826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5041" name="Line 33">
            <a:extLst>
              <a:ext uri="{FF2B5EF4-FFF2-40B4-BE49-F238E27FC236}">
                <a16:creationId xmlns:a16="http://schemas.microsoft.com/office/drawing/2014/main" id="{AAE7F1A6-DE08-284D-A3BB-925D6B5BB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5042" name="Line 34">
            <a:extLst>
              <a:ext uri="{FF2B5EF4-FFF2-40B4-BE49-F238E27FC236}">
                <a16:creationId xmlns:a16="http://schemas.microsoft.com/office/drawing/2014/main" id="{C2304CF3-995B-EF41-AC7C-BAC109444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5043" name="Line 35">
            <a:extLst>
              <a:ext uri="{FF2B5EF4-FFF2-40B4-BE49-F238E27FC236}">
                <a16:creationId xmlns:a16="http://schemas.microsoft.com/office/drawing/2014/main" id="{1F161D02-E643-2E42-AEDA-7BB279669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5044" name="Line 36">
            <a:extLst>
              <a:ext uri="{FF2B5EF4-FFF2-40B4-BE49-F238E27FC236}">
                <a16:creationId xmlns:a16="http://schemas.microsoft.com/office/drawing/2014/main" id="{F7A6FF8C-7F96-2140-9E37-3A9C40C3F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55045" name="Group 37">
            <a:extLst>
              <a:ext uri="{FF2B5EF4-FFF2-40B4-BE49-F238E27FC236}">
                <a16:creationId xmlns:a16="http://schemas.microsoft.com/office/drawing/2014/main" id="{3B135C87-5BD5-614B-BC23-1466FE2A4B1C}"/>
              </a:ext>
            </a:extLst>
          </p:cNvPr>
          <p:cNvGrpSpPr>
            <a:grpSpLocks/>
          </p:cNvGrpSpPr>
          <p:nvPr/>
        </p:nvGrpSpPr>
        <p:grpSpPr bwMode="auto">
          <a:xfrm>
            <a:off x="3730626" y="3962404"/>
            <a:ext cx="4727575" cy="595313"/>
            <a:chOff x="1390" y="2484"/>
            <a:chExt cx="2978" cy="375"/>
          </a:xfrm>
        </p:grpSpPr>
        <p:grpSp>
          <p:nvGrpSpPr>
            <p:cNvPr id="555046" name="Group 38">
              <a:extLst>
                <a:ext uri="{FF2B5EF4-FFF2-40B4-BE49-F238E27FC236}">
                  <a16:creationId xmlns:a16="http://schemas.microsoft.com/office/drawing/2014/main" id="{DB3D4A89-E7FD-D042-9E0E-AF7F294AE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0" y="2484"/>
              <a:ext cx="1346" cy="363"/>
              <a:chOff x="1390" y="2484"/>
              <a:chExt cx="1346" cy="363"/>
            </a:xfrm>
          </p:grpSpPr>
          <p:sp>
            <p:nvSpPr>
              <p:cNvPr id="555047" name="Text Box 39">
                <a:extLst>
                  <a:ext uri="{FF2B5EF4-FFF2-40B4-BE49-F238E27FC236}">
                    <a16:creationId xmlns:a16="http://schemas.microsoft.com/office/drawing/2014/main" id="{209497CE-ADAF-5643-BE55-66A747070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0" y="2496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  <p:sp>
            <p:nvSpPr>
              <p:cNvPr id="555048" name="Text Box 40">
                <a:extLst>
                  <a:ext uri="{FF2B5EF4-FFF2-40B4-BE49-F238E27FC236}">
                    <a16:creationId xmlns:a16="http://schemas.microsoft.com/office/drawing/2014/main" id="{6ED9A36C-7C2E-1546-8117-16394F6B9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8" y="2496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  <p:sp>
            <p:nvSpPr>
              <p:cNvPr id="555049" name="Text Box 41">
                <a:extLst>
                  <a:ext uri="{FF2B5EF4-FFF2-40B4-BE49-F238E27FC236}">
                    <a16:creationId xmlns:a16="http://schemas.microsoft.com/office/drawing/2014/main" id="{E8F42155-B91A-9D4D-8D39-03D1DB60B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2484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</p:grpSp>
        <p:grpSp>
          <p:nvGrpSpPr>
            <p:cNvPr id="555050" name="Group 42">
              <a:extLst>
                <a:ext uri="{FF2B5EF4-FFF2-40B4-BE49-F238E27FC236}">
                  <a16:creationId xmlns:a16="http://schemas.microsoft.com/office/drawing/2014/main" id="{259BADEF-06F4-2D4C-8CFB-712FAEF26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2496"/>
              <a:ext cx="1371" cy="363"/>
              <a:chOff x="2997" y="2496"/>
              <a:chExt cx="1371" cy="363"/>
            </a:xfrm>
          </p:grpSpPr>
          <p:sp>
            <p:nvSpPr>
              <p:cNvPr id="555051" name="Text Box 43">
                <a:extLst>
                  <a:ext uri="{FF2B5EF4-FFF2-40B4-BE49-F238E27FC236}">
                    <a16:creationId xmlns:a16="http://schemas.microsoft.com/office/drawing/2014/main" id="{FCCBBA7B-68FD-6A45-B7BA-7B86A54F5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7" y="2508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  <p:sp>
            <p:nvSpPr>
              <p:cNvPr id="555052" name="Text Box 44">
                <a:extLst>
                  <a:ext uri="{FF2B5EF4-FFF2-40B4-BE49-F238E27FC236}">
                    <a16:creationId xmlns:a16="http://schemas.microsoft.com/office/drawing/2014/main" id="{2BE9D040-348C-5141-B8CF-4A443207D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0" y="2508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  <p:sp>
            <p:nvSpPr>
              <p:cNvPr id="555053" name="Text Box 45">
                <a:extLst>
                  <a:ext uri="{FF2B5EF4-FFF2-40B4-BE49-F238E27FC236}">
                    <a16:creationId xmlns:a16="http://schemas.microsoft.com/office/drawing/2014/main" id="{5482AC2B-D01A-CC44-8E03-49025A71B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7" y="2496"/>
                <a:ext cx="291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锁存</a:t>
                </a:r>
              </a:p>
            </p:txBody>
          </p:sp>
        </p:grpSp>
      </p:grpSp>
      <p:sp>
        <p:nvSpPr>
          <p:cNvPr id="555054" name="Rectangle 46">
            <a:extLst>
              <a:ext uri="{FF2B5EF4-FFF2-40B4-BE49-F238E27FC236}">
                <a16:creationId xmlns:a16="http://schemas.microsoft.com/office/drawing/2014/main" id="{54471BC1-1611-B545-A54F-00BBB620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55055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7D3BD0-8A86-434A-AF87-81AA7E66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3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55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5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utoUpdateAnimBg="0"/>
      <p:bldP spid="555012" grpId="0" autoUpdateAnimBg="0"/>
      <p:bldP spid="555013" grpId="0" autoUpdateAnimBg="0"/>
      <p:bldP spid="555014" grpId="0" autoUpdateAnimBg="0"/>
      <p:bldP spid="555015" grpId="0" autoUpdateAnimBg="0"/>
      <p:bldP spid="555016" grpId="0" autoUpdateAnimBg="0"/>
      <p:bldP spid="55501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33711C15-1E9E-214C-8BB0-1A56EAB9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运算流水线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CE15F39C-FF45-0243-9274-CDD84A0F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143000"/>
            <a:ext cx="6477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浮点加减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  可分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对阶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尾数求和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三段</a:t>
            </a: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8F43EE30-ACA6-064B-AEE5-8468099F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分段原则     每段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操作时间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尽量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一致</a:t>
            </a:r>
          </a:p>
        </p:txBody>
      </p:sp>
      <p:sp>
        <p:nvSpPr>
          <p:cNvPr id="556037" name="Line 5">
            <a:extLst>
              <a:ext uri="{FF2B5EF4-FFF2-40B4-BE49-F238E27FC236}">
                <a16:creationId xmlns:a16="http://schemas.microsoft.com/office/drawing/2014/main" id="{98165F4F-4207-C84C-BDCB-2D8EB90FB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250" y="36544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6038" name="Line 6">
            <a:extLst>
              <a:ext uri="{FF2B5EF4-FFF2-40B4-BE49-F238E27FC236}">
                <a16:creationId xmlns:a16="http://schemas.microsoft.com/office/drawing/2014/main" id="{21FE9536-D2F4-9549-A17A-1AD21389E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36544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56039" name="Group 7">
            <a:extLst>
              <a:ext uri="{FF2B5EF4-FFF2-40B4-BE49-F238E27FC236}">
                <a16:creationId xmlns:a16="http://schemas.microsoft.com/office/drawing/2014/main" id="{EEEAA0B0-EEBC-6343-8BE6-7C126C661978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2663826"/>
            <a:ext cx="1454150" cy="2678113"/>
            <a:chOff x="1244" y="1678"/>
            <a:chExt cx="916" cy="1687"/>
          </a:xfrm>
        </p:grpSpPr>
        <p:sp>
          <p:nvSpPr>
            <p:cNvPr id="556040" name="Line 8">
              <a:extLst>
                <a:ext uri="{FF2B5EF4-FFF2-40B4-BE49-F238E27FC236}">
                  <a16:creationId xmlns:a16="http://schemas.microsoft.com/office/drawing/2014/main" id="{41F760CD-2DD4-6641-94FB-14B6BF8C2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56041" name="Group 9">
              <a:extLst>
                <a:ext uri="{FF2B5EF4-FFF2-40B4-BE49-F238E27FC236}">
                  <a16:creationId xmlns:a16="http://schemas.microsoft.com/office/drawing/2014/main" id="{D3174A61-8F99-A849-90BE-BBC9E10F2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" y="1678"/>
              <a:ext cx="916" cy="1687"/>
              <a:chOff x="1244" y="1678"/>
              <a:chExt cx="916" cy="1687"/>
            </a:xfrm>
          </p:grpSpPr>
          <p:grpSp>
            <p:nvGrpSpPr>
              <p:cNvPr id="556042" name="Group 10">
                <a:extLst>
                  <a:ext uri="{FF2B5EF4-FFF2-40B4-BE49-F238E27FC236}">
                    <a16:creationId xmlns:a16="http://schemas.microsoft.com/office/drawing/2014/main" id="{F4CD0275-C543-4844-8BE7-0A6EAFE58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4" y="1678"/>
                <a:ext cx="839" cy="1392"/>
                <a:chOff x="1244" y="1678"/>
                <a:chExt cx="839" cy="1392"/>
              </a:xfrm>
            </p:grpSpPr>
            <p:grpSp>
              <p:nvGrpSpPr>
                <p:cNvPr id="556043" name="Group 11">
                  <a:extLst>
                    <a:ext uri="{FF2B5EF4-FFF2-40B4-BE49-F238E27FC236}">
                      <a16:creationId xmlns:a16="http://schemas.microsoft.com/office/drawing/2014/main" id="{39DC8F4F-24F7-1545-9205-67581C3B91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3" y="1678"/>
                  <a:ext cx="310" cy="1392"/>
                  <a:chOff x="1773" y="1678"/>
                  <a:chExt cx="310" cy="1392"/>
                </a:xfrm>
              </p:grpSpPr>
              <p:sp>
                <p:nvSpPr>
                  <p:cNvPr id="556044" name="Text Box 12">
                    <a:extLst>
                      <a:ext uri="{FF2B5EF4-FFF2-40B4-BE49-F238E27FC236}">
                        <a16:creationId xmlns:a16="http://schemas.microsoft.com/office/drawing/2014/main" id="{5C455F4C-7D0E-B149-B6E8-4089D07CD4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" y="2064"/>
                    <a:ext cx="310" cy="5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锁存器</a:t>
                    </a:r>
                  </a:p>
                </p:txBody>
              </p:sp>
              <p:sp>
                <p:nvSpPr>
                  <p:cNvPr id="556045" name="Rectangle 13">
                    <a:extLst>
                      <a:ext uri="{FF2B5EF4-FFF2-40B4-BE49-F238E27FC236}">
                        <a16:creationId xmlns:a16="http://schemas.microsoft.com/office/drawing/2014/main" id="{9C26CEE2-3CD3-C849-8DF2-B2CE7655C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678"/>
                    <a:ext cx="288" cy="13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56046" name="Group 14">
                  <a:extLst>
                    <a:ext uri="{FF2B5EF4-FFF2-40B4-BE49-F238E27FC236}">
                      <a16:creationId xmlns:a16="http://schemas.microsoft.com/office/drawing/2014/main" id="{2070ACA3-742C-5D42-8696-6B2008DD1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4" y="1678"/>
                  <a:ext cx="310" cy="1392"/>
                  <a:chOff x="1244" y="1678"/>
                  <a:chExt cx="310" cy="1392"/>
                </a:xfrm>
              </p:grpSpPr>
              <p:sp>
                <p:nvSpPr>
                  <p:cNvPr id="556047" name="Text Box 15">
                    <a:extLst>
                      <a:ext uri="{FF2B5EF4-FFF2-40B4-BE49-F238E27FC236}">
                        <a16:creationId xmlns:a16="http://schemas.microsoft.com/office/drawing/2014/main" id="{8A55EE81-5A58-5147-867B-BEEF907672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4" y="1856"/>
                    <a:ext cx="310" cy="10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对阶功能部件</a:t>
                    </a:r>
                  </a:p>
                </p:txBody>
              </p:sp>
              <p:sp>
                <p:nvSpPr>
                  <p:cNvPr id="556048" name="Rectangle 16">
                    <a:extLst>
                      <a:ext uri="{FF2B5EF4-FFF2-40B4-BE49-F238E27FC236}">
                        <a16:creationId xmlns:a16="http://schemas.microsoft.com/office/drawing/2014/main" id="{660B94ED-BCBD-0C4A-895C-7A9A502FF2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678"/>
                    <a:ext cx="288" cy="13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6049" name="Line 17">
                  <a:extLst>
                    <a:ext uri="{FF2B5EF4-FFF2-40B4-BE49-F238E27FC236}">
                      <a16:creationId xmlns:a16="http://schemas.microsoft.com/office/drawing/2014/main" id="{B45AB3BA-6B42-CA42-9042-6D27E31DC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30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6050" name="Line 18">
                <a:extLst>
                  <a:ext uri="{FF2B5EF4-FFF2-40B4-BE49-F238E27FC236}">
                    <a16:creationId xmlns:a16="http://schemas.microsoft.com/office/drawing/2014/main" id="{8DE4E17F-0A0D-A141-A804-E66A82174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6051" name="Line 19">
                <a:extLst>
                  <a:ext uri="{FF2B5EF4-FFF2-40B4-BE49-F238E27FC236}">
                    <a16:creationId xmlns:a16="http://schemas.microsoft.com/office/drawing/2014/main" id="{0F5A9D9B-A577-234F-98D8-D44F47C3A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6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6052" name="Line 20">
                <a:extLst>
                  <a:ext uri="{FF2B5EF4-FFF2-40B4-BE49-F238E27FC236}">
                    <a16:creationId xmlns:a16="http://schemas.microsoft.com/office/drawing/2014/main" id="{C209E52A-2F0A-EB48-AC6E-1B82EF5C4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930" y="326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6053" name="Text Box 21">
                <a:extLst>
                  <a:ext uri="{FF2B5EF4-FFF2-40B4-BE49-F238E27FC236}">
                    <a16:creationId xmlns:a16="http://schemas.microsoft.com/office/drawing/2014/main" id="{07D99929-AB06-304E-8519-684384FFF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5" y="3153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第一段</a:t>
                </a:r>
              </a:p>
            </p:txBody>
          </p:sp>
        </p:grpSp>
      </p:grpSp>
      <p:grpSp>
        <p:nvGrpSpPr>
          <p:cNvPr id="556054" name="Group 22">
            <a:extLst>
              <a:ext uri="{FF2B5EF4-FFF2-40B4-BE49-F238E27FC236}">
                <a16:creationId xmlns:a16="http://schemas.microsoft.com/office/drawing/2014/main" id="{6CA10BB3-958B-C643-AF5A-C4BF30EEF95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663826"/>
            <a:ext cx="1828800" cy="2670175"/>
            <a:chOff x="2160" y="1678"/>
            <a:chExt cx="1152" cy="1682"/>
          </a:xfrm>
        </p:grpSpPr>
        <p:grpSp>
          <p:nvGrpSpPr>
            <p:cNvPr id="556055" name="Group 23">
              <a:extLst>
                <a:ext uri="{FF2B5EF4-FFF2-40B4-BE49-F238E27FC236}">
                  <a16:creationId xmlns:a16="http://schemas.microsoft.com/office/drawing/2014/main" id="{9BE1C3EB-C343-744A-B8CA-A729B064C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4" y="1678"/>
              <a:ext cx="843" cy="1392"/>
              <a:chOff x="2314" y="1678"/>
              <a:chExt cx="843" cy="1392"/>
            </a:xfrm>
          </p:grpSpPr>
          <p:grpSp>
            <p:nvGrpSpPr>
              <p:cNvPr id="556056" name="Group 24">
                <a:extLst>
                  <a:ext uri="{FF2B5EF4-FFF2-40B4-BE49-F238E27FC236}">
                    <a16:creationId xmlns:a16="http://schemas.microsoft.com/office/drawing/2014/main" id="{57A6B2B9-8382-6E4C-B784-7F4CF832B8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4" y="1678"/>
                <a:ext cx="310" cy="1392"/>
                <a:chOff x="2314" y="1678"/>
                <a:chExt cx="310" cy="1392"/>
              </a:xfrm>
            </p:grpSpPr>
            <p:sp>
              <p:nvSpPr>
                <p:cNvPr id="556057" name="Text Box 25">
                  <a:extLst>
                    <a:ext uri="{FF2B5EF4-FFF2-40B4-BE49-F238E27FC236}">
                      <a16:creationId xmlns:a16="http://schemas.microsoft.com/office/drawing/2014/main" id="{735CD193-C325-DA48-A278-5BD78B38D0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4" y="1969"/>
                  <a:ext cx="310" cy="8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尾数加部件</a:t>
                  </a:r>
                </a:p>
              </p:txBody>
            </p:sp>
            <p:sp>
              <p:nvSpPr>
                <p:cNvPr id="556058" name="Rectangle 26">
                  <a:extLst>
                    <a:ext uri="{FF2B5EF4-FFF2-40B4-BE49-F238E27FC236}">
                      <a16:creationId xmlns:a16="http://schemas.microsoft.com/office/drawing/2014/main" id="{A5949559-E0CA-F342-83D5-543672AD9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1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6059" name="Group 27">
                <a:extLst>
                  <a:ext uri="{FF2B5EF4-FFF2-40B4-BE49-F238E27FC236}">
                    <a16:creationId xmlns:a16="http://schemas.microsoft.com/office/drawing/2014/main" id="{B3CE9FAB-F482-A044-BC54-16C155C7A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7" y="1678"/>
                <a:ext cx="310" cy="1392"/>
                <a:chOff x="2847" y="1678"/>
                <a:chExt cx="310" cy="1392"/>
              </a:xfrm>
            </p:grpSpPr>
            <p:sp>
              <p:nvSpPr>
                <p:cNvPr id="556060" name="Text Box 28">
                  <a:extLst>
                    <a:ext uri="{FF2B5EF4-FFF2-40B4-BE49-F238E27FC236}">
                      <a16:creationId xmlns:a16="http://schemas.microsoft.com/office/drawing/2014/main" id="{DBE52F9D-788C-224A-9752-4C6A0011FE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7" y="2064"/>
                  <a:ext cx="310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锁存器</a:t>
                  </a:r>
                </a:p>
              </p:txBody>
            </p:sp>
            <p:sp>
              <p:nvSpPr>
                <p:cNvPr id="556061" name="Rectangle 29">
                  <a:extLst>
                    <a:ext uri="{FF2B5EF4-FFF2-40B4-BE49-F238E27FC236}">
                      <a16:creationId xmlns:a16="http://schemas.microsoft.com/office/drawing/2014/main" id="{769345E5-2B11-B942-97A3-B39D9DCAA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9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6062" name="Line 30">
                <a:extLst>
                  <a:ext uri="{FF2B5EF4-FFF2-40B4-BE49-F238E27FC236}">
                    <a16:creationId xmlns:a16="http://schemas.microsoft.com/office/drawing/2014/main" id="{3A7EF400-4A88-A84B-83B1-6186211C1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2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6063" name="Line 31">
              <a:extLst>
                <a:ext uri="{FF2B5EF4-FFF2-40B4-BE49-F238E27FC236}">
                  <a16:creationId xmlns:a16="http://schemas.microsoft.com/office/drawing/2014/main" id="{E6111CEB-DDE2-7143-AF18-7250E6E5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64" name="Line 32">
              <a:extLst>
                <a:ext uri="{FF2B5EF4-FFF2-40B4-BE49-F238E27FC236}">
                  <a16:creationId xmlns:a16="http://schemas.microsoft.com/office/drawing/2014/main" id="{F6F2BCC2-C48C-3C43-847B-1C2FCF9D4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2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65" name="Line 33">
              <a:extLst>
                <a:ext uri="{FF2B5EF4-FFF2-40B4-BE49-F238E27FC236}">
                  <a16:creationId xmlns:a16="http://schemas.microsoft.com/office/drawing/2014/main" id="{064D8667-1998-1D45-BE6F-E7DDE082BC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085" y="325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66" name="Text Box 34">
              <a:extLst>
                <a:ext uri="{FF2B5EF4-FFF2-40B4-BE49-F238E27FC236}">
                  <a16:creationId xmlns:a16="http://schemas.microsoft.com/office/drawing/2014/main" id="{C1242234-123D-794C-9B12-7D824B43D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3148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第二段</a:t>
              </a:r>
            </a:p>
          </p:txBody>
        </p:sp>
      </p:grpSp>
      <p:grpSp>
        <p:nvGrpSpPr>
          <p:cNvPr id="556067" name="Group 35">
            <a:extLst>
              <a:ext uri="{FF2B5EF4-FFF2-40B4-BE49-F238E27FC236}">
                <a16:creationId xmlns:a16="http://schemas.microsoft.com/office/drawing/2014/main" id="{61637295-080F-AA4D-BC52-6712DFC1CC6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663826"/>
            <a:ext cx="1500188" cy="2670175"/>
            <a:chOff x="3312" y="1678"/>
            <a:chExt cx="945" cy="1682"/>
          </a:xfrm>
        </p:grpSpPr>
        <p:grpSp>
          <p:nvGrpSpPr>
            <p:cNvPr id="556068" name="Group 36">
              <a:extLst>
                <a:ext uri="{FF2B5EF4-FFF2-40B4-BE49-F238E27FC236}">
                  <a16:creationId xmlns:a16="http://schemas.microsoft.com/office/drawing/2014/main" id="{60ABC6B5-3151-EA43-BF46-E93F010E4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1678"/>
              <a:ext cx="877" cy="1392"/>
              <a:chOff x="3380" y="1678"/>
              <a:chExt cx="877" cy="1392"/>
            </a:xfrm>
          </p:grpSpPr>
          <p:grpSp>
            <p:nvGrpSpPr>
              <p:cNvPr id="556069" name="Group 37">
                <a:extLst>
                  <a:ext uri="{FF2B5EF4-FFF2-40B4-BE49-F238E27FC236}">
                    <a16:creationId xmlns:a16="http://schemas.microsoft.com/office/drawing/2014/main" id="{7C349DD9-6DAC-CB43-9122-7B5D16D8A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0" y="1678"/>
                <a:ext cx="310" cy="1392"/>
                <a:chOff x="3380" y="1678"/>
                <a:chExt cx="310" cy="1392"/>
              </a:xfrm>
            </p:grpSpPr>
            <p:sp>
              <p:nvSpPr>
                <p:cNvPr id="556070" name="Text Box 38">
                  <a:extLst>
                    <a:ext uri="{FF2B5EF4-FFF2-40B4-BE49-F238E27FC236}">
                      <a16:creationId xmlns:a16="http://schemas.microsoft.com/office/drawing/2014/main" id="{B1224680-6984-244C-B346-4F7BEE39B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0" y="1969"/>
                  <a:ext cx="310" cy="8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规格化部件</a:t>
                  </a:r>
                </a:p>
              </p:txBody>
            </p:sp>
            <p:sp>
              <p:nvSpPr>
                <p:cNvPr id="556071" name="Rectangle 39">
                  <a:extLst>
                    <a:ext uri="{FF2B5EF4-FFF2-40B4-BE49-F238E27FC236}">
                      <a16:creationId xmlns:a16="http://schemas.microsoft.com/office/drawing/2014/main" id="{58B9D12A-6758-624F-9FD6-3693CAF54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8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6072" name="Group 40">
                <a:extLst>
                  <a:ext uri="{FF2B5EF4-FFF2-40B4-BE49-F238E27FC236}">
                    <a16:creationId xmlns:a16="http://schemas.microsoft.com/office/drawing/2014/main" id="{29414AE5-3C82-FB45-A568-70E428368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7" y="1678"/>
                <a:ext cx="310" cy="1392"/>
                <a:chOff x="3947" y="1678"/>
                <a:chExt cx="310" cy="1392"/>
              </a:xfrm>
            </p:grpSpPr>
            <p:sp>
              <p:nvSpPr>
                <p:cNvPr id="556073" name="Text Box 41">
                  <a:extLst>
                    <a:ext uri="{FF2B5EF4-FFF2-40B4-BE49-F238E27FC236}">
                      <a16:creationId xmlns:a16="http://schemas.microsoft.com/office/drawing/2014/main" id="{ABB5D7CB-5093-2249-9F8A-30CB69DDC2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7" y="2064"/>
                  <a:ext cx="310" cy="5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锁存器</a:t>
                  </a:r>
                </a:p>
              </p:txBody>
            </p:sp>
            <p:sp>
              <p:nvSpPr>
                <p:cNvPr id="556074" name="Rectangle 42">
                  <a:extLst>
                    <a:ext uri="{FF2B5EF4-FFF2-40B4-BE49-F238E27FC236}">
                      <a16:creationId xmlns:a16="http://schemas.microsoft.com/office/drawing/2014/main" id="{0F503D59-AE75-2844-9798-21483A33C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3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6075" name="Line 43">
                <a:extLst>
                  <a:ext uri="{FF2B5EF4-FFF2-40B4-BE49-F238E27FC236}">
                    <a16:creationId xmlns:a16="http://schemas.microsoft.com/office/drawing/2014/main" id="{6926F0BB-7B4B-D84C-AD4C-6EBC58263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6076" name="Line 44">
              <a:extLst>
                <a:ext uri="{FF2B5EF4-FFF2-40B4-BE49-F238E27FC236}">
                  <a16:creationId xmlns:a16="http://schemas.microsoft.com/office/drawing/2014/main" id="{55983A43-A6DB-1843-8408-6C1369D0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77" name="Line 45">
              <a:extLst>
                <a:ext uri="{FF2B5EF4-FFF2-40B4-BE49-F238E27FC236}">
                  <a16:creationId xmlns:a16="http://schemas.microsoft.com/office/drawing/2014/main" id="{2FDBB0BF-6C94-A940-BC85-2F5ECFEC6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2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78" name="Line 46">
              <a:extLst>
                <a:ext uri="{FF2B5EF4-FFF2-40B4-BE49-F238E27FC236}">
                  <a16:creationId xmlns:a16="http://schemas.microsoft.com/office/drawing/2014/main" id="{CC565AA9-149F-8A44-A460-E0BDEF456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994" y="325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6079" name="Text Box 47">
              <a:extLst>
                <a:ext uri="{FF2B5EF4-FFF2-40B4-BE49-F238E27FC236}">
                  <a16:creationId xmlns:a16="http://schemas.microsoft.com/office/drawing/2014/main" id="{8CB2AF2E-7602-494D-B37B-02A653378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3148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第三段</a:t>
              </a:r>
            </a:p>
          </p:txBody>
        </p:sp>
      </p:grpSp>
      <p:sp>
        <p:nvSpPr>
          <p:cNvPr id="556080" name="Rectangle 48">
            <a:extLst>
              <a:ext uri="{FF2B5EF4-FFF2-40B4-BE49-F238E27FC236}">
                <a16:creationId xmlns:a16="http://schemas.microsoft.com/office/drawing/2014/main" id="{A15CAA58-D706-6245-A5D7-A86539CC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8.3</a:t>
            </a:r>
          </a:p>
        </p:txBody>
      </p:sp>
      <p:sp>
        <p:nvSpPr>
          <p:cNvPr id="556082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FA8A37-C15B-314D-9848-8F56AB81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utoUpdateAnimBg="0"/>
      <p:bldP spid="55603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6D5DAC21-3504-3B4B-99A2-4698D7987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zh-CN" altLang="en-US" b="1"/>
              <a:t>8.4 中断系统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27FF8C87-D26C-7846-8A4A-2FA1BEFB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175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一、概述</a:t>
            </a:r>
          </a:p>
        </p:txBody>
      </p:sp>
      <p:sp>
        <p:nvSpPr>
          <p:cNvPr id="557060" name="Rectangle 4">
            <a:extLst>
              <a:ext uri="{FF2B5EF4-FFF2-40B4-BE49-F238E27FC236}">
                <a16:creationId xmlns:a16="http://schemas.microsoft.com/office/drawing/2014/main" id="{1E19436B-D218-1749-AD46-4FFE342AA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526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引起中断的各种因素</a:t>
            </a:r>
          </a:p>
        </p:txBody>
      </p:sp>
      <p:sp>
        <p:nvSpPr>
          <p:cNvPr id="557061" name="Rectangle 5">
            <a:extLst>
              <a:ext uri="{FF2B5EF4-FFF2-40B4-BE49-F238E27FC236}">
                <a16:creationId xmlns:a16="http://schemas.microsoft.com/office/drawing/2014/main" id="{D9FD591B-2D77-5645-A5A2-80816512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人为设置的中断</a:t>
            </a:r>
          </a:p>
        </p:txBody>
      </p:sp>
      <p:sp>
        <p:nvSpPr>
          <p:cNvPr id="557062" name="Rectangle 6">
            <a:extLst>
              <a:ext uri="{FF2B5EF4-FFF2-40B4-BE49-F238E27FC236}">
                <a16:creationId xmlns:a16="http://schemas.microsoft.com/office/drawing/2014/main" id="{82E6D796-552E-3549-B0F3-AC90BF7E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程序性事故</a:t>
            </a:r>
          </a:p>
        </p:txBody>
      </p:sp>
      <p:sp>
        <p:nvSpPr>
          <p:cNvPr id="557063" name="Rectangle 7">
            <a:extLst>
              <a:ext uri="{FF2B5EF4-FFF2-40B4-BE49-F238E27FC236}">
                <a16:creationId xmlns:a16="http://schemas.microsoft.com/office/drawing/2014/main" id="{6158C169-17A0-4945-B44C-5B9A7F34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转管指令</a:t>
            </a:r>
          </a:p>
        </p:txBody>
      </p:sp>
      <p:sp>
        <p:nvSpPr>
          <p:cNvPr id="557064" name="Rectangle 8">
            <a:extLst>
              <a:ext uri="{FF2B5EF4-FFF2-40B4-BE49-F238E27FC236}">
                <a16:creationId xmlns:a16="http://schemas.microsoft.com/office/drawing/2014/main" id="{8E1C6C3D-588D-424C-A13D-5CE3ADD1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958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溢出、操作码不能识别、除法非法</a:t>
            </a:r>
          </a:p>
        </p:txBody>
      </p:sp>
      <p:sp>
        <p:nvSpPr>
          <p:cNvPr id="557065" name="Rectangle 9">
            <a:extLst>
              <a:ext uri="{FF2B5EF4-FFF2-40B4-BE49-F238E27FC236}">
                <a16:creationId xmlns:a16="http://schemas.microsoft.com/office/drawing/2014/main" id="{7C479809-3E4C-844C-B9BD-DAFB685D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19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外部事件</a:t>
            </a:r>
          </a:p>
        </p:txBody>
      </p:sp>
      <p:sp>
        <p:nvSpPr>
          <p:cNvPr id="557066" name="Rectangle 10">
            <a:extLst>
              <a:ext uri="{FF2B5EF4-FFF2-40B4-BE49-F238E27FC236}">
                <a16:creationId xmlns:a16="http://schemas.microsoft.com/office/drawing/2014/main" id="{7E3D9D75-7BC3-4D4D-A9A5-AAC446D9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11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</p:txBody>
      </p:sp>
      <p:sp>
        <p:nvSpPr>
          <p:cNvPr id="557067" name="Rectangle 11">
            <a:extLst>
              <a:ext uri="{FF2B5EF4-FFF2-40B4-BE49-F238E27FC236}">
                <a16:creationId xmlns:a16="http://schemas.microsoft.com/office/drawing/2014/main" id="{9669CC2B-BD51-C34C-8848-3E5C6386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03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硬件故障</a:t>
            </a:r>
          </a:p>
        </p:txBody>
      </p:sp>
      <p:sp>
        <p:nvSpPr>
          <p:cNvPr id="557068" name="Rectangle 12">
            <a:extLst>
              <a:ext uri="{FF2B5EF4-FFF2-40B4-BE49-F238E27FC236}">
                <a16:creationId xmlns:a16="http://schemas.microsoft.com/office/drawing/2014/main" id="{9DB5D25F-FF21-674E-AB19-7AEAC24C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198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键盘中断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现行程序</a:t>
            </a:r>
          </a:p>
        </p:txBody>
      </p:sp>
      <p:grpSp>
        <p:nvGrpSpPr>
          <p:cNvPr id="557069" name="Group 13">
            <a:extLst>
              <a:ext uri="{FF2B5EF4-FFF2-40B4-BE49-F238E27FC236}">
                <a16:creationId xmlns:a16="http://schemas.microsoft.com/office/drawing/2014/main" id="{4BFB0B0B-6919-394D-A512-BB0C76FC54D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286000"/>
            <a:ext cx="3352800" cy="1981200"/>
            <a:chOff x="3072" y="1440"/>
            <a:chExt cx="2112" cy="1248"/>
          </a:xfrm>
        </p:grpSpPr>
        <p:sp>
          <p:nvSpPr>
            <p:cNvPr id="557070" name="Rectangle 14">
              <a:extLst>
                <a:ext uri="{FF2B5EF4-FFF2-40B4-BE49-F238E27FC236}">
                  <a16:creationId xmlns:a16="http://schemas.microsoft.com/office/drawing/2014/main" id="{11AE069A-7925-3A45-956A-FF431258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6"/>
              <a:ext cx="116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7071" name="Line 15">
              <a:extLst>
                <a:ext uri="{FF2B5EF4-FFF2-40B4-BE49-F238E27FC236}">
                  <a16:creationId xmlns:a16="http://schemas.microsoft.com/office/drawing/2014/main" id="{21A2FC52-92A1-D14D-8F5F-31C2C4AA7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7072" name="Line 16">
              <a:extLst>
                <a:ext uri="{FF2B5EF4-FFF2-40B4-BE49-F238E27FC236}">
                  <a16:creationId xmlns:a16="http://schemas.microsoft.com/office/drawing/2014/main" id="{E012BADD-3A5F-A54B-BC1C-E6ACCD5BE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7073" name="Text Box 17">
              <a:extLst>
                <a:ext uri="{FF2B5EF4-FFF2-40B4-BE49-F238E27FC236}">
                  <a16:creationId xmlns:a16="http://schemas.microsoft.com/office/drawing/2014/main" id="{7DCD8068-1B70-F447-AC10-323A9F6A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转管指令</a:t>
              </a:r>
            </a:p>
          </p:txBody>
        </p:sp>
        <p:sp>
          <p:nvSpPr>
            <p:cNvPr id="557074" name="Text Box 18">
              <a:extLst>
                <a:ext uri="{FF2B5EF4-FFF2-40B4-BE49-F238E27FC236}">
                  <a16:creationId xmlns:a16="http://schemas.microsoft.com/office/drawing/2014/main" id="{8F53C585-0EF2-EF4D-94D5-59B36CF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1440"/>
              <a:ext cx="34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57075" name="Text Box 19">
              <a:extLst>
                <a:ext uri="{FF2B5EF4-FFF2-40B4-BE49-F238E27FC236}">
                  <a16:creationId xmlns:a16="http://schemas.microsoft.com/office/drawing/2014/main" id="{E4EE9D6A-3132-D34B-8213-5C524F4BC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256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57076" name="Rectangle 20">
              <a:extLst>
                <a:ext uri="{FF2B5EF4-FFF2-40B4-BE49-F238E27FC236}">
                  <a16:creationId xmlns:a16="http://schemas.microsoft.com/office/drawing/2014/main" id="{3A4D91D2-454D-A045-B2EA-39E3C3CAD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092"/>
              <a:ext cx="816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7077" name="Text Box 21">
              <a:extLst>
                <a:ext uri="{FF2B5EF4-FFF2-40B4-BE49-F238E27FC236}">
                  <a16:creationId xmlns:a16="http://schemas.microsoft.com/office/drawing/2014/main" id="{4CAC2DEB-0226-7D43-BDC2-E990C0086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25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管理程序</a:t>
              </a:r>
            </a:p>
          </p:txBody>
        </p:sp>
        <p:sp>
          <p:nvSpPr>
            <p:cNvPr id="557078" name="Line 22">
              <a:extLst>
                <a:ext uri="{FF2B5EF4-FFF2-40B4-BE49-F238E27FC236}">
                  <a16:creationId xmlns:a16="http://schemas.microsoft.com/office/drawing/2014/main" id="{0980D7CD-C058-9748-97B9-0F07EA8C6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728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7079" name="Line 23">
              <a:extLst>
                <a:ext uri="{FF2B5EF4-FFF2-40B4-BE49-F238E27FC236}">
                  <a16:creationId xmlns:a16="http://schemas.microsoft.com/office/drawing/2014/main" id="{B382241E-8E0C-4F47-BCB4-932F66C4E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2160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57080" name="AutoShap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5B69DEA-B7BB-EF4F-8698-C393D01D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8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utoUpdateAnimBg="0"/>
      <p:bldP spid="557060" grpId="0" autoUpdateAnimBg="0"/>
      <p:bldP spid="557061" grpId="0" autoUpdateAnimBg="0"/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6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44F9796A-B42F-124A-804D-772C38CB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中断系统需解决的问题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C17BBC09-A801-2446-A859-3E06CFFDB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43000"/>
            <a:ext cx="624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各中断源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提出请求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A74F6071-7CC8-D14C-95F2-2BB43EE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764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各中断源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同时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怎么办 ？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AF592A5C-70E1-0D43-9B10-730FC565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如何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寻找入口地址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58086" name="Rectangle 6">
            <a:extLst>
              <a:ext uri="{FF2B5EF4-FFF2-40B4-BE49-F238E27FC236}">
                <a16:creationId xmlns:a16="http://schemas.microsoft.com/office/drawing/2014/main" id="{4C933914-B62A-8F43-8ED8-9E3404C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6600"/>
            <a:ext cx="403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如何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保护现场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58087" name="Rectangle 7">
            <a:extLst>
              <a:ext uri="{FF2B5EF4-FFF2-40B4-BE49-F238E27FC236}">
                <a16:creationId xmlns:a16="http://schemas.microsoft.com/office/drawing/2014/main" id="{50431219-A409-5748-80DC-EBFC9D69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1"/>
            <a:ext cx="78486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、什么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以什么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响应中断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58088" name="Rectangle 8">
            <a:extLst>
              <a:ext uri="{FF2B5EF4-FFF2-40B4-BE49-F238E27FC236}">
                <a16:creationId xmlns:a16="http://schemas.microsoft.com/office/drawing/2014/main" id="{FF6F5B6E-4078-3042-8B67-133D75A6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 如何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，如何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58089" name="Rectangle 9">
            <a:extLst>
              <a:ext uri="{FF2B5EF4-FFF2-40B4-BE49-F238E27FC236}">
                <a16:creationId xmlns:a16="http://schemas.microsoft.com/office/drawing/2014/main" id="{765BC4F0-859B-1443-84B9-96F43526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05400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(7)  处理中断的过程中又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出现新的中断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怎么办 ？</a:t>
            </a:r>
          </a:p>
        </p:txBody>
      </p:sp>
      <p:sp>
        <p:nvSpPr>
          <p:cNvPr id="558090" name="Rectangle 10">
            <a:extLst>
              <a:ext uri="{FF2B5EF4-FFF2-40B4-BE49-F238E27FC236}">
                <a16:creationId xmlns:a16="http://schemas.microsoft.com/office/drawing/2014/main" id="{7D8062DE-6397-5248-B71B-A9D4CBA8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150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软件</a:t>
            </a:r>
          </a:p>
        </p:txBody>
      </p:sp>
      <p:sp>
        <p:nvSpPr>
          <p:cNvPr id="558091" name="Rectangle 11">
            <a:extLst>
              <a:ext uri="{FF2B5EF4-FFF2-40B4-BE49-F238E27FC236}">
                <a16:creationId xmlns:a16="http://schemas.microsoft.com/office/drawing/2014/main" id="{1225D696-4238-B94F-8BBE-8304032E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58092" name="AutoShape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672E371-5AD9-F84E-90E5-C6563C70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utoUpdateAnimBg="0"/>
      <p:bldP spid="558084" grpId="0" autoUpdateAnimBg="0"/>
      <p:bldP spid="558085" grpId="0" autoUpdateAnimBg="0"/>
      <p:bldP spid="558086" grpId="0" autoUpdateAnimBg="0"/>
      <p:bldP spid="558087" grpId="0" autoUpdateAnimBg="0"/>
      <p:bldP spid="558088" grpId="0" autoUpdateAnimBg="0"/>
      <p:bldP spid="558089" grpId="0" autoUpdateAnimBg="0"/>
      <p:bldP spid="5580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5DA67AB0-D2CA-FC4A-A831-80FD2F72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"/>
            <a:ext cx="7151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二、中断请求标记和中断判优逻辑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0A932988-A475-BC4E-AC65-3E62D27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906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中断请求标记        </a:t>
            </a:r>
            <a:r>
              <a:rPr kumimoji="1"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F0176FA5-0040-D84B-BE13-F272AB33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693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一个请求源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中断请求标记触发器</a:t>
            </a:r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FAA9EAD9-25B3-4645-A1B1-1EAF7D24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中断请求标记寄存器</a:t>
            </a:r>
          </a:p>
        </p:txBody>
      </p:sp>
      <p:sp>
        <p:nvSpPr>
          <p:cNvPr id="559110" name="Rectangle 6">
            <a:extLst>
              <a:ext uri="{FF2B5EF4-FFF2-40B4-BE49-F238E27FC236}">
                <a16:creationId xmlns:a16="http://schemas.microsoft.com/office/drawing/2014/main" id="{59044B07-0A1C-EA4B-AED2-DA1D6045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62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分散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在各个中断源的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接口电路中</a:t>
            </a:r>
          </a:p>
        </p:txBody>
      </p:sp>
      <p:sp>
        <p:nvSpPr>
          <p:cNvPr id="559111" name="Rectangle 7">
            <a:extLst>
              <a:ext uri="{FF2B5EF4-FFF2-40B4-BE49-F238E27FC236}">
                <a16:creationId xmlns:a16="http://schemas.microsoft.com/office/drawing/2014/main" id="{BB601A95-D5ED-514C-9DB9-67ED37AC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的中断系统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grpSp>
        <p:nvGrpSpPr>
          <p:cNvPr id="559139" name="Group 35">
            <a:extLst>
              <a:ext uri="{FF2B5EF4-FFF2-40B4-BE49-F238E27FC236}">
                <a16:creationId xmlns:a16="http://schemas.microsoft.com/office/drawing/2014/main" id="{E5D8244F-BB12-FA43-A090-3BE23C7181C4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2965451"/>
            <a:ext cx="6148388" cy="2538413"/>
            <a:chOff x="766" y="1868"/>
            <a:chExt cx="3873" cy="1599"/>
          </a:xfrm>
        </p:grpSpPr>
        <p:sp>
          <p:nvSpPr>
            <p:cNvPr id="559113" name="Line 9">
              <a:extLst>
                <a:ext uri="{FF2B5EF4-FFF2-40B4-BE49-F238E27FC236}">
                  <a16:creationId xmlns:a16="http://schemas.microsoft.com/office/drawing/2014/main" id="{3F9061CB-5F98-D144-896D-FB676F2D3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8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4" name="Line 10">
              <a:extLst>
                <a:ext uri="{FF2B5EF4-FFF2-40B4-BE49-F238E27FC236}">
                  <a16:creationId xmlns:a16="http://schemas.microsoft.com/office/drawing/2014/main" id="{EA712489-5508-8849-9260-9711E9FB0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1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5" name="Line 11">
              <a:extLst>
                <a:ext uri="{FF2B5EF4-FFF2-40B4-BE49-F238E27FC236}">
                  <a16:creationId xmlns:a16="http://schemas.microsoft.com/office/drawing/2014/main" id="{C3EE4A4A-BAA7-764B-902C-7B6709BB1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6" name="Line 12">
              <a:extLst>
                <a:ext uri="{FF2B5EF4-FFF2-40B4-BE49-F238E27FC236}">
                  <a16:creationId xmlns:a16="http://schemas.microsoft.com/office/drawing/2014/main" id="{F86E7ADD-A971-7944-A69C-412EB5B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7" name="Line 13">
              <a:extLst>
                <a:ext uri="{FF2B5EF4-FFF2-40B4-BE49-F238E27FC236}">
                  <a16:creationId xmlns:a16="http://schemas.microsoft.com/office/drawing/2014/main" id="{26EF7EA5-296E-614F-9A91-C102F0973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8" name="Line 14">
              <a:extLst>
                <a:ext uri="{FF2B5EF4-FFF2-40B4-BE49-F238E27FC236}">
                  <a16:creationId xmlns:a16="http://schemas.microsoft.com/office/drawing/2014/main" id="{A91BEA15-1593-894A-B4FC-D445E8A0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19" name="Line 15">
              <a:extLst>
                <a:ext uri="{FF2B5EF4-FFF2-40B4-BE49-F238E27FC236}">
                  <a16:creationId xmlns:a16="http://schemas.microsoft.com/office/drawing/2014/main" id="{C6D16185-C819-BB41-9903-4028B736B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20" name="Line 16">
              <a:extLst>
                <a:ext uri="{FF2B5EF4-FFF2-40B4-BE49-F238E27FC236}">
                  <a16:creationId xmlns:a16="http://schemas.microsoft.com/office/drawing/2014/main" id="{320C4896-D760-154D-A8CE-F5DED4732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21" name="Line 17">
              <a:extLst>
                <a:ext uri="{FF2B5EF4-FFF2-40B4-BE49-F238E27FC236}">
                  <a16:creationId xmlns:a16="http://schemas.microsoft.com/office/drawing/2014/main" id="{E1EE9FA6-2E26-654B-9EE5-FC8E052A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22" name="Line 18">
              <a:extLst>
                <a:ext uri="{FF2B5EF4-FFF2-40B4-BE49-F238E27FC236}">
                  <a16:creationId xmlns:a16="http://schemas.microsoft.com/office/drawing/2014/main" id="{E8324B9B-5E1B-FE40-A761-C8F77E31E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23" name="Line 19">
              <a:extLst>
                <a:ext uri="{FF2B5EF4-FFF2-40B4-BE49-F238E27FC236}">
                  <a16:creationId xmlns:a16="http://schemas.microsoft.com/office/drawing/2014/main" id="{66E12521-0D88-B441-8714-135676025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9124" name="Text Box 20">
              <a:extLst>
                <a:ext uri="{FF2B5EF4-FFF2-40B4-BE49-F238E27FC236}">
                  <a16:creationId xmlns:a16="http://schemas.microsoft.com/office/drawing/2014/main" id="{AB961A9F-0B62-0546-8127-6150C9B25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9125" name="Text Box 21">
              <a:extLst>
                <a:ext uri="{FF2B5EF4-FFF2-40B4-BE49-F238E27FC236}">
                  <a16:creationId xmlns:a16="http://schemas.microsoft.com/office/drawing/2014/main" id="{A89F14BB-384B-084A-8DEC-C5FC9BE1C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9126" name="Text Box 22">
              <a:extLst>
                <a:ext uri="{FF2B5EF4-FFF2-40B4-BE49-F238E27FC236}">
                  <a16:creationId xmlns:a16="http://schemas.microsoft.com/office/drawing/2014/main" id="{E859E70C-A39B-3948-B43B-9165699C1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9127" name="Text Box 23">
              <a:extLst>
                <a:ext uri="{FF2B5EF4-FFF2-40B4-BE49-F238E27FC236}">
                  <a16:creationId xmlns:a16="http://schemas.microsoft.com/office/drawing/2014/main" id="{07815261-8592-974B-8C86-182229957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9128" name="Text Box 24">
              <a:extLst>
                <a:ext uri="{FF2B5EF4-FFF2-40B4-BE49-F238E27FC236}">
                  <a16:creationId xmlns:a16="http://schemas.microsoft.com/office/drawing/2014/main" id="{753DCFDE-A7CF-1546-8BAB-F500DFB7B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59129" name="Text Box 25">
              <a:extLst>
                <a:ext uri="{FF2B5EF4-FFF2-40B4-BE49-F238E27FC236}">
                  <a16:creationId xmlns:a16="http://schemas.microsoft.com/office/drawing/2014/main" id="{73427B9C-E096-9144-807B-04FBC97E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91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9130" name="Text Box 26">
              <a:extLst>
                <a:ext uri="{FF2B5EF4-FFF2-40B4-BE49-F238E27FC236}">
                  <a16:creationId xmlns:a16="http://schemas.microsoft.com/office/drawing/2014/main" id="{0512A5EA-3EC6-2945-8B7D-7766911E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2271"/>
              <a:ext cx="31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掉电</a:t>
              </a:r>
            </a:p>
          </p:txBody>
        </p:sp>
        <p:sp>
          <p:nvSpPr>
            <p:cNvPr id="559131" name="Text Box 27">
              <a:extLst>
                <a:ext uri="{FF2B5EF4-FFF2-40B4-BE49-F238E27FC236}">
                  <a16:creationId xmlns:a16="http://schemas.microsoft.com/office/drawing/2014/main" id="{6E166A50-19BD-E942-9091-D0295B76F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271"/>
              <a:ext cx="31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过热</a:t>
              </a:r>
            </a:p>
          </p:txBody>
        </p:sp>
        <p:sp>
          <p:nvSpPr>
            <p:cNvPr id="559132" name="Text Box 28">
              <a:extLst>
                <a:ext uri="{FF2B5EF4-FFF2-40B4-BE49-F238E27FC236}">
                  <a16:creationId xmlns:a16="http://schemas.microsoft.com/office/drawing/2014/main" id="{F56AE56D-E980-9349-9EE6-FE6392DB1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271"/>
              <a:ext cx="310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阶上溢</a:t>
              </a:r>
            </a:p>
          </p:txBody>
        </p:sp>
        <p:sp>
          <p:nvSpPr>
            <p:cNvPr id="559133" name="Text Box 29">
              <a:extLst>
                <a:ext uri="{FF2B5EF4-FFF2-40B4-BE49-F238E27FC236}">
                  <a16:creationId xmlns:a16="http://schemas.microsoft.com/office/drawing/2014/main" id="{C7FAD3B2-BA3A-E04D-97E6-C23544546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" y="2271"/>
              <a:ext cx="310" cy="1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主存读写校验错</a:t>
              </a:r>
            </a:p>
          </p:txBody>
        </p:sp>
        <p:sp>
          <p:nvSpPr>
            <p:cNvPr id="559134" name="Text Box 30">
              <a:extLst>
                <a:ext uri="{FF2B5EF4-FFF2-40B4-BE49-F238E27FC236}">
                  <a16:creationId xmlns:a16="http://schemas.microsoft.com/office/drawing/2014/main" id="{347F5BAD-A043-F743-BA72-AF42D4E8B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271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非法除法</a:t>
              </a:r>
            </a:p>
          </p:txBody>
        </p:sp>
        <p:sp>
          <p:nvSpPr>
            <p:cNvPr id="559135" name="Text Box 31">
              <a:extLst>
                <a:ext uri="{FF2B5EF4-FFF2-40B4-BE49-F238E27FC236}">
                  <a16:creationId xmlns:a16="http://schemas.microsoft.com/office/drawing/2014/main" id="{E6914C41-7707-9D4B-93A1-6FCF7244F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271"/>
              <a:ext cx="31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键盘输入</a:t>
              </a:r>
            </a:p>
          </p:txBody>
        </p:sp>
        <p:sp>
          <p:nvSpPr>
            <p:cNvPr id="559136" name="Text Box 32">
              <a:extLst>
                <a:ext uri="{FF2B5EF4-FFF2-40B4-BE49-F238E27FC236}">
                  <a16:creationId xmlns:a16="http://schemas.microsoft.com/office/drawing/2014/main" id="{2615919E-DA21-CD47-AA2B-607CC464A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2271"/>
              <a:ext cx="31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打印机输出</a:t>
              </a:r>
            </a:p>
          </p:txBody>
        </p:sp>
      </p:grpSp>
      <p:sp>
        <p:nvSpPr>
          <p:cNvPr id="559137" name="Rectangle 33">
            <a:extLst>
              <a:ext uri="{FF2B5EF4-FFF2-40B4-BE49-F238E27FC236}">
                <a16:creationId xmlns:a16="http://schemas.microsoft.com/office/drawing/2014/main" id="{23F849FF-C5EB-7748-A041-CF34B3D4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59138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E9265A-5FCE-E74E-8DA7-67D717119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autoUpdateAnimBg="0"/>
      <p:bldP spid="559108" grpId="0" autoUpdateAnimBg="0"/>
      <p:bldP spid="559109" grpId="0" autoUpdateAnimBg="0"/>
      <p:bldP spid="559110" grpId="0" autoUpdateAnimBg="0"/>
      <p:bldP spid="5591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A38AE642-2A3C-AA48-8E89-DC36F304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中断判优逻辑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74888756-6374-CC47-9CED-6D567434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754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分散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在各个中断源的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接口电路中    链式排队器</a:t>
            </a:r>
          </a:p>
        </p:txBody>
      </p:sp>
      <p:sp>
        <p:nvSpPr>
          <p:cNvPr id="560132" name="Rectangle 4">
            <a:extLst>
              <a:ext uri="{FF2B5EF4-FFF2-40B4-BE49-F238E27FC236}">
                <a16:creationId xmlns:a16="http://schemas.microsoft.com/office/drawing/2014/main" id="{B9B02A98-200E-8040-9434-C6E41A54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</a:p>
        </p:txBody>
      </p:sp>
      <p:sp>
        <p:nvSpPr>
          <p:cNvPr id="560133" name="Rectangle 5">
            <a:extLst>
              <a:ext uri="{FF2B5EF4-FFF2-40B4-BE49-F238E27FC236}">
                <a16:creationId xmlns:a16="http://schemas.microsoft.com/office/drawing/2014/main" id="{4677D7AC-AABC-7247-996B-B859E6FEE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硬件实现（排队器）</a:t>
            </a:r>
          </a:p>
        </p:txBody>
      </p:sp>
      <p:grpSp>
        <p:nvGrpSpPr>
          <p:cNvPr id="560134" name="Group 6">
            <a:extLst>
              <a:ext uri="{FF2B5EF4-FFF2-40B4-BE49-F238E27FC236}">
                <a16:creationId xmlns:a16="http://schemas.microsoft.com/office/drawing/2014/main" id="{188C4D6C-6572-B946-8103-6EB6016EC76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352800"/>
            <a:ext cx="609600" cy="2197100"/>
            <a:chOff x="1248" y="2112"/>
            <a:chExt cx="384" cy="1384"/>
          </a:xfrm>
        </p:grpSpPr>
        <p:grpSp>
          <p:nvGrpSpPr>
            <p:cNvPr id="560135" name="Group 7">
              <a:extLst>
                <a:ext uri="{FF2B5EF4-FFF2-40B4-BE49-F238E27FC236}">
                  <a16:creationId xmlns:a16="http://schemas.microsoft.com/office/drawing/2014/main" id="{56B8B484-BF69-0040-A8CF-082AA1FC6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560136" name="Text Box 8">
                <a:extLst>
                  <a:ext uri="{FF2B5EF4-FFF2-40B4-BE49-F238E27FC236}">
                    <a16:creationId xmlns:a16="http://schemas.microsoft.com/office/drawing/2014/main" id="{E2D82379-E3E5-A844-81D7-3A76DCBEC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grpSp>
            <p:nvGrpSpPr>
              <p:cNvPr id="560137" name="Group 9">
                <a:extLst>
                  <a:ext uri="{FF2B5EF4-FFF2-40B4-BE49-F238E27FC236}">
                    <a16:creationId xmlns:a16="http://schemas.microsoft.com/office/drawing/2014/main" id="{2537900F-2972-7A46-B5DF-497B99E795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560138" name="Rectangle 10">
                  <a:extLst>
                    <a:ext uri="{FF2B5EF4-FFF2-40B4-BE49-F238E27FC236}">
                      <a16:creationId xmlns:a16="http://schemas.microsoft.com/office/drawing/2014/main" id="{E24DD74B-2CE6-F345-97DD-3EB831CED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0139" name="Oval 11">
                  <a:extLst>
                    <a:ext uri="{FF2B5EF4-FFF2-40B4-BE49-F238E27FC236}">
                      <a16:creationId xmlns:a16="http://schemas.microsoft.com/office/drawing/2014/main" id="{1E00D761-9358-3B44-912B-7DE14E384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0140" name="Freeform 12">
                  <a:extLst>
                    <a:ext uri="{FF2B5EF4-FFF2-40B4-BE49-F238E27FC236}">
                      <a16:creationId xmlns:a16="http://schemas.microsoft.com/office/drawing/2014/main" id="{D8A30D9A-2DA8-9049-92E6-3B574CDF5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>
                    <a:gd name="T0" fmla="*/ 0 w 1"/>
                    <a:gd name="T1" fmla="*/ 0 h 345"/>
                    <a:gd name="T2" fmla="*/ 0 w 1"/>
                    <a:gd name="T3" fmla="*/ 34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0141" name="Freeform 13">
                  <a:extLst>
                    <a:ext uri="{FF2B5EF4-FFF2-40B4-BE49-F238E27FC236}">
                      <a16:creationId xmlns:a16="http://schemas.microsoft.com/office/drawing/2014/main" id="{78EAF1BE-BBD6-BF41-ABB0-448EFC6B0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>
                    <a:gd name="T0" fmla="*/ 0 w 3"/>
                    <a:gd name="T1" fmla="*/ 294 h 294"/>
                    <a:gd name="T2" fmla="*/ 3 w 3"/>
                    <a:gd name="T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0142" name="Rectangle 14">
                  <a:extLst>
                    <a:ext uri="{FF2B5EF4-FFF2-40B4-BE49-F238E27FC236}">
                      <a16:creationId xmlns:a16="http://schemas.microsoft.com/office/drawing/2014/main" id="{C2EEC2D8-922A-2D44-8718-0D6575ABBC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0143" name="Text Box 15">
                  <a:extLst>
                    <a:ext uri="{FF2B5EF4-FFF2-40B4-BE49-F238E27FC236}">
                      <a16:creationId xmlns:a16="http://schemas.microsoft.com/office/drawing/2014/main" id="{D220DE32-45F0-C04C-B0BD-A5F68774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560144" name="Line 16">
                  <a:extLst>
                    <a:ext uri="{FF2B5EF4-FFF2-40B4-BE49-F238E27FC236}">
                      <a16:creationId xmlns:a16="http://schemas.microsoft.com/office/drawing/2014/main" id="{A210D84B-5D7B-1B4F-B186-AEE074FB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60145" name="Oval 17">
              <a:extLst>
                <a:ext uri="{FF2B5EF4-FFF2-40B4-BE49-F238E27FC236}">
                  <a16:creationId xmlns:a16="http://schemas.microsoft.com/office/drawing/2014/main" id="{5191FD22-C8DD-284D-BCB2-D6F136F3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0146" name="Group 18">
            <a:extLst>
              <a:ext uri="{FF2B5EF4-FFF2-40B4-BE49-F238E27FC236}">
                <a16:creationId xmlns:a16="http://schemas.microsoft.com/office/drawing/2014/main" id="{7C77B028-B95D-9749-8E81-ACAFA922FD87}"/>
              </a:ext>
            </a:extLst>
          </p:cNvPr>
          <p:cNvGrpSpPr>
            <a:grpSpLocks/>
          </p:cNvGrpSpPr>
          <p:nvPr/>
        </p:nvGrpSpPr>
        <p:grpSpPr bwMode="auto">
          <a:xfrm>
            <a:off x="4978400" y="3352800"/>
            <a:ext cx="609600" cy="2197100"/>
            <a:chOff x="2176" y="2112"/>
            <a:chExt cx="384" cy="1384"/>
          </a:xfrm>
        </p:grpSpPr>
        <p:grpSp>
          <p:nvGrpSpPr>
            <p:cNvPr id="560147" name="Group 19">
              <a:extLst>
                <a:ext uri="{FF2B5EF4-FFF2-40B4-BE49-F238E27FC236}">
                  <a16:creationId xmlns:a16="http://schemas.microsoft.com/office/drawing/2014/main" id="{1FEDBA80-3B4E-874D-95B2-A37C24E4A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560148" name="Rectangle 20">
                <a:extLst>
                  <a:ext uri="{FF2B5EF4-FFF2-40B4-BE49-F238E27FC236}">
                    <a16:creationId xmlns:a16="http://schemas.microsoft.com/office/drawing/2014/main" id="{941F3844-F71D-6E41-A4F3-7B825A64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49" name="Text Box 21">
                <a:extLst>
                  <a:ext uri="{FF2B5EF4-FFF2-40B4-BE49-F238E27FC236}">
                    <a16:creationId xmlns:a16="http://schemas.microsoft.com/office/drawing/2014/main" id="{2243DFF8-CC22-5B4D-BFC5-1B47B947E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560150" name="Oval 22">
                <a:extLst>
                  <a:ext uri="{FF2B5EF4-FFF2-40B4-BE49-F238E27FC236}">
                    <a16:creationId xmlns:a16="http://schemas.microsoft.com/office/drawing/2014/main" id="{B035B052-E41D-FA49-A717-C8324D77A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51" name="Freeform 23">
                <a:extLst>
                  <a:ext uri="{FF2B5EF4-FFF2-40B4-BE49-F238E27FC236}">
                    <a16:creationId xmlns:a16="http://schemas.microsoft.com/office/drawing/2014/main" id="{681A6EEE-6297-C746-B4B5-6B71DA9C6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52" name="Freeform 24">
                <a:extLst>
                  <a:ext uri="{FF2B5EF4-FFF2-40B4-BE49-F238E27FC236}">
                    <a16:creationId xmlns:a16="http://schemas.microsoft.com/office/drawing/2014/main" id="{08B9E574-B688-5441-AEC9-423EBA212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>
                  <a:gd name="T0" fmla="*/ 0 w 3"/>
                  <a:gd name="T1" fmla="*/ 294 h 294"/>
                  <a:gd name="T2" fmla="*/ 3 w 3"/>
                  <a:gd name="T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53" name="Rectangle 25">
                <a:extLst>
                  <a:ext uri="{FF2B5EF4-FFF2-40B4-BE49-F238E27FC236}">
                    <a16:creationId xmlns:a16="http://schemas.microsoft.com/office/drawing/2014/main" id="{2358BFF7-937B-5B47-9644-926AD3BB8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54" name="Text Box 26">
                <a:extLst>
                  <a:ext uri="{FF2B5EF4-FFF2-40B4-BE49-F238E27FC236}">
                    <a16:creationId xmlns:a16="http://schemas.microsoft.com/office/drawing/2014/main" id="{68C6E4B5-1CA5-9D4C-94E1-35DC2995E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&amp;</a:t>
                </a:r>
              </a:p>
            </p:txBody>
          </p:sp>
          <p:sp>
            <p:nvSpPr>
              <p:cNvPr id="560155" name="Line 27">
                <a:extLst>
                  <a:ext uri="{FF2B5EF4-FFF2-40B4-BE49-F238E27FC236}">
                    <a16:creationId xmlns:a16="http://schemas.microsoft.com/office/drawing/2014/main" id="{CF33E1A5-3105-D941-94A7-0883C56D4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0156" name="Oval 28">
              <a:extLst>
                <a:ext uri="{FF2B5EF4-FFF2-40B4-BE49-F238E27FC236}">
                  <a16:creationId xmlns:a16="http://schemas.microsoft.com/office/drawing/2014/main" id="{D4024E7D-DEDE-A146-8527-0DE9A063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0157" name="Group 29">
            <a:extLst>
              <a:ext uri="{FF2B5EF4-FFF2-40B4-BE49-F238E27FC236}">
                <a16:creationId xmlns:a16="http://schemas.microsoft.com/office/drawing/2014/main" id="{41A67176-D78D-C345-B3B3-2A6668EBEA5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352800"/>
            <a:ext cx="609600" cy="2197100"/>
            <a:chOff x="3120" y="2112"/>
            <a:chExt cx="384" cy="1384"/>
          </a:xfrm>
        </p:grpSpPr>
        <p:grpSp>
          <p:nvGrpSpPr>
            <p:cNvPr id="560158" name="Group 30">
              <a:extLst>
                <a:ext uri="{FF2B5EF4-FFF2-40B4-BE49-F238E27FC236}">
                  <a16:creationId xmlns:a16="http://schemas.microsoft.com/office/drawing/2014/main" id="{7A9E8351-A342-E142-A41F-BDF1FA18F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560159" name="Rectangle 31">
                <a:extLst>
                  <a:ext uri="{FF2B5EF4-FFF2-40B4-BE49-F238E27FC236}">
                    <a16:creationId xmlns:a16="http://schemas.microsoft.com/office/drawing/2014/main" id="{6117B766-2FB7-CD4E-9F53-769D80A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60" name="Text Box 32">
                <a:extLst>
                  <a:ext uri="{FF2B5EF4-FFF2-40B4-BE49-F238E27FC236}">
                    <a16:creationId xmlns:a16="http://schemas.microsoft.com/office/drawing/2014/main" id="{7FB1DF8A-FFF8-AF43-84DE-95E0B0F2D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560161" name="Oval 33">
                <a:extLst>
                  <a:ext uri="{FF2B5EF4-FFF2-40B4-BE49-F238E27FC236}">
                    <a16:creationId xmlns:a16="http://schemas.microsoft.com/office/drawing/2014/main" id="{62DFBED2-204E-3E41-9BBA-D94B5FF0A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62" name="Freeform 34">
                <a:extLst>
                  <a:ext uri="{FF2B5EF4-FFF2-40B4-BE49-F238E27FC236}">
                    <a16:creationId xmlns:a16="http://schemas.microsoft.com/office/drawing/2014/main" id="{21F1D65A-B69E-4146-956B-8D3DF640E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63" name="Freeform 35">
                <a:extLst>
                  <a:ext uri="{FF2B5EF4-FFF2-40B4-BE49-F238E27FC236}">
                    <a16:creationId xmlns:a16="http://schemas.microsoft.com/office/drawing/2014/main" id="{7B769D2E-04B7-4543-AD0C-CDCFB384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>
                  <a:gd name="T0" fmla="*/ 0 w 3"/>
                  <a:gd name="T1" fmla="*/ 294 h 294"/>
                  <a:gd name="T2" fmla="*/ 3 w 3"/>
                  <a:gd name="T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64" name="Rectangle 36">
                <a:extLst>
                  <a:ext uri="{FF2B5EF4-FFF2-40B4-BE49-F238E27FC236}">
                    <a16:creationId xmlns:a16="http://schemas.microsoft.com/office/drawing/2014/main" id="{2DD51D22-76AE-1647-B67D-B059B8A0B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65" name="Text Box 37">
                <a:extLst>
                  <a:ext uri="{FF2B5EF4-FFF2-40B4-BE49-F238E27FC236}">
                    <a16:creationId xmlns:a16="http://schemas.microsoft.com/office/drawing/2014/main" id="{A19A704C-FC44-F146-8D2E-B19F18049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560166" name="Line 38">
                <a:extLst>
                  <a:ext uri="{FF2B5EF4-FFF2-40B4-BE49-F238E27FC236}">
                    <a16:creationId xmlns:a16="http://schemas.microsoft.com/office/drawing/2014/main" id="{C402A025-EC5B-E540-A150-FF05309A4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0167" name="Oval 39">
              <a:extLst>
                <a:ext uri="{FF2B5EF4-FFF2-40B4-BE49-F238E27FC236}">
                  <a16:creationId xmlns:a16="http://schemas.microsoft.com/office/drawing/2014/main" id="{BFEB0C57-5DAC-E345-B107-C0B97080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0168" name="Group 40">
            <a:extLst>
              <a:ext uri="{FF2B5EF4-FFF2-40B4-BE49-F238E27FC236}">
                <a16:creationId xmlns:a16="http://schemas.microsoft.com/office/drawing/2014/main" id="{550760B4-23EA-D540-AEB1-2A83F7985D5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352800"/>
            <a:ext cx="609600" cy="2197100"/>
            <a:chOff x="4080" y="2112"/>
            <a:chExt cx="384" cy="1384"/>
          </a:xfrm>
        </p:grpSpPr>
        <p:grpSp>
          <p:nvGrpSpPr>
            <p:cNvPr id="560169" name="Group 41">
              <a:extLst>
                <a:ext uri="{FF2B5EF4-FFF2-40B4-BE49-F238E27FC236}">
                  <a16:creationId xmlns:a16="http://schemas.microsoft.com/office/drawing/2014/main" id="{AC8337EA-C22E-4A48-A02C-52CC7DA93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560170" name="Rectangle 42">
                <a:extLst>
                  <a:ext uri="{FF2B5EF4-FFF2-40B4-BE49-F238E27FC236}">
                    <a16:creationId xmlns:a16="http://schemas.microsoft.com/office/drawing/2014/main" id="{4D735044-4156-9B43-B0AA-E62F77E6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71" name="Text Box 43">
                <a:extLst>
                  <a:ext uri="{FF2B5EF4-FFF2-40B4-BE49-F238E27FC236}">
                    <a16:creationId xmlns:a16="http://schemas.microsoft.com/office/drawing/2014/main" id="{E186FBAA-9B82-0A47-ABB5-8778AB9B4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560172" name="Oval 44">
                <a:extLst>
                  <a:ext uri="{FF2B5EF4-FFF2-40B4-BE49-F238E27FC236}">
                    <a16:creationId xmlns:a16="http://schemas.microsoft.com/office/drawing/2014/main" id="{47EB2B62-2259-224E-8850-2139C7E06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73" name="Freeform 45">
                <a:extLst>
                  <a:ext uri="{FF2B5EF4-FFF2-40B4-BE49-F238E27FC236}">
                    <a16:creationId xmlns:a16="http://schemas.microsoft.com/office/drawing/2014/main" id="{25606F77-3967-D349-9DEF-D8BD1CD13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74" name="Freeform 46">
                <a:extLst>
                  <a:ext uri="{FF2B5EF4-FFF2-40B4-BE49-F238E27FC236}">
                    <a16:creationId xmlns:a16="http://schemas.microsoft.com/office/drawing/2014/main" id="{9DCE9F6C-8678-EB44-B30A-80F487F1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>
                  <a:gd name="T0" fmla="*/ 0 w 3"/>
                  <a:gd name="T1" fmla="*/ 294 h 294"/>
                  <a:gd name="T2" fmla="*/ 3 w 3"/>
                  <a:gd name="T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75" name="Rectangle 47">
                <a:extLst>
                  <a:ext uri="{FF2B5EF4-FFF2-40B4-BE49-F238E27FC236}">
                    <a16:creationId xmlns:a16="http://schemas.microsoft.com/office/drawing/2014/main" id="{246E3E5E-747B-AC49-ABE8-311CCA299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0176" name="Text Box 48">
                <a:extLst>
                  <a:ext uri="{FF2B5EF4-FFF2-40B4-BE49-F238E27FC236}">
                    <a16:creationId xmlns:a16="http://schemas.microsoft.com/office/drawing/2014/main" id="{D27A25B3-BAAB-7E4F-9858-1AFE9C11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&amp;</a:t>
                </a:r>
              </a:p>
            </p:txBody>
          </p:sp>
          <p:sp>
            <p:nvSpPr>
              <p:cNvPr id="560177" name="Line 49">
                <a:extLst>
                  <a:ext uri="{FF2B5EF4-FFF2-40B4-BE49-F238E27FC236}">
                    <a16:creationId xmlns:a16="http://schemas.microsoft.com/office/drawing/2014/main" id="{253AECA3-F88E-114C-B63F-EAFB36C16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0178" name="Oval 50">
              <a:extLst>
                <a:ext uri="{FF2B5EF4-FFF2-40B4-BE49-F238E27FC236}">
                  <a16:creationId xmlns:a16="http://schemas.microsoft.com/office/drawing/2014/main" id="{F914FBCC-22FC-2543-94D0-BE8F1089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0179" name="Group 51">
            <a:extLst>
              <a:ext uri="{FF2B5EF4-FFF2-40B4-BE49-F238E27FC236}">
                <a16:creationId xmlns:a16="http://schemas.microsoft.com/office/drawing/2014/main" id="{7B421229-D5A1-6B4E-9260-4495325E3B3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4267200" cy="762000"/>
            <a:chOff x="1200" y="2688"/>
            <a:chExt cx="2688" cy="480"/>
          </a:xfrm>
        </p:grpSpPr>
        <p:sp>
          <p:nvSpPr>
            <p:cNvPr id="560180" name="Freeform 52">
              <a:extLst>
                <a:ext uri="{FF2B5EF4-FFF2-40B4-BE49-F238E27FC236}">
                  <a16:creationId xmlns:a16="http://schemas.microsoft.com/office/drawing/2014/main" id="{4E728E4E-0C20-274D-87FA-BCCB31ED2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>
                <a:gd name="T0" fmla="*/ 0 w 2688"/>
                <a:gd name="T1" fmla="*/ 0 h 480"/>
                <a:gd name="T2" fmla="*/ 440 w 2688"/>
                <a:gd name="T3" fmla="*/ 0 h 480"/>
                <a:gd name="T4" fmla="*/ 440 w 2688"/>
                <a:gd name="T5" fmla="*/ 480 h 480"/>
                <a:gd name="T6" fmla="*/ 2688 w 2688"/>
                <a:gd name="T7" fmla="*/ 480 h 480"/>
                <a:gd name="T8" fmla="*/ 2688 w 2688"/>
                <a:gd name="T9" fmla="*/ 31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0181" name="Freeform 53">
              <a:extLst>
                <a:ext uri="{FF2B5EF4-FFF2-40B4-BE49-F238E27FC236}">
                  <a16:creationId xmlns:a16="http://schemas.microsoft.com/office/drawing/2014/main" id="{F94A488B-3078-CE4B-B3C2-951CC1D4F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0182" name="Freeform 54">
              <a:extLst>
                <a:ext uri="{FF2B5EF4-FFF2-40B4-BE49-F238E27FC236}">
                  <a16:creationId xmlns:a16="http://schemas.microsoft.com/office/drawing/2014/main" id="{848A1ABB-1A44-DA40-AF5D-3B8A8309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0183" name="Group 55">
            <a:extLst>
              <a:ext uri="{FF2B5EF4-FFF2-40B4-BE49-F238E27FC236}">
                <a16:creationId xmlns:a16="http://schemas.microsoft.com/office/drawing/2014/main" id="{85DEA2B3-2A98-F649-9EC0-CBA085E9D830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4267200"/>
            <a:ext cx="2952750" cy="990600"/>
            <a:chOff x="2127" y="2688"/>
            <a:chExt cx="1860" cy="624"/>
          </a:xfrm>
        </p:grpSpPr>
        <p:sp>
          <p:nvSpPr>
            <p:cNvPr id="560184" name="Freeform 56">
              <a:extLst>
                <a:ext uri="{FF2B5EF4-FFF2-40B4-BE49-F238E27FC236}">
                  <a16:creationId xmlns:a16="http://schemas.microsoft.com/office/drawing/2014/main" id="{7BE588B8-CD38-F54D-8B78-CF8DBDB7D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>
                <a:gd name="T0" fmla="*/ 0 w 1860"/>
                <a:gd name="T1" fmla="*/ 0 h 624"/>
                <a:gd name="T2" fmla="*/ 417 w 1860"/>
                <a:gd name="T3" fmla="*/ 0 h 624"/>
                <a:gd name="T4" fmla="*/ 417 w 1860"/>
                <a:gd name="T5" fmla="*/ 624 h 624"/>
                <a:gd name="T6" fmla="*/ 1857 w 1860"/>
                <a:gd name="T7" fmla="*/ 624 h 624"/>
                <a:gd name="T8" fmla="*/ 1860 w 1860"/>
                <a:gd name="T9" fmla="*/ 31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0185" name="Freeform 57">
              <a:extLst>
                <a:ext uri="{FF2B5EF4-FFF2-40B4-BE49-F238E27FC236}">
                  <a16:creationId xmlns:a16="http://schemas.microsoft.com/office/drawing/2014/main" id="{05B9C7C9-A843-7147-8F80-61AE0313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0186" name="Text Box 58">
            <a:extLst>
              <a:ext uri="{FF2B5EF4-FFF2-40B4-BE49-F238E27FC236}">
                <a16:creationId xmlns:a16="http://schemas.microsoft.com/office/drawing/2014/main" id="{60CB1FB8-29FE-894A-AF55-E8F2C159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133601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参见 第五章</a:t>
            </a:r>
          </a:p>
        </p:txBody>
      </p:sp>
      <p:sp>
        <p:nvSpPr>
          <p:cNvPr id="560187" name="Text Box 59">
            <a:extLst>
              <a:ext uri="{FF2B5EF4-FFF2-40B4-BE49-F238E27FC236}">
                <a16:creationId xmlns:a16="http://schemas.microsoft.com/office/drawing/2014/main" id="{76AEDEBC-B339-FC4F-B898-FC6FDA7C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0188" name="Text Box 60">
            <a:extLst>
              <a:ext uri="{FF2B5EF4-FFF2-40B4-BE49-F238E27FC236}">
                <a16:creationId xmlns:a16="http://schemas.microsoft.com/office/drawing/2014/main" id="{AC525041-AE5F-CB43-AB17-1D08A529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62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0189" name="Text Box 61">
            <a:extLst>
              <a:ext uri="{FF2B5EF4-FFF2-40B4-BE49-F238E27FC236}">
                <a16:creationId xmlns:a16="http://schemas.microsoft.com/office/drawing/2014/main" id="{D67644A7-3964-B347-B05D-1ECA21B7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62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0190" name="Text Box 62">
            <a:extLst>
              <a:ext uri="{FF2B5EF4-FFF2-40B4-BE49-F238E27FC236}">
                <a16:creationId xmlns:a16="http://schemas.microsoft.com/office/drawing/2014/main" id="{51EB6C05-7744-3C4F-A66A-0B957E8B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562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60191" name="Text Box 63">
            <a:extLst>
              <a:ext uri="{FF2B5EF4-FFF2-40B4-BE49-F238E27FC236}">
                <a16:creationId xmlns:a16="http://schemas.microsoft.com/office/drawing/2014/main" id="{F958782C-E1C9-B340-B429-13246CEA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172201"/>
            <a:ext cx="70866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、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优先级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降序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</a:t>
            </a:r>
            <a:endParaRPr kumimoji="1" lang="en-US" altLang="zh-CN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0192" name="Freeform 64">
            <a:extLst>
              <a:ext uri="{FF2B5EF4-FFF2-40B4-BE49-F238E27FC236}">
                <a16:creationId xmlns:a16="http://schemas.microsoft.com/office/drawing/2014/main" id="{862A395D-1B77-FF42-BCE7-FD346838E420}"/>
              </a:ext>
            </a:extLst>
          </p:cNvPr>
          <p:cNvSpPr>
            <a:spLocks/>
          </p:cNvSpPr>
          <p:nvPr/>
        </p:nvSpPr>
        <p:spPr bwMode="auto">
          <a:xfrm>
            <a:off x="6781800" y="4267200"/>
            <a:ext cx="1600200" cy="215444"/>
          </a:xfrm>
          <a:custGeom>
            <a:avLst/>
            <a:gdLst>
              <a:gd name="T0" fmla="*/ 0 w 1008"/>
              <a:gd name="T1" fmla="*/ 0 h 768"/>
              <a:gd name="T2" fmla="*/ 480 w 1008"/>
              <a:gd name="T3" fmla="*/ 0 h 768"/>
              <a:gd name="T4" fmla="*/ 480 w 1008"/>
              <a:gd name="T5" fmla="*/ 768 h 768"/>
              <a:gd name="T6" fmla="*/ 1008 w 1008"/>
              <a:gd name="T7" fmla="*/ 768 h 768"/>
              <a:gd name="T8" fmla="*/ 1008 w 1008"/>
              <a:gd name="T9" fmla="*/ 31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768">
                <a:moveTo>
                  <a:pt x="0" y="0"/>
                </a:moveTo>
                <a:lnTo>
                  <a:pt x="480" y="0"/>
                </a:lnTo>
                <a:lnTo>
                  <a:pt x="480" y="768"/>
                </a:lnTo>
                <a:lnTo>
                  <a:pt x="1008" y="768"/>
                </a:lnTo>
                <a:lnTo>
                  <a:pt x="1008" y="318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0193" name="Group 65">
            <a:extLst>
              <a:ext uri="{FF2B5EF4-FFF2-40B4-BE49-F238E27FC236}">
                <a16:creationId xmlns:a16="http://schemas.microsoft.com/office/drawing/2014/main" id="{7C5A7F58-C5BB-774D-8C88-C24C0E7437F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971801"/>
            <a:ext cx="5562600" cy="396875"/>
            <a:chOff x="1200" y="1872"/>
            <a:chExt cx="3504" cy="250"/>
          </a:xfrm>
        </p:grpSpPr>
        <p:sp>
          <p:nvSpPr>
            <p:cNvPr id="560194" name="Text Box 66">
              <a:extLst>
                <a:ext uri="{FF2B5EF4-FFF2-40B4-BE49-F238E27FC236}">
                  <a16:creationId xmlns:a16="http://schemas.microsoft.com/office/drawing/2014/main" id="{5D0B2BDD-A03C-D54B-B4DD-987E55365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0195" name="Text Box 67">
              <a:extLst>
                <a:ext uri="{FF2B5EF4-FFF2-40B4-BE49-F238E27FC236}">
                  <a16:creationId xmlns:a16="http://schemas.microsoft.com/office/drawing/2014/main" id="{E559D19F-3E5E-754E-B7D0-5B1C4C3EB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0196" name="Text Box 68">
              <a:extLst>
                <a:ext uri="{FF2B5EF4-FFF2-40B4-BE49-F238E27FC236}">
                  <a16:creationId xmlns:a16="http://schemas.microsoft.com/office/drawing/2014/main" id="{002D6423-70B5-2E44-9AE9-B88A596B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0197" name="Text Box 69">
              <a:extLst>
                <a:ext uri="{FF2B5EF4-FFF2-40B4-BE49-F238E27FC236}">
                  <a16:creationId xmlns:a16="http://schemas.microsoft.com/office/drawing/2014/main" id="{CC5AFD59-B7BE-8D4A-9F95-A490E51FB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560198" name="Rectangle 70">
            <a:extLst>
              <a:ext uri="{FF2B5EF4-FFF2-40B4-BE49-F238E27FC236}">
                <a16:creationId xmlns:a16="http://schemas.microsoft.com/office/drawing/2014/main" id="{70F338C1-0B64-5043-8DFD-A8E94E4F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0199" name="AutoShape 7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1C937C-F6EA-1D4B-B6C2-6EA3AC98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0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6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  <p:bldP spid="560133" grpId="0" autoUpdateAnimBg="0"/>
      <p:bldP spid="560186" grpId="0" autoUpdateAnimBg="0"/>
      <p:bldP spid="560187" grpId="0" autoUpdateAnimBg="0"/>
      <p:bldP spid="560188" grpId="0" autoUpdateAnimBg="0"/>
      <p:bldP spid="560189" grpId="0" autoUpdateAnimBg="0"/>
      <p:bldP spid="560190" grpId="0" autoUpdateAnimBg="0"/>
      <p:bldP spid="5601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7E90E940-F0F8-BD42-AB8C-FF0F10328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0668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、B、C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优先级按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降序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EA914E8D-F56D-CE4E-9E6D-E2FAA1CB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软件实现（程序查询）</a:t>
            </a:r>
          </a:p>
        </p:txBody>
      </p:sp>
      <p:grpSp>
        <p:nvGrpSpPr>
          <p:cNvPr id="561156" name="Group 4">
            <a:extLst>
              <a:ext uri="{FF2B5EF4-FFF2-40B4-BE49-F238E27FC236}">
                <a16:creationId xmlns:a16="http://schemas.microsoft.com/office/drawing/2014/main" id="{30A70F6D-F8FE-854D-8037-770780856FF2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2971800"/>
            <a:ext cx="635000" cy="457200"/>
            <a:chOff x="1952" y="1872"/>
            <a:chExt cx="400" cy="288"/>
          </a:xfrm>
        </p:grpSpPr>
        <p:sp>
          <p:nvSpPr>
            <p:cNvPr id="561157" name="Text Box 5">
              <a:extLst>
                <a:ext uri="{FF2B5EF4-FFF2-40B4-BE49-F238E27FC236}">
                  <a16:creationId xmlns:a16="http://schemas.microsoft.com/office/drawing/2014/main" id="{721C5714-8A8C-334E-A9C3-D52A4D1E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8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561158" name="Line 6">
              <a:extLst>
                <a:ext uri="{FF2B5EF4-FFF2-40B4-BE49-F238E27FC236}">
                  <a16:creationId xmlns:a16="http://schemas.microsoft.com/office/drawing/2014/main" id="{B7AB48F6-886B-8841-AB9D-ED26B4D0B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1159" name="Text Box 7">
            <a:extLst>
              <a:ext uri="{FF2B5EF4-FFF2-40B4-BE49-F238E27FC236}">
                <a16:creationId xmlns:a16="http://schemas.microsoft.com/office/drawing/2014/main" id="{CD9C5852-2E6F-8549-AA58-CF8C9B7B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559" y="6019801"/>
            <a:ext cx="49244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61160" name="Line 8">
            <a:extLst>
              <a:ext uri="{FF2B5EF4-FFF2-40B4-BE49-F238E27FC236}">
                <a16:creationId xmlns:a16="http://schemas.microsoft.com/office/drawing/2014/main" id="{B46AD5C1-87DA-0D4E-8AC3-FEACDB14D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1161" name="Text Box 9">
            <a:extLst>
              <a:ext uri="{FF2B5EF4-FFF2-40B4-BE49-F238E27FC236}">
                <a16:creationId xmlns:a16="http://schemas.microsoft.com/office/drawing/2014/main" id="{16757795-7EB6-8449-9D33-5CAA05C4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971800"/>
            <a:ext cx="1676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1162" name="Group 10">
            <a:extLst>
              <a:ext uri="{FF2B5EF4-FFF2-40B4-BE49-F238E27FC236}">
                <a16:creationId xmlns:a16="http://schemas.microsoft.com/office/drawing/2014/main" id="{9DEA34D0-7F86-B34D-B59C-606AADC15A29}"/>
              </a:ext>
            </a:extLst>
          </p:cNvPr>
          <p:cNvGrpSpPr>
            <a:grpSpLocks/>
          </p:cNvGrpSpPr>
          <p:nvPr/>
        </p:nvGrpSpPr>
        <p:grpSpPr bwMode="auto">
          <a:xfrm>
            <a:off x="3530601" y="2338389"/>
            <a:ext cx="2278063" cy="428625"/>
            <a:chOff x="1264" y="1473"/>
            <a:chExt cx="1435" cy="270"/>
          </a:xfrm>
        </p:grpSpPr>
        <p:sp>
          <p:nvSpPr>
            <p:cNvPr id="561163" name="AutoShape 11">
              <a:extLst>
                <a:ext uri="{FF2B5EF4-FFF2-40B4-BE49-F238E27FC236}">
                  <a16:creationId xmlns:a16="http://schemas.microsoft.com/office/drawing/2014/main" id="{23CEF2D7-3AF2-9B41-B5EB-352DAA80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473"/>
              <a:ext cx="1392" cy="27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64" name="Text Box 12">
              <a:extLst>
                <a:ext uri="{FF2B5EF4-FFF2-40B4-BE49-F238E27FC236}">
                  <a16:creationId xmlns:a16="http://schemas.microsoft.com/office/drawing/2014/main" id="{08010059-953E-9B49-B1E9-D9F3734BC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507"/>
              <a:ext cx="119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是否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请求？</a:t>
              </a:r>
            </a:p>
          </p:txBody>
        </p:sp>
      </p:grpSp>
      <p:grpSp>
        <p:nvGrpSpPr>
          <p:cNvPr id="561165" name="Group 13">
            <a:extLst>
              <a:ext uri="{FF2B5EF4-FFF2-40B4-BE49-F238E27FC236}">
                <a16:creationId xmlns:a16="http://schemas.microsoft.com/office/drawing/2014/main" id="{65E1EE22-1C43-8647-A0A5-E8906D42EC0F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3633789"/>
            <a:ext cx="2349500" cy="428625"/>
            <a:chOff x="1264" y="2289"/>
            <a:chExt cx="1480" cy="270"/>
          </a:xfrm>
        </p:grpSpPr>
        <p:sp>
          <p:nvSpPr>
            <p:cNvPr id="561166" name="AutoShape 14">
              <a:extLst>
                <a:ext uri="{FF2B5EF4-FFF2-40B4-BE49-F238E27FC236}">
                  <a16:creationId xmlns:a16="http://schemas.microsoft.com/office/drawing/2014/main" id="{41E3ADC1-F3B8-8C44-BFCF-4A4AF796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289"/>
              <a:ext cx="1392" cy="27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67" name="Text Box 15">
              <a:extLst>
                <a:ext uri="{FF2B5EF4-FFF2-40B4-BE49-F238E27FC236}">
                  <a16:creationId xmlns:a16="http://schemas.microsoft.com/office/drawing/2014/main" id="{302CB044-6370-A748-922C-0953175D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2323"/>
              <a:ext cx="12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是否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请求？</a:t>
              </a:r>
            </a:p>
          </p:txBody>
        </p:sp>
      </p:grpSp>
      <p:grpSp>
        <p:nvGrpSpPr>
          <p:cNvPr id="561168" name="Group 16">
            <a:extLst>
              <a:ext uri="{FF2B5EF4-FFF2-40B4-BE49-F238E27FC236}">
                <a16:creationId xmlns:a16="http://schemas.microsoft.com/office/drawing/2014/main" id="{37127AD4-CB43-8549-ACA6-C137339486C8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4929189"/>
            <a:ext cx="2420938" cy="428625"/>
            <a:chOff x="1264" y="3105"/>
            <a:chExt cx="1525" cy="270"/>
          </a:xfrm>
        </p:grpSpPr>
        <p:sp>
          <p:nvSpPr>
            <p:cNvPr id="561169" name="AutoShape 17">
              <a:extLst>
                <a:ext uri="{FF2B5EF4-FFF2-40B4-BE49-F238E27FC236}">
                  <a16:creationId xmlns:a16="http://schemas.microsoft.com/office/drawing/2014/main" id="{1A9D87D2-C8E9-0C41-BB80-B6C0748D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105"/>
              <a:ext cx="1392" cy="27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70" name="Text Box 18">
              <a:extLst>
                <a:ext uri="{FF2B5EF4-FFF2-40B4-BE49-F238E27FC236}">
                  <a16:creationId xmlns:a16="http://schemas.microsoft.com/office/drawing/2014/main" id="{EF97BC8C-33C1-9948-BDEC-5596245B1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3139"/>
              <a:ext cx="128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是否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请求？</a:t>
              </a:r>
            </a:p>
          </p:txBody>
        </p:sp>
      </p:grpSp>
      <p:sp>
        <p:nvSpPr>
          <p:cNvPr id="561171" name="Text Box 19">
            <a:extLst>
              <a:ext uri="{FF2B5EF4-FFF2-40B4-BE49-F238E27FC236}">
                <a16:creationId xmlns:a16="http://schemas.microsoft.com/office/drawing/2014/main" id="{6D08226F-F85B-8E4A-AD27-A0B33CE3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16163"/>
            <a:ext cx="3505200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的服务程序</a:t>
            </a: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</a:p>
        </p:txBody>
      </p:sp>
      <p:sp>
        <p:nvSpPr>
          <p:cNvPr id="561172" name="Text Box 20">
            <a:extLst>
              <a:ext uri="{FF2B5EF4-FFF2-40B4-BE49-F238E27FC236}">
                <a16:creationId xmlns:a16="http://schemas.microsoft.com/office/drawing/2014/main" id="{EBC25258-71EB-7544-B08F-2CFBE2E8B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7600"/>
            <a:ext cx="3505200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的服务程序</a:t>
            </a: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</a:p>
        </p:txBody>
      </p:sp>
      <p:sp>
        <p:nvSpPr>
          <p:cNvPr id="561173" name="Text Box 21">
            <a:extLst>
              <a:ext uri="{FF2B5EF4-FFF2-40B4-BE49-F238E27FC236}">
                <a16:creationId xmlns:a16="http://schemas.microsoft.com/office/drawing/2014/main" id="{CB83393E-09BD-EB40-BA8B-68B05C0EF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505200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的服务程序</a:t>
            </a: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</a:p>
        </p:txBody>
      </p:sp>
      <p:grpSp>
        <p:nvGrpSpPr>
          <p:cNvPr id="561174" name="Group 22">
            <a:extLst>
              <a:ext uri="{FF2B5EF4-FFF2-40B4-BE49-F238E27FC236}">
                <a16:creationId xmlns:a16="http://schemas.microsoft.com/office/drawing/2014/main" id="{B1449B78-4969-AB4F-B07F-77E87F8FC12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144714"/>
            <a:ext cx="914400" cy="403225"/>
            <a:chOff x="2640" y="1351"/>
            <a:chExt cx="576" cy="254"/>
          </a:xfrm>
        </p:grpSpPr>
        <p:sp>
          <p:nvSpPr>
            <p:cNvPr id="561175" name="Line 23">
              <a:extLst>
                <a:ext uri="{FF2B5EF4-FFF2-40B4-BE49-F238E27FC236}">
                  <a16:creationId xmlns:a16="http://schemas.microsoft.com/office/drawing/2014/main" id="{493ACB2D-D2F3-EF45-8063-DB25FF9E7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0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76" name="Text Box 24">
              <a:extLst>
                <a:ext uri="{FF2B5EF4-FFF2-40B4-BE49-F238E27FC236}">
                  <a16:creationId xmlns:a16="http://schemas.microsoft.com/office/drawing/2014/main" id="{8CA4FB37-4C34-3447-8F06-7699D6345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351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561177" name="Group 25">
            <a:extLst>
              <a:ext uri="{FF2B5EF4-FFF2-40B4-BE49-F238E27FC236}">
                <a16:creationId xmlns:a16="http://schemas.microsoft.com/office/drawing/2014/main" id="{94418AC0-FD42-CE43-97AE-3EF3B26B378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29001"/>
            <a:ext cx="914400" cy="428625"/>
            <a:chOff x="2640" y="2160"/>
            <a:chExt cx="576" cy="270"/>
          </a:xfrm>
        </p:grpSpPr>
        <p:sp>
          <p:nvSpPr>
            <p:cNvPr id="561178" name="Line 26">
              <a:extLst>
                <a:ext uri="{FF2B5EF4-FFF2-40B4-BE49-F238E27FC236}">
                  <a16:creationId xmlns:a16="http://schemas.microsoft.com/office/drawing/2014/main" id="{79982014-9518-BC42-8AB6-48ADEE50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3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79" name="Text Box 27">
              <a:extLst>
                <a:ext uri="{FF2B5EF4-FFF2-40B4-BE49-F238E27FC236}">
                  <a16:creationId xmlns:a16="http://schemas.microsoft.com/office/drawing/2014/main" id="{6DD097A5-EE4B-9344-8C7B-103C1BE57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561180" name="Group 28">
            <a:extLst>
              <a:ext uri="{FF2B5EF4-FFF2-40B4-BE49-F238E27FC236}">
                <a16:creationId xmlns:a16="http://schemas.microsoft.com/office/drawing/2014/main" id="{54CD36C0-7A7E-0B41-89D8-CF6C3F84B01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724400"/>
            <a:ext cx="914400" cy="420688"/>
            <a:chOff x="2640" y="2976"/>
            <a:chExt cx="576" cy="265"/>
          </a:xfrm>
        </p:grpSpPr>
        <p:sp>
          <p:nvSpPr>
            <p:cNvPr id="561181" name="Line 29">
              <a:extLst>
                <a:ext uri="{FF2B5EF4-FFF2-40B4-BE49-F238E27FC236}">
                  <a16:creationId xmlns:a16="http://schemas.microsoft.com/office/drawing/2014/main" id="{481C63BB-A1C3-334F-9973-EF9B55005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4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82" name="Text Box 30">
              <a:extLst>
                <a:ext uri="{FF2B5EF4-FFF2-40B4-BE49-F238E27FC236}">
                  <a16:creationId xmlns:a16="http://schemas.microsoft.com/office/drawing/2014/main" id="{7EEEECD9-D4BB-F848-BB7B-81E0358B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7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</p:grpSp>
      <p:grpSp>
        <p:nvGrpSpPr>
          <p:cNvPr id="561183" name="Group 31">
            <a:extLst>
              <a:ext uri="{FF2B5EF4-FFF2-40B4-BE49-F238E27FC236}">
                <a16:creationId xmlns:a16="http://schemas.microsoft.com/office/drawing/2014/main" id="{D62A367F-D015-F342-AB8B-9C3923731531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4251326"/>
            <a:ext cx="635000" cy="473075"/>
            <a:chOff x="1952" y="2678"/>
            <a:chExt cx="400" cy="298"/>
          </a:xfrm>
        </p:grpSpPr>
        <p:sp>
          <p:nvSpPr>
            <p:cNvPr id="561184" name="Line 32">
              <a:extLst>
                <a:ext uri="{FF2B5EF4-FFF2-40B4-BE49-F238E27FC236}">
                  <a16:creationId xmlns:a16="http://schemas.microsoft.com/office/drawing/2014/main" id="{6F5A28D7-7A56-DE4C-BC76-B89B073E7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85" name="Text Box 33">
              <a:extLst>
                <a:ext uri="{FF2B5EF4-FFF2-40B4-BE49-F238E27FC236}">
                  <a16:creationId xmlns:a16="http://schemas.microsoft.com/office/drawing/2014/main" id="{91C39BF9-D061-434B-AA8C-40F0DFFFB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561186" name="Group 34">
            <a:extLst>
              <a:ext uri="{FF2B5EF4-FFF2-40B4-BE49-F238E27FC236}">
                <a16:creationId xmlns:a16="http://schemas.microsoft.com/office/drawing/2014/main" id="{16ECDA38-539E-ED41-9537-68DC3CE68718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5546726"/>
            <a:ext cx="635000" cy="473075"/>
            <a:chOff x="1952" y="3494"/>
            <a:chExt cx="400" cy="298"/>
          </a:xfrm>
        </p:grpSpPr>
        <p:sp>
          <p:nvSpPr>
            <p:cNvPr id="561187" name="Line 35">
              <a:extLst>
                <a:ext uri="{FF2B5EF4-FFF2-40B4-BE49-F238E27FC236}">
                  <a16:creationId xmlns:a16="http://schemas.microsoft.com/office/drawing/2014/main" id="{D2375238-E9F3-5E42-8C59-5FC9DABF2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1188" name="Text Box 36">
              <a:extLst>
                <a:ext uri="{FF2B5EF4-FFF2-40B4-BE49-F238E27FC236}">
                  <a16:creationId xmlns:a16="http://schemas.microsoft.com/office/drawing/2014/main" id="{33CC2CCB-CDC3-7243-8B2E-65696F806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4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</p:grpSp>
      <p:sp>
        <p:nvSpPr>
          <p:cNvPr id="561189" name="Rectangle 37">
            <a:extLst>
              <a:ext uri="{FF2B5EF4-FFF2-40B4-BE49-F238E27FC236}">
                <a16:creationId xmlns:a16="http://schemas.microsoft.com/office/drawing/2014/main" id="{1605748D-4FFC-F246-91AC-27711C90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1190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F30D4EC-3121-D74E-8F9D-DFDF95EA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6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6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5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  <p:bldP spid="561159" grpId="0"/>
      <p:bldP spid="561171" grpId="0" autoUpdateAnimBg="0"/>
      <p:bldP spid="561172" grpId="0" autoUpdateAnimBg="0"/>
      <p:bldP spid="56117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1CF589FA-1EEA-AD4E-9FA4-9085DC5B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三、中断服务程序入口地址的寻找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B0308D8F-E170-FE46-B524-78EC80C8A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硬件向量法</a:t>
            </a:r>
          </a:p>
        </p:txBody>
      </p:sp>
      <p:grpSp>
        <p:nvGrpSpPr>
          <p:cNvPr id="562180" name="Group 4">
            <a:extLst>
              <a:ext uri="{FF2B5EF4-FFF2-40B4-BE49-F238E27FC236}">
                <a16:creationId xmlns:a16="http://schemas.microsoft.com/office/drawing/2014/main" id="{44ABB256-7858-7F4A-A364-8DA179590D9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1"/>
            <a:ext cx="2514600" cy="2746375"/>
            <a:chOff x="4032" y="1440"/>
            <a:chExt cx="1584" cy="1730"/>
          </a:xfrm>
        </p:grpSpPr>
        <p:sp>
          <p:nvSpPr>
            <p:cNvPr id="562181" name="Text Box 5">
              <a:extLst>
                <a:ext uri="{FF2B5EF4-FFF2-40B4-BE49-F238E27FC236}">
                  <a16:creationId xmlns:a16="http://schemas.microsoft.com/office/drawing/2014/main" id="{CA391779-C271-E249-BDED-87B6348C7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0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 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</a:p>
          </p:txBody>
        </p:sp>
        <p:sp>
          <p:nvSpPr>
            <p:cNvPr id="562182" name="Rectangle 6">
              <a:extLst>
                <a:ext uri="{FF2B5EF4-FFF2-40B4-BE49-F238E27FC236}">
                  <a16:creationId xmlns:a16="http://schemas.microsoft.com/office/drawing/2014/main" id="{7FC29B8F-1274-EB48-B4E9-04745B3DB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18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2183" name="Text Box 7">
              <a:extLst>
                <a:ext uri="{FF2B5EF4-FFF2-40B4-BE49-F238E27FC236}">
                  <a16:creationId xmlns:a16="http://schemas.microsoft.com/office/drawing/2014/main" id="{8040EFF3-0B75-524C-9F07-AC1370944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344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 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</a:p>
          </p:txBody>
        </p:sp>
        <p:sp>
          <p:nvSpPr>
            <p:cNvPr id="562184" name="Rectangle 8">
              <a:extLst>
                <a:ext uri="{FF2B5EF4-FFF2-40B4-BE49-F238E27FC236}">
                  <a16:creationId xmlns:a16="http://schemas.microsoft.com/office/drawing/2014/main" id="{3B444509-ED36-754F-9A3F-FF5F8B83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2185" name="Text Box 9">
              <a:extLst>
                <a:ext uri="{FF2B5EF4-FFF2-40B4-BE49-F238E27FC236}">
                  <a16:creationId xmlns:a16="http://schemas.microsoft.com/office/drawing/2014/main" id="{571851FB-F254-334C-9B16-20BDA75CD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632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 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</a:t>
              </a:r>
            </a:p>
          </p:txBody>
        </p:sp>
        <p:sp>
          <p:nvSpPr>
            <p:cNvPr id="562186" name="Rectangle 10">
              <a:extLst>
                <a:ext uri="{FF2B5EF4-FFF2-40B4-BE49-F238E27FC236}">
                  <a16:creationId xmlns:a16="http://schemas.microsoft.com/office/drawing/2014/main" id="{04004219-52A6-2649-B9FF-C730465E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4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2187" name="Rectangle 11">
              <a:extLst>
                <a:ext uri="{FF2B5EF4-FFF2-40B4-BE49-F238E27FC236}">
                  <a16:creationId xmlns:a16="http://schemas.microsoft.com/office/drawing/2014/main" id="{030B2DAA-26A7-684C-BBC2-0CAF74D3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3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2188" name="Rectangle 12">
              <a:extLst>
                <a:ext uri="{FF2B5EF4-FFF2-40B4-BE49-F238E27FC236}">
                  <a16:creationId xmlns:a16="http://schemas.microsoft.com/office/drawing/2014/main" id="{F3D04525-2AB6-BB42-B88C-D4D2FBED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82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2189" name="Rectangle 13">
              <a:extLst>
                <a:ext uri="{FF2B5EF4-FFF2-40B4-BE49-F238E27FC236}">
                  <a16:creationId xmlns:a16="http://schemas.microsoft.com/office/drawing/2014/main" id="{78EFCB53-4B05-CD42-8AFD-415585C01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8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62190" name="Rectangle 14">
              <a:extLst>
                <a:ext uri="{FF2B5EF4-FFF2-40B4-BE49-F238E27FC236}">
                  <a16:creationId xmlns:a16="http://schemas.microsoft.com/office/drawing/2014/main" id="{BD861C9B-B7B2-7041-99C2-6528BC71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6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62191" name="Rectangle 15">
              <a:extLst>
                <a:ext uri="{FF2B5EF4-FFF2-40B4-BE49-F238E27FC236}">
                  <a16:creationId xmlns:a16="http://schemas.microsoft.com/office/drawing/2014/main" id="{991F1F5E-B055-174E-81D1-7B5893BA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4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62192" name="Text Box 16">
              <a:extLst>
                <a:ext uri="{FF2B5EF4-FFF2-40B4-BE49-F238E27FC236}">
                  <a16:creationId xmlns:a16="http://schemas.microsoft.com/office/drawing/2014/main" id="{60E0D0C6-E43E-1843-9B92-D40E92E09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144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grpSp>
        <p:nvGrpSpPr>
          <p:cNvPr id="562193" name="Group 17">
            <a:extLst>
              <a:ext uri="{FF2B5EF4-FFF2-40B4-BE49-F238E27FC236}">
                <a16:creationId xmlns:a16="http://schemas.microsoft.com/office/drawing/2014/main" id="{949000B2-F32E-4C4D-8802-C41AD6FD7B4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0"/>
            <a:ext cx="2590800" cy="2743200"/>
            <a:chOff x="2016" y="1440"/>
            <a:chExt cx="1632" cy="1728"/>
          </a:xfrm>
        </p:grpSpPr>
        <p:grpSp>
          <p:nvGrpSpPr>
            <p:cNvPr id="562194" name="Group 18">
              <a:extLst>
                <a:ext uri="{FF2B5EF4-FFF2-40B4-BE49-F238E27FC236}">
                  <a16:creationId xmlns:a16="http://schemas.microsoft.com/office/drawing/2014/main" id="{50568D43-4267-804A-837C-3DFF96881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728"/>
              <a:ext cx="1632" cy="1440"/>
              <a:chOff x="2016" y="1728"/>
              <a:chExt cx="1632" cy="1440"/>
            </a:xfrm>
          </p:grpSpPr>
          <p:sp>
            <p:nvSpPr>
              <p:cNvPr id="562195" name="Rectangle 19">
                <a:extLst>
                  <a:ext uri="{FF2B5EF4-FFF2-40B4-BE49-F238E27FC236}">
                    <a16:creationId xmlns:a16="http://schemas.microsoft.com/office/drawing/2014/main" id="{CD28AE2D-4A80-B041-B439-DB4E1F85B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62196" name="Rectangle 20">
                <a:extLst>
                  <a:ext uri="{FF2B5EF4-FFF2-40B4-BE49-F238E27FC236}">
                    <a16:creationId xmlns:a16="http://schemas.microsoft.com/office/drawing/2014/main" id="{AF5ED85B-5B13-6F4E-AF0D-5667B5F85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62197" name="Rectangle 21">
                <a:extLst>
                  <a:ext uri="{FF2B5EF4-FFF2-40B4-BE49-F238E27FC236}">
                    <a16:creationId xmlns:a16="http://schemas.microsoft.com/office/drawing/2014/main" id="{D7410D33-FFBF-604B-A648-D86B5B14B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92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14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62198" name="Text Box 22">
                <a:extLst>
                  <a:ext uri="{FF2B5EF4-FFF2-40B4-BE49-F238E27FC236}">
                    <a16:creationId xmlns:a16="http://schemas.microsoft.com/office/drawing/2014/main" id="{8AF07202-D186-8A4C-9341-0F1AB0FAB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054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JMP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200</a:t>
                </a:r>
              </a:p>
            </p:txBody>
          </p:sp>
          <p:sp>
            <p:nvSpPr>
              <p:cNvPr id="562199" name="Rectangle 23">
                <a:extLst>
                  <a:ext uri="{FF2B5EF4-FFF2-40B4-BE49-F238E27FC236}">
                    <a16:creationId xmlns:a16="http://schemas.microsoft.com/office/drawing/2014/main" id="{34A9A1DA-2A82-0546-A069-4C8BAF008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00" name="Rectangle 24">
                <a:extLst>
                  <a:ext uri="{FF2B5EF4-FFF2-40B4-BE49-F238E27FC236}">
                    <a16:creationId xmlns:a16="http://schemas.microsoft.com/office/drawing/2014/main" id="{2A0FB423-205B-BA41-90E5-6C8344EC2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01" name="Rectangle 25">
                <a:extLst>
                  <a:ext uri="{FF2B5EF4-FFF2-40B4-BE49-F238E27FC236}">
                    <a16:creationId xmlns:a16="http://schemas.microsoft.com/office/drawing/2014/main" id="{90C78657-9AE2-D84F-AC2B-3EC83EE1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02" name="Rectangle 26">
                <a:extLst>
                  <a:ext uri="{FF2B5EF4-FFF2-40B4-BE49-F238E27FC236}">
                    <a16:creationId xmlns:a16="http://schemas.microsoft.com/office/drawing/2014/main" id="{56C21535-145C-7B49-AC14-FCBA2D3AC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03" name="Rectangle 27">
                <a:extLst>
                  <a:ext uri="{FF2B5EF4-FFF2-40B4-BE49-F238E27FC236}">
                    <a16:creationId xmlns:a16="http://schemas.microsoft.com/office/drawing/2014/main" id="{773C969C-46CF-0142-B4FB-815C4FD1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04" name="Text Box 28">
                <a:extLst>
                  <a:ext uri="{FF2B5EF4-FFF2-40B4-BE49-F238E27FC236}">
                    <a16:creationId xmlns:a16="http://schemas.microsoft.com/office/drawing/2014/main" id="{E9EB5AAA-2870-FC40-92A9-E51F345E5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42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JMP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300</a:t>
                </a:r>
              </a:p>
            </p:txBody>
          </p:sp>
          <p:sp>
            <p:nvSpPr>
              <p:cNvPr id="562205" name="Text Box 29">
                <a:extLst>
                  <a:ext uri="{FF2B5EF4-FFF2-40B4-BE49-F238E27FC236}">
                    <a16:creationId xmlns:a16="http://schemas.microsoft.com/office/drawing/2014/main" id="{C3F0D378-2D18-3246-8B3A-94F2F0663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630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JMP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400</a:t>
                </a:r>
              </a:p>
            </p:txBody>
          </p:sp>
        </p:grpSp>
        <p:sp>
          <p:nvSpPr>
            <p:cNvPr id="562206" name="Text Box 30">
              <a:extLst>
                <a:ext uri="{FF2B5EF4-FFF2-40B4-BE49-F238E27FC236}">
                  <a16:creationId xmlns:a16="http://schemas.microsoft.com/office/drawing/2014/main" id="{85F83F3C-A89B-FC4F-9E73-29478443E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44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grpSp>
        <p:nvGrpSpPr>
          <p:cNvPr id="562225" name="Group 49">
            <a:extLst>
              <a:ext uri="{FF2B5EF4-FFF2-40B4-BE49-F238E27FC236}">
                <a16:creationId xmlns:a16="http://schemas.microsoft.com/office/drawing/2014/main" id="{18943875-F3A4-AF4A-A72B-61244ACC8F9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86000"/>
            <a:ext cx="2286000" cy="3003550"/>
            <a:chOff x="336" y="1440"/>
            <a:chExt cx="1440" cy="1892"/>
          </a:xfrm>
        </p:grpSpPr>
        <p:grpSp>
          <p:nvGrpSpPr>
            <p:cNvPr id="562224" name="Group 48">
              <a:extLst>
                <a:ext uri="{FF2B5EF4-FFF2-40B4-BE49-F238E27FC236}">
                  <a16:creationId xmlns:a16="http://schemas.microsoft.com/office/drawing/2014/main" id="{201C61FD-4246-3648-8E52-0A73A04C3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38"/>
              <a:ext cx="1104" cy="1296"/>
              <a:chOff x="336" y="1738"/>
              <a:chExt cx="1104" cy="1296"/>
            </a:xfrm>
          </p:grpSpPr>
          <p:sp>
            <p:nvSpPr>
              <p:cNvPr id="562209" name="Text Box 33">
                <a:extLst>
                  <a:ext uri="{FF2B5EF4-FFF2-40B4-BE49-F238E27FC236}">
                    <a16:creationId xmlns:a16="http://schemas.microsoft.com/office/drawing/2014/main" id="{6D0E4C5C-7599-FA46-906C-A2AE6201A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2120"/>
                <a:ext cx="76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向量地址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形成部件</a:t>
                </a:r>
              </a:p>
            </p:txBody>
          </p:sp>
          <p:sp>
            <p:nvSpPr>
              <p:cNvPr id="562210" name="Rectangle 34">
                <a:extLst>
                  <a:ext uri="{FF2B5EF4-FFF2-40B4-BE49-F238E27FC236}">
                    <a16:creationId xmlns:a16="http://schemas.microsoft.com/office/drawing/2014/main" id="{5FC78D84-91A4-A443-A3AC-EB24DA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074"/>
                <a:ext cx="1104" cy="6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1" name="Line 35">
                <a:extLst>
                  <a:ext uri="{FF2B5EF4-FFF2-40B4-BE49-F238E27FC236}">
                    <a16:creationId xmlns:a16="http://schemas.microsoft.com/office/drawing/2014/main" id="{DB16F02F-7030-5D4F-958D-6BB9B737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2" name="Line 36">
                <a:extLst>
                  <a:ext uri="{FF2B5EF4-FFF2-40B4-BE49-F238E27FC236}">
                    <a16:creationId xmlns:a16="http://schemas.microsoft.com/office/drawing/2014/main" id="{3312EDC3-9E46-0A4F-9700-505D12588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3" name="Line 37">
                <a:extLst>
                  <a:ext uri="{FF2B5EF4-FFF2-40B4-BE49-F238E27FC236}">
                    <a16:creationId xmlns:a16="http://schemas.microsoft.com/office/drawing/2014/main" id="{C493842F-C22E-BE43-B510-B609AB9C7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4" name="Text Box 38">
                <a:extLst>
                  <a:ext uri="{FF2B5EF4-FFF2-40B4-BE49-F238E27FC236}">
                    <a16:creationId xmlns:a16="http://schemas.microsoft.com/office/drawing/2014/main" id="{F50B5A21-38CE-6A4B-87E6-9BA981722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17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62215" name="Line 39">
                <a:extLst>
                  <a:ext uri="{FF2B5EF4-FFF2-40B4-BE49-F238E27FC236}">
                    <a16:creationId xmlns:a16="http://schemas.microsoft.com/office/drawing/2014/main" id="{6B030201-15F3-864B-B2B6-F4A26A6F6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6" name="Line 40">
                <a:extLst>
                  <a:ext uri="{FF2B5EF4-FFF2-40B4-BE49-F238E27FC236}">
                    <a16:creationId xmlns:a16="http://schemas.microsoft.com/office/drawing/2014/main" id="{71EAECA9-B2B9-3C48-BE78-3F458CADC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7" name="Line 41">
                <a:extLst>
                  <a:ext uri="{FF2B5EF4-FFF2-40B4-BE49-F238E27FC236}">
                    <a16:creationId xmlns:a16="http://schemas.microsoft.com/office/drawing/2014/main" id="{09EC5B0F-8A0A-174F-A0DC-AAE48A65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2218" name="Text Box 42">
                <a:extLst>
                  <a:ext uri="{FF2B5EF4-FFF2-40B4-BE49-F238E27FC236}">
                    <a16:creationId xmlns:a16="http://schemas.microsoft.com/office/drawing/2014/main" id="{F25EFE24-4129-C247-ACE6-18F55FC9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271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562219" name="Text Box 43">
              <a:extLst>
                <a:ext uri="{FF2B5EF4-FFF2-40B4-BE49-F238E27FC236}">
                  <a16:creationId xmlns:a16="http://schemas.microsoft.com/office/drawing/2014/main" id="{3EE39D16-8F90-FF4F-BCBD-61EB1F658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中断向量</a:t>
              </a:r>
            </a:p>
          </p:txBody>
        </p:sp>
        <p:sp>
          <p:nvSpPr>
            <p:cNvPr id="562220" name="Text Box 44">
              <a:extLst>
                <a:ext uri="{FF2B5EF4-FFF2-40B4-BE49-F238E27FC236}">
                  <a16:creationId xmlns:a16="http://schemas.microsoft.com/office/drawing/2014/main" id="{7D6A2860-D2AB-D147-A307-FA9B138B5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82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排队器输出</a:t>
              </a:r>
            </a:p>
          </p:txBody>
        </p:sp>
      </p:grpSp>
      <p:sp>
        <p:nvSpPr>
          <p:cNvPr id="562221" name="Text Box 45">
            <a:extLst>
              <a:ext uri="{FF2B5EF4-FFF2-40B4-BE49-F238E27FC236}">
                <a16:creationId xmlns:a16="http://schemas.microsoft.com/office/drawing/2014/main" id="{CC56A333-2D79-0B45-82F0-E60599C8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486401"/>
            <a:ext cx="6934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12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H、13H、14H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200、 300、 400</a:t>
            </a:r>
          </a:p>
        </p:txBody>
      </p:sp>
      <p:sp>
        <p:nvSpPr>
          <p:cNvPr id="562222" name="Rectangle 46">
            <a:extLst>
              <a:ext uri="{FF2B5EF4-FFF2-40B4-BE49-F238E27FC236}">
                <a16:creationId xmlns:a16="http://schemas.microsoft.com/office/drawing/2014/main" id="{5BE2B9CB-E612-DB43-AC60-D10AAB72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2223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C2F06AB-C3F9-D147-8D82-131F93FB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4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autoUpdateAnimBg="0"/>
      <p:bldP spid="5622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>
            <a:extLst>
              <a:ext uri="{FF2B5EF4-FFF2-40B4-BE49-F238E27FC236}">
                <a16:creationId xmlns:a16="http://schemas.microsoft.com/office/drawing/2014/main" id="{228CB33B-789E-4045-B9BE-37A3A1E7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的内部结构</a:t>
            </a:r>
          </a:p>
        </p:txBody>
      </p:sp>
      <p:sp>
        <p:nvSpPr>
          <p:cNvPr id="526381" name="Rectangle 45">
            <a:extLst>
              <a:ext uri="{FF2B5EF4-FFF2-40B4-BE49-F238E27FC236}">
                <a16:creationId xmlns:a16="http://schemas.microsoft.com/office/drawing/2014/main" id="{2CA3B2DB-0CA2-E64E-A670-88F7D310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8.1</a:t>
            </a:r>
          </a:p>
        </p:txBody>
      </p:sp>
      <p:sp>
        <p:nvSpPr>
          <p:cNvPr id="526382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6B1BC1F-CDD4-584C-A7DD-9012A092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26384" name="Group 48">
            <a:extLst>
              <a:ext uri="{FF2B5EF4-FFF2-40B4-BE49-F238E27FC236}">
                <a16:creationId xmlns:a16="http://schemas.microsoft.com/office/drawing/2014/main" id="{541CB915-FE2B-4E43-946E-69ABC0BCC16A}"/>
              </a:ext>
            </a:extLst>
          </p:cNvPr>
          <p:cNvGrpSpPr>
            <a:grpSpLocks/>
          </p:cNvGrpSpPr>
          <p:nvPr/>
        </p:nvGrpSpPr>
        <p:grpSpPr bwMode="auto">
          <a:xfrm>
            <a:off x="3255964" y="1828801"/>
            <a:ext cx="4821237" cy="3749675"/>
            <a:chOff x="1091" y="1152"/>
            <a:chExt cx="3037" cy="2362"/>
          </a:xfrm>
        </p:grpSpPr>
        <p:sp>
          <p:nvSpPr>
            <p:cNvPr id="526340" name="Text Box 4">
              <a:extLst>
                <a:ext uri="{FF2B5EF4-FFF2-40B4-BE49-F238E27FC236}">
                  <a16:creationId xmlns:a16="http://schemas.microsoft.com/office/drawing/2014/main" id="{D41FF57A-CDBC-9246-8FA9-4DDE2D279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算术和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布尔逻辑</a:t>
              </a:r>
            </a:p>
          </p:txBody>
        </p:sp>
        <p:sp>
          <p:nvSpPr>
            <p:cNvPr id="526341" name="Rectangle 5">
              <a:extLst>
                <a:ext uri="{FF2B5EF4-FFF2-40B4-BE49-F238E27FC236}">
                  <a16:creationId xmlns:a16="http://schemas.microsoft.com/office/drawing/2014/main" id="{85B1421D-5E06-2042-8164-AD0D8B1C3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42" name="Rectangle 6">
              <a:extLst>
                <a:ext uri="{FF2B5EF4-FFF2-40B4-BE49-F238E27FC236}">
                  <a16:creationId xmlns:a16="http://schemas.microsoft.com/office/drawing/2014/main" id="{9C4E410F-7915-4B4E-AD3B-E90571CF1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43" name="Text Box 7">
              <a:extLst>
                <a:ext uri="{FF2B5EF4-FFF2-40B4-BE49-F238E27FC236}">
                  <a16:creationId xmlns:a16="http://schemas.microsoft.com/office/drawing/2014/main" id="{B728DCE8-9505-EE45-8210-B00055D5B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取反</a:t>
              </a:r>
            </a:p>
          </p:txBody>
        </p:sp>
        <p:sp>
          <p:nvSpPr>
            <p:cNvPr id="526344" name="Rectangle 8">
              <a:extLst>
                <a:ext uri="{FF2B5EF4-FFF2-40B4-BE49-F238E27FC236}">
                  <a16:creationId xmlns:a16="http://schemas.microsoft.com/office/drawing/2014/main" id="{2E4C5002-9DA6-BA4C-BB58-9720754D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45" name="Text Box 9">
              <a:extLst>
                <a:ext uri="{FF2B5EF4-FFF2-40B4-BE49-F238E27FC236}">
                  <a16:creationId xmlns:a16="http://schemas.microsoft.com/office/drawing/2014/main" id="{4612A105-1C60-BD4F-B587-7AD4CFD51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</a:t>
              </a:r>
            </a:p>
          </p:txBody>
        </p:sp>
        <p:sp>
          <p:nvSpPr>
            <p:cNvPr id="526346" name="Rectangle 10">
              <a:extLst>
                <a:ext uri="{FF2B5EF4-FFF2-40B4-BE49-F238E27FC236}">
                  <a16:creationId xmlns:a16="http://schemas.microsoft.com/office/drawing/2014/main" id="{18C99DCC-C87A-CD4E-8E85-E31C1B474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47" name="Text Box 11">
              <a:extLst>
                <a:ext uri="{FF2B5EF4-FFF2-40B4-BE49-F238E27FC236}">
                  <a16:creationId xmlns:a16="http://schemas.microsoft.com/office/drawing/2014/main" id="{0B2A0FFB-E8D3-C149-B2AC-CB674E93A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状态标志</a:t>
              </a:r>
            </a:p>
          </p:txBody>
        </p:sp>
        <p:sp>
          <p:nvSpPr>
            <p:cNvPr id="526349" name="Text Box 13">
              <a:extLst>
                <a:ext uri="{FF2B5EF4-FFF2-40B4-BE49-F238E27FC236}">
                  <a16:creationId xmlns:a16="http://schemas.microsoft.com/office/drawing/2014/main" id="{F62765B0-E874-3B4A-BBAF-E0EEF65D1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1344"/>
              <a:ext cx="310" cy="1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内部             数据总线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6351" name="Rectangle 15">
              <a:extLst>
                <a:ext uri="{FF2B5EF4-FFF2-40B4-BE49-F238E27FC236}">
                  <a16:creationId xmlns:a16="http://schemas.microsoft.com/office/drawing/2014/main" id="{1840CE15-B932-D242-A916-8B0E4B7D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2" name="Text Box 16">
              <a:extLst>
                <a:ext uri="{FF2B5EF4-FFF2-40B4-BE49-F238E27FC236}">
                  <a16:creationId xmlns:a16="http://schemas.microsoft.com/office/drawing/2014/main" id="{1FB4EEC1-CF12-364B-BF68-DCE357B1D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526353" name="Rectangle 17">
              <a:extLst>
                <a:ext uri="{FF2B5EF4-FFF2-40B4-BE49-F238E27FC236}">
                  <a16:creationId xmlns:a16="http://schemas.microsoft.com/office/drawing/2014/main" id="{8713E7CC-509C-6740-8AE2-4336B5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4" name="Text Box 18">
              <a:extLst>
                <a:ext uri="{FF2B5EF4-FFF2-40B4-BE49-F238E27FC236}">
                  <a16:creationId xmlns:a16="http://schemas.microsoft.com/office/drawing/2014/main" id="{4C6A778B-96C0-7845-B654-BACDDA590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526355" name="Rectangle 19">
              <a:extLst>
                <a:ext uri="{FF2B5EF4-FFF2-40B4-BE49-F238E27FC236}">
                  <a16:creationId xmlns:a16="http://schemas.microsoft.com/office/drawing/2014/main" id="{6EF0B5D4-983A-314E-B5DA-6B0222B6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6" name="Text Box 20">
              <a:extLst>
                <a:ext uri="{FF2B5EF4-FFF2-40B4-BE49-F238E27FC236}">
                  <a16:creationId xmlns:a16="http://schemas.microsoft.com/office/drawing/2014/main" id="{E7367ADE-65D2-2346-80CA-4D0780A8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  <p:sp>
          <p:nvSpPr>
            <p:cNvPr id="526357" name="Rectangle 21">
              <a:extLst>
                <a:ext uri="{FF2B5EF4-FFF2-40B4-BE49-F238E27FC236}">
                  <a16:creationId xmlns:a16="http://schemas.microsoft.com/office/drawing/2014/main" id="{15B005A5-4F31-CB49-BD70-C6F98DD5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8" name="Line 22">
              <a:extLst>
                <a:ext uri="{FF2B5EF4-FFF2-40B4-BE49-F238E27FC236}">
                  <a16:creationId xmlns:a16="http://schemas.microsoft.com/office/drawing/2014/main" id="{F88B7810-DC09-AF4C-8CC6-D0B53BA08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59" name="Line 23">
              <a:extLst>
                <a:ext uri="{FF2B5EF4-FFF2-40B4-BE49-F238E27FC236}">
                  <a16:creationId xmlns:a16="http://schemas.microsoft.com/office/drawing/2014/main" id="{1A9C9E60-09EE-BA4B-897F-DEC604ECA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0" name="Line 24">
              <a:extLst>
                <a:ext uri="{FF2B5EF4-FFF2-40B4-BE49-F238E27FC236}">
                  <a16:creationId xmlns:a16="http://schemas.microsoft.com/office/drawing/2014/main" id="{05722CF1-B93E-2949-9150-6187DC12C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1" name="Line 25">
              <a:extLst>
                <a:ext uri="{FF2B5EF4-FFF2-40B4-BE49-F238E27FC236}">
                  <a16:creationId xmlns:a16="http://schemas.microsoft.com/office/drawing/2014/main" id="{4AF15E88-BCA9-FE4A-A1D1-8F2103DF4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2" name="Line 26">
              <a:extLst>
                <a:ext uri="{FF2B5EF4-FFF2-40B4-BE49-F238E27FC236}">
                  <a16:creationId xmlns:a16="http://schemas.microsoft.com/office/drawing/2014/main" id="{DED3921D-9140-C247-A0EB-FB867096B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3" name="Line 27">
              <a:extLst>
                <a:ext uri="{FF2B5EF4-FFF2-40B4-BE49-F238E27FC236}">
                  <a16:creationId xmlns:a16="http://schemas.microsoft.com/office/drawing/2014/main" id="{ACC2BA96-6F67-9E45-975B-21F002953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4" name="Line 28">
              <a:extLst>
                <a:ext uri="{FF2B5EF4-FFF2-40B4-BE49-F238E27FC236}">
                  <a16:creationId xmlns:a16="http://schemas.microsoft.com/office/drawing/2014/main" id="{90CBBBC4-8156-1744-8A8E-0846F2878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5" name="Line 29">
              <a:extLst>
                <a:ext uri="{FF2B5EF4-FFF2-40B4-BE49-F238E27FC236}">
                  <a16:creationId xmlns:a16="http://schemas.microsoft.com/office/drawing/2014/main" id="{B49C27E7-57C4-7D4D-8C61-3BC59753C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6" name="Line 30">
              <a:extLst>
                <a:ext uri="{FF2B5EF4-FFF2-40B4-BE49-F238E27FC236}">
                  <a16:creationId xmlns:a16="http://schemas.microsoft.com/office/drawing/2014/main" id="{1740D988-1F0E-F244-BFB8-81220DD41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7" name="Line 31">
              <a:extLst>
                <a:ext uri="{FF2B5EF4-FFF2-40B4-BE49-F238E27FC236}">
                  <a16:creationId xmlns:a16="http://schemas.microsoft.com/office/drawing/2014/main" id="{91DEC757-5D36-A245-BFBA-118BD514E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8" name="Line 32">
              <a:extLst>
                <a:ext uri="{FF2B5EF4-FFF2-40B4-BE49-F238E27FC236}">
                  <a16:creationId xmlns:a16="http://schemas.microsoft.com/office/drawing/2014/main" id="{DD3A1563-E2CA-784D-B433-72E643A85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69" name="Line 33">
              <a:extLst>
                <a:ext uri="{FF2B5EF4-FFF2-40B4-BE49-F238E27FC236}">
                  <a16:creationId xmlns:a16="http://schemas.microsoft.com/office/drawing/2014/main" id="{E9674C63-2FCB-8B4A-8440-364C8DA5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0" name="Rectangle 34">
              <a:extLst>
                <a:ext uri="{FF2B5EF4-FFF2-40B4-BE49-F238E27FC236}">
                  <a16:creationId xmlns:a16="http://schemas.microsoft.com/office/drawing/2014/main" id="{287993A5-3343-2A49-AE28-5F1122FC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1" name="Text Box 35">
              <a:extLst>
                <a:ext uri="{FF2B5EF4-FFF2-40B4-BE49-F238E27FC236}">
                  <a16:creationId xmlns:a16="http://schemas.microsoft.com/office/drawing/2014/main" id="{A748DD3D-E8B0-2A48-8552-D13691C2B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26372" name="AutoShape 36">
              <a:extLst>
                <a:ext uri="{FF2B5EF4-FFF2-40B4-BE49-F238E27FC236}">
                  <a16:creationId xmlns:a16="http://schemas.microsoft.com/office/drawing/2014/main" id="{8F25F21D-84BD-2D4C-AD01-7313A3BF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3" name="AutoShape 37">
              <a:extLst>
                <a:ext uri="{FF2B5EF4-FFF2-40B4-BE49-F238E27FC236}">
                  <a16:creationId xmlns:a16="http://schemas.microsoft.com/office/drawing/2014/main" id="{4C8FE7A1-6B94-FD44-83DC-20F72552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4" name="AutoShape 38">
              <a:extLst>
                <a:ext uri="{FF2B5EF4-FFF2-40B4-BE49-F238E27FC236}">
                  <a16:creationId xmlns:a16="http://schemas.microsoft.com/office/drawing/2014/main" id="{98104D52-3991-C645-8128-62E9D2A6A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5" name="AutoShape 39">
              <a:extLst>
                <a:ext uri="{FF2B5EF4-FFF2-40B4-BE49-F238E27FC236}">
                  <a16:creationId xmlns:a16="http://schemas.microsoft.com/office/drawing/2014/main" id="{778C9298-3296-354D-A382-61F36358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6" name="Rectangle 40">
              <a:extLst>
                <a:ext uri="{FF2B5EF4-FFF2-40B4-BE49-F238E27FC236}">
                  <a16:creationId xmlns:a16="http://schemas.microsoft.com/office/drawing/2014/main" id="{E43F02B3-B308-D04B-A045-D57D00D02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77" name="Text Box 41">
              <a:extLst>
                <a:ext uri="{FF2B5EF4-FFF2-40B4-BE49-F238E27FC236}">
                  <a16:creationId xmlns:a16="http://schemas.microsoft.com/office/drawing/2014/main" id="{E7591EF3-858D-584A-8E8D-3AA2B8C32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526378" name="Text Box 42">
              <a:extLst>
                <a:ext uri="{FF2B5EF4-FFF2-40B4-BE49-F238E27FC236}">
                  <a16:creationId xmlns:a16="http://schemas.microsoft.com/office/drawing/2014/main" id="{4D3AD306-CF35-C949-8A45-54638AA0C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1824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26379" name="AutoShape 43">
              <a:extLst>
                <a:ext uri="{FF2B5EF4-FFF2-40B4-BE49-F238E27FC236}">
                  <a16:creationId xmlns:a16="http://schemas.microsoft.com/office/drawing/2014/main" id="{A1AFBA51-9F8D-2C4E-B9B9-E7D9DA25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3129"/>
              <a:ext cx="193" cy="270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0" name="AutoShape 44">
              <a:extLst>
                <a:ext uri="{FF2B5EF4-FFF2-40B4-BE49-F238E27FC236}">
                  <a16:creationId xmlns:a16="http://schemas.microsoft.com/office/drawing/2014/main" id="{43238D8A-FE04-B843-AAB9-55455712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381"/>
              <a:ext cx="96" cy="183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6383" name="Text Box 47">
              <a:extLst>
                <a:ext uri="{FF2B5EF4-FFF2-40B4-BE49-F238E27FC236}">
                  <a16:creationId xmlns:a16="http://schemas.microsoft.com/office/drawing/2014/main" id="{5BF146FF-9817-4F41-B0C4-A9A40AAF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1715"/>
              <a:ext cx="310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P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7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F3833E32-7704-3F4B-AF7E-C6CFA8B5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软件查询法</a:t>
            </a:r>
          </a:p>
        </p:txBody>
      </p:sp>
      <p:sp>
        <p:nvSpPr>
          <p:cNvPr id="563215" name="Rectangle 15">
            <a:extLst>
              <a:ext uri="{FF2B5EF4-FFF2-40B4-BE49-F238E27FC236}">
                <a16:creationId xmlns:a16="http://schemas.microsoft.com/office/drawing/2014/main" id="{D105F318-692D-0F47-9735-CEC4B36B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1"/>
            <a:ext cx="838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563216" name="Group 16">
            <a:extLst>
              <a:ext uri="{FF2B5EF4-FFF2-40B4-BE49-F238E27FC236}">
                <a16:creationId xmlns:a16="http://schemas.microsoft.com/office/drawing/2014/main" id="{740A03F8-2076-B642-8BE2-7D33D5DEDBD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0400"/>
            <a:ext cx="5867400" cy="381000"/>
            <a:chOff x="1344" y="1968"/>
            <a:chExt cx="3696" cy="240"/>
          </a:xfrm>
        </p:grpSpPr>
        <p:sp>
          <p:nvSpPr>
            <p:cNvPr id="563217" name="Rectangle 17">
              <a:extLst>
                <a:ext uri="{FF2B5EF4-FFF2-40B4-BE49-F238E27FC236}">
                  <a16:creationId xmlns:a16="http://schemas.microsoft.com/office/drawing/2014/main" id="{DC5E534C-8081-CD42-9D2C-4550BCFD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1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SR</a:t>
              </a:r>
            </a:p>
          </p:txBody>
        </p:sp>
        <p:sp>
          <p:nvSpPr>
            <p:cNvPr id="563218" name="Rectangle 18">
              <a:extLst>
                <a:ext uri="{FF2B5EF4-FFF2-40B4-BE49-F238E27FC236}">
                  <a16:creationId xmlns:a16="http://schemas.microsoft.com/office/drawing/2014/main" id="{B77E5F69-E800-F447-97DE-87998788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= 1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转1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服务程序</a:t>
              </a:r>
            </a:p>
          </p:txBody>
        </p:sp>
      </p:grpSp>
      <p:grpSp>
        <p:nvGrpSpPr>
          <p:cNvPr id="563219" name="Group 19">
            <a:extLst>
              <a:ext uri="{FF2B5EF4-FFF2-40B4-BE49-F238E27FC236}">
                <a16:creationId xmlns:a16="http://schemas.microsoft.com/office/drawing/2014/main" id="{061C9EA4-9A6E-0541-9EB3-069DB2628EA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657600"/>
            <a:ext cx="5867400" cy="762000"/>
            <a:chOff x="1344" y="2256"/>
            <a:chExt cx="3696" cy="480"/>
          </a:xfrm>
        </p:grpSpPr>
        <p:sp>
          <p:nvSpPr>
            <p:cNvPr id="563220" name="Rectangle 20">
              <a:extLst>
                <a:ext uri="{FF2B5EF4-FFF2-40B4-BE49-F238E27FC236}">
                  <a16:creationId xmlns:a16="http://schemas.microsoft.com/office/drawing/2014/main" id="{62957C32-266B-6C48-B22C-1F1AA85B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SKP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DZ 2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21" name="Rectangle 21">
              <a:extLst>
                <a:ext uri="{FF2B5EF4-FFF2-40B4-BE49-F238E27FC236}">
                  <a16:creationId xmlns:a16="http://schemas.microsoft.com/office/drawing/2014/main" id="{A4693C87-D644-2A46-8ECA-C1F017BA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2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SR</a:t>
              </a:r>
            </a:p>
          </p:txBody>
        </p:sp>
        <p:sp>
          <p:nvSpPr>
            <p:cNvPr id="563222" name="Rectangle 22">
              <a:extLst>
                <a:ext uri="{FF2B5EF4-FFF2-40B4-BE49-F238E27FC236}">
                  <a16:creationId xmlns:a16="http://schemas.microsoft.com/office/drawing/2014/main" id="{4897B538-5735-F74C-802D-6247AAF04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= 0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跳</a:t>
              </a:r>
            </a:p>
          </p:txBody>
        </p:sp>
        <p:sp>
          <p:nvSpPr>
            <p:cNvPr id="563223" name="Rectangle 23">
              <a:extLst>
                <a:ext uri="{FF2B5EF4-FFF2-40B4-BE49-F238E27FC236}">
                  <a16:creationId xmlns:a16="http://schemas.microsoft.com/office/drawing/2014/main" id="{822E63F1-4A46-8440-8839-DD5C8546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= 1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转2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服务程序</a:t>
              </a:r>
            </a:p>
          </p:txBody>
        </p:sp>
      </p:grpSp>
      <p:grpSp>
        <p:nvGrpSpPr>
          <p:cNvPr id="563224" name="Group 24">
            <a:extLst>
              <a:ext uri="{FF2B5EF4-FFF2-40B4-BE49-F238E27FC236}">
                <a16:creationId xmlns:a16="http://schemas.microsoft.com/office/drawing/2014/main" id="{03C408E9-843C-164E-8AC0-75F288B380A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86400"/>
            <a:ext cx="5867400" cy="762000"/>
            <a:chOff x="1344" y="3408"/>
            <a:chExt cx="3696" cy="480"/>
          </a:xfrm>
        </p:grpSpPr>
        <p:sp>
          <p:nvSpPr>
            <p:cNvPr id="563225" name="Rectangle 25">
              <a:extLst>
                <a:ext uri="{FF2B5EF4-FFF2-40B4-BE49-F238E27FC236}">
                  <a16:creationId xmlns:a16="http://schemas.microsoft.com/office/drawing/2014/main" id="{5B1C3670-4D9E-FE45-9DA5-6F985B7A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SKP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DZ 8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26" name="Rectangle 26">
              <a:extLst>
                <a:ext uri="{FF2B5EF4-FFF2-40B4-BE49-F238E27FC236}">
                  <a16:creationId xmlns:a16="http://schemas.microsoft.com/office/drawing/2014/main" id="{438D9480-7761-F243-BD46-A3F569211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4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8</a:t>
              </a:r>
              <a:r>
                <a:rPr kumimoji="1" lang="en-US" altLang="zh-CN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SR</a:t>
              </a:r>
            </a:p>
          </p:txBody>
        </p:sp>
        <p:sp>
          <p:nvSpPr>
            <p:cNvPr id="563227" name="Rectangle 27">
              <a:extLst>
                <a:ext uri="{FF2B5EF4-FFF2-40B4-BE49-F238E27FC236}">
                  <a16:creationId xmlns:a16="http://schemas.microsoft.com/office/drawing/2014/main" id="{839033A5-5A3B-0647-875C-CBA4E97B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= 0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跳</a:t>
              </a:r>
            </a:p>
          </p:txBody>
        </p:sp>
        <p:sp>
          <p:nvSpPr>
            <p:cNvPr id="563228" name="Rectangle 28">
              <a:extLst>
                <a:ext uri="{FF2B5EF4-FFF2-40B4-BE49-F238E27FC236}">
                  <a16:creationId xmlns:a16="http://schemas.microsoft.com/office/drawing/2014/main" id="{98D35387-C908-8648-983F-AF5B33CF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= 1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转8</a:t>
              </a:r>
              <a:r>
                <a:rPr kumimoji="1" lang="zh-CN" altLang="en-US" sz="24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服务程序</a:t>
              </a:r>
            </a:p>
          </p:txBody>
        </p:sp>
      </p:grpSp>
      <p:grpSp>
        <p:nvGrpSpPr>
          <p:cNvPr id="563248" name="Group 48">
            <a:extLst>
              <a:ext uri="{FF2B5EF4-FFF2-40B4-BE49-F238E27FC236}">
                <a16:creationId xmlns:a16="http://schemas.microsoft.com/office/drawing/2014/main" id="{7FE132C5-1794-6844-A0BA-1390197D91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066800"/>
            <a:ext cx="5181600" cy="533400"/>
            <a:chOff x="720" y="672"/>
            <a:chExt cx="3264" cy="336"/>
          </a:xfrm>
        </p:grpSpPr>
        <p:sp>
          <p:nvSpPr>
            <p:cNvPr id="563230" name="Rectangle 30">
              <a:extLst>
                <a:ext uri="{FF2B5EF4-FFF2-40B4-BE49-F238E27FC236}">
                  <a16:creationId xmlns:a16="http://schemas.microsoft.com/office/drawing/2014/main" id="{ACC3FC0A-1FE7-FC4A-99A8-B2EC62B4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672"/>
              <a:ext cx="32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八个中断源 1，2，          8 按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降序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排列</a:t>
              </a:r>
            </a:p>
          </p:txBody>
        </p:sp>
        <p:sp>
          <p:nvSpPr>
            <p:cNvPr id="563231" name="Text Box 31">
              <a:extLst>
                <a:ext uri="{FF2B5EF4-FFF2-40B4-BE49-F238E27FC236}">
                  <a16:creationId xmlns:a16="http://schemas.microsoft.com/office/drawing/2014/main" id="{177E7B86-AB29-BA47-A182-277AF621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6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63232" name="Text Box 32">
            <a:extLst>
              <a:ext uri="{FF2B5EF4-FFF2-40B4-BE49-F238E27FC236}">
                <a16:creationId xmlns:a16="http://schemas.microsoft.com/office/drawing/2014/main" id="{7F654D9F-CD6D-0D48-A834-C5EA656C5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802" y="4741863"/>
            <a:ext cx="553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63233" name="Rectangle 33">
            <a:extLst>
              <a:ext uri="{FF2B5EF4-FFF2-40B4-BE49-F238E27FC236}">
                <a16:creationId xmlns:a16="http://schemas.microsoft.com/office/drawing/2014/main" id="{22362D3C-BBE6-4A4F-8EB6-24F2A6478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grpSp>
        <p:nvGrpSpPr>
          <p:cNvPr id="563234" name="Group 34">
            <a:extLst>
              <a:ext uri="{FF2B5EF4-FFF2-40B4-BE49-F238E27FC236}">
                <a16:creationId xmlns:a16="http://schemas.microsoft.com/office/drawing/2014/main" id="{A9E041DF-98B3-F849-AC5A-0A2DBD204EF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770188"/>
            <a:ext cx="7391400" cy="457200"/>
            <a:chOff x="1296" y="1745"/>
            <a:chExt cx="4656" cy="288"/>
          </a:xfrm>
        </p:grpSpPr>
        <p:grpSp>
          <p:nvGrpSpPr>
            <p:cNvPr id="563235" name="Group 35">
              <a:extLst>
                <a:ext uri="{FF2B5EF4-FFF2-40B4-BE49-F238E27FC236}">
                  <a16:creationId xmlns:a16="http://schemas.microsoft.com/office/drawing/2014/main" id="{0AB3984F-B9C4-EC49-BB6A-572AF149A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776"/>
              <a:ext cx="2976" cy="240"/>
              <a:chOff x="1296" y="1776"/>
              <a:chExt cx="2976" cy="240"/>
            </a:xfrm>
          </p:grpSpPr>
          <p:sp>
            <p:nvSpPr>
              <p:cNvPr id="563236" name="Rectangle 36">
                <a:extLst>
                  <a:ext uri="{FF2B5EF4-FFF2-40B4-BE49-F238E27FC236}">
                    <a16:creationId xmlns:a16="http://schemas.microsoft.com/office/drawing/2014/main" id="{088264B0-16BA-1642-8E73-800954CEC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3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SKP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DZ 1</a:t>
                </a:r>
                <a:r>
                  <a:rPr kumimoji="1" lang="en-US" altLang="zh-CN" sz="2400" b="1" baseline="3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#</a:t>
                </a:r>
                <a:endPara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237" name="Rectangle 37">
                <a:extLst>
                  <a:ext uri="{FF2B5EF4-FFF2-40B4-BE49-F238E27FC236}">
                    <a16:creationId xmlns:a16="http://schemas.microsoft.com/office/drawing/2014/main" id="{2144CAD6-8E54-8F4F-80F7-D7EDF987F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13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2400" b="1" baseline="3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#   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 = 0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跳</a:t>
                </a:r>
              </a:p>
            </p:txBody>
          </p:sp>
        </p:grpSp>
        <p:sp>
          <p:nvSpPr>
            <p:cNvPr id="563238" name="Rectangle 38">
              <a:extLst>
                <a:ext uri="{FF2B5EF4-FFF2-40B4-BE49-F238E27FC236}">
                  <a16:creationId xmlns:a16="http://schemas.microsoft.com/office/drawing/2014/main" id="{5207F735-E741-BB49-912E-8A210856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45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（D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为完成触发器）</a:t>
              </a:r>
            </a:p>
          </p:txBody>
        </p:sp>
      </p:grpSp>
      <p:sp>
        <p:nvSpPr>
          <p:cNvPr id="563239" name="AutoShape 39">
            <a:extLst>
              <a:ext uri="{FF2B5EF4-FFF2-40B4-BE49-F238E27FC236}">
                <a16:creationId xmlns:a16="http://schemas.microsoft.com/office/drawing/2014/main" id="{273105B5-D228-6D4C-9242-CA8A03F2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22098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0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7F86E8-4A24-4844-A046-CB61A31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3247" name="Group 47">
            <a:extLst>
              <a:ext uri="{FF2B5EF4-FFF2-40B4-BE49-F238E27FC236}">
                <a16:creationId xmlns:a16="http://schemas.microsoft.com/office/drawing/2014/main" id="{6801BB53-3CDD-CB42-BEF6-62B549F50A84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1676400"/>
            <a:ext cx="7553325" cy="4648200"/>
            <a:chOff x="480" y="1056"/>
            <a:chExt cx="4758" cy="2928"/>
          </a:xfrm>
        </p:grpSpPr>
        <p:grpSp>
          <p:nvGrpSpPr>
            <p:cNvPr id="563245" name="Group 45">
              <a:extLst>
                <a:ext uri="{FF2B5EF4-FFF2-40B4-BE49-F238E27FC236}">
                  <a16:creationId xmlns:a16="http://schemas.microsoft.com/office/drawing/2014/main" id="{F417FE7B-6005-F14B-8132-379D7D8B9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4758" cy="2928"/>
              <a:chOff x="480" y="1056"/>
              <a:chExt cx="4758" cy="2928"/>
            </a:xfrm>
          </p:grpSpPr>
          <p:sp>
            <p:nvSpPr>
              <p:cNvPr id="563204" name="Rectangle 4">
                <a:extLst>
                  <a:ext uri="{FF2B5EF4-FFF2-40B4-BE49-F238E27FC236}">
                    <a16:creationId xmlns:a16="http://schemas.microsoft.com/office/drawing/2014/main" id="{30284189-4907-8344-888C-238E90483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1584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中断识别程序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（入口地址 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grpSp>
            <p:nvGrpSpPr>
              <p:cNvPr id="563244" name="Group 44">
                <a:extLst>
                  <a:ext uri="{FF2B5EF4-FFF2-40B4-BE49-F238E27FC236}">
                    <a16:creationId xmlns:a16="http://schemas.microsoft.com/office/drawing/2014/main" id="{B784F191-0FCF-0B4D-8286-19AFBF02F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368"/>
                <a:ext cx="4758" cy="2616"/>
                <a:chOff x="480" y="1368"/>
                <a:chExt cx="4758" cy="2616"/>
              </a:xfrm>
            </p:grpSpPr>
            <p:sp>
              <p:nvSpPr>
                <p:cNvPr id="563206" name="Freeform 6">
                  <a:extLst>
                    <a:ext uri="{FF2B5EF4-FFF2-40B4-BE49-F238E27FC236}">
                      <a16:creationId xmlns:a16="http://schemas.microsoft.com/office/drawing/2014/main" id="{649BF224-306D-B94E-8DCB-A5074A6E4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3980"/>
                  <a:ext cx="4752" cy="4"/>
                </a:xfrm>
                <a:custGeom>
                  <a:avLst/>
                  <a:gdLst>
                    <a:gd name="T0" fmla="*/ 0 w 4752"/>
                    <a:gd name="T1" fmla="*/ 4 h 4"/>
                    <a:gd name="T2" fmla="*/ 4752 w 4752"/>
                    <a:gd name="T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752" h="4">
                      <a:moveTo>
                        <a:pt x="0" y="4"/>
                      </a:moveTo>
                      <a:lnTo>
                        <a:pt x="475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63243" name="Group 43">
                  <a:extLst>
                    <a:ext uri="{FF2B5EF4-FFF2-40B4-BE49-F238E27FC236}">
                      <a16:creationId xmlns:a16="http://schemas.microsoft.com/office/drawing/2014/main" id="{86DABAA9-B3A1-9E42-BCC2-A74169AE1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368"/>
                  <a:ext cx="4758" cy="2616"/>
                  <a:chOff x="480" y="1368"/>
                  <a:chExt cx="4758" cy="2616"/>
                </a:xfrm>
              </p:grpSpPr>
              <p:sp>
                <p:nvSpPr>
                  <p:cNvPr id="563208" name="Freeform 8">
                    <a:extLst>
                      <a:ext uri="{FF2B5EF4-FFF2-40B4-BE49-F238E27FC236}">
                        <a16:creationId xmlns:a16="http://schemas.microsoft.com/office/drawing/2014/main" id="{BBB66BBA-59C7-4746-A7F5-607E64E56A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" y="1368"/>
                    <a:ext cx="4758" cy="6"/>
                  </a:xfrm>
                  <a:custGeom>
                    <a:avLst/>
                    <a:gdLst>
                      <a:gd name="T0" fmla="*/ 0 w 4758"/>
                      <a:gd name="T1" fmla="*/ 6 h 6"/>
                      <a:gd name="T2" fmla="*/ 4758 w 4758"/>
                      <a:gd name="T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58" h="6">
                        <a:moveTo>
                          <a:pt x="0" y="6"/>
                        </a:moveTo>
                        <a:lnTo>
                          <a:pt x="4758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209" name="Freeform 9">
                    <a:extLst>
                      <a:ext uri="{FF2B5EF4-FFF2-40B4-BE49-F238E27FC236}">
                        <a16:creationId xmlns:a16="http://schemas.microsoft.com/office/drawing/2014/main" id="{C24D76F6-4B25-9B45-BBAE-5413FA59E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" y="1688"/>
                    <a:ext cx="4752" cy="1"/>
                  </a:xfrm>
                  <a:custGeom>
                    <a:avLst/>
                    <a:gdLst>
                      <a:gd name="T0" fmla="*/ 0 w 4752"/>
                      <a:gd name="T1" fmla="*/ 1 h 1"/>
                      <a:gd name="T2" fmla="*/ 4752 w 475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52" h="1">
                        <a:moveTo>
                          <a:pt x="0" y="1"/>
                        </a:moveTo>
                        <a:lnTo>
                          <a:pt x="47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210" name="Rectangle 10">
                    <a:extLst>
                      <a:ext uri="{FF2B5EF4-FFF2-40B4-BE49-F238E27FC236}">
                        <a16:creationId xmlns:a16="http://schemas.microsoft.com/office/drawing/2014/main" id="{542E8623-B725-3E4D-BB8D-97A299A9FF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1419"/>
                    <a:ext cx="672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地  址</a:t>
                    </a:r>
                  </a:p>
                </p:txBody>
              </p:sp>
              <p:sp>
                <p:nvSpPr>
                  <p:cNvPr id="563211" name="Rectangle 11">
                    <a:extLst>
                      <a:ext uri="{FF2B5EF4-FFF2-40B4-BE49-F238E27FC236}">
                        <a16:creationId xmlns:a16="http://schemas.microsoft.com/office/drawing/2014/main" id="{6882B57D-4192-9647-AD33-7A1AC6A3D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419"/>
                    <a:ext cx="768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说   明</a:t>
                    </a:r>
                  </a:p>
                </p:txBody>
              </p:sp>
              <p:sp>
                <p:nvSpPr>
                  <p:cNvPr id="563212" name="Rectangle 12">
                    <a:extLst>
                      <a:ext uri="{FF2B5EF4-FFF2-40B4-BE49-F238E27FC236}">
                        <a16:creationId xmlns:a16="http://schemas.microsoft.com/office/drawing/2014/main" id="{18A110AD-9AB3-C04B-94E9-DD359D84E2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419"/>
                    <a:ext cx="816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指   令</a:t>
                    </a:r>
                  </a:p>
                </p:txBody>
              </p:sp>
              <p:sp>
                <p:nvSpPr>
                  <p:cNvPr id="563213" name="Line 13">
                    <a:extLst>
                      <a:ext uri="{FF2B5EF4-FFF2-40B4-BE49-F238E27FC236}">
                        <a16:creationId xmlns:a16="http://schemas.microsoft.com/office/drawing/2014/main" id="{0DC49495-6008-9D4B-9511-CF279343B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214" name="Line 14">
                    <a:extLst>
                      <a:ext uri="{FF2B5EF4-FFF2-40B4-BE49-F238E27FC236}">
                        <a16:creationId xmlns:a16="http://schemas.microsoft.com/office/drawing/2014/main" id="{61BD611D-73BB-9049-BDE9-1F3E9AEF64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563246" name="Group 46">
              <a:extLst>
                <a:ext uri="{FF2B5EF4-FFF2-40B4-BE49-F238E27FC236}">
                  <a16:creationId xmlns:a16="http://schemas.microsoft.com/office/drawing/2014/main" id="{21EA9A89-6D74-6441-9144-19B37F63F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1374"/>
              <a:ext cx="4744" cy="2610"/>
              <a:chOff x="485" y="1374"/>
              <a:chExt cx="4744" cy="2610"/>
            </a:xfrm>
          </p:grpSpPr>
          <p:sp>
            <p:nvSpPr>
              <p:cNvPr id="563241" name="Line 41">
                <a:extLst>
                  <a:ext uri="{FF2B5EF4-FFF2-40B4-BE49-F238E27FC236}">
                    <a16:creationId xmlns:a16="http://schemas.microsoft.com/office/drawing/2014/main" id="{C10AA207-BEC5-7540-B954-D739C9EC4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3242" name="Line 42">
                <a:extLst>
                  <a:ext uri="{FF2B5EF4-FFF2-40B4-BE49-F238E27FC236}">
                    <a16:creationId xmlns:a16="http://schemas.microsoft.com/office/drawing/2014/main" id="{43CA038A-E1CC-984C-8476-5EA46D9D1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9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0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6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305E4A77-E03D-1A48-AAF9-ADC7289C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四、中断响应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492E843C-AD0C-8948-B7E0-CEA9B9D5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66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响应中断的 </a:t>
            </a:r>
            <a:r>
              <a:rPr kumimoji="1" lang="zh-CN" altLang="en-US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423B5B42-6866-3247-9958-D51D8B5B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1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允许中断触发器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EINT = 1</a:t>
            </a:r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97EAF0DF-F770-F94B-8E5B-1F5FD039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352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响应中断的 </a:t>
            </a:r>
            <a:r>
              <a:rPr kumimoji="1" lang="zh-CN" altLang="en-US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9E7C7203-8356-9540-8591-C3A1C58A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指令执行周期结束时刻由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发查询信号</a:t>
            </a:r>
          </a:p>
        </p:txBody>
      </p:sp>
      <p:grpSp>
        <p:nvGrpSpPr>
          <p:cNvPr id="564231" name="Group 7">
            <a:extLst>
              <a:ext uri="{FF2B5EF4-FFF2-40B4-BE49-F238E27FC236}">
                <a16:creationId xmlns:a16="http://schemas.microsoft.com/office/drawing/2014/main" id="{3AC416EA-B9A0-4A48-AFE8-3A0C9073119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83050"/>
            <a:ext cx="4495800" cy="457200"/>
            <a:chOff x="1536" y="2572"/>
            <a:chExt cx="2832" cy="288"/>
          </a:xfrm>
        </p:grpSpPr>
        <p:sp>
          <p:nvSpPr>
            <p:cNvPr id="564232" name="Line 8">
              <a:extLst>
                <a:ext uri="{FF2B5EF4-FFF2-40B4-BE49-F238E27FC236}">
                  <a16:creationId xmlns:a16="http://schemas.microsoft.com/office/drawing/2014/main" id="{4B7F89CA-C851-D246-9788-81B036DED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33" name="Line 9">
              <a:extLst>
                <a:ext uri="{FF2B5EF4-FFF2-40B4-BE49-F238E27FC236}">
                  <a16:creationId xmlns:a16="http://schemas.microsoft.com/office/drawing/2014/main" id="{88B544EC-67CE-E341-9934-ED771ED4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34" name="Line 10">
              <a:extLst>
                <a:ext uri="{FF2B5EF4-FFF2-40B4-BE49-F238E27FC236}">
                  <a16:creationId xmlns:a16="http://schemas.microsoft.com/office/drawing/2014/main" id="{8F002115-A1D2-3241-96B0-9D0939B1F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4235" name="Group 11">
            <a:extLst>
              <a:ext uri="{FF2B5EF4-FFF2-40B4-BE49-F238E27FC236}">
                <a16:creationId xmlns:a16="http://schemas.microsoft.com/office/drawing/2014/main" id="{4D605C4D-F0BC-B945-A0E5-8EE5C01D3D7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360989"/>
            <a:ext cx="5715000" cy="357187"/>
            <a:chOff x="1104" y="3377"/>
            <a:chExt cx="3600" cy="225"/>
          </a:xfrm>
        </p:grpSpPr>
        <p:sp>
          <p:nvSpPr>
            <p:cNvPr id="564236" name="Freeform 12">
              <a:extLst>
                <a:ext uri="{FF2B5EF4-FFF2-40B4-BE49-F238E27FC236}">
                  <a16:creationId xmlns:a16="http://schemas.microsoft.com/office/drawing/2014/main" id="{A7BC3C37-2279-BA45-A054-569CA2B23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380"/>
              <a:ext cx="3600" cy="222"/>
            </a:xfrm>
            <a:custGeom>
              <a:avLst/>
              <a:gdLst>
                <a:gd name="T0" fmla="*/ 0 w 3600"/>
                <a:gd name="T1" fmla="*/ 222 h 222"/>
                <a:gd name="T2" fmla="*/ 3600 w 3600"/>
                <a:gd name="T3" fmla="*/ 222 h 222"/>
                <a:gd name="T4" fmla="*/ 3600 w 3600"/>
                <a:gd name="T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222">
                  <a:moveTo>
                    <a:pt x="0" y="222"/>
                  </a:moveTo>
                  <a:lnTo>
                    <a:pt x="3600" y="222"/>
                  </a:lnTo>
                  <a:lnTo>
                    <a:pt x="360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37" name="Freeform 13">
              <a:extLst>
                <a:ext uri="{FF2B5EF4-FFF2-40B4-BE49-F238E27FC236}">
                  <a16:creationId xmlns:a16="http://schemas.microsoft.com/office/drawing/2014/main" id="{08976403-7251-0542-B02C-606998A8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83"/>
              <a:ext cx="1" cy="219"/>
            </a:xfrm>
            <a:custGeom>
              <a:avLst/>
              <a:gdLst>
                <a:gd name="T0" fmla="*/ 0 w 1"/>
                <a:gd name="T1" fmla="*/ 0 h 219"/>
                <a:gd name="T2" fmla="*/ 1 w 1"/>
                <a:gd name="T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9">
                  <a:moveTo>
                    <a:pt x="0" y="0"/>
                  </a:moveTo>
                  <a:lnTo>
                    <a:pt x="1" y="21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38" name="Freeform 14">
              <a:extLst>
                <a:ext uri="{FF2B5EF4-FFF2-40B4-BE49-F238E27FC236}">
                  <a16:creationId xmlns:a16="http://schemas.microsoft.com/office/drawing/2014/main" id="{D0421E53-0E65-2344-BEAA-1F2DC16E3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377"/>
              <a:ext cx="1" cy="225"/>
            </a:xfrm>
            <a:custGeom>
              <a:avLst/>
              <a:gdLst>
                <a:gd name="T0" fmla="*/ 0 w 1"/>
                <a:gd name="T1" fmla="*/ 0 h 225"/>
                <a:gd name="T2" fmla="*/ 1 w 1"/>
                <a:gd name="T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5">
                  <a:moveTo>
                    <a:pt x="0" y="0"/>
                  </a:moveTo>
                  <a:lnTo>
                    <a:pt x="1" y="22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4239" name="Text Box 15">
            <a:extLst>
              <a:ext uri="{FF2B5EF4-FFF2-40B4-BE49-F238E27FC236}">
                <a16:creationId xmlns:a16="http://schemas.microsoft.com/office/drawing/2014/main" id="{B5BE88FD-2B99-B842-8B21-580412E8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27663"/>
            <a:ext cx="121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中断查询</a:t>
            </a:r>
          </a:p>
        </p:txBody>
      </p:sp>
      <p:sp>
        <p:nvSpPr>
          <p:cNvPr id="564240" name="AutoShape 16">
            <a:extLst>
              <a:ext uri="{FF2B5EF4-FFF2-40B4-BE49-F238E27FC236}">
                <a16:creationId xmlns:a16="http://schemas.microsoft.com/office/drawing/2014/main" id="{8D6E9E52-2E48-684A-9673-FB17DB0D246A}"/>
              </a:ext>
            </a:extLst>
          </p:cNvPr>
          <p:cNvSpPr>
            <a:spLocks/>
          </p:cNvSpPr>
          <p:nvPr/>
        </p:nvSpPr>
        <p:spPr bwMode="auto">
          <a:xfrm rot="5400000">
            <a:off x="6096000" y="1679575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4241" name="Group 17">
            <a:extLst>
              <a:ext uri="{FF2B5EF4-FFF2-40B4-BE49-F238E27FC236}">
                <a16:creationId xmlns:a16="http://schemas.microsoft.com/office/drawing/2014/main" id="{6012EE5B-53DD-CD4B-937A-6F80418C082D}"/>
              </a:ext>
            </a:extLst>
          </p:cNvPr>
          <p:cNvGrpSpPr>
            <a:grpSpLocks/>
          </p:cNvGrpSpPr>
          <p:nvPr/>
        </p:nvGrpSpPr>
        <p:grpSpPr bwMode="auto">
          <a:xfrm>
            <a:off x="3489326" y="4498975"/>
            <a:ext cx="5807075" cy="2228850"/>
            <a:chOff x="1238" y="2834"/>
            <a:chExt cx="3658" cy="1404"/>
          </a:xfrm>
        </p:grpSpPr>
        <p:sp>
          <p:nvSpPr>
            <p:cNvPr id="564242" name="Text Box 18">
              <a:extLst>
                <a:ext uri="{FF2B5EF4-FFF2-40B4-BE49-F238E27FC236}">
                  <a16:creationId xmlns:a16="http://schemas.microsoft.com/office/drawing/2014/main" id="{50ABBB12-BBD2-C148-AC37-595B03E57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99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4243" name="Rectangle 19">
              <a:extLst>
                <a:ext uri="{FF2B5EF4-FFF2-40B4-BE49-F238E27FC236}">
                  <a16:creationId xmlns:a16="http://schemas.microsoft.com/office/drawing/2014/main" id="{F75E46E3-85DD-1E48-98AD-EE56FF724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44" name="Text Box 20">
              <a:extLst>
                <a:ext uri="{FF2B5EF4-FFF2-40B4-BE49-F238E27FC236}">
                  <a16:creationId xmlns:a16="http://schemas.microsoft.com/office/drawing/2014/main" id="{DE0C0EB5-8E0A-9448-BFE8-A5584827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4245" name="Text Box 21">
              <a:extLst>
                <a:ext uri="{FF2B5EF4-FFF2-40B4-BE49-F238E27FC236}">
                  <a16:creationId xmlns:a16="http://schemas.microsoft.com/office/drawing/2014/main" id="{9C9D5BFD-0390-0B4F-8B2E-22364337E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4246" name="AutoShape 22">
              <a:extLst>
                <a:ext uri="{FF2B5EF4-FFF2-40B4-BE49-F238E27FC236}">
                  <a16:creationId xmlns:a16="http://schemas.microsoft.com/office/drawing/2014/main" id="{9AD31970-9B77-4244-A7CE-00CEC64C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47" name="Text Box 23">
              <a:extLst>
                <a:ext uri="{FF2B5EF4-FFF2-40B4-BE49-F238E27FC236}">
                  <a16:creationId xmlns:a16="http://schemas.microsoft.com/office/drawing/2014/main" id="{FBE602CF-4489-464A-81E5-220A49C0C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99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4248" name="Rectangle 24">
              <a:extLst>
                <a:ext uri="{FF2B5EF4-FFF2-40B4-BE49-F238E27FC236}">
                  <a16:creationId xmlns:a16="http://schemas.microsoft.com/office/drawing/2014/main" id="{1891A677-8831-7B45-BA6F-63C26622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49" name="Text Box 25">
              <a:extLst>
                <a:ext uri="{FF2B5EF4-FFF2-40B4-BE49-F238E27FC236}">
                  <a16:creationId xmlns:a16="http://schemas.microsoft.com/office/drawing/2014/main" id="{3608C076-81AD-E34D-B9A7-D108B3552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4250" name="Text Box 26">
              <a:extLst>
                <a:ext uri="{FF2B5EF4-FFF2-40B4-BE49-F238E27FC236}">
                  <a16:creationId xmlns:a16="http://schemas.microsoft.com/office/drawing/2014/main" id="{296E72D0-BDF8-2642-89BE-637F5388A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4251" name="AutoShape 27">
              <a:extLst>
                <a:ext uri="{FF2B5EF4-FFF2-40B4-BE49-F238E27FC236}">
                  <a16:creationId xmlns:a16="http://schemas.microsoft.com/office/drawing/2014/main" id="{5463AD80-D2CF-2A43-A4BD-D5864373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52" name="Text Box 28">
              <a:extLst>
                <a:ext uri="{FF2B5EF4-FFF2-40B4-BE49-F238E27FC236}">
                  <a16:creationId xmlns:a16="http://schemas.microsoft.com/office/drawing/2014/main" id="{2CC14CE1-A52A-974D-AF43-1E7E0E1E1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998"/>
              <a:ext cx="5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sz="20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64253" name="Rectangle 29">
              <a:extLst>
                <a:ext uri="{FF2B5EF4-FFF2-40B4-BE49-F238E27FC236}">
                  <a16:creationId xmlns:a16="http://schemas.microsoft.com/office/drawing/2014/main" id="{601EB170-0C18-794B-AD92-7E292B99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54" name="Text Box 30">
              <a:extLst>
                <a:ext uri="{FF2B5EF4-FFF2-40B4-BE49-F238E27FC236}">
                  <a16:creationId xmlns:a16="http://schemas.microsoft.com/office/drawing/2014/main" id="{44395FAA-9B41-1540-B6C2-667734B85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4255" name="Text Box 31">
              <a:extLst>
                <a:ext uri="{FF2B5EF4-FFF2-40B4-BE49-F238E27FC236}">
                  <a16:creationId xmlns:a16="http://schemas.microsoft.com/office/drawing/2014/main" id="{3E052B6A-9D30-F740-B689-8769689A3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4256" name="AutoShape 32">
              <a:extLst>
                <a:ext uri="{FF2B5EF4-FFF2-40B4-BE49-F238E27FC236}">
                  <a16:creationId xmlns:a16="http://schemas.microsoft.com/office/drawing/2014/main" id="{C8DEFEAD-A94F-9E4B-BB71-D4D0CFFA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57" name="Freeform 33">
              <a:extLst>
                <a:ext uri="{FF2B5EF4-FFF2-40B4-BE49-F238E27FC236}">
                  <a16:creationId xmlns:a16="http://schemas.microsoft.com/office/drawing/2014/main" id="{66785561-D6FF-F843-ADA6-689FFB44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3386"/>
              <a:ext cx="1" cy="602"/>
            </a:xfrm>
            <a:custGeom>
              <a:avLst/>
              <a:gdLst>
                <a:gd name="T0" fmla="*/ 1 w 1"/>
                <a:gd name="T1" fmla="*/ 0 h 602"/>
                <a:gd name="T2" fmla="*/ 0 w 1"/>
                <a:gd name="T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02">
                  <a:moveTo>
                    <a:pt x="1" y="0"/>
                  </a:moveTo>
                  <a:lnTo>
                    <a:pt x="0" y="60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58" name="Freeform 34">
              <a:extLst>
                <a:ext uri="{FF2B5EF4-FFF2-40B4-BE49-F238E27FC236}">
                  <a16:creationId xmlns:a16="http://schemas.microsoft.com/office/drawing/2014/main" id="{9DCCE289-325A-ED43-A51A-E7A274600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59" name="Freeform 35">
              <a:extLst>
                <a:ext uri="{FF2B5EF4-FFF2-40B4-BE49-F238E27FC236}">
                  <a16:creationId xmlns:a16="http://schemas.microsoft.com/office/drawing/2014/main" id="{4FD8683A-6582-FA4E-A4EB-898B53DB8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4260" name="Text Box 36">
              <a:extLst>
                <a:ext uri="{FF2B5EF4-FFF2-40B4-BE49-F238E27FC236}">
                  <a16:creationId xmlns:a16="http://schemas.microsoft.com/office/drawing/2014/main" id="{DDD742EE-DA3B-4448-A50F-1F0BD0B51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3976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中断源 1</a:t>
              </a:r>
            </a:p>
          </p:txBody>
        </p:sp>
        <p:sp>
          <p:nvSpPr>
            <p:cNvPr id="564261" name="Text Box 37">
              <a:extLst>
                <a:ext uri="{FF2B5EF4-FFF2-40B4-BE49-F238E27FC236}">
                  <a16:creationId xmlns:a16="http://schemas.microsoft.com/office/drawing/2014/main" id="{437ABDFA-691D-5C4D-B520-53F1B4F81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3986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中断源 2</a:t>
              </a:r>
            </a:p>
          </p:txBody>
        </p:sp>
        <p:sp>
          <p:nvSpPr>
            <p:cNvPr id="564262" name="Text Box 38">
              <a:extLst>
                <a:ext uri="{FF2B5EF4-FFF2-40B4-BE49-F238E27FC236}">
                  <a16:creationId xmlns:a16="http://schemas.microsoft.com/office/drawing/2014/main" id="{71F3CC92-04DD-204B-8B9F-C27232180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986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中断源 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64263" name="Text Box 39">
              <a:extLst>
                <a:ext uri="{FF2B5EF4-FFF2-40B4-BE49-F238E27FC236}">
                  <a16:creationId xmlns:a16="http://schemas.microsoft.com/office/drawing/2014/main" id="{576E5979-5C5C-4445-80B2-074E1B4A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98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64264" name="Text Box 40">
            <a:extLst>
              <a:ext uri="{FF2B5EF4-FFF2-40B4-BE49-F238E27FC236}">
                <a16:creationId xmlns:a16="http://schemas.microsoft.com/office/drawing/2014/main" id="{B5805691-8904-1F4C-BDD8-54F45453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3528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至排队器</a:t>
            </a:r>
          </a:p>
        </p:txBody>
      </p:sp>
      <p:sp>
        <p:nvSpPr>
          <p:cNvPr id="564265" name="Rectangle 41">
            <a:extLst>
              <a:ext uri="{FF2B5EF4-FFF2-40B4-BE49-F238E27FC236}">
                <a16:creationId xmlns:a16="http://schemas.microsoft.com/office/drawing/2014/main" id="{F6D49A52-86DD-3247-8AF9-576D8611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4266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1CFDCA-68E3-6049-A0AB-6B838BAE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3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/>
      <p:bldP spid="564228" grpId="0" autoUpdateAnimBg="0"/>
      <p:bldP spid="564229" grpId="0" autoUpdateAnimBg="0"/>
      <p:bldP spid="564230" grpId="0" autoUpdateAnimBg="0"/>
      <p:bldP spid="564239" grpId="0" autoUpdateAnimBg="0"/>
      <p:bldP spid="5642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9104935B-7536-3340-9C84-26E86C52D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中断隐指令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F847E365-F7C5-AF43-BF5D-C78AFDC0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858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保护程序断点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234CF470-21E0-4840-ADF9-58B6243C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寻找服务程序入口地址</a:t>
            </a: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58450468-6AE0-4B46-BDBB-AA782B7F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2667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硬件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</a:t>
            </a:r>
          </a:p>
        </p:txBody>
      </p:sp>
      <p:grpSp>
        <p:nvGrpSpPr>
          <p:cNvPr id="565254" name="Group 6">
            <a:extLst>
              <a:ext uri="{FF2B5EF4-FFF2-40B4-BE49-F238E27FC236}">
                <a16:creationId xmlns:a16="http://schemas.microsoft.com/office/drawing/2014/main" id="{196277F3-9AD8-674E-80E2-D66FD219C7D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419600"/>
            <a:ext cx="1295400" cy="762000"/>
            <a:chOff x="2304" y="2784"/>
            <a:chExt cx="816" cy="480"/>
          </a:xfrm>
        </p:grpSpPr>
        <p:sp>
          <p:nvSpPr>
            <p:cNvPr id="565255" name="Text Box 7">
              <a:extLst>
                <a:ext uri="{FF2B5EF4-FFF2-40B4-BE49-F238E27FC236}">
                  <a16:creationId xmlns:a16="http://schemas.microsoft.com/office/drawing/2014/main" id="{E1DA5C98-3876-DE45-82AF-D575122BA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812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形成部件</a:t>
              </a:r>
            </a:p>
          </p:txBody>
        </p:sp>
        <p:sp>
          <p:nvSpPr>
            <p:cNvPr id="565256" name="Rectangle 8">
              <a:extLst>
                <a:ext uri="{FF2B5EF4-FFF2-40B4-BE49-F238E27FC236}">
                  <a16:creationId xmlns:a16="http://schemas.microsoft.com/office/drawing/2014/main" id="{E2FEDB96-D877-F24C-AA9E-4555B3FFC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5257" name="Group 9">
            <a:extLst>
              <a:ext uri="{FF2B5EF4-FFF2-40B4-BE49-F238E27FC236}">
                <a16:creationId xmlns:a16="http://schemas.microsoft.com/office/drawing/2014/main" id="{26B6F05F-81E9-6A42-BE6B-8BC5232D403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733800"/>
            <a:ext cx="1066800" cy="908050"/>
            <a:chOff x="3840" y="2352"/>
            <a:chExt cx="672" cy="572"/>
          </a:xfrm>
        </p:grpSpPr>
        <p:sp>
          <p:nvSpPr>
            <p:cNvPr id="565258" name="Text Box 10">
              <a:extLst>
                <a:ext uri="{FF2B5EF4-FFF2-40B4-BE49-F238E27FC236}">
                  <a16:creationId xmlns:a16="http://schemas.microsoft.com/office/drawing/2014/main" id="{27BEFD3E-B7CA-8D45-87C1-28333D363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2516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endPara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5259" name="Rectangle 11">
              <a:extLst>
                <a:ext uri="{FF2B5EF4-FFF2-40B4-BE49-F238E27FC236}">
                  <a16:creationId xmlns:a16="http://schemas.microsoft.com/office/drawing/2014/main" id="{51101600-402F-8346-90A8-1B31D94D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60" name="Text Box 12">
              <a:extLst>
                <a:ext uri="{FF2B5EF4-FFF2-40B4-BE49-F238E27FC236}">
                  <a16:creationId xmlns:a16="http://schemas.microsoft.com/office/drawing/2014/main" id="{5D4FC8DC-1E28-9341-9115-FB463513B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65261" name="Text Box 13">
              <a:extLst>
                <a:ext uri="{FF2B5EF4-FFF2-40B4-BE49-F238E27FC236}">
                  <a16:creationId xmlns:a16="http://schemas.microsoft.com/office/drawing/2014/main" id="{09C59327-9B78-C44B-876E-57447963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5262" name="Text Box 14">
              <a:extLst>
                <a:ext uri="{FF2B5EF4-FFF2-40B4-BE49-F238E27FC236}">
                  <a16:creationId xmlns:a16="http://schemas.microsoft.com/office/drawing/2014/main" id="{5114C845-0A2E-094A-8E4C-D3BC5BB03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69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grpSp>
        <p:nvGrpSpPr>
          <p:cNvPr id="565263" name="Group 15">
            <a:extLst>
              <a:ext uri="{FF2B5EF4-FFF2-40B4-BE49-F238E27FC236}">
                <a16:creationId xmlns:a16="http://schemas.microsoft.com/office/drawing/2014/main" id="{C880C795-B53E-224E-B3C2-E06E881098C5}"/>
              </a:ext>
            </a:extLst>
          </p:cNvPr>
          <p:cNvGrpSpPr>
            <a:grpSpLocks/>
          </p:cNvGrpSpPr>
          <p:nvPr/>
        </p:nvGrpSpPr>
        <p:grpSpPr bwMode="auto">
          <a:xfrm>
            <a:off x="9339263" y="3733800"/>
            <a:ext cx="1066800" cy="920750"/>
            <a:chOff x="4923" y="2352"/>
            <a:chExt cx="672" cy="580"/>
          </a:xfrm>
        </p:grpSpPr>
        <p:sp>
          <p:nvSpPr>
            <p:cNvPr id="565264" name="Text Box 16">
              <a:extLst>
                <a:ext uri="{FF2B5EF4-FFF2-40B4-BE49-F238E27FC236}">
                  <a16:creationId xmlns:a16="http://schemas.microsoft.com/office/drawing/2014/main" id="{3E1A507D-90BE-774B-9658-CB295A51A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516"/>
              <a:ext cx="5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EINT</a:t>
              </a:r>
              <a:endPara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5265" name="Rectangle 17">
              <a:extLst>
                <a:ext uri="{FF2B5EF4-FFF2-40B4-BE49-F238E27FC236}">
                  <a16:creationId xmlns:a16="http://schemas.microsoft.com/office/drawing/2014/main" id="{C76707C5-8E60-E646-9041-E881DDF7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66" name="Text Box 18">
              <a:extLst>
                <a:ext uri="{FF2B5EF4-FFF2-40B4-BE49-F238E27FC236}">
                  <a16:creationId xmlns:a16="http://schemas.microsoft.com/office/drawing/2014/main" id="{ECCA6CF4-A8FE-844A-94D8-66FF387B7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" y="26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65267" name="Text Box 19">
              <a:extLst>
                <a:ext uri="{FF2B5EF4-FFF2-40B4-BE49-F238E27FC236}">
                  <a16:creationId xmlns:a16="http://schemas.microsoft.com/office/drawing/2014/main" id="{58A6DAAD-3817-544A-9792-CD5B6D166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" y="23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65268" name="Text Box 20">
              <a:extLst>
                <a:ext uri="{FF2B5EF4-FFF2-40B4-BE49-F238E27FC236}">
                  <a16:creationId xmlns:a16="http://schemas.microsoft.com/office/drawing/2014/main" id="{B0A2A92A-D251-4A4E-8361-3F3C63A5A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7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565269" name="Rectangle 21">
            <a:extLst>
              <a:ext uri="{FF2B5EF4-FFF2-40B4-BE49-F238E27FC236}">
                <a16:creationId xmlns:a16="http://schemas.microsoft.com/office/drawing/2014/main" id="{D26CEA70-54B8-2A4B-959D-5CB875B9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295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grpSp>
        <p:nvGrpSpPr>
          <p:cNvPr id="565270" name="Group 22">
            <a:extLst>
              <a:ext uri="{FF2B5EF4-FFF2-40B4-BE49-F238E27FC236}">
                <a16:creationId xmlns:a16="http://schemas.microsoft.com/office/drawing/2014/main" id="{5E455BC1-51CC-4B4B-8340-19E6992E28E4}"/>
              </a:ext>
            </a:extLst>
          </p:cNvPr>
          <p:cNvGrpSpPr>
            <a:grpSpLocks/>
          </p:cNvGrpSpPr>
          <p:nvPr/>
        </p:nvGrpSpPr>
        <p:grpSpPr bwMode="auto">
          <a:xfrm>
            <a:off x="9829800" y="4868864"/>
            <a:ext cx="609600" cy="377825"/>
            <a:chOff x="5232" y="3067"/>
            <a:chExt cx="384" cy="238"/>
          </a:xfrm>
        </p:grpSpPr>
        <p:sp>
          <p:nvSpPr>
            <p:cNvPr id="565271" name="Oval 23">
              <a:extLst>
                <a:ext uri="{FF2B5EF4-FFF2-40B4-BE49-F238E27FC236}">
                  <a16:creationId xmlns:a16="http://schemas.microsoft.com/office/drawing/2014/main" id="{2F9BDA81-70A1-7941-AC1D-54DB07B5A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72" name="Rectangle 24">
              <a:extLst>
                <a:ext uri="{FF2B5EF4-FFF2-40B4-BE49-F238E27FC236}">
                  <a16:creationId xmlns:a16="http://schemas.microsoft.com/office/drawing/2014/main" id="{4EBAA586-76FE-0245-BFA5-1BC6FB47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10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73" name="Text Box 25">
              <a:extLst>
                <a:ext uri="{FF2B5EF4-FFF2-40B4-BE49-F238E27FC236}">
                  <a16:creationId xmlns:a16="http://schemas.microsoft.com/office/drawing/2014/main" id="{B6FF7BC1-34D4-FE41-8C9C-CC454CC73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3074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65274" name="Freeform 26">
            <a:extLst>
              <a:ext uri="{FF2B5EF4-FFF2-40B4-BE49-F238E27FC236}">
                <a16:creationId xmlns:a16="http://schemas.microsoft.com/office/drawing/2014/main" id="{0477AF32-C2AF-324D-AAF2-1FDBDE8D5EF6}"/>
              </a:ext>
            </a:extLst>
          </p:cNvPr>
          <p:cNvSpPr>
            <a:spLocks/>
          </p:cNvSpPr>
          <p:nvPr/>
        </p:nvSpPr>
        <p:spPr bwMode="auto">
          <a:xfrm>
            <a:off x="10125075" y="4610100"/>
            <a:ext cx="1588" cy="280988"/>
          </a:xfrm>
          <a:custGeom>
            <a:avLst/>
            <a:gdLst>
              <a:gd name="T0" fmla="*/ 0 w 1"/>
              <a:gd name="T1" fmla="*/ 0 h 177"/>
              <a:gd name="T2" fmla="*/ 0 w 1"/>
              <a:gd name="T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5275" name="Group 27">
            <a:extLst>
              <a:ext uri="{FF2B5EF4-FFF2-40B4-BE49-F238E27FC236}">
                <a16:creationId xmlns:a16="http://schemas.microsoft.com/office/drawing/2014/main" id="{EE7AC6A6-7879-9D44-AE6A-FEB42706FB5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868863"/>
            <a:ext cx="609600" cy="373062"/>
            <a:chOff x="3840" y="3067"/>
            <a:chExt cx="384" cy="235"/>
          </a:xfrm>
        </p:grpSpPr>
        <p:sp>
          <p:nvSpPr>
            <p:cNvPr id="565276" name="Oval 28">
              <a:extLst>
                <a:ext uri="{FF2B5EF4-FFF2-40B4-BE49-F238E27FC236}">
                  <a16:creationId xmlns:a16="http://schemas.microsoft.com/office/drawing/2014/main" id="{5C27126B-ADBA-034D-8BB1-9038B749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77" name="Rectangle 29">
              <a:extLst>
                <a:ext uri="{FF2B5EF4-FFF2-40B4-BE49-F238E27FC236}">
                  <a16:creationId xmlns:a16="http://schemas.microsoft.com/office/drawing/2014/main" id="{13457E6A-0EBB-234A-B9CE-E4367DE2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0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78" name="Text Box 30">
              <a:extLst>
                <a:ext uri="{FF2B5EF4-FFF2-40B4-BE49-F238E27FC236}">
                  <a16:creationId xmlns:a16="http://schemas.microsoft.com/office/drawing/2014/main" id="{FAFDA06A-4E62-9C4C-8DF6-17DA73D25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&amp;</a:t>
              </a:r>
            </a:p>
          </p:txBody>
        </p:sp>
      </p:grpSp>
      <p:sp>
        <p:nvSpPr>
          <p:cNvPr id="565279" name="Freeform 31">
            <a:extLst>
              <a:ext uri="{FF2B5EF4-FFF2-40B4-BE49-F238E27FC236}">
                <a16:creationId xmlns:a16="http://schemas.microsoft.com/office/drawing/2014/main" id="{265DB145-669E-6341-8110-42A9E764409C}"/>
              </a:ext>
            </a:extLst>
          </p:cNvPr>
          <p:cNvSpPr>
            <a:spLocks/>
          </p:cNvSpPr>
          <p:nvPr/>
        </p:nvSpPr>
        <p:spPr bwMode="auto">
          <a:xfrm>
            <a:off x="7923214" y="4595813"/>
            <a:ext cx="1587" cy="290512"/>
          </a:xfrm>
          <a:custGeom>
            <a:avLst/>
            <a:gdLst>
              <a:gd name="T0" fmla="*/ 0 w 1"/>
              <a:gd name="T1" fmla="*/ 0 h 183"/>
              <a:gd name="T2" fmla="*/ 0 w 1"/>
              <a:gd name="T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5280" name="Group 32">
            <a:extLst>
              <a:ext uri="{FF2B5EF4-FFF2-40B4-BE49-F238E27FC236}">
                <a16:creationId xmlns:a16="http://schemas.microsoft.com/office/drawing/2014/main" id="{A7E59F86-AE0D-0647-95EE-A2412B30B6F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459414"/>
            <a:ext cx="914400" cy="369887"/>
            <a:chOff x="3648" y="3439"/>
            <a:chExt cx="576" cy="233"/>
          </a:xfrm>
        </p:grpSpPr>
        <p:sp>
          <p:nvSpPr>
            <p:cNvPr id="565281" name="Text Box 33">
              <a:extLst>
                <a:ext uri="{FF2B5EF4-FFF2-40B4-BE49-F238E27FC236}">
                  <a16:creationId xmlns:a16="http://schemas.microsoft.com/office/drawing/2014/main" id="{80628B40-850C-2340-9FB9-94FFEBDA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439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565282" name="Rectangle 34">
              <a:extLst>
                <a:ext uri="{FF2B5EF4-FFF2-40B4-BE49-F238E27FC236}">
                  <a16:creationId xmlns:a16="http://schemas.microsoft.com/office/drawing/2014/main" id="{AB95133B-13F5-6A46-A9A4-F8EFC8561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56"/>
              <a:ext cx="576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5283" name="Group 35">
            <a:extLst>
              <a:ext uri="{FF2B5EF4-FFF2-40B4-BE49-F238E27FC236}">
                <a16:creationId xmlns:a16="http://schemas.microsoft.com/office/drawing/2014/main" id="{55542779-C297-2E4C-A3F5-1205C28D241E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6384926"/>
            <a:ext cx="950912" cy="396875"/>
            <a:chOff x="3673" y="4070"/>
            <a:chExt cx="599" cy="250"/>
          </a:xfrm>
        </p:grpSpPr>
        <p:sp>
          <p:nvSpPr>
            <p:cNvPr id="565284" name="Text Box 36">
              <a:extLst>
                <a:ext uri="{FF2B5EF4-FFF2-40B4-BE49-F238E27FC236}">
                  <a16:creationId xmlns:a16="http://schemas.microsoft.com/office/drawing/2014/main" id="{6742466D-0E48-2749-9500-35D03690E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407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排队器</a:t>
              </a:r>
            </a:p>
          </p:txBody>
        </p:sp>
        <p:sp>
          <p:nvSpPr>
            <p:cNvPr id="565285" name="Rectangle 37">
              <a:extLst>
                <a:ext uri="{FF2B5EF4-FFF2-40B4-BE49-F238E27FC236}">
                  <a16:creationId xmlns:a16="http://schemas.microsoft.com/office/drawing/2014/main" id="{8E1DB02E-1580-004F-974B-269BC339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40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5286" name="AutoShape 38">
            <a:extLst>
              <a:ext uri="{FF2B5EF4-FFF2-40B4-BE49-F238E27FC236}">
                <a16:creationId xmlns:a16="http://schemas.microsoft.com/office/drawing/2014/main" id="{7E2DB682-864C-6149-BCAB-8B9AA66C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5287" name="Group 39">
            <a:extLst>
              <a:ext uri="{FF2B5EF4-FFF2-40B4-BE49-F238E27FC236}">
                <a16:creationId xmlns:a16="http://schemas.microsoft.com/office/drawing/2014/main" id="{F84B8552-1903-8442-A056-C266AC68BC1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181600"/>
            <a:ext cx="2800350" cy="1066800"/>
            <a:chOff x="2400" y="3312"/>
            <a:chExt cx="1764" cy="672"/>
          </a:xfrm>
        </p:grpSpPr>
        <p:sp>
          <p:nvSpPr>
            <p:cNvPr id="565288" name="Freeform 40">
              <a:extLst>
                <a:ext uri="{FF2B5EF4-FFF2-40B4-BE49-F238E27FC236}">
                  <a16:creationId xmlns:a16="http://schemas.microsoft.com/office/drawing/2014/main" id="{2FA56046-4812-CE4B-AE29-9EEF5915F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312"/>
              <a:ext cx="1188" cy="480"/>
            </a:xfrm>
            <a:custGeom>
              <a:avLst/>
              <a:gdLst>
                <a:gd name="T0" fmla="*/ 0 w 1188"/>
                <a:gd name="T1" fmla="*/ 0 h 480"/>
                <a:gd name="T2" fmla="*/ 0 w 1188"/>
                <a:gd name="T3" fmla="*/ 480 h 480"/>
                <a:gd name="T4" fmla="*/ 1188 w 1188"/>
                <a:gd name="T5" fmla="*/ 47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8" h="480">
                  <a:moveTo>
                    <a:pt x="0" y="0"/>
                  </a:moveTo>
                  <a:lnTo>
                    <a:pt x="0" y="480"/>
                  </a:lnTo>
                  <a:lnTo>
                    <a:pt x="1188" y="47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89" name="Freeform 41">
              <a:extLst>
                <a:ext uri="{FF2B5EF4-FFF2-40B4-BE49-F238E27FC236}">
                  <a16:creationId xmlns:a16="http://schemas.microsoft.com/office/drawing/2014/main" id="{F94E8E82-8484-124B-A310-0031E3191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312"/>
              <a:ext cx="1332" cy="576"/>
            </a:xfrm>
            <a:custGeom>
              <a:avLst/>
              <a:gdLst>
                <a:gd name="T0" fmla="*/ 0 w 1332"/>
                <a:gd name="T1" fmla="*/ 0 h 576"/>
                <a:gd name="T2" fmla="*/ 0 w 1332"/>
                <a:gd name="T3" fmla="*/ 576 h 576"/>
                <a:gd name="T4" fmla="*/ 1332 w 13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2" h="576">
                  <a:moveTo>
                    <a:pt x="0" y="0"/>
                  </a:moveTo>
                  <a:lnTo>
                    <a:pt x="0" y="576"/>
                  </a:lnTo>
                  <a:lnTo>
                    <a:pt x="1332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90" name="Freeform 42">
              <a:extLst>
                <a:ext uri="{FF2B5EF4-FFF2-40B4-BE49-F238E27FC236}">
                  <a16:creationId xmlns:a16="http://schemas.microsoft.com/office/drawing/2014/main" id="{BADB9D52-1A3D-2149-89A8-A663CFB59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312"/>
              <a:ext cx="1377" cy="672"/>
            </a:xfrm>
            <a:custGeom>
              <a:avLst/>
              <a:gdLst>
                <a:gd name="T0" fmla="*/ 0 w 1377"/>
                <a:gd name="T1" fmla="*/ 0 h 672"/>
                <a:gd name="T2" fmla="*/ 0 w 1377"/>
                <a:gd name="T3" fmla="*/ 672 h 672"/>
                <a:gd name="T4" fmla="*/ 1377 w 1377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7" h="672">
                  <a:moveTo>
                    <a:pt x="0" y="0"/>
                  </a:moveTo>
                  <a:lnTo>
                    <a:pt x="0" y="672"/>
                  </a:lnTo>
                  <a:lnTo>
                    <a:pt x="1377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91" name="Text Box 43">
              <a:extLst>
                <a:ext uri="{FF2B5EF4-FFF2-40B4-BE49-F238E27FC236}">
                  <a16:creationId xmlns:a16="http://schemas.microsoft.com/office/drawing/2014/main" id="{43A03FEA-6C26-F24B-95C1-2BD51B4F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46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65292" name="Group 44">
            <a:extLst>
              <a:ext uri="{FF2B5EF4-FFF2-40B4-BE49-F238E27FC236}">
                <a16:creationId xmlns:a16="http://schemas.microsoft.com/office/drawing/2014/main" id="{B33F3CFE-6C7B-0841-9D3A-7C81D1C1B950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5786439"/>
            <a:ext cx="614362" cy="600075"/>
            <a:chOff x="3777" y="3645"/>
            <a:chExt cx="387" cy="378"/>
          </a:xfrm>
        </p:grpSpPr>
        <p:sp>
          <p:nvSpPr>
            <p:cNvPr id="565293" name="Freeform 45">
              <a:extLst>
                <a:ext uri="{FF2B5EF4-FFF2-40B4-BE49-F238E27FC236}">
                  <a16:creationId xmlns:a16="http://schemas.microsoft.com/office/drawing/2014/main" id="{4D3C8AA7-F93C-3942-8CAF-7F3A77E25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3645"/>
              <a:ext cx="2" cy="375"/>
            </a:xfrm>
            <a:custGeom>
              <a:avLst/>
              <a:gdLst>
                <a:gd name="T0" fmla="*/ 0 w 2"/>
                <a:gd name="T1" fmla="*/ 0 h 375"/>
                <a:gd name="T2" fmla="*/ 2 w 2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75">
                  <a:moveTo>
                    <a:pt x="0" y="0"/>
                  </a:moveTo>
                  <a:lnTo>
                    <a:pt x="2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94" name="Freeform 46">
              <a:extLst>
                <a:ext uri="{FF2B5EF4-FFF2-40B4-BE49-F238E27FC236}">
                  <a16:creationId xmlns:a16="http://schemas.microsoft.com/office/drawing/2014/main" id="{7EFB5DCB-D407-9A4E-B873-FAAE128C1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3648"/>
              <a:ext cx="1" cy="375"/>
            </a:xfrm>
            <a:custGeom>
              <a:avLst/>
              <a:gdLst>
                <a:gd name="T0" fmla="*/ 1 w 1"/>
                <a:gd name="T1" fmla="*/ 0 h 375"/>
                <a:gd name="T2" fmla="*/ 0 w 1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75">
                  <a:moveTo>
                    <a:pt x="1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95" name="Freeform 47">
              <a:extLst>
                <a:ext uri="{FF2B5EF4-FFF2-40B4-BE49-F238E27FC236}">
                  <a16:creationId xmlns:a16="http://schemas.microsoft.com/office/drawing/2014/main" id="{4E0BD30E-3585-C745-B9FA-67A7DAAE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3651"/>
              <a:ext cx="4" cy="372"/>
            </a:xfrm>
            <a:custGeom>
              <a:avLst/>
              <a:gdLst>
                <a:gd name="T0" fmla="*/ 4 w 4"/>
                <a:gd name="T1" fmla="*/ 0 h 372"/>
                <a:gd name="T2" fmla="*/ 0 w 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72">
                  <a:moveTo>
                    <a:pt x="4" y="0"/>
                  </a:moveTo>
                  <a:lnTo>
                    <a:pt x="0" y="3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5296" name="Text Box 48">
              <a:extLst>
                <a:ext uri="{FF2B5EF4-FFF2-40B4-BE49-F238E27FC236}">
                  <a16:creationId xmlns:a16="http://schemas.microsoft.com/office/drawing/2014/main" id="{E17FF27C-4376-364F-974C-AEC4E5464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7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65297" name="Freeform 49">
            <a:extLst>
              <a:ext uri="{FF2B5EF4-FFF2-40B4-BE49-F238E27FC236}">
                <a16:creationId xmlns:a16="http://schemas.microsoft.com/office/drawing/2014/main" id="{E489C333-F8E3-414A-A116-EBF2D4453030}"/>
              </a:ext>
            </a:extLst>
          </p:cNvPr>
          <p:cNvSpPr>
            <a:spLocks/>
          </p:cNvSpPr>
          <p:nvPr/>
        </p:nvSpPr>
        <p:spPr bwMode="auto">
          <a:xfrm>
            <a:off x="7772400" y="5210176"/>
            <a:ext cx="1588" cy="276225"/>
          </a:xfrm>
          <a:custGeom>
            <a:avLst/>
            <a:gdLst>
              <a:gd name="T0" fmla="*/ 0 w 1"/>
              <a:gd name="T1" fmla="*/ 0 h 174"/>
              <a:gd name="T2" fmla="*/ 1 w 1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4">
                <a:moveTo>
                  <a:pt x="0" y="0"/>
                </a:moveTo>
                <a:lnTo>
                  <a:pt x="1" y="17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5298" name="Freeform 50">
            <a:extLst>
              <a:ext uri="{FF2B5EF4-FFF2-40B4-BE49-F238E27FC236}">
                <a16:creationId xmlns:a16="http://schemas.microsoft.com/office/drawing/2014/main" id="{91DA720F-6A15-6E49-B0B2-0FB484D2558B}"/>
              </a:ext>
            </a:extLst>
          </p:cNvPr>
          <p:cNvSpPr>
            <a:spLocks/>
          </p:cNvSpPr>
          <p:nvPr/>
        </p:nvSpPr>
        <p:spPr bwMode="auto">
          <a:xfrm>
            <a:off x="8077201" y="3509963"/>
            <a:ext cx="1528763" cy="1828800"/>
          </a:xfrm>
          <a:custGeom>
            <a:avLst/>
            <a:gdLst>
              <a:gd name="T0" fmla="*/ 0 w 963"/>
              <a:gd name="T1" fmla="*/ 1071 h 1152"/>
              <a:gd name="T2" fmla="*/ 0 w 963"/>
              <a:gd name="T3" fmla="*/ 1152 h 1152"/>
              <a:gd name="T4" fmla="*/ 693 w 963"/>
              <a:gd name="T5" fmla="*/ 1149 h 1152"/>
              <a:gd name="T6" fmla="*/ 693 w 963"/>
              <a:gd name="T7" fmla="*/ 3 h 1152"/>
              <a:gd name="T8" fmla="*/ 963 w 963"/>
              <a:gd name="T9" fmla="*/ 0 h 1152"/>
              <a:gd name="T10" fmla="*/ 963 w 963"/>
              <a:gd name="T11" fmla="*/ 156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3" h="1152">
                <a:moveTo>
                  <a:pt x="0" y="1071"/>
                </a:moveTo>
                <a:lnTo>
                  <a:pt x="0" y="1152"/>
                </a:lnTo>
                <a:lnTo>
                  <a:pt x="693" y="1149"/>
                </a:lnTo>
                <a:lnTo>
                  <a:pt x="693" y="3"/>
                </a:lnTo>
                <a:lnTo>
                  <a:pt x="963" y="0"/>
                </a:lnTo>
                <a:lnTo>
                  <a:pt x="963" y="1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5299" name="Freeform 51">
            <a:extLst>
              <a:ext uri="{FF2B5EF4-FFF2-40B4-BE49-F238E27FC236}">
                <a16:creationId xmlns:a16="http://schemas.microsoft.com/office/drawing/2014/main" id="{7F05D100-6DBE-144A-BED1-6E056EF9BF7B}"/>
              </a:ext>
            </a:extLst>
          </p:cNvPr>
          <p:cNvSpPr>
            <a:spLocks/>
          </p:cNvSpPr>
          <p:nvPr/>
        </p:nvSpPr>
        <p:spPr bwMode="auto">
          <a:xfrm>
            <a:off x="7848600" y="3505200"/>
            <a:ext cx="2286000" cy="2133600"/>
          </a:xfrm>
          <a:custGeom>
            <a:avLst/>
            <a:gdLst>
              <a:gd name="T0" fmla="*/ 1440 w 1440"/>
              <a:gd name="T1" fmla="*/ 1080 h 1344"/>
              <a:gd name="T2" fmla="*/ 1440 w 1440"/>
              <a:gd name="T3" fmla="*/ 1344 h 1344"/>
              <a:gd name="T4" fmla="*/ 672 w 1440"/>
              <a:gd name="T5" fmla="*/ 1344 h 1344"/>
              <a:gd name="T6" fmla="*/ 672 w 1440"/>
              <a:gd name="T7" fmla="*/ 0 h 1344"/>
              <a:gd name="T8" fmla="*/ 0 w 1440"/>
              <a:gd name="T9" fmla="*/ 0 h 1344"/>
              <a:gd name="T10" fmla="*/ 0 w 1440"/>
              <a:gd name="T11" fmla="*/ 16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344">
                <a:moveTo>
                  <a:pt x="1440" y="1080"/>
                </a:moveTo>
                <a:lnTo>
                  <a:pt x="1440" y="1344"/>
                </a:lnTo>
                <a:lnTo>
                  <a:pt x="672" y="1344"/>
                </a:lnTo>
                <a:lnTo>
                  <a:pt x="672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5300" name="Text Box 52">
            <a:extLst>
              <a:ext uri="{FF2B5EF4-FFF2-40B4-BE49-F238E27FC236}">
                <a16:creationId xmlns:a16="http://schemas.microsoft.com/office/drawing/2014/main" id="{4041535A-BF62-A444-9FAA-1C98541F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断点存于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特定地址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 0 号地址） 内</a:t>
            </a:r>
          </a:p>
        </p:txBody>
      </p:sp>
      <p:sp>
        <p:nvSpPr>
          <p:cNvPr id="565301" name="Text Box 53">
            <a:extLst>
              <a:ext uri="{FF2B5EF4-FFF2-40B4-BE49-F238E27FC236}">
                <a16:creationId xmlns:a16="http://schemas.microsoft.com/office/drawing/2014/main" id="{CE6B381A-AEA0-364F-84FC-E42F29F7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0651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断点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</a:p>
        </p:txBody>
      </p:sp>
      <p:sp>
        <p:nvSpPr>
          <p:cNvPr id="565302" name="Text Box 54">
            <a:extLst>
              <a:ext uri="{FF2B5EF4-FFF2-40B4-BE49-F238E27FC236}">
                <a16:creationId xmlns:a16="http://schemas.microsoft.com/office/drawing/2014/main" id="{EB2B0E56-0D45-3E45-BA87-B18CE83D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9"/>
            <a:ext cx="172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中断标记</a:t>
            </a:r>
          </a:p>
        </p:txBody>
      </p:sp>
      <p:sp>
        <p:nvSpPr>
          <p:cNvPr id="565303" name="Text Box 55">
            <a:extLst>
              <a:ext uri="{FF2B5EF4-FFF2-40B4-BE49-F238E27FC236}">
                <a16:creationId xmlns:a16="http://schemas.microsoft.com/office/drawing/2014/main" id="{068BBB92-C653-AB4E-900C-F924CE3D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10189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EINT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允许中断</a:t>
            </a:r>
          </a:p>
        </p:txBody>
      </p:sp>
      <p:sp>
        <p:nvSpPr>
          <p:cNvPr id="565304" name="Text Box 56">
            <a:extLst>
              <a:ext uri="{FF2B5EF4-FFF2-40B4-BE49-F238E27FC236}">
                <a16:creationId xmlns:a16="http://schemas.microsoft.com/office/drawing/2014/main" id="{1E623B37-2FE4-2648-962A-E7E98C6F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56289"/>
            <a:ext cx="1608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565305" name="Rectangle 57">
            <a:extLst>
              <a:ext uri="{FF2B5EF4-FFF2-40B4-BE49-F238E27FC236}">
                <a16:creationId xmlns:a16="http://schemas.microsoft.com/office/drawing/2014/main" id="{A91C94E0-D78B-6544-B23E-CB4C4A50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grpSp>
        <p:nvGrpSpPr>
          <p:cNvPr id="565306" name="Group 58">
            <a:extLst>
              <a:ext uri="{FF2B5EF4-FFF2-40B4-BE49-F238E27FC236}">
                <a16:creationId xmlns:a16="http://schemas.microsoft.com/office/drawing/2014/main" id="{5EF641B4-35A0-9B46-985C-A87463879BE7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2438400"/>
            <a:ext cx="6723063" cy="533400"/>
            <a:chOff x="720" y="1536"/>
            <a:chExt cx="4235" cy="336"/>
          </a:xfrm>
        </p:grpSpPr>
        <p:grpSp>
          <p:nvGrpSpPr>
            <p:cNvPr id="565307" name="Group 59">
              <a:extLst>
                <a:ext uri="{FF2B5EF4-FFF2-40B4-BE49-F238E27FC236}">
                  <a16:creationId xmlns:a16="http://schemas.microsoft.com/office/drawing/2014/main" id="{495FF389-D81C-E044-B49F-96F3A0F28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536"/>
              <a:ext cx="1488" cy="336"/>
              <a:chOff x="720" y="1536"/>
              <a:chExt cx="1488" cy="336"/>
            </a:xfrm>
          </p:grpSpPr>
          <p:sp>
            <p:nvSpPr>
              <p:cNvPr id="565308" name="Rectangle 60">
                <a:extLst>
                  <a:ext uri="{FF2B5EF4-FFF2-40B4-BE49-F238E27FC236}">
                    <a16:creationId xmlns:a16="http://schemas.microsoft.com/office/drawing/2014/main" id="{1D52046E-28DA-A74C-AB19-952029974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81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向量地址</a:t>
                </a:r>
              </a:p>
            </p:txBody>
          </p:sp>
          <p:sp>
            <p:nvSpPr>
              <p:cNvPr id="565309" name="Rectangle 61">
                <a:extLst>
                  <a:ext uri="{FF2B5EF4-FFF2-40B4-BE49-F238E27FC236}">
                    <a16:creationId xmlns:a16="http://schemas.microsoft.com/office/drawing/2014/main" id="{EAEF93BB-94AD-1941-818C-FEF6FFAB2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565310" name="Line 62">
                <a:extLst>
                  <a:ext uri="{FF2B5EF4-FFF2-40B4-BE49-F238E27FC236}">
                    <a16:creationId xmlns:a16="http://schemas.microsoft.com/office/drawing/2014/main" id="{A0874CB5-7216-CF47-9818-C06808B75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5311" name="Text Box 63">
              <a:extLst>
                <a:ext uri="{FF2B5EF4-FFF2-40B4-BE49-F238E27FC236}">
                  <a16:creationId xmlns:a16="http://schemas.microsoft.com/office/drawing/2014/main" id="{C8782527-8003-B04C-B53F-959857C69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564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（硬件向量法）</a:t>
              </a:r>
            </a:p>
          </p:txBody>
        </p:sp>
      </p:grpSp>
      <p:grpSp>
        <p:nvGrpSpPr>
          <p:cNvPr id="565312" name="Group 64">
            <a:extLst>
              <a:ext uri="{FF2B5EF4-FFF2-40B4-BE49-F238E27FC236}">
                <a16:creationId xmlns:a16="http://schemas.microsoft.com/office/drawing/2014/main" id="{CE0A3EC7-2BC5-8646-90B4-CDE080660AC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33700"/>
            <a:ext cx="8991600" cy="571500"/>
            <a:chOff x="720" y="1848"/>
            <a:chExt cx="5664" cy="360"/>
          </a:xfrm>
        </p:grpSpPr>
        <p:grpSp>
          <p:nvGrpSpPr>
            <p:cNvPr id="565313" name="Group 65">
              <a:extLst>
                <a:ext uri="{FF2B5EF4-FFF2-40B4-BE49-F238E27FC236}">
                  <a16:creationId xmlns:a16="http://schemas.microsoft.com/office/drawing/2014/main" id="{99025582-0BA4-1A4C-8D6A-0B8AAE55A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48"/>
              <a:ext cx="2976" cy="360"/>
              <a:chOff x="816" y="1872"/>
              <a:chExt cx="2976" cy="360"/>
            </a:xfrm>
          </p:grpSpPr>
          <p:sp>
            <p:nvSpPr>
              <p:cNvPr id="565314" name="Rectangle 66">
                <a:extLst>
                  <a:ext uri="{FF2B5EF4-FFF2-40B4-BE49-F238E27FC236}">
                    <a16:creationId xmlns:a16="http://schemas.microsoft.com/office/drawing/2014/main" id="{3BF6BFD1-72B0-9E4D-B483-51E3F1BC4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201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中断识别程序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入口地址</a:t>
                </a:r>
              </a:p>
            </p:txBody>
          </p:sp>
          <p:sp>
            <p:nvSpPr>
              <p:cNvPr id="565315" name="Rectangle 67">
                <a:extLst>
                  <a:ext uri="{FF2B5EF4-FFF2-40B4-BE49-F238E27FC236}">
                    <a16:creationId xmlns:a16="http://schemas.microsoft.com/office/drawing/2014/main" id="{FA59E70B-1EAD-4D4F-B24E-7474AF40D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65316" name="Rectangle 68">
                <a:extLst>
                  <a:ext uri="{FF2B5EF4-FFF2-40B4-BE49-F238E27FC236}">
                    <a16:creationId xmlns:a16="http://schemas.microsoft.com/office/drawing/2014/main" id="{7B92B8FA-F17F-6B4C-9BD7-CBF68194A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565317" name="Line 69">
                <a:extLst>
                  <a:ext uri="{FF2B5EF4-FFF2-40B4-BE49-F238E27FC236}">
                    <a16:creationId xmlns:a16="http://schemas.microsoft.com/office/drawing/2014/main" id="{D38654CE-3CBB-C048-9F12-8C382411F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5318" name="Text Box 70">
              <a:extLst>
                <a:ext uri="{FF2B5EF4-FFF2-40B4-BE49-F238E27FC236}">
                  <a16:creationId xmlns:a16="http://schemas.microsoft.com/office/drawing/2014/main" id="{D49F30A8-F465-8848-9B1E-2E39CB53B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（软件查询法）</a:t>
              </a:r>
            </a:p>
          </p:txBody>
        </p:sp>
      </p:grpSp>
      <p:sp>
        <p:nvSpPr>
          <p:cNvPr id="565319" name="AutoShape 7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AFBF7CF-9AF2-8D46-A8F1-1C4C8C145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6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6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6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5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6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6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5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utoUpdateAnimBg="0"/>
      <p:bldP spid="565252" grpId="0" autoUpdateAnimBg="0"/>
      <p:bldP spid="565253" grpId="0" autoUpdateAnimBg="0"/>
      <p:bldP spid="565269" grpId="0" animBg="1" autoUpdateAnimBg="0"/>
      <p:bldP spid="565300" grpId="0" autoUpdateAnimBg="0"/>
      <p:bldP spid="565301" grpId="0" autoUpdateAnimBg="0"/>
      <p:bldP spid="565302" grpId="0" autoUpdateAnimBg="0"/>
      <p:bldP spid="565303" grpId="0" autoUpdateAnimBg="0"/>
      <p:bldP spid="5653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5A9F8C3F-AF3D-034A-8324-9FB1AAE7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五、保护现场和恢复现场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2D0EEF2C-C74A-0B4B-97A0-03D768E3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175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保护现场</a:t>
            </a: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EBD4E54F-2CFB-AB42-85B0-DC8E02E1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恢复现场</a:t>
            </a:r>
          </a:p>
        </p:txBody>
      </p:sp>
      <p:grpSp>
        <p:nvGrpSpPr>
          <p:cNvPr id="566277" name="Group 5">
            <a:extLst>
              <a:ext uri="{FF2B5EF4-FFF2-40B4-BE49-F238E27FC236}">
                <a16:creationId xmlns:a16="http://schemas.microsoft.com/office/drawing/2014/main" id="{DCA8620F-0B4C-B940-925D-25A44BD3A47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14400"/>
            <a:ext cx="1981200" cy="1066800"/>
            <a:chOff x="1776" y="576"/>
            <a:chExt cx="1248" cy="672"/>
          </a:xfrm>
        </p:grpSpPr>
        <p:sp>
          <p:nvSpPr>
            <p:cNvPr id="566278" name="Rectangle 6">
              <a:extLst>
                <a:ext uri="{FF2B5EF4-FFF2-40B4-BE49-F238E27FC236}">
                  <a16:creationId xmlns:a16="http://schemas.microsoft.com/office/drawing/2014/main" id="{5B0970A2-A721-C542-8EB1-13C51325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12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内容</a:t>
              </a:r>
            </a:p>
          </p:txBody>
        </p:sp>
        <p:sp>
          <p:nvSpPr>
            <p:cNvPr id="566279" name="Rectangle 7">
              <a:extLst>
                <a:ext uri="{FF2B5EF4-FFF2-40B4-BE49-F238E27FC236}">
                  <a16:creationId xmlns:a16="http://schemas.microsoft.com/office/drawing/2014/main" id="{9C9169A3-A893-094C-93AB-6DBB519B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断点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6280" name="AutoShape 8">
            <a:extLst>
              <a:ext uri="{FF2B5EF4-FFF2-40B4-BE49-F238E27FC236}">
                <a16:creationId xmlns:a16="http://schemas.microsoft.com/office/drawing/2014/main" id="{C8DA493C-48CF-E343-9B68-F4E7D9E348A2}"/>
              </a:ext>
            </a:extLst>
          </p:cNvPr>
          <p:cNvSpPr>
            <a:spLocks/>
          </p:cNvSpPr>
          <p:nvPr/>
        </p:nvSpPr>
        <p:spPr bwMode="auto">
          <a:xfrm>
            <a:off x="4121150" y="1066800"/>
            <a:ext cx="146050" cy="685800"/>
          </a:xfrm>
          <a:prstGeom prst="leftBrace">
            <a:avLst>
              <a:gd name="adj1" fmla="val 391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6281" name="Rectangle 9">
            <a:extLst>
              <a:ext uri="{FF2B5EF4-FFF2-40B4-BE49-F238E27FC236}">
                <a16:creationId xmlns:a16="http://schemas.microsoft.com/office/drawing/2014/main" id="{D221B41C-382D-3A4E-9AD7-AF35B47A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29718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保护现场</a:t>
            </a:r>
          </a:p>
        </p:txBody>
      </p:sp>
      <p:sp>
        <p:nvSpPr>
          <p:cNvPr id="566282" name="Rectangle 10">
            <a:extLst>
              <a:ext uri="{FF2B5EF4-FFF2-40B4-BE49-F238E27FC236}">
                <a16:creationId xmlns:a16="http://schemas.microsoft.com/office/drawing/2014/main" id="{09FBE267-6C72-6F47-8D81-D4640B30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40005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其它服务程序</a:t>
            </a:r>
          </a:p>
        </p:txBody>
      </p:sp>
      <p:sp>
        <p:nvSpPr>
          <p:cNvPr id="566283" name="Rectangle 11">
            <a:extLst>
              <a:ext uri="{FF2B5EF4-FFF2-40B4-BE49-F238E27FC236}">
                <a16:creationId xmlns:a16="http://schemas.microsoft.com/office/drawing/2014/main" id="{A8F028B4-6B8D-BA47-B454-86C4D5BD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49911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</a:p>
        </p:txBody>
      </p:sp>
      <p:sp>
        <p:nvSpPr>
          <p:cNvPr id="566284" name="Rectangle 12">
            <a:extLst>
              <a:ext uri="{FF2B5EF4-FFF2-40B4-BE49-F238E27FC236}">
                <a16:creationId xmlns:a16="http://schemas.microsoft.com/office/drawing/2014/main" id="{F3EC10E3-4165-CE4A-92B4-F6F2E086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59817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中断返回</a:t>
            </a:r>
          </a:p>
        </p:txBody>
      </p:sp>
      <p:sp>
        <p:nvSpPr>
          <p:cNvPr id="566285" name="Rectangle 13">
            <a:extLst>
              <a:ext uri="{FF2B5EF4-FFF2-40B4-BE49-F238E27FC236}">
                <a16:creationId xmlns:a16="http://schemas.microsoft.com/office/drawing/2014/main" id="{053E76EF-10B1-834E-B920-E2A787D1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</a:p>
        </p:txBody>
      </p:sp>
      <p:sp>
        <p:nvSpPr>
          <p:cNvPr id="566286" name="Rectangle 14">
            <a:extLst>
              <a:ext uri="{FF2B5EF4-FFF2-40B4-BE49-F238E27FC236}">
                <a16:creationId xmlns:a16="http://schemas.microsoft.com/office/drawing/2014/main" id="{3526AFC0-0F2E-D645-B291-442B8BAF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视不同请求源而定</a:t>
            </a:r>
          </a:p>
        </p:txBody>
      </p:sp>
      <p:sp>
        <p:nvSpPr>
          <p:cNvPr id="566287" name="Rectangle 15">
            <a:extLst>
              <a:ext uri="{FF2B5EF4-FFF2-40B4-BE49-F238E27FC236}">
                <a16:creationId xmlns:a16="http://schemas.microsoft.com/office/drawing/2014/main" id="{7622FBCC-B9CF-3F4E-AA96-B1A13BD1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0292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</a:p>
        </p:txBody>
      </p:sp>
      <p:sp>
        <p:nvSpPr>
          <p:cNvPr id="566288" name="Text Box 16">
            <a:extLst>
              <a:ext uri="{FF2B5EF4-FFF2-40B4-BE49-F238E27FC236}">
                <a16:creationId xmlns:a16="http://schemas.microsoft.com/office/drawing/2014/main" id="{A6AC0038-6CBE-2D4D-A596-E947F45EE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780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中断服务程序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sp>
        <p:nvSpPr>
          <p:cNvPr id="566289" name="Text Box 17">
            <a:extLst>
              <a:ext uri="{FF2B5EF4-FFF2-40B4-BE49-F238E27FC236}">
                <a16:creationId xmlns:a16="http://schemas.microsoft.com/office/drawing/2014/main" id="{2D7C981D-29BD-6040-813C-BC470B32B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657600"/>
            <a:ext cx="4940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</a:t>
            </a:r>
          </a:p>
        </p:txBody>
      </p:sp>
      <p:sp>
        <p:nvSpPr>
          <p:cNvPr id="566290" name="AutoShape 18">
            <a:extLst>
              <a:ext uri="{FF2B5EF4-FFF2-40B4-BE49-F238E27FC236}">
                <a16:creationId xmlns:a16="http://schemas.microsoft.com/office/drawing/2014/main" id="{481603BC-4D1F-2347-A924-2C57D7FB72F2}"/>
              </a:ext>
            </a:extLst>
          </p:cNvPr>
          <p:cNvSpPr>
            <a:spLocks/>
          </p:cNvSpPr>
          <p:nvPr/>
        </p:nvSpPr>
        <p:spPr bwMode="auto">
          <a:xfrm>
            <a:off x="4191000" y="4675168"/>
            <a:ext cx="518818" cy="250865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6291" name="Text Box 19">
            <a:extLst>
              <a:ext uri="{FF2B5EF4-FFF2-40B4-BE49-F238E27FC236}">
                <a16:creationId xmlns:a16="http://schemas.microsoft.com/office/drawing/2014/main" id="{51F33B5B-D114-A94F-A4D4-4CF827B4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14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6292" name="Rectangle 20">
            <a:extLst>
              <a:ext uri="{FF2B5EF4-FFF2-40B4-BE49-F238E27FC236}">
                <a16:creationId xmlns:a16="http://schemas.microsoft.com/office/drawing/2014/main" id="{5A9BC3E1-1900-7E44-9DC9-1E22396B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1447800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中断服务程序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sp>
        <p:nvSpPr>
          <p:cNvPr id="566293" name="Rectangle 21">
            <a:extLst>
              <a:ext uri="{FF2B5EF4-FFF2-40B4-BE49-F238E27FC236}">
                <a16:creationId xmlns:a16="http://schemas.microsoft.com/office/drawing/2014/main" id="{E2AE620B-A0E0-864F-BBB5-845F2BFC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6294" name="Rectangle 22">
            <a:extLst>
              <a:ext uri="{FF2B5EF4-FFF2-40B4-BE49-F238E27FC236}">
                <a16:creationId xmlns:a16="http://schemas.microsoft.com/office/drawing/2014/main" id="{F2898C97-91BE-0046-AA0A-0056C3BF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IRET</a:t>
            </a:r>
          </a:p>
        </p:txBody>
      </p:sp>
      <p:sp>
        <p:nvSpPr>
          <p:cNvPr id="566295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DAD0C7-9924-5E4A-A893-FADEC6FB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7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autoUpdateAnimBg="0"/>
      <p:bldP spid="566276" grpId="0" autoUpdateAnimBg="0"/>
      <p:bldP spid="566281" grpId="0" animBg="1" autoUpdateAnimBg="0"/>
      <p:bldP spid="566282" grpId="0" animBg="1" autoUpdateAnimBg="0"/>
      <p:bldP spid="566283" grpId="0" animBg="1" autoUpdateAnimBg="0"/>
      <p:bldP spid="566284" grpId="0" animBg="1" autoUpdateAnimBg="0"/>
      <p:bldP spid="566285" grpId="0" autoUpdateAnimBg="0"/>
      <p:bldP spid="566286" grpId="0" autoUpdateAnimBg="0"/>
      <p:bldP spid="566287" grpId="0" autoUpdateAnimBg="0"/>
      <p:bldP spid="566288" grpId="0" autoUpdateAnimBg="0"/>
      <p:bldP spid="566289" grpId="0" autoUpdateAnimBg="0"/>
      <p:bldP spid="566291" grpId="0" autoUpdateAnimBg="0"/>
      <p:bldP spid="566292" grpId="0" autoUpdateAnimBg="0"/>
      <p:bldP spid="5662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BA04E7A4-0439-5142-A98E-F6FB8019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2446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多重中断的概念</a:t>
            </a:r>
          </a:p>
        </p:txBody>
      </p:sp>
      <p:sp>
        <p:nvSpPr>
          <p:cNvPr id="567299" name="Line 3">
            <a:extLst>
              <a:ext uri="{FF2B5EF4-FFF2-40B4-BE49-F238E27FC236}">
                <a16:creationId xmlns:a16="http://schemas.microsoft.com/office/drawing/2014/main" id="{42CBF2ED-A179-5D49-9D1E-C9E93BE63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0" name="Line 4">
            <a:extLst>
              <a:ext uri="{FF2B5EF4-FFF2-40B4-BE49-F238E27FC236}">
                <a16:creationId xmlns:a16="http://schemas.microsoft.com/office/drawing/2014/main" id="{00C7B6B1-3E7F-3F42-8B05-5C6AD228B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1" name="Line 5">
            <a:extLst>
              <a:ext uri="{FF2B5EF4-FFF2-40B4-BE49-F238E27FC236}">
                <a16:creationId xmlns:a16="http://schemas.microsoft.com/office/drawing/2014/main" id="{899D328D-F97D-EC40-90C8-7A1E7BBB1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2" name="Line 6">
            <a:extLst>
              <a:ext uri="{FF2B5EF4-FFF2-40B4-BE49-F238E27FC236}">
                <a16:creationId xmlns:a16="http://schemas.microsoft.com/office/drawing/2014/main" id="{16E81846-714F-334F-B036-9704F7129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3" name="Line 7">
            <a:extLst>
              <a:ext uri="{FF2B5EF4-FFF2-40B4-BE49-F238E27FC236}">
                <a16:creationId xmlns:a16="http://schemas.microsoft.com/office/drawing/2014/main" id="{E452C542-0415-A647-80CE-5357840B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4" name="Line 8">
            <a:extLst>
              <a:ext uri="{FF2B5EF4-FFF2-40B4-BE49-F238E27FC236}">
                <a16:creationId xmlns:a16="http://schemas.microsoft.com/office/drawing/2014/main" id="{FCA90E1A-5ACF-A44D-AE39-DA9B711E4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9392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5" name="Line 9">
            <a:extLst>
              <a:ext uri="{FF2B5EF4-FFF2-40B4-BE49-F238E27FC236}">
                <a16:creationId xmlns:a16="http://schemas.microsoft.com/office/drawing/2014/main" id="{0218FE88-8707-6A45-88BF-2D74EF11A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6" name="Line 10">
            <a:extLst>
              <a:ext uri="{FF2B5EF4-FFF2-40B4-BE49-F238E27FC236}">
                <a16:creationId xmlns:a16="http://schemas.microsoft.com/office/drawing/2014/main" id="{A934A90D-E2C1-DB48-B629-F1B5DB32331F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4770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7" name="Line 11">
            <a:extLst>
              <a:ext uri="{FF2B5EF4-FFF2-40B4-BE49-F238E27FC236}">
                <a16:creationId xmlns:a16="http://schemas.microsoft.com/office/drawing/2014/main" id="{173D7F38-FACA-CA4D-A214-E54072AAB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8" name="Line 12">
            <a:extLst>
              <a:ext uri="{FF2B5EF4-FFF2-40B4-BE49-F238E27FC236}">
                <a16:creationId xmlns:a16="http://schemas.microsoft.com/office/drawing/2014/main" id="{F4A5945E-3C86-2C48-A201-D12FC48443A6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5626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09" name="Line 13">
            <a:extLst>
              <a:ext uri="{FF2B5EF4-FFF2-40B4-BE49-F238E27FC236}">
                <a16:creationId xmlns:a16="http://schemas.microsoft.com/office/drawing/2014/main" id="{FDBC7836-0F89-214F-B225-212C518A7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10" name="Line 14">
            <a:extLst>
              <a:ext uri="{FF2B5EF4-FFF2-40B4-BE49-F238E27FC236}">
                <a16:creationId xmlns:a16="http://schemas.microsoft.com/office/drawing/2014/main" id="{9965000C-270E-F341-9B83-5ABB9D84FC4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6482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11" name="Line 15">
            <a:extLst>
              <a:ext uri="{FF2B5EF4-FFF2-40B4-BE49-F238E27FC236}">
                <a16:creationId xmlns:a16="http://schemas.microsoft.com/office/drawing/2014/main" id="{A6B9B653-8F50-1349-8B31-27FB0E04B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7312" name="Text Box 16">
            <a:extLst>
              <a:ext uri="{FF2B5EF4-FFF2-40B4-BE49-F238E27FC236}">
                <a16:creationId xmlns:a16="http://schemas.microsoft.com/office/drawing/2014/main" id="{659E3DF6-F37B-8D4A-A3B8-5A1D733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940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567313" name="Text Box 17">
            <a:extLst>
              <a:ext uri="{FF2B5EF4-FFF2-40B4-BE49-F238E27FC236}">
                <a16:creationId xmlns:a16="http://schemas.microsoft.com/office/drawing/2014/main" id="{9E82026E-18CE-6646-8C85-0CBA06C5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894014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567314" name="Text Box 18">
            <a:extLst>
              <a:ext uri="{FF2B5EF4-FFF2-40B4-BE49-F238E27FC236}">
                <a16:creationId xmlns:a16="http://schemas.microsoft.com/office/drawing/2014/main" id="{5791C670-90AA-6945-B4A5-0E38FAD47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89401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7315" name="Text Box 19">
            <a:extLst>
              <a:ext uri="{FF2B5EF4-FFF2-40B4-BE49-F238E27FC236}">
                <a16:creationId xmlns:a16="http://schemas.microsoft.com/office/drawing/2014/main" id="{A5A4396E-C7EA-5C48-8C4E-E0046971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1" y="3351214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567316" name="Text Box 20">
            <a:extLst>
              <a:ext uri="{FF2B5EF4-FFF2-40B4-BE49-F238E27FC236}">
                <a16:creationId xmlns:a16="http://schemas.microsoft.com/office/drawing/2014/main" id="{06B747EE-1347-A249-887B-7EBF9049B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6" y="3351214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567317" name="Text Box 21">
            <a:extLst>
              <a:ext uri="{FF2B5EF4-FFF2-40B4-BE49-F238E27FC236}">
                <a16:creationId xmlns:a16="http://schemas.microsoft.com/office/drawing/2014/main" id="{6D2CD000-F623-CF4D-A0D6-D5884343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3351214"/>
            <a:ext cx="70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grpSp>
        <p:nvGrpSpPr>
          <p:cNvPr id="567318" name="Group 22">
            <a:extLst>
              <a:ext uri="{FF2B5EF4-FFF2-40B4-BE49-F238E27FC236}">
                <a16:creationId xmlns:a16="http://schemas.microsoft.com/office/drawing/2014/main" id="{7F8E649F-1082-DF45-8F83-D19F33F4CBCC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4476750"/>
            <a:ext cx="3008313" cy="704850"/>
            <a:chOff x="1680" y="2820"/>
            <a:chExt cx="1895" cy="444"/>
          </a:xfrm>
        </p:grpSpPr>
        <p:sp>
          <p:nvSpPr>
            <p:cNvPr id="567319" name="Text Box 23">
              <a:extLst>
                <a:ext uri="{FF2B5EF4-FFF2-40B4-BE49-F238E27FC236}">
                  <a16:creationId xmlns:a16="http://schemas.microsoft.com/office/drawing/2014/main" id="{A88AB945-5694-0948-83CA-6787B55D4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20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第一次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中断</a:t>
              </a:r>
            </a:p>
          </p:txBody>
        </p:sp>
        <p:sp>
          <p:nvSpPr>
            <p:cNvPr id="567320" name="Text Box 24">
              <a:extLst>
                <a:ext uri="{FF2B5EF4-FFF2-40B4-BE49-F238E27FC236}">
                  <a16:creationId xmlns:a16="http://schemas.microsoft.com/office/drawing/2014/main" id="{AAC5F375-2FD1-4548-82D6-FF0BB0908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22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第二次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中断</a:t>
              </a:r>
            </a:p>
          </p:txBody>
        </p:sp>
        <p:sp>
          <p:nvSpPr>
            <p:cNvPr id="567321" name="Text Box 25">
              <a:extLst>
                <a:ext uri="{FF2B5EF4-FFF2-40B4-BE49-F238E27FC236}">
                  <a16:creationId xmlns:a16="http://schemas.microsoft.com/office/drawing/2014/main" id="{11231E94-BDAF-EE41-B054-9C1C75510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22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第三次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中断</a:t>
              </a:r>
            </a:p>
          </p:txBody>
        </p:sp>
      </p:grpSp>
      <p:sp>
        <p:nvSpPr>
          <p:cNvPr id="567322" name="Text Box 26">
            <a:extLst>
              <a:ext uri="{FF2B5EF4-FFF2-40B4-BE49-F238E27FC236}">
                <a16:creationId xmlns:a16="http://schemas.microsoft.com/office/drawing/2014/main" id="{52F003D7-AA92-164F-9589-300F24A73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5410200"/>
            <a:ext cx="441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程序断点  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+1 ,  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+1 ,  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567323" name="Text Box 27">
            <a:extLst>
              <a:ext uri="{FF2B5EF4-FFF2-40B4-BE49-F238E27FC236}">
                <a16:creationId xmlns:a16="http://schemas.microsoft.com/office/drawing/2014/main" id="{F053D6F8-6522-594F-8EA3-2F6BE1ED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9250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六、中断屏蔽技术</a:t>
            </a:r>
          </a:p>
        </p:txBody>
      </p:sp>
      <p:sp>
        <p:nvSpPr>
          <p:cNvPr id="567324" name="Rectangle 28">
            <a:extLst>
              <a:ext uri="{FF2B5EF4-FFF2-40B4-BE49-F238E27FC236}">
                <a16:creationId xmlns:a16="http://schemas.microsoft.com/office/drawing/2014/main" id="{60594B1D-0678-2943-AB9A-D13872F7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7325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61F3A72-E8E2-144B-9E56-7374C869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6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utoUpdateAnimBg="0"/>
      <p:bldP spid="567312" grpId="0" autoUpdateAnimBg="0"/>
      <p:bldP spid="567313" grpId="0" autoUpdateAnimBg="0"/>
      <p:bldP spid="567314" grpId="0" autoUpdateAnimBg="0"/>
      <p:bldP spid="567315" grpId="0" autoUpdateAnimBg="0"/>
      <p:bldP spid="567316" grpId="0" autoUpdateAnimBg="0"/>
      <p:bldP spid="567317" grpId="0" autoUpdateAnimBg="0"/>
      <p:bldP spid="56732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A7B97BBB-CDE3-A348-96DC-6C191FAE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4000"/>
            <a:ext cx="5399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实现多重中断的条件</a:t>
            </a:r>
          </a:p>
        </p:txBody>
      </p:sp>
      <p:sp>
        <p:nvSpPr>
          <p:cNvPr id="568323" name="Line 3">
            <a:extLst>
              <a:ext uri="{FF2B5EF4-FFF2-40B4-BE49-F238E27FC236}">
                <a16:creationId xmlns:a16="http://schemas.microsoft.com/office/drawing/2014/main" id="{7C3A1CEC-39A5-8A4D-AA95-B27581403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70238"/>
            <a:ext cx="0" cy="654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8324" name="Group 4">
            <a:extLst>
              <a:ext uri="{FF2B5EF4-FFF2-40B4-BE49-F238E27FC236}">
                <a16:creationId xmlns:a16="http://schemas.microsoft.com/office/drawing/2014/main" id="{9AADED84-B369-3A49-B6F2-BCB8B00FADE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824288"/>
            <a:ext cx="2743200" cy="0"/>
            <a:chOff x="1296" y="2409"/>
            <a:chExt cx="1728" cy="0"/>
          </a:xfrm>
        </p:grpSpPr>
        <p:sp>
          <p:nvSpPr>
            <p:cNvPr id="568325" name="Line 5">
              <a:extLst>
                <a:ext uri="{FF2B5EF4-FFF2-40B4-BE49-F238E27FC236}">
                  <a16:creationId xmlns:a16="http://schemas.microsoft.com/office/drawing/2014/main" id="{79EF2E89-0DBE-FD48-A199-8B75F6E73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0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26" name="Line 6">
              <a:extLst>
                <a:ext uri="{FF2B5EF4-FFF2-40B4-BE49-F238E27FC236}">
                  <a16:creationId xmlns:a16="http://schemas.microsoft.com/office/drawing/2014/main" id="{72B60632-0C42-3142-A136-46F523D0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8327" name="Group 7">
            <a:extLst>
              <a:ext uri="{FF2B5EF4-FFF2-40B4-BE49-F238E27FC236}">
                <a16:creationId xmlns:a16="http://schemas.microsoft.com/office/drawing/2014/main" id="{D9C06BD7-833C-1D48-970A-A818975AFDD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217988"/>
            <a:ext cx="2743200" cy="0"/>
            <a:chOff x="1296" y="2657"/>
            <a:chExt cx="1728" cy="0"/>
          </a:xfrm>
        </p:grpSpPr>
        <p:sp>
          <p:nvSpPr>
            <p:cNvPr id="568328" name="Line 8">
              <a:extLst>
                <a:ext uri="{FF2B5EF4-FFF2-40B4-BE49-F238E27FC236}">
                  <a16:creationId xmlns:a16="http://schemas.microsoft.com/office/drawing/2014/main" id="{9C83DE5F-9E48-174F-8C68-DB8D533A6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57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29" name="Line 9">
              <a:extLst>
                <a:ext uri="{FF2B5EF4-FFF2-40B4-BE49-F238E27FC236}">
                  <a16:creationId xmlns:a16="http://schemas.microsoft.com/office/drawing/2014/main" id="{9660E8D4-FC29-9C4C-941C-7D4E0093B0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2" y="265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8330" name="Group 10">
            <a:extLst>
              <a:ext uri="{FF2B5EF4-FFF2-40B4-BE49-F238E27FC236}">
                <a16:creationId xmlns:a16="http://schemas.microsoft.com/office/drawing/2014/main" id="{A8D89F59-0D82-2C4B-83F1-8386A950937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545013"/>
            <a:ext cx="4114800" cy="0"/>
            <a:chOff x="1296" y="2863"/>
            <a:chExt cx="2592" cy="0"/>
          </a:xfrm>
        </p:grpSpPr>
        <p:sp>
          <p:nvSpPr>
            <p:cNvPr id="568331" name="Line 11">
              <a:extLst>
                <a:ext uri="{FF2B5EF4-FFF2-40B4-BE49-F238E27FC236}">
                  <a16:creationId xmlns:a16="http://schemas.microsoft.com/office/drawing/2014/main" id="{DDF39D56-CACC-6B40-9141-B6370079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63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32" name="Line 12">
              <a:extLst>
                <a:ext uri="{FF2B5EF4-FFF2-40B4-BE49-F238E27FC236}">
                  <a16:creationId xmlns:a16="http://schemas.microsoft.com/office/drawing/2014/main" id="{36FECC4F-4095-0348-A16B-2530E091E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8333" name="Group 13">
            <a:extLst>
              <a:ext uri="{FF2B5EF4-FFF2-40B4-BE49-F238E27FC236}">
                <a16:creationId xmlns:a16="http://schemas.microsoft.com/office/drawing/2014/main" id="{F6B18A8F-3C97-9443-9C35-D772E3FF8EF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937125"/>
            <a:ext cx="4114800" cy="0"/>
            <a:chOff x="1296" y="3110"/>
            <a:chExt cx="2592" cy="0"/>
          </a:xfrm>
        </p:grpSpPr>
        <p:sp>
          <p:nvSpPr>
            <p:cNvPr id="568334" name="Line 14">
              <a:extLst>
                <a:ext uri="{FF2B5EF4-FFF2-40B4-BE49-F238E27FC236}">
                  <a16:creationId xmlns:a16="http://schemas.microsoft.com/office/drawing/2014/main" id="{3B094063-BB87-3B42-AE7F-467CB711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1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35" name="Line 15">
              <a:extLst>
                <a:ext uri="{FF2B5EF4-FFF2-40B4-BE49-F238E27FC236}">
                  <a16:creationId xmlns:a16="http://schemas.microsoft.com/office/drawing/2014/main" id="{8E46D1B8-3DD7-AE42-8352-6A04D42E89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16" y="31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8336" name="Freeform 16">
            <a:extLst>
              <a:ext uri="{FF2B5EF4-FFF2-40B4-BE49-F238E27FC236}">
                <a16:creationId xmlns:a16="http://schemas.microsoft.com/office/drawing/2014/main" id="{AFD0EEA5-DE0C-B64C-81E6-3C85DC533AB3}"/>
              </a:ext>
            </a:extLst>
          </p:cNvPr>
          <p:cNvSpPr>
            <a:spLocks/>
          </p:cNvSpPr>
          <p:nvPr/>
        </p:nvSpPr>
        <p:spPr bwMode="auto">
          <a:xfrm>
            <a:off x="3589339" y="4217988"/>
            <a:ext cx="1587" cy="315912"/>
          </a:xfrm>
          <a:custGeom>
            <a:avLst/>
            <a:gdLst>
              <a:gd name="T0" fmla="*/ 0 w 1"/>
              <a:gd name="T1" fmla="*/ 0 h 199"/>
              <a:gd name="T2" fmla="*/ 0 w 1"/>
              <a:gd name="T3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8337" name="Group 17">
            <a:extLst>
              <a:ext uri="{FF2B5EF4-FFF2-40B4-BE49-F238E27FC236}">
                <a16:creationId xmlns:a16="http://schemas.microsoft.com/office/drawing/2014/main" id="{375B8838-9073-DD40-9F41-B4B729510F0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265738"/>
            <a:ext cx="5486400" cy="0"/>
            <a:chOff x="1296" y="3317"/>
            <a:chExt cx="3456" cy="0"/>
          </a:xfrm>
        </p:grpSpPr>
        <p:sp>
          <p:nvSpPr>
            <p:cNvPr id="568338" name="Line 18">
              <a:extLst>
                <a:ext uri="{FF2B5EF4-FFF2-40B4-BE49-F238E27FC236}">
                  <a16:creationId xmlns:a16="http://schemas.microsoft.com/office/drawing/2014/main" id="{1212FC10-9A76-4543-86C2-8CB7DC23D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317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39" name="Line 19">
              <a:extLst>
                <a:ext uri="{FF2B5EF4-FFF2-40B4-BE49-F238E27FC236}">
                  <a16:creationId xmlns:a16="http://schemas.microsoft.com/office/drawing/2014/main" id="{5BD586CA-B140-434F-B3A3-2D013E46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8340" name="Group 20">
            <a:extLst>
              <a:ext uri="{FF2B5EF4-FFF2-40B4-BE49-F238E27FC236}">
                <a16:creationId xmlns:a16="http://schemas.microsoft.com/office/drawing/2014/main" id="{715B5B43-93F9-644F-B663-9B0F1ADEDD5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657850"/>
            <a:ext cx="4114800" cy="0"/>
            <a:chOff x="2160" y="3564"/>
            <a:chExt cx="2592" cy="0"/>
          </a:xfrm>
        </p:grpSpPr>
        <p:sp>
          <p:nvSpPr>
            <p:cNvPr id="568341" name="Line 21">
              <a:extLst>
                <a:ext uri="{FF2B5EF4-FFF2-40B4-BE49-F238E27FC236}">
                  <a16:creationId xmlns:a16="http://schemas.microsoft.com/office/drawing/2014/main" id="{4F31C09B-4F5E-4F4D-AD7C-EC319A96E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64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42" name="Line 22">
              <a:extLst>
                <a:ext uri="{FF2B5EF4-FFF2-40B4-BE49-F238E27FC236}">
                  <a16:creationId xmlns:a16="http://schemas.microsoft.com/office/drawing/2014/main" id="{61830D26-E2BA-E745-AFC7-7D58104A39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88" y="35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8343" name="Freeform 23">
            <a:extLst>
              <a:ext uri="{FF2B5EF4-FFF2-40B4-BE49-F238E27FC236}">
                <a16:creationId xmlns:a16="http://schemas.microsoft.com/office/drawing/2014/main" id="{470F613C-F293-1248-BE4A-04D91B374D1C}"/>
              </a:ext>
            </a:extLst>
          </p:cNvPr>
          <p:cNvSpPr>
            <a:spLocks/>
          </p:cNvSpPr>
          <p:nvPr/>
        </p:nvSpPr>
        <p:spPr bwMode="auto">
          <a:xfrm>
            <a:off x="3589339" y="4937126"/>
            <a:ext cx="1587" cy="315913"/>
          </a:xfrm>
          <a:custGeom>
            <a:avLst/>
            <a:gdLst>
              <a:gd name="T0" fmla="*/ 0 w 1"/>
              <a:gd name="T1" fmla="*/ 0 h 199"/>
              <a:gd name="T2" fmla="*/ 0 w 1"/>
              <a:gd name="T3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8344" name="Group 24">
            <a:extLst>
              <a:ext uri="{FF2B5EF4-FFF2-40B4-BE49-F238E27FC236}">
                <a16:creationId xmlns:a16="http://schemas.microsoft.com/office/drawing/2014/main" id="{CA5667F4-BEFD-274B-AB60-1F2306CBA67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984875"/>
            <a:ext cx="4114800" cy="0"/>
            <a:chOff x="2160" y="3770"/>
            <a:chExt cx="2592" cy="0"/>
          </a:xfrm>
        </p:grpSpPr>
        <p:sp>
          <p:nvSpPr>
            <p:cNvPr id="568345" name="Line 25">
              <a:extLst>
                <a:ext uri="{FF2B5EF4-FFF2-40B4-BE49-F238E27FC236}">
                  <a16:creationId xmlns:a16="http://schemas.microsoft.com/office/drawing/2014/main" id="{2AF8DDB3-5A9D-B54D-8FE8-8C4BC87D3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77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46" name="Line 26">
              <a:extLst>
                <a:ext uri="{FF2B5EF4-FFF2-40B4-BE49-F238E27FC236}">
                  <a16:creationId xmlns:a16="http://schemas.microsoft.com/office/drawing/2014/main" id="{76CB9ABF-5DBE-BB4A-A357-80E706DF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7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8347" name="Group 27">
            <a:extLst>
              <a:ext uri="{FF2B5EF4-FFF2-40B4-BE49-F238E27FC236}">
                <a16:creationId xmlns:a16="http://schemas.microsoft.com/office/drawing/2014/main" id="{6B671F1E-3CCC-7147-AA8E-47FDD03159B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6378575"/>
            <a:ext cx="5486400" cy="0"/>
            <a:chOff x="1296" y="4018"/>
            <a:chExt cx="3456" cy="0"/>
          </a:xfrm>
        </p:grpSpPr>
        <p:sp>
          <p:nvSpPr>
            <p:cNvPr id="568348" name="Line 28">
              <a:extLst>
                <a:ext uri="{FF2B5EF4-FFF2-40B4-BE49-F238E27FC236}">
                  <a16:creationId xmlns:a16="http://schemas.microsoft.com/office/drawing/2014/main" id="{61B42793-6D49-D144-B362-7C21D1AF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018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49" name="Line 29">
              <a:extLst>
                <a:ext uri="{FF2B5EF4-FFF2-40B4-BE49-F238E27FC236}">
                  <a16:creationId xmlns:a16="http://schemas.microsoft.com/office/drawing/2014/main" id="{0B5F0482-D738-CB4F-A8EA-56B6E391A1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16" y="401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8350" name="Freeform 30">
            <a:extLst>
              <a:ext uri="{FF2B5EF4-FFF2-40B4-BE49-F238E27FC236}">
                <a16:creationId xmlns:a16="http://schemas.microsoft.com/office/drawing/2014/main" id="{DD5785E2-447D-4346-A7EE-B7661F1145D6}"/>
              </a:ext>
            </a:extLst>
          </p:cNvPr>
          <p:cNvSpPr>
            <a:spLocks/>
          </p:cNvSpPr>
          <p:nvPr/>
        </p:nvSpPr>
        <p:spPr bwMode="auto">
          <a:xfrm>
            <a:off x="3589339" y="6388100"/>
            <a:ext cx="1587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8386" name="Group 66">
            <a:extLst>
              <a:ext uri="{FF2B5EF4-FFF2-40B4-BE49-F238E27FC236}">
                <a16:creationId xmlns:a16="http://schemas.microsoft.com/office/drawing/2014/main" id="{FEF029CC-9943-7241-AF0E-3AEADA22C1A4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3640139"/>
            <a:ext cx="1296988" cy="396875"/>
            <a:chOff x="374" y="2293"/>
            <a:chExt cx="817" cy="250"/>
          </a:xfrm>
        </p:grpSpPr>
        <p:sp>
          <p:nvSpPr>
            <p:cNvPr id="568352" name="Line 32">
              <a:extLst>
                <a:ext uri="{FF2B5EF4-FFF2-40B4-BE49-F238E27FC236}">
                  <a16:creationId xmlns:a16="http://schemas.microsoft.com/office/drawing/2014/main" id="{3651121E-9ADA-B84C-8993-FAF54D672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53" name="Text Box 33">
              <a:extLst>
                <a:ext uri="{FF2B5EF4-FFF2-40B4-BE49-F238E27FC236}">
                  <a16:creationId xmlns:a16="http://schemas.microsoft.com/office/drawing/2014/main" id="{CEF563A5-A791-0F4C-A64A-0929F55F5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293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568354" name="Group 34">
            <a:extLst>
              <a:ext uri="{FF2B5EF4-FFF2-40B4-BE49-F238E27FC236}">
                <a16:creationId xmlns:a16="http://schemas.microsoft.com/office/drawing/2014/main" id="{F9A9FEC5-3DAA-7B4C-845B-9573F27E243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562601"/>
            <a:ext cx="2362200" cy="396875"/>
            <a:chOff x="672" y="3504"/>
            <a:chExt cx="1488" cy="250"/>
          </a:xfrm>
        </p:grpSpPr>
        <p:sp>
          <p:nvSpPr>
            <p:cNvPr id="568355" name="Line 35">
              <a:extLst>
                <a:ext uri="{FF2B5EF4-FFF2-40B4-BE49-F238E27FC236}">
                  <a16:creationId xmlns:a16="http://schemas.microsoft.com/office/drawing/2014/main" id="{551918E3-A54D-0E48-BB56-2D0D3F332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56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68356" name="Group 36">
              <a:extLst>
                <a:ext uri="{FF2B5EF4-FFF2-40B4-BE49-F238E27FC236}">
                  <a16:creationId xmlns:a16="http://schemas.microsoft.com/office/drawing/2014/main" id="{47752C08-B2FC-244A-94E9-D6C00435E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504"/>
              <a:ext cx="528" cy="250"/>
              <a:chOff x="672" y="3489"/>
              <a:chExt cx="528" cy="250"/>
            </a:xfrm>
          </p:grpSpPr>
          <p:sp>
            <p:nvSpPr>
              <p:cNvPr id="568357" name="Line 37">
                <a:extLst>
                  <a:ext uri="{FF2B5EF4-FFF2-40B4-BE49-F238E27FC236}">
                    <a16:creationId xmlns:a16="http://schemas.microsoft.com/office/drawing/2014/main" id="{60AE416E-15D8-6949-B4B4-2C7AB28DA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5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8358" name="Text Box 38">
                <a:extLst>
                  <a:ext uri="{FF2B5EF4-FFF2-40B4-BE49-F238E27FC236}">
                    <a16:creationId xmlns:a16="http://schemas.microsoft.com/office/drawing/2014/main" id="{FE6386E3-75DE-C24D-B6DC-188B367FF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48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</p:grpSp>
      <p:sp>
        <p:nvSpPr>
          <p:cNvPr id="568359" name="Text Box 39">
            <a:extLst>
              <a:ext uri="{FF2B5EF4-FFF2-40B4-BE49-F238E27FC236}">
                <a16:creationId xmlns:a16="http://schemas.microsoft.com/office/drawing/2014/main" id="{21660C47-9C08-E24E-A63F-3B0653BB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2955926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</a:p>
        </p:txBody>
      </p:sp>
      <p:sp>
        <p:nvSpPr>
          <p:cNvPr id="568360" name="Text Box 40">
            <a:extLst>
              <a:ext uri="{FF2B5EF4-FFF2-40B4-BE49-F238E27FC236}">
                <a16:creationId xmlns:a16="http://schemas.microsoft.com/office/drawing/2014/main" id="{616212AC-E3A8-A748-9FB8-3FB0BA8F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2133601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主程序</a:t>
            </a:r>
          </a:p>
        </p:txBody>
      </p:sp>
      <p:sp>
        <p:nvSpPr>
          <p:cNvPr id="568361" name="Text Box 41">
            <a:extLst>
              <a:ext uri="{FF2B5EF4-FFF2-40B4-BE49-F238E27FC236}">
                <a16:creationId xmlns:a16="http://schemas.microsoft.com/office/drawing/2014/main" id="{3FC87E87-91FC-FE47-A364-B8631F7F0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1524000"/>
            <a:ext cx="814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优先级别高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的中断源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有权中断优先级别低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的中断源</a:t>
            </a:r>
          </a:p>
        </p:txBody>
      </p:sp>
      <p:sp>
        <p:nvSpPr>
          <p:cNvPr id="568362" name="Text Box 42">
            <a:extLst>
              <a:ext uri="{FF2B5EF4-FFF2-40B4-BE49-F238E27FC236}">
                <a16:creationId xmlns:a16="http://schemas.microsoft.com/office/drawing/2014/main" id="{66C99BC8-E4C2-7145-A184-4EF5ADB1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914400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提前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开中断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grpSp>
        <p:nvGrpSpPr>
          <p:cNvPr id="568363" name="Group 43">
            <a:extLst>
              <a:ext uri="{FF2B5EF4-FFF2-40B4-BE49-F238E27FC236}">
                <a16:creationId xmlns:a16="http://schemas.microsoft.com/office/drawing/2014/main" id="{A2B15A40-1CD2-C847-B944-39B716C5262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1"/>
            <a:ext cx="4610100" cy="3883025"/>
            <a:chOff x="2016" y="1344"/>
            <a:chExt cx="2904" cy="2446"/>
          </a:xfrm>
        </p:grpSpPr>
        <p:sp>
          <p:nvSpPr>
            <p:cNvPr id="568364" name="Line 44">
              <a:extLst>
                <a:ext uri="{FF2B5EF4-FFF2-40B4-BE49-F238E27FC236}">
                  <a16:creationId xmlns:a16="http://schemas.microsoft.com/office/drawing/2014/main" id="{93595D2E-5373-E948-B16B-C82E1D77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65" name="Line 45">
              <a:extLst>
                <a:ext uri="{FF2B5EF4-FFF2-40B4-BE49-F238E27FC236}">
                  <a16:creationId xmlns:a16="http://schemas.microsoft.com/office/drawing/2014/main" id="{77994F55-3937-0944-8816-A57FDD7CE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66" name="Line 46">
              <a:extLst>
                <a:ext uri="{FF2B5EF4-FFF2-40B4-BE49-F238E27FC236}">
                  <a16:creationId xmlns:a16="http://schemas.microsoft.com/office/drawing/2014/main" id="{0E881CFC-807D-844E-BBB1-A47FFF8BA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67" name="Line 47">
              <a:extLst>
                <a:ext uri="{FF2B5EF4-FFF2-40B4-BE49-F238E27FC236}">
                  <a16:creationId xmlns:a16="http://schemas.microsoft.com/office/drawing/2014/main" id="{2751495C-5D6A-6247-AD97-F9621F9EF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68" name="Text Box 48">
              <a:extLst>
                <a:ext uri="{FF2B5EF4-FFF2-40B4-BE49-F238E27FC236}">
                  <a16:creationId xmlns:a16="http://schemas.microsoft.com/office/drawing/2014/main" id="{275A33ED-DA8D-2145-83A6-2348ED8A6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68369" name="Text Box 49">
              <a:extLst>
                <a:ext uri="{FF2B5EF4-FFF2-40B4-BE49-F238E27FC236}">
                  <a16:creationId xmlns:a16="http://schemas.microsoft.com/office/drawing/2014/main" id="{AA57E119-1820-CF4F-A6B0-81DDCA9E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6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68370" name="Text Box 50">
              <a:extLst>
                <a:ext uri="{FF2B5EF4-FFF2-40B4-BE49-F238E27FC236}">
                  <a16:creationId xmlns:a16="http://schemas.microsoft.com/office/drawing/2014/main" id="{356C276F-E10C-194A-A78B-EE0E3A602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68371" name="Text Box 51">
              <a:extLst>
                <a:ext uri="{FF2B5EF4-FFF2-40B4-BE49-F238E27FC236}">
                  <a16:creationId xmlns:a16="http://schemas.microsoft.com/office/drawing/2014/main" id="{F73C0164-5E16-0949-84F1-42E48FBE8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8372" name="AutoShape 52">
              <a:extLst>
                <a:ext uri="{FF2B5EF4-FFF2-40B4-BE49-F238E27FC236}">
                  <a16:creationId xmlns:a16="http://schemas.microsoft.com/office/drawing/2014/main" id="{EC473AAF-C0E3-BF45-9E49-9C943F39DF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4" y="598"/>
              <a:ext cx="123" cy="2592"/>
            </a:xfrm>
            <a:prstGeom prst="leftBrace">
              <a:avLst>
                <a:gd name="adj1" fmla="val 17561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73" name="Text Box 53">
              <a:extLst>
                <a:ext uri="{FF2B5EF4-FFF2-40B4-BE49-F238E27FC236}">
                  <a16:creationId xmlns:a16="http://schemas.microsoft.com/office/drawing/2014/main" id="{5970266F-FDAD-154A-9F6B-137FB837C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44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</a:p>
          </p:txBody>
        </p:sp>
        <p:sp>
          <p:nvSpPr>
            <p:cNvPr id="568374" name="Text Box 54">
              <a:extLst>
                <a:ext uri="{FF2B5EF4-FFF2-40B4-BE49-F238E27FC236}">
                  <a16:creationId xmlns:a16="http://schemas.microsoft.com/office/drawing/2014/main" id="{45806ADA-04C9-9343-A4F0-2AC0FB66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84"/>
              <a:ext cx="29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A、B、 C、 D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优先级按 </a:t>
              </a: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降序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排列）</a:t>
              </a:r>
            </a:p>
          </p:txBody>
        </p:sp>
      </p:grpSp>
      <p:sp>
        <p:nvSpPr>
          <p:cNvPr id="568375" name="Line 55">
            <a:extLst>
              <a:ext uri="{FF2B5EF4-FFF2-40B4-BE49-F238E27FC236}">
                <a16:creationId xmlns:a16="http://schemas.microsoft.com/office/drawing/2014/main" id="{5CBEBF54-1F86-C649-A200-86C87D2C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24288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8376" name="Line 56">
            <a:extLst>
              <a:ext uri="{FF2B5EF4-FFF2-40B4-BE49-F238E27FC236}">
                <a16:creationId xmlns:a16="http://schemas.microsoft.com/office/drawing/2014/main" id="{2F74140C-0EEA-4343-986D-B7741F9AC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265738"/>
            <a:ext cx="0" cy="39211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8377" name="Freeform 57">
            <a:extLst>
              <a:ext uri="{FF2B5EF4-FFF2-40B4-BE49-F238E27FC236}">
                <a16:creationId xmlns:a16="http://schemas.microsoft.com/office/drawing/2014/main" id="{70EF669D-386D-B540-ABD3-21D30AB423F6}"/>
              </a:ext>
            </a:extLst>
          </p:cNvPr>
          <p:cNvSpPr>
            <a:spLocks/>
          </p:cNvSpPr>
          <p:nvPr/>
        </p:nvSpPr>
        <p:spPr bwMode="auto">
          <a:xfrm>
            <a:off x="4953000" y="5657850"/>
            <a:ext cx="1588" cy="319088"/>
          </a:xfrm>
          <a:custGeom>
            <a:avLst/>
            <a:gdLst>
              <a:gd name="T0" fmla="*/ 0 w 1"/>
              <a:gd name="T1" fmla="*/ 0 h 201"/>
              <a:gd name="T2" fmla="*/ 0 w 1"/>
              <a:gd name="T3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1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8378" name="Line 58">
            <a:extLst>
              <a:ext uri="{FF2B5EF4-FFF2-40B4-BE49-F238E27FC236}">
                <a16:creationId xmlns:a16="http://schemas.microsoft.com/office/drawing/2014/main" id="{DF84EE67-219E-FB48-B984-69E72852A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984875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8379" name="Line 59">
            <a:extLst>
              <a:ext uri="{FF2B5EF4-FFF2-40B4-BE49-F238E27FC236}">
                <a16:creationId xmlns:a16="http://schemas.microsoft.com/office/drawing/2014/main" id="{0AFDA0A9-18B0-4E40-A014-F761A24F4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724400"/>
            <a:ext cx="0" cy="2476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8380" name="Group 60">
            <a:extLst>
              <a:ext uri="{FF2B5EF4-FFF2-40B4-BE49-F238E27FC236}">
                <a16:creationId xmlns:a16="http://schemas.microsoft.com/office/drawing/2014/main" id="{DF822EAD-8880-914E-B86A-BF8E18CA92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56126"/>
            <a:ext cx="838200" cy="396875"/>
            <a:chOff x="672" y="2870"/>
            <a:chExt cx="528" cy="250"/>
          </a:xfrm>
        </p:grpSpPr>
        <p:sp>
          <p:nvSpPr>
            <p:cNvPr id="568381" name="Line 61">
              <a:extLst>
                <a:ext uri="{FF2B5EF4-FFF2-40B4-BE49-F238E27FC236}">
                  <a16:creationId xmlns:a16="http://schemas.microsoft.com/office/drawing/2014/main" id="{A2618CCE-583B-E74D-BAE7-35EAA3D10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8382" name="Text Box 62">
              <a:extLst>
                <a:ext uri="{FF2B5EF4-FFF2-40B4-BE49-F238E27FC236}">
                  <a16:creationId xmlns:a16="http://schemas.microsoft.com/office/drawing/2014/main" id="{7707F416-CE3F-FA41-B39F-91BEAE883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7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568383" name="Freeform 63">
            <a:extLst>
              <a:ext uri="{FF2B5EF4-FFF2-40B4-BE49-F238E27FC236}">
                <a16:creationId xmlns:a16="http://schemas.microsoft.com/office/drawing/2014/main" id="{E3480D93-DF40-DF4B-8DBA-835544162E03}"/>
              </a:ext>
            </a:extLst>
          </p:cNvPr>
          <p:cNvSpPr>
            <a:spLocks/>
          </p:cNvSpPr>
          <p:nvPr/>
        </p:nvSpPr>
        <p:spPr bwMode="auto">
          <a:xfrm>
            <a:off x="7696200" y="4548188"/>
            <a:ext cx="1588" cy="176212"/>
          </a:xfrm>
          <a:custGeom>
            <a:avLst/>
            <a:gdLst>
              <a:gd name="T0" fmla="*/ 0 w 1"/>
              <a:gd name="T1" fmla="*/ 0 h 111"/>
              <a:gd name="T2" fmla="*/ 1 w 1"/>
              <a:gd name="T3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1">
                <a:moveTo>
                  <a:pt x="0" y="0"/>
                </a:moveTo>
                <a:lnTo>
                  <a:pt x="1" y="11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8384" name="Rectangle 64">
            <a:extLst>
              <a:ext uri="{FF2B5EF4-FFF2-40B4-BE49-F238E27FC236}">
                <a16:creationId xmlns:a16="http://schemas.microsoft.com/office/drawing/2014/main" id="{92A66AA1-C61C-B847-A28B-DD8038BC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8385" name="AutoShape 6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92C782B-B2CD-3542-B909-0FE24993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7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5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6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56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6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56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5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6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56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56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59" grpId="0" autoUpdateAnimBg="0"/>
      <p:bldP spid="568360" grpId="0" autoUpdateAnimBg="0"/>
      <p:bldP spid="568361" grpId="0" autoUpdateAnimBg="0"/>
      <p:bldP spid="56836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>
            <a:extLst>
              <a:ext uri="{FF2B5EF4-FFF2-40B4-BE49-F238E27FC236}">
                <a16:creationId xmlns:a16="http://schemas.microsoft.com/office/drawing/2014/main" id="{0A093F30-DB5C-5848-8711-0C2495C601F2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3817938"/>
            <a:ext cx="685800" cy="398462"/>
            <a:chOff x="651" y="2405"/>
            <a:chExt cx="432" cy="251"/>
          </a:xfrm>
        </p:grpSpPr>
        <p:sp>
          <p:nvSpPr>
            <p:cNvPr id="569347" name="Text Box 3">
              <a:extLst>
                <a:ext uri="{FF2B5EF4-FFF2-40B4-BE49-F238E27FC236}">
                  <a16:creationId xmlns:a16="http://schemas.microsoft.com/office/drawing/2014/main" id="{5556B8A7-7E47-A04B-921B-2C26F282E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42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69348" name="Rectangle 4">
              <a:extLst>
                <a:ext uri="{FF2B5EF4-FFF2-40B4-BE49-F238E27FC236}">
                  <a16:creationId xmlns:a16="http://schemas.microsoft.com/office/drawing/2014/main" id="{A531316C-6AEA-0F45-8A89-9F2F8A913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459"/>
              <a:ext cx="43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49" name="Oval 5">
              <a:extLst>
                <a:ext uri="{FF2B5EF4-FFF2-40B4-BE49-F238E27FC236}">
                  <a16:creationId xmlns:a16="http://schemas.microsoft.com/office/drawing/2014/main" id="{7C840485-FB94-E848-8727-C10FDEFF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405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9350" name="Rectangle 6">
            <a:extLst>
              <a:ext uri="{FF2B5EF4-FFF2-40B4-BE49-F238E27FC236}">
                <a16:creationId xmlns:a16="http://schemas.microsoft.com/office/drawing/2014/main" id="{4447E71E-A2D6-E94F-B051-35EA1304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302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屏蔽技术</a:t>
            </a:r>
          </a:p>
        </p:txBody>
      </p:sp>
      <p:sp>
        <p:nvSpPr>
          <p:cNvPr id="569351" name="Rectangle 7">
            <a:extLst>
              <a:ext uri="{FF2B5EF4-FFF2-40B4-BE49-F238E27FC236}">
                <a16:creationId xmlns:a16="http://schemas.microsoft.com/office/drawing/2014/main" id="{751F8C84-C733-3546-8C2A-4A1A9914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066800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屏蔽触发器的作用</a:t>
            </a:r>
          </a:p>
        </p:txBody>
      </p:sp>
      <p:sp>
        <p:nvSpPr>
          <p:cNvPr id="569352" name="Rectangle 8">
            <a:extLst>
              <a:ext uri="{FF2B5EF4-FFF2-40B4-BE49-F238E27FC236}">
                <a16:creationId xmlns:a16="http://schemas.microsoft.com/office/drawing/2014/main" id="{5AFB5CD9-07C4-1447-A06F-E20ADD46E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88000"/>
            <a:ext cx="342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 = 0（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未屏蔽）</a:t>
            </a:r>
          </a:p>
        </p:txBody>
      </p:sp>
      <p:sp>
        <p:nvSpPr>
          <p:cNvPr id="569353" name="Rectangle 9">
            <a:extLst>
              <a:ext uri="{FF2B5EF4-FFF2-40B4-BE49-F238E27FC236}">
                <a16:creationId xmlns:a16="http://schemas.microsoft.com/office/drawing/2014/main" id="{DF5E5CAF-808B-A549-87C1-9223AB18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60960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能被置 “1”</a:t>
            </a:r>
          </a:p>
        </p:txBody>
      </p:sp>
      <p:grpSp>
        <p:nvGrpSpPr>
          <p:cNvPr id="569354" name="Group 10">
            <a:extLst>
              <a:ext uri="{FF2B5EF4-FFF2-40B4-BE49-F238E27FC236}">
                <a16:creationId xmlns:a16="http://schemas.microsoft.com/office/drawing/2014/main" id="{546B243D-887C-7146-87A9-06BCFD095C67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1776413"/>
            <a:ext cx="5075238" cy="2933700"/>
            <a:chOff x="2180" y="1119"/>
            <a:chExt cx="3197" cy="1848"/>
          </a:xfrm>
        </p:grpSpPr>
        <p:sp>
          <p:nvSpPr>
            <p:cNvPr id="569355" name="Freeform 11">
              <a:extLst>
                <a:ext uri="{FF2B5EF4-FFF2-40B4-BE49-F238E27FC236}">
                  <a16:creationId xmlns:a16="http://schemas.microsoft.com/office/drawing/2014/main" id="{79C2AAA4-19B5-2D4A-8CBA-E132D32C8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56" name="Rectangle 12">
              <a:extLst>
                <a:ext uri="{FF2B5EF4-FFF2-40B4-BE49-F238E27FC236}">
                  <a16:creationId xmlns:a16="http://schemas.microsoft.com/office/drawing/2014/main" id="{48C9C489-BDBB-7F42-A378-468A09D8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57" name="Freeform 13">
              <a:extLst>
                <a:ext uri="{FF2B5EF4-FFF2-40B4-BE49-F238E27FC236}">
                  <a16:creationId xmlns:a16="http://schemas.microsoft.com/office/drawing/2014/main" id="{90A26A32-2E79-F144-9CA5-8FD59D48F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58" name="Rectangle 14">
              <a:extLst>
                <a:ext uri="{FF2B5EF4-FFF2-40B4-BE49-F238E27FC236}">
                  <a16:creationId xmlns:a16="http://schemas.microsoft.com/office/drawing/2014/main" id="{87758AAA-0073-3742-BE81-287644108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59" name="Rectangle 15">
              <a:extLst>
                <a:ext uri="{FF2B5EF4-FFF2-40B4-BE49-F238E27FC236}">
                  <a16:creationId xmlns:a16="http://schemas.microsoft.com/office/drawing/2014/main" id="{7A7C9DDD-75DA-C74E-8ABD-7DD70478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0" name="Freeform 16">
              <a:extLst>
                <a:ext uri="{FF2B5EF4-FFF2-40B4-BE49-F238E27FC236}">
                  <a16:creationId xmlns:a16="http://schemas.microsoft.com/office/drawing/2014/main" id="{395C4406-BB7A-FF47-8AC3-20CBA273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1" name="Text Box 17">
              <a:extLst>
                <a:ext uri="{FF2B5EF4-FFF2-40B4-BE49-F238E27FC236}">
                  <a16:creationId xmlns:a16="http://schemas.microsoft.com/office/drawing/2014/main" id="{0CE3AF18-D256-C94B-A54A-B989CB51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2040"/>
              <a:ext cx="3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zh-CN" altLang="en-US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69362" name="Text Box 18">
              <a:extLst>
                <a:ext uri="{FF2B5EF4-FFF2-40B4-BE49-F238E27FC236}">
                  <a16:creationId xmlns:a16="http://schemas.microsoft.com/office/drawing/2014/main" id="{19A0E792-2FDB-FC4C-85E7-5F565165D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202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69363" name="Text Box 19">
              <a:extLst>
                <a:ext uri="{FF2B5EF4-FFF2-40B4-BE49-F238E27FC236}">
                  <a16:creationId xmlns:a16="http://schemas.microsoft.com/office/drawing/2014/main" id="{E06069E3-F09A-EE4F-9961-D36E38CB9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" y="20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69364" name="Freeform 20">
              <a:extLst>
                <a:ext uri="{FF2B5EF4-FFF2-40B4-BE49-F238E27FC236}">
                  <a16:creationId xmlns:a16="http://schemas.microsoft.com/office/drawing/2014/main" id="{A1E1D417-46FA-AD4A-B042-AA5E21EED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5" name="Rectangle 21">
              <a:extLst>
                <a:ext uri="{FF2B5EF4-FFF2-40B4-BE49-F238E27FC236}">
                  <a16:creationId xmlns:a16="http://schemas.microsoft.com/office/drawing/2014/main" id="{F4964101-F614-A245-8C13-BE716C75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6" name="Text Box 22">
              <a:extLst>
                <a:ext uri="{FF2B5EF4-FFF2-40B4-BE49-F238E27FC236}">
                  <a16:creationId xmlns:a16="http://schemas.microsoft.com/office/drawing/2014/main" id="{900014CB-6F5A-4544-A86E-90E086A58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2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569367" name="Oval 23">
              <a:extLst>
                <a:ext uri="{FF2B5EF4-FFF2-40B4-BE49-F238E27FC236}">
                  <a16:creationId xmlns:a16="http://schemas.microsoft.com/office/drawing/2014/main" id="{31B41FE4-B8AC-9447-97F8-FB8C5183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8" name="Rectangle 24">
              <a:extLst>
                <a:ext uri="{FF2B5EF4-FFF2-40B4-BE49-F238E27FC236}">
                  <a16:creationId xmlns:a16="http://schemas.microsoft.com/office/drawing/2014/main" id="{4A7C76D8-036F-B344-BBD8-5A8415B5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69" name="Text Box 25">
              <a:extLst>
                <a:ext uri="{FF2B5EF4-FFF2-40B4-BE49-F238E27FC236}">
                  <a16:creationId xmlns:a16="http://schemas.microsoft.com/office/drawing/2014/main" id="{264C0BBB-AB6A-F147-9756-67023F7A0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370" name="Oval 26">
              <a:extLst>
                <a:ext uri="{FF2B5EF4-FFF2-40B4-BE49-F238E27FC236}">
                  <a16:creationId xmlns:a16="http://schemas.microsoft.com/office/drawing/2014/main" id="{A03DE1DD-69B3-F644-92BA-00860D66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1" name="Freeform 27">
              <a:extLst>
                <a:ext uri="{FF2B5EF4-FFF2-40B4-BE49-F238E27FC236}">
                  <a16:creationId xmlns:a16="http://schemas.microsoft.com/office/drawing/2014/main" id="{3F4354A8-4748-A141-ACBD-66B29B93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344"/>
              <a:ext cx="3" cy="218"/>
            </a:xfrm>
            <a:custGeom>
              <a:avLst/>
              <a:gdLst>
                <a:gd name="T0" fmla="*/ 0 w 3"/>
                <a:gd name="T1" fmla="*/ 294 h 294"/>
                <a:gd name="T2" fmla="*/ 3 w 3"/>
                <a:gd name="T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2" name="Line 28">
              <a:extLst>
                <a:ext uri="{FF2B5EF4-FFF2-40B4-BE49-F238E27FC236}">
                  <a16:creationId xmlns:a16="http://schemas.microsoft.com/office/drawing/2014/main" id="{E5D18593-94F9-0844-A770-8BE2C7E2F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23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3" name="Oval 29">
              <a:extLst>
                <a:ext uri="{FF2B5EF4-FFF2-40B4-BE49-F238E27FC236}">
                  <a16:creationId xmlns:a16="http://schemas.microsoft.com/office/drawing/2014/main" id="{92E8B31C-4C1C-C845-9414-2F722A30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4" name="Rectangle 30">
              <a:extLst>
                <a:ext uri="{FF2B5EF4-FFF2-40B4-BE49-F238E27FC236}">
                  <a16:creationId xmlns:a16="http://schemas.microsoft.com/office/drawing/2014/main" id="{BB54F013-35C6-FA4F-AB28-A38EC44E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5" name="Text Box 31">
              <a:extLst>
                <a:ext uri="{FF2B5EF4-FFF2-40B4-BE49-F238E27FC236}">
                  <a16:creationId xmlns:a16="http://schemas.microsoft.com/office/drawing/2014/main" id="{57A82190-A3FF-734A-8D41-EDC42D8F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376" name="Oval 32">
              <a:extLst>
                <a:ext uri="{FF2B5EF4-FFF2-40B4-BE49-F238E27FC236}">
                  <a16:creationId xmlns:a16="http://schemas.microsoft.com/office/drawing/2014/main" id="{0CFDF42A-FC43-824E-8879-A6C7F4BDE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7" name="Freeform 33">
              <a:extLst>
                <a:ext uri="{FF2B5EF4-FFF2-40B4-BE49-F238E27FC236}">
                  <a16:creationId xmlns:a16="http://schemas.microsoft.com/office/drawing/2014/main" id="{F87CC0E1-E489-0B44-8478-3AA3C53D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344"/>
              <a:ext cx="2" cy="218"/>
            </a:xfrm>
            <a:custGeom>
              <a:avLst/>
              <a:gdLst>
                <a:gd name="T0" fmla="*/ 0 w 3"/>
                <a:gd name="T1" fmla="*/ 294 h 294"/>
                <a:gd name="T2" fmla="*/ 3 w 3"/>
                <a:gd name="T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8" name="Oval 34">
              <a:extLst>
                <a:ext uri="{FF2B5EF4-FFF2-40B4-BE49-F238E27FC236}">
                  <a16:creationId xmlns:a16="http://schemas.microsoft.com/office/drawing/2014/main" id="{7707A4AD-2416-6740-8D76-BA767BEB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79" name="Rectangle 35">
              <a:extLst>
                <a:ext uri="{FF2B5EF4-FFF2-40B4-BE49-F238E27FC236}">
                  <a16:creationId xmlns:a16="http://schemas.microsoft.com/office/drawing/2014/main" id="{58EA765B-F5B5-6D44-99D5-D69E5E3B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0" name="Text Box 36">
              <a:extLst>
                <a:ext uri="{FF2B5EF4-FFF2-40B4-BE49-F238E27FC236}">
                  <a16:creationId xmlns:a16="http://schemas.microsoft.com/office/drawing/2014/main" id="{BD2ED603-06C2-A547-9462-0FE4307A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381" name="Oval 37">
              <a:extLst>
                <a:ext uri="{FF2B5EF4-FFF2-40B4-BE49-F238E27FC236}">
                  <a16:creationId xmlns:a16="http://schemas.microsoft.com/office/drawing/2014/main" id="{F215C1D6-E17A-424D-9BB0-2AC99B348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2" name="Freeform 38">
              <a:extLst>
                <a:ext uri="{FF2B5EF4-FFF2-40B4-BE49-F238E27FC236}">
                  <a16:creationId xmlns:a16="http://schemas.microsoft.com/office/drawing/2014/main" id="{266C3296-18FA-9F41-806B-51FCF59F3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344"/>
              <a:ext cx="2" cy="218"/>
            </a:xfrm>
            <a:custGeom>
              <a:avLst/>
              <a:gdLst>
                <a:gd name="T0" fmla="*/ 0 w 3"/>
                <a:gd name="T1" fmla="*/ 294 h 294"/>
                <a:gd name="T2" fmla="*/ 3 w 3"/>
                <a:gd name="T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3" name="Oval 39">
              <a:extLst>
                <a:ext uri="{FF2B5EF4-FFF2-40B4-BE49-F238E27FC236}">
                  <a16:creationId xmlns:a16="http://schemas.microsoft.com/office/drawing/2014/main" id="{94ADA08E-43F2-0F4B-9B2F-5A3214BDE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4" name="Rectangle 40">
              <a:extLst>
                <a:ext uri="{FF2B5EF4-FFF2-40B4-BE49-F238E27FC236}">
                  <a16:creationId xmlns:a16="http://schemas.microsoft.com/office/drawing/2014/main" id="{A71C859B-4C5C-D94F-9F1C-4E3F3DAAF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5" name="Text Box 41">
              <a:extLst>
                <a:ext uri="{FF2B5EF4-FFF2-40B4-BE49-F238E27FC236}">
                  <a16:creationId xmlns:a16="http://schemas.microsoft.com/office/drawing/2014/main" id="{55CDEB70-C1CB-5949-9116-E4C4E235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386" name="Oval 42">
              <a:extLst>
                <a:ext uri="{FF2B5EF4-FFF2-40B4-BE49-F238E27FC236}">
                  <a16:creationId xmlns:a16="http://schemas.microsoft.com/office/drawing/2014/main" id="{33030495-C72E-544E-8525-B5C408CA1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7" name="Freeform 43">
              <a:extLst>
                <a:ext uri="{FF2B5EF4-FFF2-40B4-BE49-F238E27FC236}">
                  <a16:creationId xmlns:a16="http://schemas.microsoft.com/office/drawing/2014/main" id="{4244A055-A21B-F349-8349-58E59F469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1344"/>
              <a:ext cx="3" cy="218"/>
            </a:xfrm>
            <a:custGeom>
              <a:avLst/>
              <a:gdLst>
                <a:gd name="T0" fmla="*/ 0 w 3"/>
                <a:gd name="T1" fmla="*/ 294 h 294"/>
                <a:gd name="T2" fmla="*/ 3 w 3"/>
                <a:gd name="T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8" name="Freeform 44">
              <a:extLst>
                <a:ext uri="{FF2B5EF4-FFF2-40B4-BE49-F238E27FC236}">
                  <a16:creationId xmlns:a16="http://schemas.microsoft.com/office/drawing/2014/main" id="{07956C59-7332-D744-8AC8-4977B4CD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1920"/>
              <a:ext cx="2249" cy="480"/>
            </a:xfrm>
            <a:custGeom>
              <a:avLst/>
              <a:gdLst>
                <a:gd name="T0" fmla="*/ 0 w 2249"/>
                <a:gd name="T1" fmla="*/ 0 h 480"/>
                <a:gd name="T2" fmla="*/ 370 w 2249"/>
                <a:gd name="T3" fmla="*/ 0 h 480"/>
                <a:gd name="T4" fmla="*/ 370 w 2249"/>
                <a:gd name="T5" fmla="*/ 480 h 480"/>
                <a:gd name="T6" fmla="*/ 2249 w 2249"/>
                <a:gd name="T7" fmla="*/ 474 h 480"/>
                <a:gd name="T8" fmla="*/ 2249 w 2249"/>
                <a:gd name="T9" fmla="*/ 31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480">
                  <a:moveTo>
                    <a:pt x="0" y="0"/>
                  </a:moveTo>
                  <a:lnTo>
                    <a:pt x="370" y="0"/>
                  </a:lnTo>
                  <a:lnTo>
                    <a:pt x="370" y="480"/>
                  </a:lnTo>
                  <a:lnTo>
                    <a:pt x="2249" y="474"/>
                  </a:lnTo>
                  <a:lnTo>
                    <a:pt x="2249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89" name="Freeform 45">
              <a:extLst>
                <a:ext uri="{FF2B5EF4-FFF2-40B4-BE49-F238E27FC236}">
                  <a16:creationId xmlns:a16="http://schemas.microsoft.com/office/drawing/2014/main" id="{A79D9BE9-056D-2744-AE3D-67B55F2B8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229"/>
              <a:ext cx="1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0" name="Freeform 46">
              <a:extLst>
                <a:ext uri="{FF2B5EF4-FFF2-40B4-BE49-F238E27FC236}">
                  <a16:creationId xmlns:a16="http://schemas.microsoft.com/office/drawing/2014/main" id="{022E5BC9-58E0-B546-9838-E666BCEE7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229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1" name="Freeform 47">
              <a:extLst>
                <a:ext uri="{FF2B5EF4-FFF2-40B4-BE49-F238E27FC236}">
                  <a16:creationId xmlns:a16="http://schemas.microsoft.com/office/drawing/2014/main" id="{33C30273-EB9B-7A46-A19E-F65D84481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920"/>
              <a:ext cx="1530" cy="624"/>
            </a:xfrm>
            <a:custGeom>
              <a:avLst/>
              <a:gdLst>
                <a:gd name="T0" fmla="*/ 0 w 1821"/>
                <a:gd name="T1" fmla="*/ 0 h 624"/>
                <a:gd name="T2" fmla="*/ 417 w 1821"/>
                <a:gd name="T3" fmla="*/ 0 h 624"/>
                <a:gd name="T4" fmla="*/ 417 w 1821"/>
                <a:gd name="T5" fmla="*/ 624 h 624"/>
                <a:gd name="T6" fmla="*/ 1821 w 1821"/>
                <a:gd name="T7" fmla="*/ 624 h 624"/>
                <a:gd name="T8" fmla="*/ 1821 w 1821"/>
                <a:gd name="T9" fmla="*/ 31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1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21" y="624"/>
                  </a:lnTo>
                  <a:lnTo>
                    <a:pt x="1821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2" name="Freeform 48">
              <a:extLst>
                <a:ext uri="{FF2B5EF4-FFF2-40B4-BE49-F238E27FC236}">
                  <a16:creationId xmlns:a16="http://schemas.microsoft.com/office/drawing/2014/main" id="{3154A4E1-3D9F-7547-AF8D-C192E888F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920"/>
              <a:ext cx="799" cy="720"/>
            </a:xfrm>
            <a:custGeom>
              <a:avLst/>
              <a:gdLst>
                <a:gd name="T0" fmla="*/ 0 w 799"/>
                <a:gd name="T1" fmla="*/ 0 h 720"/>
                <a:gd name="T2" fmla="*/ 403 w 799"/>
                <a:gd name="T3" fmla="*/ 0 h 720"/>
                <a:gd name="T4" fmla="*/ 403 w 799"/>
                <a:gd name="T5" fmla="*/ 720 h 720"/>
                <a:gd name="T6" fmla="*/ 799 w 799"/>
                <a:gd name="T7" fmla="*/ 720 h 720"/>
                <a:gd name="T8" fmla="*/ 799 w 799"/>
                <a:gd name="T9" fmla="*/ 31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720">
                  <a:moveTo>
                    <a:pt x="0" y="0"/>
                  </a:moveTo>
                  <a:lnTo>
                    <a:pt x="403" y="0"/>
                  </a:lnTo>
                  <a:lnTo>
                    <a:pt x="403" y="720"/>
                  </a:lnTo>
                  <a:lnTo>
                    <a:pt x="799" y="720"/>
                  </a:lnTo>
                  <a:lnTo>
                    <a:pt x="799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3" name="Freeform 49">
              <a:extLst>
                <a:ext uri="{FF2B5EF4-FFF2-40B4-BE49-F238E27FC236}">
                  <a16:creationId xmlns:a16="http://schemas.microsoft.com/office/drawing/2014/main" id="{8CCB94DA-D48C-A84F-84E4-30D530227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232"/>
              <a:ext cx="1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4" name="Freeform 50">
              <a:extLst>
                <a:ext uri="{FF2B5EF4-FFF2-40B4-BE49-F238E27FC236}">
                  <a16:creationId xmlns:a16="http://schemas.microsoft.com/office/drawing/2014/main" id="{269C1A43-DF95-6944-971E-ED46152C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2238"/>
              <a:ext cx="3" cy="562"/>
            </a:xfrm>
            <a:custGeom>
              <a:avLst/>
              <a:gdLst>
                <a:gd name="T0" fmla="*/ 0 w 3"/>
                <a:gd name="T1" fmla="*/ 0 h 562"/>
                <a:gd name="T2" fmla="*/ 3 w 3"/>
                <a:gd name="T3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62">
                  <a:moveTo>
                    <a:pt x="0" y="0"/>
                  </a:moveTo>
                  <a:lnTo>
                    <a:pt x="3" y="5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5" name="Line 51">
              <a:extLst>
                <a:ext uri="{FF2B5EF4-FFF2-40B4-BE49-F238E27FC236}">
                  <a16:creationId xmlns:a16="http://schemas.microsoft.com/office/drawing/2014/main" id="{EEBBE1B7-13A7-9144-8913-7A9CD3D6B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6" name="Line 52">
              <a:extLst>
                <a:ext uri="{FF2B5EF4-FFF2-40B4-BE49-F238E27FC236}">
                  <a16:creationId xmlns:a16="http://schemas.microsoft.com/office/drawing/2014/main" id="{076A633F-A0D6-4D4C-BFC3-9C233AB6E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9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397" name="Text Box 53">
              <a:extLst>
                <a:ext uri="{FF2B5EF4-FFF2-40B4-BE49-F238E27FC236}">
                  <a16:creationId xmlns:a16="http://schemas.microsoft.com/office/drawing/2014/main" id="{9D53275E-2DB3-7F48-A4B7-B426F54A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12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398" name="Text Box 54">
              <a:extLst>
                <a:ext uri="{FF2B5EF4-FFF2-40B4-BE49-F238E27FC236}">
                  <a16:creationId xmlns:a16="http://schemas.microsoft.com/office/drawing/2014/main" id="{DB1A6761-8360-6846-B6D7-7FA430857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9399" name="Text Box 55">
              <a:extLst>
                <a:ext uri="{FF2B5EF4-FFF2-40B4-BE49-F238E27FC236}">
                  <a16:creationId xmlns:a16="http://schemas.microsoft.com/office/drawing/2014/main" id="{E4B287D3-9748-5D4B-A5F5-41F6F78C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9400" name="Text Box 56">
              <a:extLst>
                <a:ext uri="{FF2B5EF4-FFF2-40B4-BE49-F238E27FC236}">
                  <a16:creationId xmlns:a16="http://schemas.microsoft.com/office/drawing/2014/main" id="{199014CD-AD8E-2841-9BF5-652A64699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INTP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69401" name="Text Box 57">
              <a:extLst>
                <a:ext uri="{FF2B5EF4-FFF2-40B4-BE49-F238E27FC236}">
                  <a16:creationId xmlns:a16="http://schemas.microsoft.com/office/drawing/2014/main" id="{6938F194-E628-F646-832C-C3FDE790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402" name="Text Box 58">
              <a:extLst>
                <a:ext uri="{FF2B5EF4-FFF2-40B4-BE49-F238E27FC236}">
                  <a16:creationId xmlns:a16="http://schemas.microsoft.com/office/drawing/2014/main" id="{EFD9AD68-C83F-B145-9492-CBD3E768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9403" name="Text Box 59">
              <a:extLst>
                <a:ext uri="{FF2B5EF4-FFF2-40B4-BE49-F238E27FC236}">
                  <a16:creationId xmlns:a16="http://schemas.microsoft.com/office/drawing/2014/main" id="{5A29B74C-4429-A64E-BC44-B13CF6396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9404" name="Text Box 60">
              <a:extLst>
                <a:ext uri="{FF2B5EF4-FFF2-40B4-BE49-F238E27FC236}">
                  <a16:creationId xmlns:a16="http://schemas.microsoft.com/office/drawing/2014/main" id="{CE8CE7D3-1C32-6D47-A4C7-668E56D4F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569405" name="Group 61">
            <a:extLst>
              <a:ext uri="{FF2B5EF4-FFF2-40B4-BE49-F238E27FC236}">
                <a16:creationId xmlns:a16="http://schemas.microsoft.com/office/drawing/2014/main" id="{6F247C81-CF99-284B-B963-1AF8630E528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546476"/>
            <a:ext cx="4953000" cy="1787525"/>
            <a:chOff x="2592" y="2234"/>
            <a:chExt cx="3120" cy="1126"/>
          </a:xfrm>
        </p:grpSpPr>
        <p:sp>
          <p:nvSpPr>
            <p:cNvPr id="569406" name="Line 62">
              <a:extLst>
                <a:ext uri="{FF2B5EF4-FFF2-40B4-BE49-F238E27FC236}">
                  <a16:creationId xmlns:a16="http://schemas.microsoft.com/office/drawing/2014/main" id="{66D451AC-013D-1148-9CBA-6468329FC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234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07" name="Freeform 63">
              <a:extLst>
                <a:ext uri="{FF2B5EF4-FFF2-40B4-BE49-F238E27FC236}">
                  <a16:creationId xmlns:a16="http://schemas.microsoft.com/office/drawing/2014/main" id="{C19FE9A2-1C17-B44F-8278-F34743E5F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234"/>
              <a:ext cx="0" cy="861"/>
            </a:xfrm>
            <a:custGeom>
              <a:avLst/>
              <a:gdLst>
                <a:gd name="T0" fmla="*/ 0 w 1"/>
                <a:gd name="T1" fmla="*/ 0 h 499"/>
                <a:gd name="T2" fmla="*/ 0 w 1"/>
                <a:gd name="T3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9">
                  <a:moveTo>
                    <a:pt x="0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08" name="Freeform 64">
              <a:extLst>
                <a:ext uri="{FF2B5EF4-FFF2-40B4-BE49-F238E27FC236}">
                  <a16:creationId xmlns:a16="http://schemas.microsoft.com/office/drawing/2014/main" id="{02D0D436-5D4B-094F-963D-0CC5D6DA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" y="2234"/>
              <a:ext cx="2" cy="861"/>
            </a:xfrm>
            <a:custGeom>
              <a:avLst/>
              <a:gdLst>
                <a:gd name="T0" fmla="*/ 3 w 3"/>
                <a:gd name="T1" fmla="*/ 0 h 499"/>
                <a:gd name="T2" fmla="*/ 0 w 3"/>
                <a:gd name="T3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99">
                  <a:moveTo>
                    <a:pt x="3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09" name="Line 65">
              <a:extLst>
                <a:ext uri="{FF2B5EF4-FFF2-40B4-BE49-F238E27FC236}">
                  <a16:creationId xmlns:a16="http://schemas.microsoft.com/office/drawing/2014/main" id="{7922BA84-2B14-3842-BCA7-5D36FF9C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2242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10" name="Text Box 66">
              <a:extLst>
                <a:ext uri="{FF2B5EF4-FFF2-40B4-BE49-F238E27FC236}">
                  <a16:creationId xmlns:a16="http://schemas.microsoft.com/office/drawing/2014/main" id="{CF4E13D9-DB3C-EC40-B15C-05ED0033E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9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MASK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9411" name="Line 67">
              <a:extLst>
                <a:ext uri="{FF2B5EF4-FFF2-40B4-BE49-F238E27FC236}">
                  <a16:creationId xmlns:a16="http://schemas.microsoft.com/office/drawing/2014/main" id="{24217166-5D1D-1E45-A2FB-0073AD137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9" y="3153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12" name="Text Box 68">
              <a:extLst>
                <a:ext uri="{FF2B5EF4-FFF2-40B4-BE49-F238E27FC236}">
                  <a16:creationId xmlns:a16="http://schemas.microsoft.com/office/drawing/2014/main" id="{EF5D1580-2B0A-F049-89D3-0B1823A2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MASK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9413" name="Line 69">
              <a:extLst>
                <a:ext uri="{FF2B5EF4-FFF2-40B4-BE49-F238E27FC236}">
                  <a16:creationId xmlns:a16="http://schemas.microsoft.com/office/drawing/2014/main" id="{23C8A107-7873-1D41-9B80-4DEC789E3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14" name="Text Box 70">
              <a:extLst>
                <a:ext uri="{FF2B5EF4-FFF2-40B4-BE49-F238E27FC236}">
                  <a16:creationId xmlns:a16="http://schemas.microsoft.com/office/drawing/2014/main" id="{FF021DAE-5224-C84F-99A1-B34E3789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MASK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9415" name="Line 71">
              <a:extLst>
                <a:ext uri="{FF2B5EF4-FFF2-40B4-BE49-F238E27FC236}">
                  <a16:creationId xmlns:a16="http://schemas.microsoft.com/office/drawing/2014/main" id="{0F580201-4567-394E-B337-EA1B7604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16" name="Text Box 72">
              <a:extLst>
                <a:ext uri="{FF2B5EF4-FFF2-40B4-BE49-F238E27FC236}">
                  <a16:creationId xmlns:a16="http://schemas.microsoft.com/office/drawing/2014/main" id="{5B728B12-13E8-4E4F-B88C-3BF307886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6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MASK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69417" name="Line 73">
              <a:extLst>
                <a:ext uri="{FF2B5EF4-FFF2-40B4-BE49-F238E27FC236}">
                  <a16:creationId xmlns:a16="http://schemas.microsoft.com/office/drawing/2014/main" id="{5922BEFA-6C7F-7A44-BC85-FD5FEBA16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9418" name="Group 74">
            <a:extLst>
              <a:ext uri="{FF2B5EF4-FFF2-40B4-BE49-F238E27FC236}">
                <a16:creationId xmlns:a16="http://schemas.microsoft.com/office/drawing/2014/main" id="{3B08CAD5-6038-B742-BD6E-EFC6A9225C37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4572000"/>
            <a:ext cx="1008062" cy="565150"/>
            <a:chOff x="1488" y="3504"/>
            <a:chExt cx="635" cy="356"/>
          </a:xfrm>
        </p:grpSpPr>
        <p:sp>
          <p:nvSpPr>
            <p:cNvPr id="569419" name="Rectangle 75">
              <a:extLst>
                <a:ext uri="{FF2B5EF4-FFF2-40B4-BE49-F238E27FC236}">
                  <a16:creationId xmlns:a16="http://schemas.microsoft.com/office/drawing/2014/main" id="{3CDC265C-9150-BE43-95F2-B2848ED2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20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20" name="Text Box 76">
              <a:extLst>
                <a:ext uri="{FF2B5EF4-FFF2-40B4-BE49-F238E27FC236}">
                  <a16:creationId xmlns:a16="http://schemas.microsoft.com/office/drawing/2014/main" id="{522742BD-9B58-9440-9103-205F019C4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62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69421" name="Text Box 77">
              <a:extLst>
                <a:ext uri="{FF2B5EF4-FFF2-40B4-BE49-F238E27FC236}">
                  <a16:creationId xmlns:a16="http://schemas.microsoft.com/office/drawing/2014/main" id="{A5CDE85B-8CF3-1A45-8EEA-5DA50B638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569422" name="Freeform 78">
            <a:extLst>
              <a:ext uri="{FF2B5EF4-FFF2-40B4-BE49-F238E27FC236}">
                <a16:creationId xmlns:a16="http://schemas.microsoft.com/office/drawing/2014/main" id="{B87B0093-9AAB-514F-BE3D-AAE6363525D2}"/>
              </a:ext>
            </a:extLst>
          </p:cNvPr>
          <p:cNvSpPr>
            <a:spLocks/>
          </p:cNvSpPr>
          <p:nvPr/>
        </p:nvSpPr>
        <p:spPr bwMode="auto">
          <a:xfrm>
            <a:off x="2784475" y="4191001"/>
            <a:ext cx="1588" cy="409575"/>
          </a:xfrm>
          <a:custGeom>
            <a:avLst/>
            <a:gdLst>
              <a:gd name="T0" fmla="*/ 0 w 1"/>
              <a:gd name="T1" fmla="*/ 0 h 258"/>
              <a:gd name="T2" fmla="*/ 1 w 1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9423" name="Group 79">
            <a:extLst>
              <a:ext uri="{FF2B5EF4-FFF2-40B4-BE49-F238E27FC236}">
                <a16:creationId xmlns:a16="http://schemas.microsoft.com/office/drawing/2014/main" id="{BFFAE647-7C54-594E-B9C8-570D805E3481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3200401"/>
            <a:ext cx="685800" cy="396875"/>
            <a:chOff x="651" y="2016"/>
            <a:chExt cx="432" cy="250"/>
          </a:xfrm>
        </p:grpSpPr>
        <p:sp>
          <p:nvSpPr>
            <p:cNvPr id="569424" name="Text Box 80">
              <a:extLst>
                <a:ext uri="{FF2B5EF4-FFF2-40B4-BE49-F238E27FC236}">
                  <a16:creationId xmlns:a16="http://schemas.microsoft.com/office/drawing/2014/main" id="{D4004DCF-A72C-704E-A107-9A87DAD09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203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569425" name="Rectangle 81">
              <a:extLst>
                <a:ext uri="{FF2B5EF4-FFF2-40B4-BE49-F238E27FC236}">
                  <a16:creationId xmlns:a16="http://schemas.microsoft.com/office/drawing/2014/main" id="{709070AA-61E2-8046-B9F3-08995FAC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068"/>
              <a:ext cx="432" cy="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26" name="Oval 82">
              <a:extLst>
                <a:ext uri="{FF2B5EF4-FFF2-40B4-BE49-F238E27FC236}">
                  <a16:creationId xmlns:a16="http://schemas.microsoft.com/office/drawing/2014/main" id="{4639A1F0-1120-7548-8CB8-679550A5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1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9427" name="Freeform 83">
            <a:extLst>
              <a:ext uri="{FF2B5EF4-FFF2-40B4-BE49-F238E27FC236}">
                <a16:creationId xmlns:a16="http://schemas.microsoft.com/office/drawing/2014/main" id="{03AB772A-3DA5-A341-B031-FC4A459329FD}"/>
              </a:ext>
            </a:extLst>
          </p:cNvPr>
          <p:cNvSpPr>
            <a:spLocks/>
          </p:cNvSpPr>
          <p:nvPr/>
        </p:nvSpPr>
        <p:spPr bwMode="auto">
          <a:xfrm>
            <a:off x="2901950" y="2890839"/>
            <a:ext cx="1588" cy="333375"/>
          </a:xfrm>
          <a:custGeom>
            <a:avLst/>
            <a:gdLst>
              <a:gd name="T0" fmla="*/ 0 w 1"/>
              <a:gd name="T1" fmla="*/ 0 h 210"/>
              <a:gd name="T2" fmla="*/ 0 w 1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0">
                <a:moveTo>
                  <a:pt x="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9428" name="Freeform 84">
            <a:extLst>
              <a:ext uri="{FF2B5EF4-FFF2-40B4-BE49-F238E27FC236}">
                <a16:creationId xmlns:a16="http://schemas.microsoft.com/office/drawing/2014/main" id="{4D6B8CC9-C7CB-854E-8228-B85080952C0A}"/>
              </a:ext>
            </a:extLst>
          </p:cNvPr>
          <p:cNvSpPr>
            <a:spLocks/>
          </p:cNvSpPr>
          <p:nvPr/>
        </p:nvSpPr>
        <p:spPr bwMode="auto">
          <a:xfrm>
            <a:off x="2901950" y="3562350"/>
            <a:ext cx="1588" cy="266700"/>
          </a:xfrm>
          <a:custGeom>
            <a:avLst/>
            <a:gdLst>
              <a:gd name="T0" fmla="*/ 0 w 1"/>
              <a:gd name="T1" fmla="*/ 0 h 168"/>
              <a:gd name="T2" fmla="*/ 0 w 1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8">
                <a:moveTo>
                  <a:pt x="0" y="0"/>
                </a:move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9429" name="Freeform 85">
            <a:extLst>
              <a:ext uri="{FF2B5EF4-FFF2-40B4-BE49-F238E27FC236}">
                <a16:creationId xmlns:a16="http://schemas.microsoft.com/office/drawing/2014/main" id="{10C4E04E-2AEA-7442-A23A-D7B17616A094}"/>
              </a:ext>
            </a:extLst>
          </p:cNvPr>
          <p:cNvSpPr>
            <a:spLocks/>
          </p:cNvSpPr>
          <p:nvPr/>
        </p:nvSpPr>
        <p:spPr bwMode="auto">
          <a:xfrm>
            <a:off x="3021014" y="1981200"/>
            <a:ext cx="1749425" cy="2438400"/>
          </a:xfrm>
          <a:custGeom>
            <a:avLst/>
            <a:gdLst>
              <a:gd name="T0" fmla="*/ 0 w 1102"/>
              <a:gd name="T1" fmla="*/ 1392 h 1536"/>
              <a:gd name="T2" fmla="*/ 1 w 1102"/>
              <a:gd name="T3" fmla="*/ 1536 h 1536"/>
              <a:gd name="T4" fmla="*/ 483 w 1102"/>
              <a:gd name="T5" fmla="*/ 1536 h 1536"/>
              <a:gd name="T6" fmla="*/ 482 w 1102"/>
              <a:gd name="T7" fmla="*/ 0 h 1536"/>
              <a:gd name="T8" fmla="*/ 1102 w 1102"/>
              <a:gd name="T9" fmla="*/ 0 h 1536"/>
              <a:gd name="T10" fmla="*/ 1101 w 1102"/>
              <a:gd name="T11" fmla="*/ 189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1536">
                <a:moveTo>
                  <a:pt x="0" y="1392"/>
                </a:moveTo>
                <a:lnTo>
                  <a:pt x="1" y="1536"/>
                </a:lnTo>
                <a:lnTo>
                  <a:pt x="483" y="1536"/>
                </a:lnTo>
                <a:lnTo>
                  <a:pt x="482" y="0"/>
                </a:lnTo>
                <a:lnTo>
                  <a:pt x="1102" y="0"/>
                </a:lnTo>
                <a:lnTo>
                  <a:pt x="1101" y="18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9430" name="Group 86">
            <a:extLst>
              <a:ext uri="{FF2B5EF4-FFF2-40B4-BE49-F238E27FC236}">
                <a16:creationId xmlns:a16="http://schemas.microsoft.com/office/drawing/2014/main" id="{9BC34410-6904-A04F-BB53-5B13DEE5D6FC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2328864"/>
            <a:ext cx="1008062" cy="598487"/>
            <a:chOff x="651" y="1467"/>
            <a:chExt cx="635" cy="377"/>
          </a:xfrm>
        </p:grpSpPr>
        <p:sp>
          <p:nvSpPr>
            <p:cNvPr id="569431" name="Text Box 87">
              <a:extLst>
                <a:ext uri="{FF2B5EF4-FFF2-40B4-BE49-F238E27FC236}">
                  <a16:creationId xmlns:a16="http://schemas.microsoft.com/office/drawing/2014/main" id="{7B0ACF50-11FF-FB45-938F-0857638A3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6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D</a:t>
              </a:r>
            </a:p>
          </p:txBody>
        </p:sp>
        <p:grpSp>
          <p:nvGrpSpPr>
            <p:cNvPr id="569432" name="Group 88">
              <a:extLst>
                <a:ext uri="{FF2B5EF4-FFF2-40B4-BE49-F238E27FC236}">
                  <a16:creationId xmlns:a16="http://schemas.microsoft.com/office/drawing/2014/main" id="{029FC66E-F007-7F45-BD8D-94FCDE405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1467"/>
              <a:ext cx="635" cy="352"/>
              <a:chOff x="651" y="1467"/>
              <a:chExt cx="635" cy="352"/>
            </a:xfrm>
          </p:grpSpPr>
          <p:grpSp>
            <p:nvGrpSpPr>
              <p:cNvPr id="569433" name="Group 89">
                <a:extLst>
                  <a:ext uri="{FF2B5EF4-FFF2-40B4-BE49-F238E27FC236}">
                    <a16:creationId xmlns:a16="http://schemas.microsoft.com/office/drawing/2014/main" id="{B28DD1E4-5D0A-2546-A6A7-C22AF1672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1467"/>
                <a:ext cx="635" cy="352"/>
                <a:chOff x="651" y="1467"/>
                <a:chExt cx="635" cy="352"/>
              </a:xfrm>
            </p:grpSpPr>
            <p:sp>
              <p:nvSpPr>
                <p:cNvPr id="569434" name="Text Box 90">
                  <a:extLst>
                    <a:ext uri="{FF2B5EF4-FFF2-40B4-BE49-F238E27FC236}">
                      <a16:creationId xmlns:a16="http://schemas.microsoft.com/office/drawing/2014/main" id="{1803483F-354C-A04C-AA69-CB609FD9F1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" y="1467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INTR</a:t>
                  </a:r>
                </a:p>
              </p:txBody>
            </p:sp>
            <p:sp>
              <p:nvSpPr>
                <p:cNvPr id="569435" name="Rectangle 91">
                  <a:extLst>
                    <a:ext uri="{FF2B5EF4-FFF2-40B4-BE49-F238E27FC236}">
                      <a16:creationId xmlns:a16="http://schemas.microsoft.com/office/drawing/2014/main" id="{FE06897A-A269-AD45-BCC9-74A56ADC1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1479"/>
                  <a:ext cx="635" cy="3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9436" name="AutoShape 92">
                <a:extLst>
                  <a:ext uri="{FF2B5EF4-FFF2-40B4-BE49-F238E27FC236}">
                    <a16:creationId xmlns:a16="http://schemas.microsoft.com/office/drawing/2014/main" id="{1C8DAB4B-6BFE-A14F-84D1-CE08C05A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1707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69437" name="Group 93">
            <a:extLst>
              <a:ext uri="{FF2B5EF4-FFF2-40B4-BE49-F238E27FC236}">
                <a16:creationId xmlns:a16="http://schemas.microsoft.com/office/drawing/2014/main" id="{B894832B-D7DC-EA48-9136-DD808BB29224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2273301"/>
            <a:ext cx="1023937" cy="619125"/>
            <a:chOff x="1382" y="1344"/>
            <a:chExt cx="645" cy="390"/>
          </a:xfrm>
        </p:grpSpPr>
        <p:sp>
          <p:nvSpPr>
            <p:cNvPr id="569438" name="Text Box 94">
              <a:extLst>
                <a:ext uri="{FF2B5EF4-FFF2-40B4-BE49-F238E27FC236}">
                  <a16:creationId xmlns:a16="http://schemas.microsoft.com/office/drawing/2014/main" id="{0C82011B-52E4-6442-9B04-1D603E3E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1503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MASK</a:t>
              </a:r>
            </a:p>
          </p:txBody>
        </p:sp>
        <p:sp>
          <p:nvSpPr>
            <p:cNvPr id="569439" name="Rectangle 95">
              <a:extLst>
                <a:ext uri="{FF2B5EF4-FFF2-40B4-BE49-F238E27FC236}">
                  <a16:creationId xmlns:a16="http://schemas.microsoft.com/office/drawing/2014/main" id="{EBB388D6-6AC2-D149-8451-73554C66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92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40" name="Oval 96">
              <a:extLst>
                <a:ext uri="{FF2B5EF4-FFF2-40B4-BE49-F238E27FC236}">
                  <a16:creationId xmlns:a16="http://schemas.microsoft.com/office/drawing/2014/main" id="{19E23EA7-9D1C-5946-82D7-F0BE769A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34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69441" name="Group 97">
              <a:extLst>
                <a:ext uri="{FF2B5EF4-FFF2-40B4-BE49-F238E27FC236}">
                  <a16:creationId xmlns:a16="http://schemas.microsoft.com/office/drawing/2014/main" id="{B9632E50-F569-6A41-9175-6433CD5E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1392"/>
              <a:ext cx="216" cy="212"/>
              <a:chOff x="3096" y="1660"/>
              <a:chExt cx="216" cy="212"/>
            </a:xfrm>
          </p:grpSpPr>
          <p:grpSp>
            <p:nvGrpSpPr>
              <p:cNvPr id="569442" name="Group 98">
                <a:extLst>
                  <a:ext uri="{FF2B5EF4-FFF2-40B4-BE49-F238E27FC236}">
                    <a16:creationId xmlns:a16="http://schemas.microsoft.com/office/drawing/2014/main" id="{795179F2-35F9-514E-AC84-5DAE94037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1660"/>
                <a:ext cx="216" cy="212"/>
                <a:chOff x="3120" y="2044"/>
                <a:chExt cx="216" cy="212"/>
              </a:xfrm>
            </p:grpSpPr>
            <p:sp>
              <p:nvSpPr>
                <p:cNvPr id="569443" name="Text Box 99">
                  <a:extLst>
                    <a:ext uri="{FF2B5EF4-FFF2-40B4-BE49-F238E27FC236}">
                      <a16:creationId xmlns:a16="http://schemas.microsoft.com/office/drawing/2014/main" id="{0C720E63-C2C9-D84A-BF40-0BA266A4BD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04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</a:t>
                  </a:r>
                </a:p>
              </p:txBody>
            </p:sp>
            <p:sp>
              <p:nvSpPr>
                <p:cNvPr id="569444" name="Line 100">
                  <a:extLst>
                    <a:ext uri="{FF2B5EF4-FFF2-40B4-BE49-F238E27FC236}">
                      <a16:creationId xmlns:a16="http://schemas.microsoft.com/office/drawing/2014/main" id="{E819B346-EC47-CC45-BF4F-DA1857344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9445" name="Line 101">
                <a:extLst>
                  <a:ext uri="{FF2B5EF4-FFF2-40B4-BE49-F238E27FC236}">
                    <a16:creationId xmlns:a16="http://schemas.microsoft.com/office/drawing/2014/main" id="{CCD000B5-9393-F04A-93C9-B8D4BADD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17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69446" name="Group 102">
            <a:extLst>
              <a:ext uri="{FF2B5EF4-FFF2-40B4-BE49-F238E27FC236}">
                <a16:creationId xmlns:a16="http://schemas.microsoft.com/office/drawing/2014/main" id="{994A800D-DC19-E741-A0DA-12D2D06B8816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2649539"/>
            <a:ext cx="1466850" cy="777875"/>
            <a:chOff x="229" y="1669"/>
            <a:chExt cx="924" cy="490"/>
          </a:xfrm>
        </p:grpSpPr>
        <p:sp>
          <p:nvSpPr>
            <p:cNvPr id="569447" name="Freeform 103">
              <a:extLst>
                <a:ext uri="{FF2B5EF4-FFF2-40B4-BE49-F238E27FC236}">
                  <a16:creationId xmlns:a16="http://schemas.microsoft.com/office/drawing/2014/main" id="{846F277A-DCFD-F347-9524-E12857BF1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1818"/>
              <a:ext cx="828" cy="105"/>
            </a:xfrm>
            <a:custGeom>
              <a:avLst/>
              <a:gdLst>
                <a:gd name="T0" fmla="*/ 0 w 828"/>
                <a:gd name="T1" fmla="*/ 102 h 105"/>
                <a:gd name="T2" fmla="*/ 825 w 828"/>
                <a:gd name="T3" fmla="*/ 105 h 105"/>
                <a:gd name="T4" fmla="*/ 828 w 828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8" h="105">
                  <a:moveTo>
                    <a:pt x="0" y="102"/>
                  </a:moveTo>
                  <a:lnTo>
                    <a:pt x="825" y="105"/>
                  </a:lnTo>
                  <a:lnTo>
                    <a:pt x="82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9448" name="Text Box 104">
              <a:extLst>
                <a:ext uri="{FF2B5EF4-FFF2-40B4-BE49-F238E27FC236}">
                  <a16:creationId xmlns:a16="http://schemas.microsoft.com/office/drawing/2014/main" id="{873D1CAA-5DEC-3540-9832-CF54DDE1D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1669"/>
              <a:ext cx="412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查询</a:t>
              </a:r>
            </a:p>
          </p:txBody>
        </p:sp>
      </p:grpSp>
      <p:sp>
        <p:nvSpPr>
          <p:cNvPr id="569449" name="Text Box 105">
            <a:extLst>
              <a:ext uri="{FF2B5EF4-FFF2-40B4-BE49-F238E27FC236}">
                <a16:creationId xmlns:a16="http://schemas.microsoft.com/office/drawing/2014/main" id="{F79B6AC5-D0F7-6A4D-806E-B18B9FFD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88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MASK</a:t>
            </a:r>
            <a:r>
              <a:rPr kumimoji="1" lang="en-US" altLang="zh-CN" sz="2400" b="1" i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（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屏蔽）</a:t>
            </a:r>
          </a:p>
        </p:txBody>
      </p:sp>
      <p:sp>
        <p:nvSpPr>
          <p:cNvPr id="569450" name="Text Box 106">
            <a:extLst>
              <a:ext uri="{FF2B5EF4-FFF2-40B4-BE49-F238E27FC236}">
                <a16:creationId xmlns:a16="http://schemas.microsoft.com/office/drawing/2014/main" id="{7261BC7B-497F-CE42-8D61-EBE2B781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INTP</a:t>
            </a:r>
            <a:r>
              <a:rPr kumimoji="1" lang="en-US" altLang="zh-CN" sz="2400" b="1" i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（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不能被排队选中）</a:t>
            </a:r>
          </a:p>
        </p:txBody>
      </p:sp>
      <p:sp>
        <p:nvSpPr>
          <p:cNvPr id="569451" name="Rectangle 107">
            <a:extLst>
              <a:ext uri="{FF2B5EF4-FFF2-40B4-BE49-F238E27FC236}">
                <a16:creationId xmlns:a16="http://schemas.microsoft.com/office/drawing/2014/main" id="{C0E3C928-64CA-164A-8EA9-F38A2D29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69452" name="AutoShape 10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F4D189-BD1E-3447-9CEA-4AEE0386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90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6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6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6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6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6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6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56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1" grpId="0" autoUpdateAnimBg="0"/>
      <p:bldP spid="569352" grpId="0" autoUpdateAnimBg="0"/>
      <p:bldP spid="569353" grpId="0" autoUpdateAnimBg="0"/>
      <p:bldP spid="569449" grpId="0" autoUpdateAnimBg="0"/>
      <p:bldP spid="56945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30E894B4-98DA-DB4B-9C3F-CCB35379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"/>
            <a:ext cx="5399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屏蔽字</a:t>
            </a:r>
          </a:p>
        </p:txBody>
      </p:sp>
      <p:sp>
        <p:nvSpPr>
          <p:cNvPr id="570397" name="Rectangle 29">
            <a:extLst>
              <a:ext uri="{FF2B5EF4-FFF2-40B4-BE49-F238E27FC236}">
                <a16:creationId xmlns:a16="http://schemas.microsoft.com/office/drawing/2014/main" id="{52FBC38A-461E-4947-BB00-C5DF43AA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70398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29A13ED-A2BA-3D4F-ACCD-D52A54F1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70406" name="Group 38">
            <a:extLst>
              <a:ext uri="{FF2B5EF4-FFF2-40B4-BE49-F238E27FC236}">
                <a16:creationId xmlns:a16="http://schemas.microsoft.com/office/drawing/2014/main" id="{520171A2-CD46-6446-A5BB-4C3279B5C817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1893888"/>
            <a:ext cx="6848475" cy="4583112"/>
            <a:chOff x="768" y="1193"/>
            <a:chExt cx="4314" cy="2887"/>
          </a:xfrm>
        </p:grpSpPr>
        <p:grpSp>
          <p:nvGrpSpPr>
            <p:cNvPr id="570405" name="Group 37">
              <a:extLst>
                <a:ext uri="{FF2B5EF4-FFF2-40B4-BE49-F238E27FC236}">
                  <a16:creationId xmlns:a16="http://schemas.microsoft.com/office/drawing/2014/main" id="{BB589B87-0390-4A47-9E64-A2980B9B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93"/>
              <a:ext cx="4314" cy="2887"/>
              <a:chOff x="768" y="1193"/>
              <a:chExt cx="4314" cy="2887"/>
            </a:xfrm>
          </p:grpSpPr>
          <p:sp>
            <p:nvSpPr>
              <p:cNvPr id="570372" name="Text Box 4">
                <a:extLst>
                  <a:ext uri="{FF2B5EF4-FFF2-40B4-BE49-F238E27FC236}">
                    <a16:creationId xmlns:a16="http://schemas.microsoft.com/office/drawing/2014/main" id="{175270D4-786D-0C4E-A129-0AF555CBF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1213"/>
                <a:ext cx="7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　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优先级</a:t>
                </a:r>
              </a:p>
            </p:txBody>
          </p:sp>
          <p:sp>
            <p:nvSpPr>
              <p:cNvPr id="570373" name="Text Box 5">
                <a:extLst>
                  <a:ext uri="{FF2B5EF4-FFF2-40B4-BE49-F238E27FC236}">
                    <a16:creationId xmlns:a16="http://schemas.microsoft.com/office/drawing/2014/main" id="{F52C140C-FE8E-1747-9AC3-7AAE8DA8B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226"/>
                <a:ext cx="20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屏              蔽             字 </a:t>
                </a:r>
              </a:p>
            </p:txBody>
          </p:sp>
          <p:sp>
            <p:nvSpPr>
              <p:cNvPr id="570374" name="Line 6">
                <a:extLst>
                  <a:ext uri="{FF2B5EF4-FFF2-40B4-BE49-F238E27FC236}">
                    <a16:creationId xmlns:a16="http://schemas.microsoft.com/office/drawing/2014/main" id="{9329A51E-69F4-D44E-B797-47489E6E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193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0375" name="Text Box 7">
                <a:extLst>
                  <a:ext uri="{FF2B5EF4-FFF2-40B4-BE49-F238E27FC236}">
                    <a16:creationId xmlns:a16="http://schemas.microsoft.com/office/drawing/2014/main" id="{9B2ED67C-71CE-C34D-A03D-DA94A00FD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150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1  1  1  1  1  1  1  1  1  1  1  1  1  1  1  1</a:t>
                </a:r>
              </a:p>
            </p:txBody>
          </p:sp>
          <p:sp>
            <p:nvSpPr>
              <p:cNvPr id="570376" name="Text Box 8">
                <a:extLst>
                  <a:ext uri="{FF2B5EF4-FFF2-40B4-BE49-F238E27FC236}">
                    <a16:creationId xmlns:a16="http://schemas.microsoft.com/office/drawing/2014/main" id="{F2094FF6-6135-324F-BD00-8D0890753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1771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1  1  1  1  1  1  1  1  1  1  1  1  1  1  1</a:t>
                </a:r>
              </a:p>
            </p:txBody>
          </p:sp>
          <p:sp>
            <p:nvSpPr>
              <p:cNvPr id="570377" name="Text Box 9">
                <a:extLst>
                  <a:ext uri="{FF2B5EF4-FFF2-40B4-BE49-F238E27FC236}">
                    <a16:creationId xmlns:a16="http://schemas.microsoft.com/office/drawing/2014/main" id="{B48EADF7-92B4-F342-90B5-40E87349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04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1  1  1  1  1  1  1  1  1  1  1  1  1  1</a:t>
                </a:r>
              </a:p>
            </p:txBody>
          </p:sp>
          <p:sp>
            <p:nvSpPr>
              <p:cNvPr id="570378" name="Text Box 10">
                <a:extLst>
                  <a:ext uri="{FF2B5EF4-FFF2-40B4-BE49-F238E27FC236}">
                    <a16:creationId xmlns:a16="http://schemas.microsoft.com/office/drawing/2014/main" id="{21CDB75E-BBC4-F842-AB27-87359FD13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30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1  1  1  1  1  1  1  1  1  1  1  1  1</a:t>
                </a:r>
              </a:p>
            </p:txBody>
          </p:sp>
          <p:sp>
            <p:nvSpPr>
              <p:cNvPr id="570379" name="Text Box 11">
                <a:extLst>
                  <a:ext uri="{FF2B5EF4-FFF2-40B4-BE49-F238E27FC236}">
                    <a16:creationId xmlns:a16="http://schemas.microsoft.com/office/drawing/2014/main" id="{D7526C37-4372-5A4F-B850-96DAD71FC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57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0  0  0  0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1  1  1  1  1  1  1  1  1  1  1  1</a:t>
                </a:r>
              </a:p>
            </p:txBody>
          </p:sp>
          <p:sp>
            <p:nvSpPr>
              <p:cNvPr id="570380" name="Text Box 12">
                <a:extLst>
                  <a:ext uri="{FF2B5EF4-FFF2-40B4-BE49-F238E27FC236}">
                    <a16:creationId xmlns:a16="http://schemas.microsoft.com/office/drawing/2014/main" id="{A5964733-2861-DD4B-B2C0-729D1C6F4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839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0  0  0  0  0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1  1  1  1  1  1  1  1  1  1  1</a:t>
                </a:r>
              </a:p>
            </p:txBody>
          </p:sp>
          <p:sp>
            <p:nvSpPr>
              <p:cNvPr id="570381" name="Text Box 13">
                <a:extLst>
                  <a:ext uri="{FF2B5EF4-FFF2-40B4-BE49-F238E27FC236}">
                    <a16:creationId xmlns:a16="http://schemas.microsoft.com/office/drawing/2014/main" id="{BDB1D3D1-0D9E-E24E-B488-B3535CDB0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4" y="3218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70382" name="Text Box 14">
                <a:extLst>
                  <a:ext uri="{FF2B5EF4-FFF2-40B4-BE49-F238E27FC236}">
                    <a16:creationId xmlns:a16="http://schemas.microsoft.com/office/drawing/2014/main" id="{16C0F079-9D8A-0E45-8DD2-2539EDF6D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355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0  0  0  0  0  0  0  0  0  0  0  0  0  0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</a:t>
                </a:r>
              </a:p>
            </p:txBody>
          </p:sp>
          <p:sp>
            <p:nvSpPr>
              <p:cNvPr id="570383" name="Text Box 15">
                <a:extLst>
                  <a:ext uri="{FF2B5EF4-FFF2-40B4-BE49-F238E27FC236}">
                    <a16:creationId xmlns:a16="http://schemas.microsoft.com/office/drawing/2014/main" id="{43DD86DD-9132-6644-A03D-83EC7005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378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0  0  0  0  0  0  0  0  0  0  0  0  0  0  0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</a:t>
                </a:r>
              </a:p>
            </p:txBody>
          </p:sp>
          <p:sp>
            <p:nvSpPr>
              <p:cNvPr id="570384" name="Line 16">
                <a:extLst>
                  <a:ext uri="{FF2B5EF4-FFF2-40B4-BE49-F238E27FC236}">
                    <a16:creationId xmlns:a16="http://schemas.microsoft.com/office/drawing/2014/main" id="{2BB07689-8B5B-7347-9DAC-69FE366D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529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0385" name="Line 17">
                <a:extLst>
                  <a:ext uri="{FF2B5EF4-FFF2-40B4-BE49-F238E27FC236}">
                    <a16:creationId xmlns:a16="http://schemas.microsoft.com/office/drawing/2014/main" id="{B133CAEA-8D1E-4F44-A389-90D44D87D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0386" name="Freeform 18">
                <a:extLst>
                  <a:ext uri="{FF2B5EF4-FFF2-40B4-BE49-F238E27FC236}">
                    <a16:creationId xmlns:a16="http://schemas.microsoft.com/office/drawing/2014/main" id="{25225A40-FDE8-CD4A-908B-2FC034223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" y="1200"/>
                <a:ext cx="1" cy="2880"/>
              </a:xfrm>
              <a:custGeom>
                <a:avLst/>
                <a:gdLst>
                  <a:gd name="T0" fmla="*/ 1 w 1"/>
                  <a:gd name="T1" fmla="*/ 0 h 2880"/>
                  <a:gd name="T2" fmla="*/ 0 w 1"/>
                  <a:gd name="T3" fmla="*/ 2880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880">
                    <a:moveTo>
                      <a:pt x="1" y="0"/>
                    </a:moveTo>
                    <a:lnTo>
                      <a:pt x="0" y="28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0387" name="Text Box 19">
                <a:extLst>
                  <a:ext uri="{FF2B5EF4-FFF2-40B4-BE49-F238E27FC236}">
                    <a16:creationId xmlns:a16="http://schemas.microsoft.com/office/drawing/2014/main" id="{96177A6A-8574-1745-8D14-45F6888F7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15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70388" name="Text Box 20">
                <a:extLst>
                  <a:ext uri="{FF2B5EF4-FFF2-40B4-BE49-F238E27FC236}">
                    <a16:creationId xmlns:a16="http://schemas.microsoft.com/office/drawing/2014/main" id="{E91917BA-B5D8-DD40-820F-D902AADE5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177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570389" name="Text Box 21">
                <a:extLst>
                  <a:ext uri="{FF2B5EF4-FFF2-40B4-BE49-F238E27FC236}">
                    <a16:creationId xmlns:a16="http://schemas.microsoft.com/office/drawing/2014/main" id="{8A1C1E3E-816A-4440-9ADB-B94F021FA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70390" name="Text Box 22">
                <a:extLst>
                  <a:ext uri="{FF2B5EF4-FFF2-40B4-BE49-F238E27FC236}">
                    <a16:creationId xmlns:a16="http://schemas.microsoft.com/office/drawing/2014/main" id="{23CA888F-0F27-8D4B-BFB8-8B06C051A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3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70391" name="Text Box 23">
                <a:extLst>
                  <a:ext uri="{FF2B5EF4-FFF2-40B4-BE49-F238E27FC236}">
                    <a16:creationId xmlns:a16="http://schemas.microsoft.com/office/drawing/2014/main" id="{1A37DC10-D66C-004A-8A5B-65DBBF37C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5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70392" name="Text Box 24">
                <a:extLst>
                  <a:ext uri="{FF2B5EF4-FFF2-40B4-BE49-F238E27FC236}">
                    <a16:creationId xmlns:a16="http://schemas.microsoft.com/office/drawing/2014/main" id="{16D7ABA9-7DFA-5746-A657-BB17F132E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83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570393" name="Text Box 25">
                <a:extLst>
                  <a:ext uri="{FF2B5EF4-FFF2-40B4-BE49-F238E27FC236}">
                    <a16:creationId xmlns:a16="http://schemas.microsoft.com/office/drawing/2014/main" id="{96D7DCAA-77FB-E142-A2C8-493FD1472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355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570394" name="Text Box 26">
                <a:extLst>
                  <a:ext uri="{FF2B5EF4-FFF2-40B4-BE49-F238E27FC236}">
                    <a16:creationId xmlns:a16="http://schemas.microsoft.com/office/drawing/2014/main" id="{0D017F31-A93C-8B49-A252-068267E00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379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570395" name="Text Box 27">
                <a:extLst>
                  <a:ext uri="{FF2B5EF4-FFF2-40B4-BE49-F238E27FC236}">
                    <a16:creationId xmlns:a16="http://schemas.microsoft.com/office/drawing/2014/main" id="{C4B7919B-E240-B44A-B164-60228B384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218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570399" name="Freeform 31">
              <a:extLst>
                <a:ext uri="{FF2B5EF4-FFF2-40B4-BE49-F238E27FC236}">
                  <a16:creationId xmlns:a16="http://schemas.microsoft.com/office/drawing/2014/main" id="{AC4B6F15-7C2C-5C4B-B9E4-5EAEAD98B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" y="1200"/>
              <a:ext cx="1" cy="2880"/>
            </a:xfrm>
            <a:custGeom>
              <a:avLst/>
              <a:gdLst>
                <a:gd name="T0" fmla="*/ 1 w 1"/>
                <a:gd name="T1" fmla="*/ 0 h 2880"/>
                <a:gd name="T2" fmla="*/ 0 w 1"/>
                <a:gd name="T3" fmla="*/ 288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0400" name="Freeform 32">
              <a:extLst>
                <a:ext uri="{FF2B5EF4-FFF2-40B4-BE49-F238E27FC236}">
                  <a16:creationId xmlns:a16="http://schemas.microsoft.com/office/drawing/2014/main" id="{3D4626FF-6868-154D-90F6-83735D67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" y="1200"/>
              <a:ext cx="1" cy="2880"/>
            </a:xfrm>
            <a:custGeom>
              <a:avLst/>
              <a:gdLst>
                <a:gd name="T0" fmla="*/ 1 w 1"/>
                <a:gd name="T1" fmla="*/ 0 h 2880"/>
                <a:gd name="T2" fmla="*/ 0 w 1"/>
                <a:gd name="T3" fmla="*/ 288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0408" name="Group 40">
            <a:extLst>
              <a:ext uri="{FF2B5EF4-FFF2-40B4-BE49-F238E27FC236}">
                <a16:creationId xmlns:a16="http://schemas.microsoft.com/office/drawing/2014/main" id="{41226749-F1E2-7148-AA76-CD452185967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17588"/>
            <a:ext cx="6781800" cy="628650"/>
            <a:chOff x="864" y="641"/>
            <a:chExt cx="4272" cy="396"/>
          </a:xfrm>
        </p:grpSpPr>
        <p:sp>
          <p:nvSpPr>
            <p:cNvPr id="570396" name="Text Box 28">
              <a:extLst>
                <a:ext uri="{FF2B5EF4-FFF2-40B4-BE49-F238E27FC236}">
                  <a16:creationId xmlns:a16="http://schemas.microsoft.com/office/drawing/2014/main" id="{2B4AA5A8-1ABB-E949-8ACC-B79ECB593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72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个中断源 1，2，3 ，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400" b="1" baseline="18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 按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降序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排列</a:t>
              </a:r>
            </a:p>
          </p:txBody>
        </p:sp>
        <p:sp>
          <p:nvSpPr>
            <p:cNvPr id="570407" name="Text Box 39">
              <a:extLst>
                <a:ext uri="{FF2B5EF4-FFF2-40B4-BE49-F238E27FC236}">
                  <a16:creationId xmlns:a16="http://schemas.microsoft.com/office/drawing/2014/main" id="{0F8E8827-9685-C84B-BC65-6F4B4039F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" y="641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7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E8F6845E-8DCD-7246-B48F-2041F7D5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375"/>
            <a:ext cx="68468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屏蔽技术可改变处理优先等级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9DFE67FC-BD28-4747-A19A-A5EBDB3A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1196975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响应优先级</a:t>
            </a:r>
          </a:p>
        </p:txBody>
      </p:sp>
      <p:sp>
        <p:nvSpPr>
          <p:cNvPr id="571396" name="Rectangle 4">
            <a:extLst>
              <a:ext uri="{FF2B5EF4-FFF2-40B4-BE49-F238E27FC236}">
                <a16:creationId xmlns:a16="http://schemas.microsoft.com/office/drawing/2014/main" id="{F42438C0-D625-1243-84B4-A072EB8D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229225"/>
            <a:ext cx="6337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响应优先级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A→B→C→D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降序排列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71397" name="Rectangle 5">
            <a:extLst>
              <a:ext uri="{FF2B5EF4-FFF2-40B4-BE49-F238E27FC236}">
                <a16:creationId xmlns:a16="http://schemas.microsoft.com/office/drawing/2014/main" id="{BAC4DDA9-2462-554C-A813-5E70E0D6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28F95FDB-D919-5149-9479-B3448D28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1196975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不可改变</a:t>
            </a:r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B0AEA9FD-46BF-1C4A-BFAD-EB52A3B6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1917700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处理优先级</a:t>
            </a:r>
          </a:p>
        </p:txBody>
      </p:sp>
      <p:sp>
        <p:nvSpPr>
          <p:cNvPr id="571400" name="Rectangle 8">
            <a:extLst>
              <a:ext uri="{FF2B5EF4-FFF2-40B4-BE49-F238E27FC236}">
                <a16:creationId xmlns:a16="http://schemas.microsoft.com/office/drawing/2014/main" id="{97D000E3-16AC-714F-A803-421FACD80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1917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可改变（通过重新设置屏蔽字）</a:t>
            </a:r>
          </a:p>
        </p:txBody>
      </p:sp>
      <p:graphicFrame>
        <p:nvGraphicFramePr>
          <p:cNvPr id="571427" name="Group 35">
            <a:extLst>
              <a:ext uri="{FF2B5EF4-FFF2-40B4-BE49-F238E27FC236}">
                <a16:creationId xmlns:a16="http://schemas.microsoft.com/office/drawing/2014/main" id="{022F470C-2B5E-E444-B8E2-7EA5252061B4}"/>
              </a:ext>
            </a:extLst>
          </p:cNvPr>
          <p:cNvGraphicFramePr>
            <a:graphicFrameLocks noGrp="1"/>
          </p:cNvGraphicFramePr>
          <p:nvPr/>
        </p:nvGraphicFramePr>
        <p:xfrm>
          <a:off x="3503614" y="2854326"/>
          <a:ext cx="5184775" cy="1943101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3588253914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1465809015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109989020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中断源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296825"/>
                  </a:ext>
                </a:extLst>
              </a:tr>
              <a:tr h="14398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94492"/>
                  </a:ext>
                </a:extLst>
              </a:tr>
            </a:tbl>
          </a:graphicData>
        </a:graphic>
      </p:graphicFrame>
      <p:sp>
        <p:nvSpPr>
          <p:cNvPr id="571416" name="Rectangle 24">
            <a:extLst>
              <a:ext uri="{FF2B5EF4-FFF2-40B4-BE49-F238E27FC236}">
                <a16:creationId xmlns:a16="http://schemas.microsoft.com/office/drawing/2014/main" id="{2F72A571-2D9B-574B-BE68-40DB4602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021388"/>
            <a:ext cx="6553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处理优先级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A→D→C→B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降序排列</a:t>
            </a:r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1417" name="AutoShape 2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F6E0D91-CC55-794C-ACF3-F9D8DD13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8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autoUpdateAnimBg="0"/>
      <p:bldP spid="571396" grpId="0" autoUpdateAnimBg="0"/>
      <p:bldP spid="571398" grpId="0" autoUpdateAnimBg="0"/>
      <p:bldP spid="571399" grpId="0" autoUpdateAnimBg="0"/>
      <p:bldP spid="571400" grpId="0" autoUpdateAnimBg="0"/>
      <p:bldP spid="57141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93F03273-247F-D64D-815A-BEE886EB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813"/>
            <a:ext cx="66309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屏蔽技术可改变处理优先等级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E8A5396B-A941-7C42-93E8-93F17D5F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grpSp>
        <p:nvGrpSpPr>
          <p:cNvPr id="572420" name="Group 4">
            <a:extLst>
              <a:ext uri="{FF2B5EF4-FFF2-40B4-BE49-F238E27FC236}">
                <a16:creationId xmlns:a16="http://schemas.microsoft.com/office/drawing/2014/main" id="{185CCD34-590B-B544-8999-69651028336C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1484314"/>
            <a:ext cx="6913563" cy="4130675"/>
            <a:chOff x="748" y="935"/>
            <a:chExt cx="4355" cy="2602"/>
          </a:xfrm>
        </p:grpSpPr>
        <p:grpSp>
          <p:nvGrpSpPr>
            <p:cNvPr id="572421" name="Group 5">
              <a:extLst>
                <a:ext uri="{FF2B5EF4-FFF2-40B4-BE49-F238E27FC236}">
                  <a16:creationId xmlns:a16="http://schemas.microsoft.com/office/drawing/2014/main" id="{D456F8DD-89AB-5249-87EE-95F0E9EE9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35"/>
              <a:ext cx="4355" cy="1912"/>
              <a:chOff x="748" y="935"/>
              <a:chExt cx="4355" cy="1912"/>
            </a:xfrm>
          </p:grpSpPr>
          <p:sp>
            <p:nvSpPr>
              <p:cNvPr id="572422" name="Text Box 6">
                <a:extLst>
                  <a:ext uri="{FF2B5EF4-FFF2-40B4-BE49-F238E27FC236}">
                    <a16:creationId xmlns:a16="http://schemas.microsoft.com/office/drawing/2014/main" id="{706B4D5C-6DA5-9844-A156-2C73C0D08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" y="935"/>
                <a:ext cx="787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服务程序</a:t>
                </a:r>
              </a:p>
            </p:txBody>
          </p:sp>
          <p:sp>
            <p:nvSpPr>
              <p:cNvPr id="572423" name="Text Box 7">
                <a:extLst>
                  <a:ext uri="{FF2B5EF4-FFF2-40B4-BE49-F238E27FC236}">
                    <a16:creationId xmlns:a16="http://schemas.microsoft.com/office/drawing/2014/main" id="{D39950E8-73C6-474F-A599-EDF17F5F1C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2341"/>
                <a:ext cx="702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2424" name="Text Box 8">
                <a:extLst>
                  <a:ext uri="{FF2B5EF4-FFF2-40B4-BE49-F238E27FC236}">
                    <a16:creationId xmlns:a16="http://schemas.microsoft.com/office/drawing/2014/main" id="{72D204F9-6946-7C47-88AB-96A4050DE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2516"/>
                <a:ext cx="6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2425" name="Text Box 9">
                <a:extLst>
                  <a:ext uri="{FF2B5EF4-FFF2-40B4-BE49-F238E27FC236}">
                    <a16:creationId xmlns:a16="http://schemas.microsoft.com/office/drawing/2014/main" id="{4B9887F6-63B6-2146-9DB1-033BD1BD9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4" y="2341"/>
                <a:ext cx="630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2426" name="Text Box 10">
                <a:extLst>
                  <a:ext uri="{FF2B5EF4-FFF2-40B4-BE49-F238E27FC236}">
                    <a16:creationId xmlns:a16="http://schemas.microsoft.com/office/drawing/2014/main" id="{CADE7919-709F-6846-A895-F85D3E70D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" y="2341"/>
                <a:ext cx="630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2427" name="Text Box 11">
                <a:extLst>
                  <a:ext uri="{FF2B5EF4-FFF2-40B4-BE49-F238E27FC236}">
                    <a16:creationId xmlns:a16="http://schemas.microsoft.com/office/drawing/2014/main" id="{41FCD71B-AE23-D645-9211-8A802F7A2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1" y="2206"/>
                <a:ext cx="2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2428" name="Line 12">
                <a:extLst>
                  <a:ext uri="{FF2B5EF4-FFF2-40B4-BE49-F238E27FC236}">
                    <a16:creationId xmlns:a16="http://schemas.microsoft.com/office/drawing/2014/main" id="{53BBC4D1-954B-0542-A7AC-1BA0D3952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2341"/>
                <a:ext cx="35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29" name="Line 13">
                <a:extLst>
                  <a:ext uri="{FF2B5EF4-FFF2-40B4-BE49-F238E27FC236}">
                    <a16:creationId xmlns:a16="http://schemas.microsoft.com/office/drawing/2014/main" id="{A02EE4FF-738A-1E4F-9912-3AD1E6619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1099"/>
                <a:ext cx="0" cy="1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30" name="Line 14">
                <a:extLst>
                  <a:ext uri="{FF2B5EF4-FFF2-40B4-BE49-F238E27FC236}">
                    <a16:creationId xmlns:a16="http://schemas.microsoft.com/office/drawing/2014/main" id="{D7CBF8F2-325A-914C-AFD8-735E817B6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372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31" name="Text Box 15">
                <a:extLst>
                  <a:ext uri="{FF2B5EF4-FFF2-40B4-BE49-F238E27FC236}">
                    <a16:creationId xmlns:a16="http://schemas.microsoft.com/office/drawing/2014/main" id="{46F436F4-B8AD-914A-B65D-58B0C9208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5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主程序</a:t>
                </a:r>
              </a:p>
            </p:txBody>
          </p:sp>
          <p:sp>
            <p:nvSpPr>
              <p:cNvPr id="572432" name="Text Box 16">
                <a:extLst>
                  <a:ext uri="{FF2B5EF4-FFF2-40B4-BE49-F238E27FC236}">
                    <a16:creationId xmlns:a16="http://schemas.microsoft.com/office/drawing/2014/main" id="{176F91AB-4812-B647-BC21-1D974F757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868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2433" name="Text Box 17">
                <a:extLst>
                  <a:ext uri="{FF2B5EF4-FFF2-40B4-BE49-F238E27FC236}">
                    <a16:creationId xmlns:a16="http://schemas.microsoft.com/office/drawing/2014/main" id="{B93B0C97-63C9-8346-A986-7E3F27EB2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649"/>
                <a:ext cx="51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2434" name="Text Box 18">
                <a:extLst>
                  <a:ext uri="{FF2B5EF4-FFF2-40B4-BE49-F238E27FC236}">
                    <a16:creationId xmlns:a16="http://schemas.microsoft.com/office/drawing/2014/main" id="{781021FC-D0CE-7F40-8993-F410C1137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411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2435" name="Text Box 19">
                <a:extLst>
                  <a:ext uri="{FF2B5EF4-FFF2-40B4-BE49-F238E27FC236}">
                    <a16:creationId xmlns:a16="http://schemas.microsoft.com/office/drawing/2014/main" id="{4A3C8C15-35ED-F143-88CF-1786CB41A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58"/>
                <a:ext cx="51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2436" name="Line 20">
                <a:extLst>
                  <a:ext uri="{FF2B5EF4-FFF2-40B4-BE49-F238E27FC236}">
                    <a16:creationId xmlns:a16="http://schemas.microsoft.com/office/drawing/2014/main" id="{58981F8E-AB88-4143-BCB1-4BED0C3A3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2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37" name="Line 21">
                <a:extLst>
                  <a:ext uri="{FF2B5EF4-FFF2-40B4-BE49-F238E27FC236}">
                    <a16:creationId xmlns:a16="http://schemas.microsoft.com/office/drawing/2014/main" id="{3DD1A468-C531-DE4E-AE36-5FF9ED8A9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38" name="Line 22">
                <a:extLst>
                  <a:ext uri="{FF2B5EF4-FFF2-40B4-BE49-F238E27FC236}">
                    <a16:creationId xmlns:a16="http://schemas.microsoft.com/office/drawing/2014/main" id="{B1E6BD90-2827-924B-B4FF-476B5BDCE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136" y="1787"/>
                <a:ext cx="0" cy="5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39" name="Line 23">
                <a:extLst>
                  <a:ext uri="{FF2B5EF4-FFF2-40B4-BE49-F238E27FC236}">
                    <a16:creationId xmlns:a16="http://schemas.microsoft.com/office/drawing/2014/main" id="{36E21C9D-66C6-5043-8244-F94A4F8E6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1849"/>
                <a:ext cx="0" cy="4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0" name="Line 24">
                <a:extLst>
                  <a:ext uri="{FF2B5EF4-FFF2-40B4-BE49-F238E27FC236}">
                    <a16:creationId xmlns:a16="http://schemas.microsoft.com/office/drawing/2014/main" id="{58CBAF67-7AEB-AC4E-ADD6-C0D057CF6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851"/>
                <a:ext cx="0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1" name="Line 25">
                <a:extLst>
                  <a:ext uri="{FF2B5EF4-FFF2-40B4-BE49-F238E27FC236}">
                    <a16:creationId xmlns:a16="http://schemas.microsoft.com/office/drawing/2014/main" id="{94099027-B32E-2F4F-B9CD-8EC54FBDB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79" y="1441"/>
                <a:ext cx="0" cy="8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2" name="Line 26">
                <a:extLst>
                  <a:ext uri="{FF2B5EF4-FFF2-40B4-BE49-F238E27FC236}">
                    <a16:creationId xmlns:a16="http://schemas.microsoft.com/office/drawing/2014/main" id="{F7C9DB50-10B9-5444-9445-693DD3A69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537" y="1402"/>
                <a:ext cx="0" cy="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3" name="Line 27">
                <a:extLst>
                  <a:ext uri="{FF2B5EF4-FFF2-40B4-BE49-F238E27FC236}">
                    <a16:creationId xmlns:a16="http://schemas.microsoft.com/office/drawing/2014/main" id="{FA043A7F-6D87-394F-A423-CA04C5D94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1615"/>
                <a:ext cx="0" cy="7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4" name="Line 28">
                <a:extLst>
                  <a:ext uri="{FF2B5EF4-FFF2-40B4-BE49-F238E27FC236}">
                    <a16:creationId xmlns:a16="http://schemas.microsoft.com/office/drawing/2014/main" id="{E9513C8B-4B76-154C-9665-D5C79440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1615"/>
                <a:ext cx="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5" name="Line 29">
                <a:extLst>
                  <a:ext uri="{FF2B5EF4-FFF2-40B4-BE49-F238E27FC236}">
                    <a16:creationId xmlns:a16="http://schemas.microsoft.com/office/drawing/2014/main" id="{772578B6-BEB2-4346-8D55-BEB19CAE5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065" y="1100"/>
                <a:ext cx="0" cy="5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6" name="Line 30">
                <a:extLst>
                  <a:ext uri="{FF2B5EF4-FFF2-40B4-BE49-F238E27FC236}">
                    <a16:creationId xmlns:a16="http://schemas.microsoft.com/office/drawing/2014/main" id="{ABC8B2AE-E869-644D-9938-18F5A5EC7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1374"/>
                <a:ext cx="0" cy="9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7" name="Line 31">
                <a:extLst>
                  <a:ext uri="{FF2B5EF4-FFF2-40B4-BE49-F238E27FC236}">
                    <a16:creationId xmlns:a16="http://schemas.microsoft.com/office/drawing/2014/main" id="{3375C731-6059-F24A-A463-BDA892247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1" y="1374"/>
                <a:ext cx="0" cy="9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8" name="Line 32">
                <a:extLst>
                  <a:ext uri="{FF2B5EF4-FFF2-40B4-BE49-F238E27FC236}">
                    <a16:creationId xmlns:a16="http://schemas.microsoft.com/office/drawing/2014/main" id="{E5952F2F-69EC-974C-912A-4DAEF9D16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2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49" name="Text Box 33">
                <a:extLst>
                  <a:ext uri="{FF2B5EF4-FFF2-40B4-BE49-F238E27FC236}">
                    <a16:creationId xmlns:a16="http://schemas.microsoft.com/office/drawing/2014/main" id="{A20153B3-247F-1E4C-B969-7C95BD4CD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" y="2516"/>
                <a:ext cx="876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同时请求中断</a:t>
                </a:r>
              </a:p>
            </p:txBody>
          </p:sp>
          <p:sp>
            <p:nvSpPr>
              <p:cNvPr id="572450" name="Line 34">
                <a:extLst>
                  <a:ext uri="{FF2B5EF4-FFF2-40B4-BE49-F238E27FC236}">
                    <a16:creationId xmlns:a16="http://schemas.microsoft.com/office/drawing/2014/main" id="{A6A98B96-9B81-A749-83ED-33252D85A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51" name="Line 35">
                <a:extLst>
                  <a:ext uri="{FF2B5EF4-FFF2-40B4-BE49-F238E27FC236}">
                    <a16:creationId xmlns:a16="http://schemas.microsoft.com/office/drawing/2014/main" id="{71309751-35F4-814D-8A1D-8F8BAB5DE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207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52" name="Line 36">
                <a:extLst>
                  <a:ext uri="{FF2B5EF4-FFF2-40B4-BE49-F238E27FC236}">
                    <a16:creationId xmlns:a16="http://schemas.microsoft.com/office/drawing/2014/main" id="{252DF413-A0E1-1543-8D25-53525F653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85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2453" name="Line 37">
                <a:extLst>
                  <a:ext uri="{FF2B5EF4-FFF2-40B4-BE49-F238E27FC236}">
                    <a16:creationId xmlns:a16="http://schemas.microsoft.com/office/drawing/2014/main" id="{1972D18B-1A64-C54F-88AA-8F0AC97A0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62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2454" name="Text Box 38">
              <a:extLst>
                <a:ext uri="{FF2B5EF4-FFF2-40B4-BE49-F238E27FC236}">
                  <a16:creationId xmlns:a16="http://schemas.microsoft.com/office/drawing/2014/main" id="{A84C01CE-7DED-2847-9C87-F73AEFB1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3249"/>
              <a:ext cx="3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执行程序轨迹（原屏蔽字）</a:t>
              </a:r>
            </a:p>
          </p:txBody>
        </p:sp>
      </p:grpSp>
      <p:sp>
        <p:nvSpPr>
          <p:cNvPr id="572455" name="AutoShape 3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2D65A20-9558-AD43-8978-C3909B0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4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>
            <a:extLst>
              <a:ext uri="{FF2B5EF4-FFF2-40B4-BE49-F238E27FC236}">
                <a16:creationId xmlns:a16="http://schemas.microsoft.com/office/drawing/2014/main" id="{D5C995B8-F33B-2E41-B3C5-9D64FF2D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302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用户可见寄存器</a:t>
            </a:r>
          </a:p>
        </p:txBody>
      </p:sp>
      <p:sp>
        <p:nvSpPr>
          <p:cNvPr id="527363" name="Text Box 3">
            <a:extLst>
              <a:ext uri="{FF2B5EF4-FFF2-40B4-BE49-F238E27FC236}">
                <a16:creationId xmlns:a16="http://schemas.microsoft.com/office/drawing/2014/main" id="{A19F95E0-2476-3C46-962A-419C9C5A9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通用寄存器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59CA0AE-4E89-3146-9231-DDD25F8E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的寄存器</a:t>
            </a:r>
          </a:p>
        </p:txBody>
      </p:sp>
      <p:sp>
        <p:nvSpPr>
          <p:cNvPr id="527365" name="Text Box 5">
            <a:extLst>
              <a:ext uri="{FF2B5EF4-FFF2-40B4-BE49-F238E27FC236}">
                <a16:creationId xmlns:a16="http://schemas.microsoft.com/office/drawing/2014/main" id="{47F8AC5D-19CE-EB48-B0B0-342DCF590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存放操作数</a:t>
            </a:r>
          </a:p>
        </p:txBody>
      </p:sp>
      <p:sp>
        <p:nvSpPr>
          <p:cNvPr id="527366" name="Text Box 6">
            <a:extLst>
              <a:ext uri="{FF2B5EF4-FFF2-40B4-BE49-F238E27FC236}">
                <a16:creationId xmlns:a16="http://schemas.microsoft.com/office/drawing/2014/main" id="{F3564345-9DDC-EF48-82FF-4D7A1B70D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可作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某种寻址方式所需的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专用寄存器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7367" name="Text Box 7">
            <a:extLst>
              <a:ext uri="{FF2B5EF4-FFF2-40B4-BE49-F238E27FC236}">
                <a16:creationId xmlns:a16="http://schemas.microsoft.com/office/drawing/2014/main" id="{D8B76EBF-5148-0240-9126-AE35E782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114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数据寄存器</a:t>
            </a:r>
          </a:p>
        </p:txBody>
      </p:sp>
      <p:sp>
        <p:nvSpPr>
          <p:cNvPr id="527368" name="Text Box 8">
            <a:extLst>
              <a:ext uri="{FF2B5EF4-FFF2-40B4-BE49-F238E27FC236}">
                <a16:creationId xmlns:a16="http://schemas.microsoft.com/office/drawing/2014/main" id="{2BA3115E-B2EC-F54E-8721-71D7FAF7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114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存放操作数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（满足各种数据类型）</a:t>
            </a:r>
          </a:p>
        </p:txBody>
      </p:sp>
      <p:sp>
        <p:nvSpPr>
          <p:cNvPr id="527369" name="Text Box 9">
            <a:extLst>
              <a:ext uri="{FF2B5EF4-FFF2-40B4-BE49-F238E27FC236}">
                <a16:creationId xmlns:a16="http://schemas.microsoft.com/office/drawing/2014/main" id="{5C63D743-1028-9C4B-9E69-5F198FC14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两个寄存器拼接存放双倍字长数据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7370" name="Text Box 10">
            <a:extLst>
              <a:ext uri="{FF2B5EF4-FFF2-40B4-BE49-F238E27FC236}">
                <a16:creationId xmlns:a16="http://schemas.microsoft.com/office/drawing/2014/main" id="{6F40254A-D296-6B44-A2D3-69FAE001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830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地址寄存器</a:t>
            </a:r>
          </a:p>
        </p:txBody>
      </p:sp>
      <p:sp>
        <p:nvSpPr>
          <p:cNvPr id="527371" name="Text Box 11">
            <a:extLst>
              <a:ext uri="{FF2B5EF4-FFF2-40B4-BE49-F238E27FC236}">
                <a16:creationId xmlns:a16="http://schemas.microsoft.com/office/drawing/2014/main" id="{B036FD2A-94C9-7E45-8AD2-2D43465B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83075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存放地址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，其位数应满足最大的地址范围</a:t>
            </a:r>
          </a:p>
        </p:txBody>
      </p:sp>
      <p:sp>
        <p:nvSpPr>
          <p:cNvPr id="527372" name="Text Box 12">
            <a:extLst>
              <a:ext uri="{FF2B5EF4-FFF2-40B4-BE49-F238E27FC236}">
                <a16:creationId xmlns:a16="http://schemas.microsoft.com/office/drawing/2014/main" id="{B98D5A17-D3C9-D947-A348-050D5CE7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用于特殊的寻址方式    段基值    栈指针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7373" name="Text Box 13">
            <a:extLst>
              <a:ext uri="{FF2B5EF4-FFF2-40B4-BE49-F238E27FC236}">
                <a16:creationId xmlns:a16="http://schemas.microsoft.com/office/drawing/2014/main" id="{20BC7B0C-4E4D-BD47-8ECB-C17CEF93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38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条件码寄存器</a:t>
            </a:r>
          </a:p>
        </p:txBody>
      </p:sp>
      <p:sp>
        <p:nvSpPr>
          <p:cNvPr id="527374" name="Text Box 14">
            <a:extLst>
              <a:ext uri="{FF2B5EF4-FFF2-40B4-BE49-F238E27FC236}">
                <a16:creationId xmlns:a16="http://schemas.microsoft.com/office/drawing/2014/main" id="{62A98E5E-279B-2749-B4ED-2885EB50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38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存放条件码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，可作程序分支的依据</a:t>
            </a:r>
          </a:p>
        </p:txBody>
      </p:sp>
      <p:sp>
        <p:nvSpPr>
          <p:cNvPr id="527375" name="Text Box 15">
            <a:extLst>
              <a:ext uri="{FF2B5EF4-FFF2-40B4-BE49-F238E27FC236}">
                <a16:creationId xmlns:a16="http://schemas.microsoft.com/office/drawing/2014/main" id="{A7DAF27F-116E-0C44-9DD3-5B8D1042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72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正、负、零、溢出、进位等</a:t>
            </a:r>
          </a:p>
        </p:txBody>
      </p:sp>
      <p:sp>
        <p:nvSpPr>
          <p:cNvPr id="527376" name="Rectangle 16">
            <a:extLst>
              <a:ext uri="{FF2B5EF4-FFF2-40B4-BE49-F238E27FC236}">
                <a16:creationId xmlns:a16="http://schemas.microsoft.com/office/drawing/2014/main" id="{439D1C64-99CC-384F-9523-05F734EA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8.1</a:t>
            </a:r>
          </a:p>
        </p:txBody>
      </p:sp>
      <p:sp>
        <p:nvSpPr>
          <p:cNvPr id="527377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0478CE-7DD7-214E-B658-A6874811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4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C5FFCA69-00B4-DE48-AC29-0F1AD8FE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4" y="404813"/>
            <a:ext cx="691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屏蔽技术可改变处理优先等级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DA97E534-9CEA-AB48-BB66-116E57B4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4" y="5084763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屏蔽技术的其他作用</a:t>
            </a:r>
          </a:p>
        </p:txBody>
      </p:sp>
      <p:sp>
        <p:nvSpPr>
          <p:cNvPr id="573444" name="Rectangle 4">
            <a:extLst>
              <a:ext uri="{FF2B5EF4-FFF2-40B4-BE49-F238E27FC236}">
                <a16:creationId xmlns:a16="http://schemas.microsoft.com/office/drawing/2014/main" id="{8CDB2D1C-9A34-1E4E-9B2D-5B927FAB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73445" name="Text Box 5">
            <a:extLst>
              <a:ext uri="{FF2B5EF4-FFF2-40B4-BE49-F238E27FC236}">
                <a16:creationId xmlns:a16="http://schemas.microsoft.com/office/drawing/2014/main" id="{ABC43193-9A04-F649-9238-A02FFE8B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6213475"/>
            <a:ext cx="402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便于程序控制</a:t>
            </a:r>
          </a:p>
        </p:txBody>
      </p:sp>
      <p:sp>
        <p:nvSpPr>
          <p:cNvPr id="573446" name="Text Box 6">
            <a:extLst>
              <a:ext uri="{FF2B5EF4-FFF2-40B4-BE49-F238E27FC236}">
                <a16:creationId xmlns:a16="http://schemas.microsoft.com/office/drawing/2014/main" id="{0B8F7F7D-DA02-A14C-9F1C-346F1109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708650"/>
            <a:ext cx="631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人为地屏蔽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某个中断源的请求</a:t>
            </a:r>
          </a:p>
        </p:txBody>
      </p:sp>
      <p:grpSp>
        <p:nvGrpSpPr>
          <p:cNvPr id="573447" name="Group 7">
            <a:extLst>
              <a:ext uri="{FF2B5EF4-FFF2-40B4-BE49-F238E27FC236}">
                <a16:creationId xmlns:a16="http://schemas.microsoft.com/office/drawing/2014/main" id="{14486400-356B-BF41-92D4-08EABF0EAB34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1268413"/>
            <a:ext cx="6337300" cy="3625850"/>
            <a:chOff x="793" y="799"/>
            <a:chExt cx="3992" cy="2284"/>
          </a:xfrm>
        </p:grpSpPr>
        <p:grpSp>
          <p:nvGrpSpPr>
            <p:cNvPr id="573448" name="Group 8">
              <a:extLst>
                <a:ext uri="{FF2B5EF4-FFF2-40B4-BE49-F238E27FC236}">
                  <a16:creationId xmlns:a16="http://schemas.microsoft.com/office/drawing/2014/main" id="{21F8BFAF-0CE0-3348-A46B-A96515351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799"/>
              <a:ext cx="3992" cy="1859"/>
              <a:chOff x="793" y="890"/>
              <a:chExt cx="3992" cy="1859"/>
            </a:xfrm>
          </p:grpSpPr>
          <p:sp>
            <p:nvSpPr>
              <p:cNvPr id="573449" name="Text Box 9">
                <a:extLst>
                  <a:ext uri="{FF2B5EF4-FFF2-40B4-BE49-F238E27FC236}">
                    <a16:creationId xmlns:a16="http://schemas.microsoft.com/office/drawing/2014/main" id="{352BCBF9-EDB4-C24D-A9EE-7EB78FA19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890"/>
                <a:ext cx="675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服务程序</a:t>
                </a:r>
              </a:p>
            </p:txBody>
          </p:sp>
          <p:sp>
            <p:nvSpPr>
              <p:cNvPr id="573450" name="Text Box 10">
                <a:extLst>
                  <a:ext uri="{FF2B5EF4-FFF2-40B4-BE49-F238E27FC236}">
                    <a16:creationId xmlns:a16="http://schemas.microsoft.com/office/drawing/2014/main" id="{5C6C4126-A06D-D942-9330-7E7C2E9C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7" y="2257"/>
                <a:ext cx="57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3451" name="Text Box 11">
                <a:extLst>
                  <a:ext uri="{FF2B5EF4-FFF2-40B4-BE49-F238E27FC236}">
                    <a16:creationId xmlns:a16="http://schemas.microsoft.com/office/drawing/2014/main" id="{A1D29CA1-907A-3343-AC81-1B1FD84F6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2426"/>
                <a:ext cx="55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3452" name="Text Box 12">
                <a:extLst>
                  <a:ext uri="{FF2B5EF4-FFF2-40B4-BE49-F238E27FC236}">
                    <a16:creationId xmlns:a16="http://schemas.microsoft.com/office/drawing/2014/main" id="{1B082EB8-BB7A-8D46-94F3-79925314D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2257"/>
                <a:ext cx="65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3453" name="Text Box 13">
                <a:extLst>
                  <a:ext uri="{FF2B5EF4-FFF2-40B4-BE49-F238E27FC236}">
                    <a16:creationId xmlns:a16="http://schemas.microsoft.com/office/drawing/2014/main" id="{A39F655B-F07F-084B-AED3-8397C905C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2" y="2257"/>
                <a:ext cx="60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处理完</a:t>
                </a:r>
              </a:p>
            </p:txBody>
          </p:sp>
          <p:sp>
            <p:nvSpPr>
              <p:cNvPr id="573454" name="Text Box 14">
                <a:extLst>
                  <a:ext uri="{FF2B5EF4-FFF2-40B4-BE49-F238E27FC236}">
                    <a16:creationId xmlns:a16="http://schemas.microsoft.com/office/drawing/2014/main" id="{9D349F46-3715-3046-B560-A69D8E92B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8" y="2126"/>
                <a:ext cx="26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455" name="Line 15">
                <a:extLst>
                  <a:ext uri="{FF2B5EF4-FFF2-40B4-BE49-F238E27FC236}">
                    <a16:creationId xmlns:a16="http://schemas.microsoft.com/office/drawing/2014/main" id="{B74289CA-02F9-0940-B346-C0B5DA903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2257"/>
                <a:ext cx="3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56" name="Line 16">
                <a:extLst>
                  <a:ext uri="{FF2B5EF4-FFF2-40B4-BE49-F238E27FC236}">
                    <a16:creationId xmlns:a16="http://schemas.microsoft.com/office/drawing/2014/main" id="{5FB0FC31-4335-DA4B-B891-4D68E3456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1049"/>
                <a:ext cx="0" cy="1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57" name="Text Box 17">
                <a:extLst>
                  <a:ext uri="{FF2B5EF4-FFF2-40B4-BE49-F238E27FC236}">
                    <a16:creationId xmlns:a16="http://schemas.microsoft.com/office/drawing/2014/main" id="{3479C9F0-C11A-E249-9FE7-6720AF12B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2095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主程序</a:t>
                </a:r>
              </a:p>
            </p:txBody>
          </p:sp>
          <p:sp>
            <p:nvSpPr>
              <p:cNvPr id="573458" name="Text Box 18">
                <a:extLst>
                  <a:ext uri="{FF2B5EF4-FFF2-40B4-BE49-F238E27FC236}">
                    <a16:creationId xmlns:a16="http://schemas.microsoft.com/office/drawing/2014/main" id="{2E98B472-5A11-1E46-975B-B19840DEB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806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3459" name="Text Box 19">
                <a:extLst>
                  <a:ext uri="{FF2B5EF4-FFF2-40B4-BE49-F238E27FC236}">
                    <a16:creationId xmlns:a16="http://schemas.microsoft.com/office/drawing/2014/main" id="{3C5FA22B-60E0-A346-94F0-6DBC9294D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593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3460" name="Text Box 20">
                <a:extLst>
                  <a:ext uri="{FF2B5EF4-FFF2-40B4-BE49-F238E27FC236}">
                    <a16:creationId xmlns:a16="http://schemas.microsoft.com/office/drawing/2014/main" id="{436A269A-45C0-ED41-9C6D-347E959D0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362"/>
                <a:ext cx="468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3461" name="Text Box 21">
                <a:extLst>
                  <a:ext uri="{FF2B5EF4-FFF2-40B4-BE49-F238E27FC236}">
                    <a16:creationId xmlns:a16="http://schemas.microsoft.com/office/drawing/2014/main" id="{E1F5DC54-FCC5-7A48-B0C6-6B789A140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130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573462" name="Line 22">
                <a:extLst>
                  <a:ext uri="{FF2B5EF4-FFF2-40B4-BE49-F238E27FC236}">
                    <a16:creationId xmlns:a16="http://schemas.microsoft.com/office/drawing/2014/main" id="{294E0EEA-332A-3847-8252-11CD523CC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3" name="Line 23">
                <a:extLst>
                  <a:ext uri="{FF2B5EF4-FFF2-40B4-BE49-F238E27FC236}">
                    <a16:creationId xmlns:a16="http://schemas.microsoft.com/office/drawing/2014/main" id="{B1D8D543-6FA9-3346-9CB3-761AE2084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4" name="Line 24">
                <a:extLst>
                  <a:ext uri="{FF2B5EF4-FFF2-40B4-BE49-F238E27FC236}">
                    <a16:creationId xmlns:a16="http://schemas.microsoft.com/office/drawing/2014/main" id="{508BF1E9-DC79-5345-A968-B620B79E6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065" y="1724"/>
                <a:ext cx="0" cy="5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5" name="Line 25">
                <a:extLst>
                  <a:ext uri="{FF2B5EF4-FFF2-40B4-BE49-F238E27FC236}">
                    <a16:creationId xmlns:a16="http://schemas.microsoft.com/office/drawing/2014/main" id="{0A566365-753B-EB44-A9D3-36F33DBB5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766"/>
                <a:ext cx="0" cy="4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6" name="Line 26">
                <a:extLst>
                  <a:ext uri="{FF2B5EF4-FFF2-40B4-BE49-F238E27FC236}">
                    <a16:creationId xmlns:a16="http://schemas.microsoft.com/office/drawing/2014/main" id="{D3599133-DF2C-BE4D-814F-6B5EA89F7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5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7" name="Line 27">
                <a:extLst>
                  <a:ext uri="{FF2B5EF4-FFF2-40B4-BE49-F238E27FC236}">
                    <a16:creationId xmlns:a16="http://schemas.microsoft.com/office/drawing/2014/main" id="{1960F182-F428-EA45-BB74-7B12A577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11" y="1720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8" name="Line 28">
                <a:extLst>
                  <a:ext uri="{FF2B5EF4-FFF2-40B4-BE49-F238E27FC236}">
                    <a16:creationId xmlns:a16="http://schemas.microsoft.com/office/drawing/2014/main" id="{7B6D75B1-1D9A-934E-A811-8A4B1B9BC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22" y="1387"/>
                <a:ext cx="0" cy="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69" name="Line 29">
                <a:extLst>
                  <a:ext uri="{FF2B5EF4-FFF2-40B4-BE49-F238E27FC236}">
                    <a16:creationId xmlns:a16="http://schemas.microsoft.com/office/drawing/2014/main" id="{93766E58-1145-1044-B040-CDCD39630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04" y="1071"/>
                <a:ext cx="0" cy="5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0" name="Line 30">
                <a:extLst>
                  <a:ext uri="{FF2B5EF4-FFF2-40B4-BE49-F238E27FC236}">
                    <a16:creationId xmlns:a16="http://schemas.microsoft.com/office/drawing/2014/main" id="{41211922-CF19-D440-904C-B166265F7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3" y="1773"/>
                <a:ext cx="0" cy="4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1" name="Line 31">
                <a:extLst>
                  <a:ext uri="{FF2B5EF4-FFF2-40B4-BE49-F238E27FC236}">
                    <a16:creationId xmlns:a16="http://schemas.microsoft.com/office/drawing/2014/main" id="{3BDE6858-8123-334E-A6E2-A7C12E50A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2" name="Text Box 32">
                <a:extLst>
                  <a:ext uri="{FF2B5EF4-FFF2-40B4-BE49-F238E27FC236}">
                    <a16:creationId xmlns:a16="http://schemas.microsoft.com/office/drawing/2014/main" id="{3279EF28-7731-C240-A674-0D56F3ADF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426"/>
                <a:ext cx="912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同时请求中断</a:t>
                </a:r>
              </a:p>
            </p:txBody>
          </p:sp>
          <p:sp>
            <p:nvSpPr>
              <p:cNvPr id="573473" name="Line 33">
                <a:extLst>
                  <a:ext uri="{FF2B5EF4-FFF2-40B4-BE49-F238E27FC236}">
                    <a16:creationId xmlns:a16="http://schemas.microsoft.com/office/drawing/2014/main" id="{332A97E8-3E74-354E-801F-21805130D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4" name="Line 34">
                <a:extLst>
                  <a:ext uri="{FF2B5EF4-FFF2-40B4-BE49-F238E27FC236}">
                    <a16:creationId xmlns:a16="http://schemas.microsoft.com/office/drawing/2014/main" id="{F9392470-D50F-FE4D-B839-8BBBEA53D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509" y="1506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5" name="Line 35">
                <a:extLst>
                  <a:ext uri="{FF2B5EF4-FFF2-40B4-BE49-F238E27FC236}">
                    <a16:creationId xmlns:a16="http://schemas.microsoft.com/office/drawing/2014/main" id="{0D992A61-AC42-C541-B925-45D071107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1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6" name="Line 36">
                <a:extLst>
                  <a:ext uri="{FF2B5EF4-FFF2-40B4-BE49-F238E27FC236}">
                    <a16:creationId xmlns:a16="http://schemas.microsoft.com/office/drawing/2014/main" id="{3F712BFE-CB80-7948-B06B-B5907390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7" name="Line 37">
                <a:extLst>
                  <a:ext uri="{FF2B5EF4-FFF2-40B4-BE49-F238E27FC236}">
                    <a16:creationId xmlns:a16="http://schemas.microsoft.com/office/drawing/2014/main" id="{29825DD4-A006-B448-860A-311E8B2E2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8" name="Line 38">
                <a:extLst>
                  <a:ext uri="{FF2B5EF4-FFF2-40B4-BE49-F238E27FC236}">
                    <a16:creationId xmlns:a16="http://schemas.microsoft.com/office/drawing/2014/main" id="{1FF4CFB7-ACA9-BA46-A82A-3D1773D63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82" y="1475"/>
                <a:ext cx="0" cy="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79" name="Line 39">
                <a:extLst>
                  <a:ext uri="{FF2B5EF4-FFF2-40B4-BE49-F238E27FC236}">
                    <a16:creationId xmlns:a16="http://schemas.microsoft.com/office/drawing/2014/main" id="{CA7999ED-4F02-7949-AB9D-19E62CDE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1783"/>
                <a:ext cx="0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80" name="Line 40">
                <a:extLst>
                  <a:ext uri="{FF2B5EF4-FFF2-40B4-BE49-F238E27FC236}">
                    <a16:creationId xmlns:a16="http://schemas.microsoft.com/office/drawing/2014/main" id="{81607D6C-B5EB-5A47-8733-C17A0369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1543"/>
                <a:ext cx="0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81" name="Line 41">
                <a:extLst>
                  <a:ext uri="{FF2B5EF4-FFF2-40B4-BE49-F238E27FC236}">
                    <a16:creationId xmlns:a16="http://schemas.microsoft.com/office/drawing/2014/main" id="{E7F5C136-4612-9948-A9C7-E8EA2D0D4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02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82" name="Line 42">
                <a:extLst>
                  <a:ext uri="{FF2B5EF4-FFF2-40B4-BE49-F238E27FC236}">
                    <a16:creationId xmlns:a16="http://schemas.microsoft.com/office/drawing/2014/main" id="{794E8F45-D9E6-DE45-9DC2-E86501EFE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780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83" name="Line 43">
                <a:extLst>
                  <a:ext uri="{FF2B5EF4-FFF2-40B4-BE49-F238E27FC236}">
                    <a16:creationId xmlns:a16="http://schemas.microsoft.com/office/drawing/2014/main" id="{C522932B-73A4-454D-B6DE-D38B6F80C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557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3484" name="Line 44">
                <a:extLst>
                  <a:ext uri="{FF2B5EF4-FFF2-40B4-BE49-F238E27FC236}">
                    <a16:creationId xmlns:a16="http://schemas.microsoft.com/office/drawing/2014/main" id="{9439F1A2-57CE-BF48-8725-C9C23D5D5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314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485" name="Text Box 45">
              <a:extLst>
                <a:ext uri="{FF2B5EF4-FFF2-40B4-BE49-F238E27FC236}">
                  <a16:creationId xmlns:a16="http://schemas.microsoft.com/office/drawing/2014/main" id="{2EF55813-29A5-6A45-887F-9370CB4CD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795"/>
              <a:ext cx="3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执行程序轨迹（新屏蔽字）</a:t>
              </a:r>
            </a:p>
          </p:txBody>
        </p:sp>
      </p:grpSp>
      <p:sp>
        <p:nvSpPr>
          <p:cNvPr id="573486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716546A-1F41-1942-9C3F-CB8B3994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7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autoUpdateAnimBg="0"/>
      <p:bldP spid="573445" grpId="0" autoUpdateAnimBg="0"/>
      <p:bldP spid="57344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4">
            <a:extLst>
              <a:ext uri="{FF2B5EF4-FFF2-40B4-BE49-F238E27FC236}">
                <a16:creationId xmlns:a16="http://schemas.microsoft.com/office/drawing/2014/main" id="{6DCE8225-F24E-944B-8E99-4640E9AC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667654" name="Rectangle 6">
            <a:extLst>
              <a:ext uri="{FF2B5EF4-FFF2-40B4-BE49-F238E27FC236}">
                <a16:creationId xmlns:a16="http://schemas.microsoft.com/office/drawing/2014/main" id="{1E6DCAA8-E40E-7B43-A782-A66C94FA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33375"/>
            <a:ext cx="7134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5)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新屏蔽字的设置</a:t>
            </a:r>
          </a:p>
        </p:txBody>
      </p:sp>
      <p:grpSp>
        <p:nvGrpSpPr>
          <p:cNvPr id="667697" name="Group 49">
            <a:extLst>
              <a:ext uri="{FF2B5EF4-FFF2-40B4-BE49-F238E27FC236}">
                <a16:creationId xmlns:a16="http://schemas.microsoft.com/office/drawing/2014/main" id="{328300E4-CCA5-3742-A7B6-39F8325FF62D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1011238"/>
            <a:ext cx="1728788" cy="5630862"/>
            <a:chOff x="2154" y="637"/>
            <a:chExt cx="1089" cy="3547"/>
          </a:xfrm>
        </p:grpSpPr>
        <p:sp>
          <p:nvSpPr>
            <p:cNvPr id="667674" name="Text Box 26">
              <a:extLst>
                <a:ext uri="{FF2B5EF4-FFF2-40B4-BE49-F238E27FC236}">
                  <a16:creationId xmlns:a16="http://schemas.microsoft.com/office/drawing/2014/main" id="{82F70723-7869-9241-B4F5-ED32686F3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637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保护现场</a:t>
              </a:r>
            </a:p>
          </p:txBody>
        </p:sp>
        <p:sp>
          <p:nvSpPr>
            <p:cNvPr id="667675" name="Text Box 27">
              <a:extLst>
                <a:ext uri="{FF2B5EF4-FFF2-40B4-BE49-F238E27FC236}">
                  <a16:creationId xmlns:a16="http://schemas.microsoft.com/office/drawing/2014/main" id="{012A6919-EA3E-7445-A165-924ADC2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050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置屏蔽字</a:t>
              </a:r>
            </a:p>
          </p:txBody>
        </p:sp>
        <p:sp>
          <p:nvSpPr>
            <p:cNvPr id="667676" name="Text Box 28">
              <a:extLst>
                <a:ext uri="{FF2B5EF4-FFF2-40B4-BE49-F238E27FC236}">
                  <a16:creationId xmlns:a16="http://schemas.microsoft.com/office/drawing/2014/main" id="{819ABDE9-63B6-BF48-A023-76051BD62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464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开中断</a:t>
              </a:r>
            </a:p>
          </p:txBody>
        </p:sp>
        <p:sp>
          <p:nvSpPr>
            <p:cNvPr id="667677" name="Text Box 29">
              <a:extLst>
                <a:ext uri="{FF2B5EF4-FFF2-40B4-BE49-F238E27FC236}">
                  <a16:creationId xmlns:a16="http://schemas.microsoft.com/office/drawing/2014/main" id="{0F405698-67AC-4946-8A10-BE8AB371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878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中断服务</a:t>
              </a:r>
            </a:p>
          </p:txBody>
        </p:sp>
        <p:sp>
          <p:nvSpPr>
            <p:cNvPr id="667678" name="Text Box 30">
              <a:extLst>
                <a:ext uri="{FF2B5EF4-FFF2-40B4-BE49-F238E27FC236}">
                  <a16:creationId xmlns:a16="http://schemas.microsoft.com/office/drawing/2014/main" id="{083DE1EF-4B3C-FB4F-93C9-3CE24F1D4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292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关中断</a:t>
              </a:r>
            </a:p>
          </p:txBody>
        </p:sp>
        <p:sp>
          <p:nvSpPr>
            <p:cNvPr id="667679" name="Text Box 31">
              <a:extLst>
                <a:ext uri="{FF2B5EF4-FFF2-40B4-BE49-F238E27FC236}">
                  <a16:creationId xmlns:a16="http://schemas.microsoft.com/office/drawing/2014/main" id="{5907F199-7066-3144-90D9-54888887D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705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恢复现场</a:t>
              </a:r>
            </a:p>
          </p:txBody>
        </p:sp>
        <p:sp>
          <p:nvSpPr>
            <p:cNvPr id="667680" name="Text Box 32">
              <a:extLst>
                <a:ext uri="{FF2B5EF4-FFF2-40B4-BE49-F238E27FC236}">
                  <a16:creationId xmlns:a16="http://schemas.microsoft.com/office/drawing/2014/main" id="{8F8560BD-B5A2-EC46-AA12-E2C83407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119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恢复屏蔽字</a:t>
              </a:r>
            </a:p>
          </p:txBody>
        </p:sp>
        <p:sp>
          <p:nvSpPr>
            <p:cNvPr id="667681" name="Text Box 33">
              <a:extLst>
                <a:ext uri="{FF2B5EF4-FFF2-40B4-BE49-F238E27FC236}">
                  <a16:creationId xmlns:a16="http://schemas.microsoft.com/office/drawing/2014/main" id="{8BA41D11-6553-9C4D-B35B-C0A9FDC9C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533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开中断</a:t>
              </a:r>
            </a:p>
          </p:txBody>
        </p:sp>
        <p:sp>
          <p:nvSpPr>
            <p:cNvPr id="667682" name="Text Box 34">
              <a:extLst>
                <a:ext uri="{FF2B5EF4-FFF2-40B4-BE49-F238E27FC236}">
                  <a16:creationId xmlns:a16="http://schemas.microsoft.com/office/drawing/2014/main" id="{9D8E4EEB-230F-9641-A1BA-71B4C880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947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中断返回</a:t>
              </a:r>
            </a:p>
          </p:txBody>
        </p:sp>
        <p:sp>
          <p:nvSpPr>
            <p:cNvPr id="667683" name="Freeform 35">
              <a:extLst>
                <a:ext uri="{FF2B5EF4-FFF2-40B4-BE49-F238E27FC236}">
                  <a16:creationId xmlns:a16="http://schemas.microsoft.com/office/drawing/2014/main" id="{CFC81EFF-08F9-4748-983F-C46815AF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896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84" name="Freeform 36">
              <a:extLst>
                <a:ext uri="{FF2B5EF4-FFF2-40B4-BE49-F238E27FC236}">
                  <a16:creationId xmlns:a16="http://schemas.microsoft.com/office/drawing/2014/main" id="{FE7901D3-FB22-DD4C-94A4-B1E3EBC39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298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85" name="Freeform 37">
              <a:extLst>
                <a:ext uri="{FF2B5EF4-FFF2-40B4-BE49-F238E27FC236}">
                  <a16:creationId xmlns:a16="http://schemas.microsoft.com/office/drawing/2014/main" id="{6E98868A-4930-B04C-8498-D98E2D9B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715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86" name="Freeform 38">
              <a:extLst>
                <a:ext uri="{FF2B5EF4-FFF2-40B4-BE49-F238E27FC236}">
                  <a16:creationId xmlns:a16="http://schemas.microsoft.com/office/drawing/2014/main" id="{8464ACFF-8337-0640-9178-A074EB2E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133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88" name="Freeform 40">
              <a:extLst>
                <a:ext uri="{FF2B5EF4-FFF2-40B4-BE49-F238E27FC236}">
                  <a16:creationId xmlns:a16="http://schemas.microsoft.com/office/drawing/2014/main" id="{73D904DA-C12C-CD45-A063-B9254F3C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550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89" name="Freeform 41">
              <a:extLst>
                <a:ext uri="{FF2B5EF4-FFF2-40B4-BE49-F238E27FC236}">
                  <a16:creationId xmlns:a16="http://schemas.microsoft.com/office/drawing/2014/main" id="{2F867DEA-436A-5141-99A9-3E232DE3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967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90" name="Freeform 42">
              <a:extLst>
                <a:ext uri="{FF2B5EF4-FFF2-40B4-BE49-F238E27FC236}">
                  <a16:creationId xmlns:a16="http://schemas.microsoft.com/office/drawing/2014/main" id="{38A2F89F-B4EA-E242-ABE5-00D5BF240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376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7691" name="Freeform 43">
              <a:extLst>
                <a:ext uri="{FF2B5EF4-FFF2-40B4-BE49-F238E27FC236}">
                  <a16:creationId xmlns:a16="http://schemas.microsoft.com/office/drawing/2014/main" id="{5AE3BF0A-38E1-D44A-B7EF-4ADAE644F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793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67692" name="Text Box 44">
            <a:extLst>
              <a:ext uri="{FF2B5EF4-FFF2-40B4-BE49-F238E27FC236}">
                <a16:creationId xmlns:a16="http://schemas.microsoft.com/office/drawing/2014/main" id="{D677FD0A-1ABC-3D44-B162-B6A32F639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1666875"/>
            <a:ext cx="1728787" cy="37575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置屏蔽字</a:t>
            </a:r>
          </a:p>
        </p:txBody>
      </p:sp>
      <p:sp>
        <p:nvSpPr>
          <p:cNvPr id="667693" name="Text Box 45">
            <a:extLst>
              <a:ext uri="{FF2B5EF4-FFF2-40B4-BE49-F238E27FC236}">
                <a16:creationId xmlns:a16="http://schemas.microsoft.com/office/drawing/2014/main" id="{473882DD-B5B1-DF4D-9671-2CC44E34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4951413"/>
            <a:ext cx="1728788" cy="37575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恢复屏蔽字</a:t>
            </a:r>
          </a:p>
        </p:txBody>
      </p:sp>
      <p:sp>
        <p:nvSpPr>
          <p:cNvPr id="667694" name="Text Box 46">
            <a:extLst>
              <a:ext uri="{FF2B5EF4-FFF2-40B4-BE49-F238E27FC236}">
                <a16:creationId xmlns:a16="http://schemas.microsoft.com/office/drawing/2014/main" id="{AEDAA89D-05E7-8D4A-B9AB-76F3CE0D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638550"/>
            <a:ext cx="1728788" cy="37575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关中断</a:t>
            </a:r>
          </a:p>
        </p:txBody>
      </p:sp>
      <p:sp>
        <p:nvSpPr>
          <p:cNvPr id="667695" name="Text Box 47">
            <a:extLst>
              <a:ext uri="{FF2B5EF4-FFF2-40B4-BE49-F238E27FC236}">
                <a16:creationId xmlns:a16="http://schemas.microsoft.com/office/drawing/2014/main" id="{2C0AB229-E9EC-6447-A43B-4DF18126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608638"/>
            <a:ext cx="1728788" cy="37575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开中断</a:t>
            </a:r>
          </a:p>
        </p:txBody>
      </p:sp>
      <p:sp>
        <p:nvSpPr>
          <p:cNvPr id="667698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EF9C306-91F0-B14E-A4A9-FD2E3434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92" grpId="0" animBg="1"/>
      <p:bldP spid="667693" grpId="0" animBg="1"/>
      <p:bldP spid="667694" grpId="0" animBg="1"/>
      <p:bldP spid="6676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55A7984F-CE51-C249-98E0-061601CA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1295400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断点进栈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29E6D75B-9E10-8847-9C74-F914EA7C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981200"/>
            <a:ext cx="4318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断点存入“ 0 ” 地址</a:t>
            </a:r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5B7133EA-8D42-4543-8ACB-1927E187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19812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sp>
        <p:nvSpPr>
          <p:cNvPr id="574469" name="Rectangle 5">
            <a:extLst>
              <a:ext uri="{FF2B5EF4-FFF2-40B4-BE49-F238E27FC236}">
                <a16:creationId xmlns:a16="http://schemas.microsoft.com/office/drawing/2014/main" id="{594EB69B-AA72-2541-AAD3-55E05327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819400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</a:t>
            </a:r>
          </a:p>
        </p:txBody>
      </p:sp>
      <p:sp>
        <p:nvSpPr>
          <p:cNvPr id="574470" name="Rectangle 6">
            <a:extLst>
              <a:ext uri="{FF2B5EF4-FFF2-40B4-BE49-F238E27FC236}">
                <a16:creationId xmlns:a16="http://schemas.microsoft.com/office/drawing/2014/main" id="{8F2DBE52-9985-4C45-AE5A-BDD21774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11538"/>
            <a:ext cx="215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命令存储器写</a:t>
            </a:r>
          </a:p>
        </p:txBody>
      </p:sp>
      <p:grpSp>
        <p:nvGrpSpPr>
          <p:cNvPr id="574471" name="Group 7">
            <a:extLst>
              <a:ext uri="{FF2B5EF4-FFF2-40B4-BE49-F238E27FC236}">
                <a16:creationId xmlns:a16="http://schemas.microsoft.com/office/drawing/2014/main" id="{3B3BD773-AA91-4945-87A8-9C3B5EBE62D0}"/>
              </a:ext>
            </a:extLst>
          </p:cNvPr>
          <p:cNvGrpSpPr>
            <a:grpSpLocks/>
          </p:cNvGrpSpPr>
          <p:nvPr/>
        </p:nvGrpSpPr>
        <p:grpSpPr bwMode="auto">
          <a:xfrm>
            <a:off x="4648201" y="2819400"/>
            <a:ext cx="1800225" cy="431800"/>
            <a:chOff x="1968" y="1776"/>
            <a:chExt cx="1134" cy="272"/>
          </a:xfrm>
        </p:grpSpPr>
        <p:sp>
          <p:nvSpPr>
            <p:cNvPr id="574472" name="Rectangle 8">
              <a:extLst>
                <a:ext uri="{FF2B5EF4-FFF2-40B4-BE49-F238E27FC236}">
                  <a16:creationId xmlns:a16="http://schemas.microsoft.com/office/drawing/2014/main" id="{6E74D10B-1FAB-D44B-B79C-1FB0336F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76"/>
              <a:ext cx="11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 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574473" name="Line 9">
              <a:extLst>
                <a:ext uri="{FF2B5EF4-FFF2-40B4-BE49-F238E27FC236}">
                  <a16:creationId xmlns:a16="http://schemas.microsoft.com/office/drawing/2014/main" id="{F7FED7D1-B597-8945-BFA7-6CA59565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190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4474" name="Group 10">
            <a:extLst>
              <a:ext uri="{FF2B5EF4-FFF2-40B4-BE49-F238E27FC236}">
                <a16:creationId xmlns:a16="http://schemas.microsoft.com/office/drawing/2014/main" id="{9D892ED7-C5DD-A046-8C98-255859E0F9F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003675"/>
            <a:ext cx="2159000" cy="431800"/>
            <a:chOff x="1968" y="2522"/>
            <a:chExt cx="1360" cy="272"/>
          </a:xfrm>
        </p:grpSpPr>
        <p:sp>
          <p:nvSpPr>
            <p:cNvPr id="574475" name="Rectangle 11">
              <a:extLst>
                <a:ext uri="{FF2B5EF4-FFF2-40B4-BE49-F238E27FC236}">
                  <a16:creationId xmlns:a16="http://schemas.microsoft.com/office/drawing/2014/main" id="{AE11CD26-596E-A44E-AC4B-AF0BD028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22"/>
              <a:ext cx="13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  MDR</a:t>
              </a:r>
            </a:p>
          </p:txBody>
        </p:sp>
        <p:sp>
          <p:nvSpPr>
            <p:cNvPr id="574476" name="Line 12">
              <a:extLst>
                <a:ext uri="{FF2B5EF4-FFF2-40B4-BE49-F238E27FC236}">
                  <a16:creationId xmlns:a16="http://schemas.microsoft.com/office/drawing/2014/main" id="{56860DD6-1ADA-854E-83F0-FB1CEFED4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265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4477" name="Group 13">
            <a:extLst>
              <a:ext uri="{FF2B5EF4-FFF2-40B4-BE49-F238E27FC236}">
                <a16:creationId xmlns:a16="http://schemas.microsoft.com/office/drawing/2014/main" id="{7DCC70C7-1F61-A340-BDC2-0FA084F6C73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97400"/>
            <a:ext cx="4318000" cy="431800"/>
            <a:chOff x="1968" y="2896"/>
            <a:chExt cx="2720" cy="272"/>
          </a:xfrm>
        </p:grpSpPr>
        <p:sp>
          <p:nvSpPr>
            <p:cNvPr id="574478" name="Rectangle 14">
              <a:extLst>
                <a:ext uri="{FF2B5EF4-FFF2-40B4-BE49-F238E27FC236}">
                  <a16:creationId xmlns:a16="http://schemas.microsoft.com/office/drawing/2014/main" id="{15232722-CEFB-1445-89AE-8AD9AB36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96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MDR)        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存入存储器</a:t>
              </a:r>
            </a:p>
          </p:txBody>
        </p:sp>
        <p:sp>
          <p:nvSpPr>
            <p:cNvPr id="574479" name="Line 15">
              <a:extLst>
                <a:ext uri="{FF2B5EF4-FFF2-40B4-BE49-F238E27FC236}">
                  <a16:creationId xmlns:a16="http://schemas.microsoft.com/office/drawing/2014/main" id="{07AFB4F1-1BA8-A64D-AD7A-239DEAFCC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302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4480" name="Rectangle 16">
            <a:extLst>
              <a:ext uri="{FF2B5EF4-FFF2-40B4-BE49-F238E27FC236}">
                <a16:creationId xmlns:a16="http://schemas.microsoft.com/office/drawing/2014/main" id="{325BA08A-2CBD-EE44-9416-89AA1956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83200"/>
            <a:ext cx="6478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三次中断，三个断点都存入 “ 0 ” 地址</a:t>
            </a:r>
          </a:p>
        </p:txBody>
      </p:sp>
      <p:sp>
        <p:nvSpPr>
          <p:cNvPr id="574481" name="Text Box 17">
            <a:extLst>
              <a:ext uri="{FF2B5EF4-FFF2-40B4-BE49-F238E27FC236}">
                <a16:creationId xmlns:a16="http://schemas.microsoft.com/office/drawing/2014/main" id="{939674A4-3E5A-DC4D-9342-58233A0C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545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多重中断的断点保护</a:t>
            </a:r>
          </a:p>
        </p:txBody>
      </p:sp>
      <p:grpSp>
        <p:nvGrpSpPr>
          <p:cNvPr id="574482" name="Group 18">
            <a:extLst>
              <a:ext uri="{FF2B5EF4-FFF2-40B4-BE49-F238E27FC236}">
                <a16:creationId xmlns:a16="http://schemas.microsoft.com/office/drawing/2014/main" id="{F8928BD5-79DE-BA4B-98B5-A8A8355ED698}"/>
              </a:ext>
            </a:extLst>
          </p:cNvPr>
          <p:cNvGrpSpPr>
            <a:grpSpLocks/>
          </p:cNvGrpSpPr>
          <p:nvPr/>
        </p:nvGrpSpPr>
        <p:grpSpPr bwMode="auto">
          <a:xfrm>
            <a:off x="7146926" y="4003680"/>
            <a:ext cx="2232026" cy="461963"/>
            <a:chOff x="3542" y="2522"/>
            <a:chExt cx="1406" cy="291"/>
          </a:xfrm>
        </p:grpSpPr>
        <p:sp>
          <p:nvSpPr>
            <p:cNvPr id="574483" name="Text Box 19">
              <a:extLst>
                <a:ext uri="{FF2B5EF4-FFF2-40B4-BE49-F238E27FC236}">
                  <a16:creationId xmlns:a16="http://schemas.microsoft.com/office/drawing/2014/main" id="{EE9B627D-3AD7-7343-97D2-133A4A01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522"/>
              <a:ext cx="14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断点 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574484" name="Line 20">
              <a:extLst>
                <a:ext uri="{FF2B5EF4-FFF2-40B4-BE49-F238E27FC236}">
                  <a16:creationId xmlns:a16="http://schemas.microsoft.com/office/drawing/2014/main" id="{5DC409DD-340B-444A-A62E-6B87C4FB3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74485" name="Group 21">
            <a:extLst>
              <a:ext uri="{FF2B5EF4-FFF2-40B4-BE49-F238E27FC236}">
                <a16:creationId xmlns:a16="http://schemas.microsoft.com/office/drawing/2014/main" id="{2028AC38-902A-FA42-ADC2-0626172523F2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5881688"/>
            <a:ext cx="4289425" cy="519112"/>
            <a:chOff x="768" y="3705"/>
            <a:chExt cx="2702" cy="327"/>
          </a:xfrm>
        </p:grpSpPr>
        <p:sp>
          <p:nvSpPr>
            <p:cNvPr id="574486" name="Rectangle 22">
              <a:extLst>
                <a:ext uri="{FF2B5EF4-FFF2-40B4-BE49-F238E27FC236}">
                  <a16:creationId xmlns:a16="http://schemas.microsoft.com/office/drawing/2014/main" id="{EAC684B2-595D-584D-A855-36C4AEC6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60"/>
              <a:ext cx="38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4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487" name="Text Box 23">
              <a:extLst>
                <a:ext uri="{FF2B5EF4-FFF2-40B4-BE49-F238E27FC236}">
                  <a16:creationId xmlns:a16="http://schemas.microsoft.com/office/drawing/2014/main" id="{18C0555B-2DF3-A04C-952C-DA86D8605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705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如何保证断点不丢失？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4488" name="Rectangle 24">
            <a:extLst>
              <a:ext uri="{FF2B5EF4-FFF2-40B4-BE49-F238E27FC236}">
                <a16:creationId xmlns:a16="http://schemas.microsoft.com/office/drawing/2014/main" id="{A5A51DB4-34BE-6B48-B2CE-3F97097B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12954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</a:p>
        </p:txBody>
      </p:sp>
      <p:sp>
        <p:nvSpPr>
          <p:cNvPr id="574489" name="Rectangle 25">
            <a:extLst>
              <a:ext uri="{FF2B5EF4-FFF2-40B4-BE49-F238E27FC236}">
                <a16:creationId xmlns:a16="http://schemas.microsoft.com/office/drawing/2014/main" id="{71D13A70-DE1D-7943-8728-835A209C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74490" name="AutoShape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2763E4-AF61-C24F-B5AA-9B2473E73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1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7" grpId="0" autoUpdateAnimBg="0"/>
      <p:bldP spid="574468" grpId="0" autoUpdateAnimBg="0"/>
      <p:bldP spid="574469" grpId="0" autoUpdateAnimBg="0"/>
      <p:bldP spid="574470" grpId="0" autoUpdateAnimBg="0"/>
      <p:bldP spid="574480" grpId="0" autoUpdateAnimBg="0"/>
      <p:bldP spid="57448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>
            <a:extLst>
              <a:ext uri="{FF2B5EF4-FFF2-40B4-BE49-F238E27FC236}">
                <a16:creationId xmlns:a16="http://schemas.microsoft.com/office/drawing/2014/main" id="{BC03F353-792A-6545-82B9-A6B3774B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385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程序断点存入 “ 0 ” 地址的断点保护</a:t>
            </a:r>
          </a:p>
        </p:txBody>
      </p:sp>
      <p:grpSp>
        <p:nvGrpSpPr>
          <p:cNvPr id="575491" name="Group 3">
            <a:extLst>
              <a:ext uri="{FF2B5EF4-FFF2-40B4-BE49-F238E27FC236}">
                <a16:creationId xmlns:a16="http://schemas.microsoft.com/office/drawing/2014/main" id="{9CCE2C50-24D2-D643-AD36-1216800BC989}"/>
              </a:ext>
            </a:extLst>
          </p:cNvPr>
          <p:cNvGrpSpPr>
            <a:grpSpLocks/>
          </p:cNvGrpSpPr>
          <p:nvPr/>
        </p:nvGrpSpPr>
        <p:grpSpPr bwMode="auto">
          <a:xfrm>
            <a:off x="2936875" y="1571625"/>
            <a:ext cx="3200400" cy="381000"/>
            <a:chOff x="890" y="1008"/>
            <a:chExt cx="2016" cy="240"/>
          </a:xfrm>
        </p:grpSpPr>
        <p:sp>
          <p:nvSpPr>
            <p:cNvPr id="575492" name="Rectangle 4">
              <a:extLst>
                <a:ext uri="{FF2B5EF4-FFF2-40B4-BE49-F238E27FC236}">
                  <a16:creationId xmlns:a16="http://schemas.microsoft.com/office/drawing/2014/main" id="{69E4D462-D57A-4F4E-B91E-FB6EC38A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0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××××</a:t>
              </a:r>
            </a:p>
          </p:txBody>
        </p:sp>
        <p:sp>
          <p:nvSpPr>
            <p:cNvPr id="575493" name="Rectangle 5">
              <a:extLst>
                <a:ext uri="{FF2B5EF4-FFF2-40B4-BE49-F238E27FC236}">
                  <a16:creationId xmlns:a16="http://schemas.microsoft.com/office/drawing/2014/main" id="{64F25EE8-1F47-7749-B05F-84847D7D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008"/>
              <a:ext cx="4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75494" name="Group 6">
            <a:extLst>
              <a:ext uri="{FF2B5EF4-FFF2-40B4-BE49-F238E27FC236}">
                <a16:creationId xmlns:a16="http://schemas.microsoft.com/office/drawing/2014/main" id="{7E233A45-C4DE-F745-BF66-FF057B0BC72D}"/>
              </a:ext>
            </a:extLst>
          </p:cNvPr>
          <p:cNvGrpSpPr>
            <a:grpSpLocks/>
          </p:cNvGrpSpPr>
          <p:nvPr/>
        </p:nvGrpSpPr>
        <p:grpSpPr bwMode="auto">
          <a:xfrm>
            <a:off x="2936875" y="1905000"/>
            <a:ext cx="3200400" cy="381000"/>
            <a:chOff x="890" y="1200"/>
            <a:chExt cx="2016" cy="240"/>
          </a:xfrm>
        </p:grpSpPr>
        <p:sp>
          <p:nvSpPr>
            <p:cNvPr id="575495" name="Rectangle 7">
              <a:extLst>
                <a:ext uri="{FF2B5EF4-FFF2-40B4-BE49-F238E27FC236}">
                  <a16:creationId xmlns:a16="http://schemas.microsoft.com/office/drawing/2014/main" id="{89A71A96-5950-4F40-9937-D4A36A4A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200"/>
              <a:ext cx="4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75496" name="Rectangle 8">
              <a:extLst>
                <a:ext uri="{FF2B5EF4-FFF2-40B4-BE49-F238E27FC236}">
                  <a16:creationId xmlns:a16="http://schemas.microsoft.com/office/drawing/2014/main" id="{6290BD0E-99E3-9C43-B516-99A1C75D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SERVE</a:t>
              </a:r>
            </a:p>
          </p:txBody>
        </p:sp>
      </p:grpSp>
      <p:grpSp>
        <p:nvGrpSpPr>
          <p:cNvPr id="575497" name="Group 9">
            <a:extLst>
              <a:ext uri="{FF2B5EF4-FFF2-40B4-BE49-F238E27FC236}">
                <a16:creationId xmlns:a16="http://schemas.microsoft.com/office/drawing/2014/main" id="{0E255705-9A1B-DD4D-BB82-D37EFE7E109D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5791200"/>
            <a:ext cx="3581400" cy="457200"/>
            <a:chOff x="602" y="3648"/>
            <a:chExt cx="2256" cy="288"/>
          </a:xfrm>
        </p:grpSpPr>
        <p:sp>
          <p:nvSpPr>
            <p:cNvPr id="575498" name="Rectangle 10">
              <a:extLst>
                <a:ext uri="{FF2B5EF4-FFF2-40B4-BE49-F238E27FC236}">
                  <a16:creationId xmlns:a16="http://schemas.microsoft.com/office/drawing/2014/main" id="{C4C85D4E-4A73-C148-89AD-5281666A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69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××××</a:t>
              </a:r>
            </a:p>
          </p:txBody>
        </p:sp>
        <p:sp>
          <p:nvSpPr>
            <p:cNvPr id="575499" name="Rectangle 11">
              <a:extLst>
                <a:ext uri="{FF2B5EF4-FFF2-40B4-BE49-F238E27FC236}">
                  <a16:creationId xmlns:a16="http://schemas.microsoft.com/office/drawing/2014/main" id="{0448271D-2BCD-6F4E-B51B-4686E58A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3648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SAVE</a:t>
              </a:r>
            </a:p>
          </p:txBody>
        </p:sp>
      </p:grpSp>
      <p:grpSp>
        <p:nvGrpSpPr>
          <p:cNvPr id="575500" name="Group 12">
            <a:extLst>
              <a:ext uri="{FF2B5EF4-FFF2-40B4-BE49-F238E27FC236}">
                <a16:creationId xmlns:a16="http://schemas.microsoft.com/office/drawing/2014/main" id="{F2E1254E-4AEC-3143-AFD1-45FAB6F16E1A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6161089"/>
            <a:ext cx="3657600" cy="415925"/>
            <a:chOff x="554" y="3888"/>
            <a:chExt cx="2304" cy="262"/>
          </a:xfrm>
        </p:grpSpPr>
        <p:sp>
          <p:nvSpPr>
            <p:cNvPr id="575501" name="Rectangle 13">
              <a:extLst>
                <a:ext uri="{FF2B5EF4-FFF2-40B4-BE49-F238E27FC236}">
                  <a16:creationId xmlns:a16="http://schemas.microsoft.com/office/drawing/2014/main" id="{3A9B638D-C131-744C-BE6A-B843A176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910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××××</a:t>
              </a:r>
            </a:p>
          </p:txBody>
        </p:sp>
        <p:sp>
          <p:nvSpPr>
            <p:cNvPr id="575502" name="Rectangle 14">
              <a:extLst>
                <a:ext uri="{FF2B5EF4-FFF2-40B4-BE49-F238E27FC236}">
                  <a16:creationId xmlns:a16="http://schemas.microsoft.com/office/drawing/2014/main" id="{476B3086-80A3-654A-981F-BD066BF2E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3888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</a:t>
              </a:r>
            </a:p>
          </p:txBody>
        </p:sp>
      </p:grpSp>
      <p:grpSp>
        <p:nvGrpSpPr>
          <p:cNvPr id="575503" name="Group 15">
            <a:extLst>
              <a:ext uri="{FF2B5EF4-FFF2-40B4-BE49-F238E27FC236}">
                <a16:creationId xmlns:a16="http://schemas.microsoft.com/office/drawing/2014/main" id="{A493F4E2-319B-8D43-9AEA-8FE092F0111C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2438401"/>
            <a:ext cx="2133600" cy="841375"/>
            <a:chOff x="1562" y="1536"/>
            <a:chExt cx="1344" cy="530"/>
          </a:xfrm>
        </p:grpSpPr>
        <p:sp>
          <p:nvSpPr>
            <p:cNvPr id="575504" name="Rectangle 16">
              <a:extLst>
                <a:ext uri="{FF2B5EF4-FFF2-40B4-BE49-F238E27FC236}">
                  <a16:creationId xmlns:a16="http://schemas.microsoft.com/office/drawing/2014/main" id="{22B73C6F-96C6-7844-AC3E-32497AA5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53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  SAVE</a:t>
              </a:r>
            </a:p>
          </p:txBody>
        </p:sp>
        <p:sp>
          <p:nvSpPr>
            <p:cNvPr id="575505" name="Text Box 17">
              <a:extLst>
                <a:ext uri="{FF2B5EF4-FFF2-40B4-BE49-F238E27FC236}">
                  <a16:creationId xmlns:a16="http://schemas.microsoft.com/office/drawing/2014/main" id="{77AA6E58-23DF-CF48-BAD8-EED02FA17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" y="1814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575506" name="Group 18">
            <a:extLst>
              <a:ext uri="{FF2B5EF4-FFF2-40B4-BE49-F238E27FC236}">
                <a16:creationId xmlns:a16="http://schemas.microsoft.com/office/drawing/2014/main" id="{7AED99A1-47B0-6E46-B6B5-F36019D7EE1B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3354388"/>
            <a:ext cx="2338387" cy="608012"/>
            <a:chOff x="3379" y="2113"/>
            <a:chExt cx="1473" cy="383"/>
          </a:xfrm>
        </p:grpSpPr>
        <p:sp>
          <p:nvSpPr>
            <p:cNvPr id="575507" name="AutoShape 19">
              <a:extLst>
                <a:ext uri="{FF2B5EF4-FFF2-40B4-BE49-F238E27FC236}">
                  <a16:creationId xmlns:a16="http://schemas.microsoft.com/office/drawing/2014/main" id="{41748CC4-C53B-4D48-9BE5-8696D5F91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113"/>
              <a:ext cx="70" cy="383"/>
            </a:xfrm>
            <a:prstGeom prst="rightBrace">
              <a:avLst>
                <a:gd name="adj1" fmla="val 455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5508" name="Text Box 20">
              <a:extLst>
                <a:ext uri="{FF2B5EF4-FFF2-40B4-BE49-F238E27FC236}">
                  <a16:creationId xmlns:a16="http://schemas.microsoft.com/office/drawing/2014/main" id="{F8C663FC-9A55-D245-BD14-A850D02C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79"/>
              <a:ext cx="13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地址内容转存</a:t>
              </a:r>
              <a:endPara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5509" name="Group 21">
            <a:extLst>
              <a:ext uri="{FF2B5EF4-FFF2-40B4-BE49-F238E27FC236}">
                <a16:creationId xmlns:a16="http://schemas.microsoft.com/office/drawing/2014/main" id="{ABDFA952-4A22-3A45-ABBA-19B178F5B820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419600"/>
            <a:ext cx="2146299" cy="533400"/>
            <a:chOff x="3379" y="2784"/>
            <a:chExt cx="1352" cy="336"/>
          </a:xfrm>
        </p:grpSpPr>
        <p:sp>
          <p:nvSpPr>
            <p:cNvPr id="575510" name="AutoShape 22">
              <a:extLst>
                <a:ext uri="{FF2B5EF4-FFF2-40B4-BE49-F238E27FC236}">
                  <a16:creationId xmlns:a16="http://schemas.microsoft.com/office/drawing/2014/main" id="{129246C8-E4AE-B744-98AA-BAC48EA9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4"/>
              <a:ext cx="70" cy="336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5511" name="Text Box 23">
              <a:extLst>
                <a:ext uri="{FF2B5EF4-FFF2-40B4-BE49-F238E27FC236}">
                  <a16:creationId xmlns:a16="http://schemas.microsoft.com/office/drawing/2014/main" id="{89E53383-EA9D-B847-870C-C6C53CED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803"/>
              <a:ext cx="118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其他服务内容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5521" name="Rectangle 33">
            <a:extLst>
              <a:ext uri="{FF2B5EF4-FFF2-40B4-BE49-F238E27FC236}">
                <a16:creationId xmlns:a16="http://schemas.microsoft.com/office/drawing/2014/main" id="{2FCCDB4D-0F46-FA40-A348-BC08CBD2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438400"/>
            <a:ext cx="12588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</a:t>
            </a:r>
          </a:p>
        </p:txBody>
      </p:sp>
      <p:sp>
        <p:nvSpPr>
          <p:cNvPr id="575522" name="Rectangle 34">
            <a:extLst>
              <a:ext uri="{FF2B5EF4-FFF2-40B4-BE49-F238E27FC236}">
                <a16:creationId xmlns:a16="http://schemas.microsoft.com/office/drawing/2014/main" id="{DAC4B92C-34C9-F24E-84CE-D16F5789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98316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  SAVE</a:t>
            </a:r>
          </a:p>
        </p:txBody>
      </p:sp>
      <p:sp>
        <p:nvSpPr>
          <p:cNvPr id="575523" name="Rectangle 35">
            <a:extLst>
              <a:ext uri="{FF2B5EF4-FFF2-40B4-BE49-F238E27FC236}">
                <a16:creationId xmlns:a16="http://schemas.microsoft.com/office/drawing/2014/main" id="{A34B9EED-9C3C-2F4B-A0A9-40FEDA29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6" y="5410200"/>
            <a:ext cx="25193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@  RETURN</a:t>
            </a:r>
          </a:p>
        </p:txBody>
      </p:sp>
      <p:sp>
        <p:nvSpPr>
          <p:cNvPr id="575524" name="Text Box 36">
            <a:extLst>
              <a:ext uri="{FF2B5EF4-FFF2-40B4-BE49-F238E27FC236}">
                <a16:creationId xmlns:a16="http://schemas.microsoft.com/office/drawing/2014/main" id="{2862F318-5B17-6949-816E-A6DE70545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524001"/>
            <a:ext cx="16033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存程序断点</a:t>
            </a:r>
          </a:p>
        </p:txBody>
      </p:sp>
      <p:sp>
        <p:nvSpPr>
          <p:cNvPr id="575525" name="Text Box 37">
            <a:extLst>
              <a:ext uri="{FF2B5EF4-FFF2-40B4-BE49-F238E27FC236}">
                <a16:creationId xmlns:a16="http://schemas.microsoft.com/office/drawing/2014/main" id="{4CAECAD0-86A1-AE49-B67E-6689332C1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905000"/>
            <a:ext cx="1798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为向量地址</a:t>
            </a:r>
          </a:p>
        </p:txBody>
      </p:sp>
      <p:sp>
        <p:nvSpPr>
          <p:cNvPr id="575526" name="Text Box 38">
            <a:extLst>
              <a:ext uri="{FF2B5EF4-FFF2-40B4-BE49-F238E27FC236}">
                <a16:creationId xmlns:a16="http://schemas.microsoft.com/office/drawing/2014/main" id="{6B32D182-897F-374D-B458-B305665F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602" y="4479925"/>
            <a:ext cx="553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5527" name="Text Box 39">
            <a:extLst>
              <a:ext uri="{FF2B5EF4-FFF2-40B4-BE49-F238E27FC236}">
                <a16:creationId xmlns:a16="http://schemas.microsoft.com/office/drawing/2014/main" id="{74A09CEB-BD2A-ED49-954B-7CDEED45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392364"/>
            <a:ext cx="1308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保护现场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28" name="Text Box 40">
            <a:extLst>
              <a:ext uri="{FF2B5EF4-FFF2-40B4-BE49-F238E27FC236}">
                <a16:creationId xmlns:a16="http://schemas.microsoft.com/office/drawing/2014/main" id="{5D0A36A4-8500-9D44-98FE-DF0DE7FE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983164"/>
            <a:ext cx="1308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恢复现场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29" name="Text Box 41">
            <a:extLst>
              <a:ext uri="{FF2B5EF4-FFF2-40B4-BE49-F238E27FC236}">
                <a16:creationId xmlns:a16="http://schemas.microsoft.com/office/drawing/2014/main" id="{857BB128-03C8-0D4D-8F18-7A24C1AD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410200"/>
            <a:ext cx="1308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间址返回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30" name="Text Box 42">
            <a:extLst>
              <a:ext uri="{FF2B5EF4-FFF2-40B4-BE49-F238E27FC236}">
                <a16:creationId xmlns:a16="http://schemas.microsoft.com/office/drawing/2014/main" id="{B5FA0F5D-4AE7-8942-A4F8-399A0D16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5791200"/>
            <a:ext cx="26066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31" name="Text Box 43">
            <a:extLst>
              <a:ext uri="{FF2B5EF4-FFF2-40B4-BE49-F238E27FC236}">
                <a16:creationId xmlns:a16="http://schemas.microsoft.com/office/drawing/2014/main" id="{EB6AFA20-E6D3-A94A-B8FC-757AE761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6161089"/>
            <a:ext cx="2149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转存 0 地址内容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32" name="Text Box 44">
            <a:extLst>
              <a:ext uri="{FF2B5EF4-FFF2-40B4-BE49-F238E27FC236}">
                <a16:creationId xmlns:a16="http://schemas.microsoft.com/office/drawing/2014/main" id="{75161330-7FD5-204E-9844-62B13763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3992564"/>
            <a:ext cx="10358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开中断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5533" name="Text Box 45">
            <a:extLst>
              <a:ext uri="{FF2B5EF4-FFF2-40B4-BE49-F238E27FC236}">
                <a16:creationId xmlns:a16="http://schemas.microsoft.com/office/drawing/2014/main" id="{29D4F07F-B3C8-4247-9665-5550B3C16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3992563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ENI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5534" name="Group 46">
            <a:extLst>
              <a:ext uri="{FF2B5EF4-FFF2-40B4-BE49-F238E27FC236}">
                <a16:creationId xmlns:a16="http://schemas.microsoft.com/office/drawing/2014/main" id="{D9BCC8C6-A191-8B4A-A322-13B9A4C6BC2D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3276600"/>
            <a:ext cx="2295525" cy="800100"/>
            <a:chOff x="1488" y="2064"/>
            <a:chExt cx="1446" cy="504"/>
          </a:xfrm>
        </p:grpSpPr>
        <p:sp>
          <p:nvSpPr>
            <p:cNvPr id="575535" name="Rectangle 47">
              <a:extLst>
                <a:ext uri="{FF2B5EF4-FFF2-40B4-BE49-F238E27FC236}">
                  <a16:creationId xmlns:a16="http://schemas.microsoft.com/office/drawing/2014/main" id="{A4E2AA06-6CBE-6141-BEBC-53F44EF08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64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  0</a:t>
              </a:r>
            </a:p>
          </p:txBody>
        </p:sp>
        <p:sp>
          <p:nvSpPr>
            <p:cNvPr id="575536" name="Text Box 48">
              <a:extLst>
                <a:ext uri="{FF2B5EF4-FFF2-40B4-BE49-F238E27FC236}">
                  <a16:creationId xmlns:a16="http://schemas.microsoft.com/office/drawing/2014/main" id="{C9CF20B2-35C1-B34D-9635-BD87D50DD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0"/>
              <a:ext cx="1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  RETURN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5537" name="Group 49">
            <a:extLst>
              <a:ext uri="{FF2B5EF4-FFF2-40B4-BE49-F238E27FC236}">
                <a16:creationId xmlns:a16="http://schemas.microsoft.com/office/drawing/2014/main" id="{9C16BB01-4140-8744-A3A7-81B6618EE67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05200"/>
            <a:ext cx="1981200" cy="533400"/>
            <a:chOff x="528" y="2208"/>
            <a:chExt cx="1248" cy="336"/>
          </a:xfrm>
        </p:grpSpPr>
        <p:sp>
          <p:nvSpPr>
            <p:cNvPr id="575538" name="Text Box 50">
              <a:extLst>
                <a:ext uri="{FF2B5EF4-FFF2-40B4-BE49-F238E27FC236}">
                  <a16:creationId xmlns:a16="http://schemas.microsoft.com/office/drawing/2014/main" id="{73545EC4-3A85-3F4A-B3CA-CC8AD4691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置屏蔽字</a:t>
              </a:r>
            </a:p>
          </p:txBody>
        </p:sp>
        <p:sp>
          <p:nvSpPr>
            <p:cNvPr id="575539" name="Line 51">
              <a:extLst>
                <a:ext uri="{FF2B5EF4-FFF2-40B4-BE49-F238E27FC236}">
                  <a16:creationId xmlns:a16="http://schemas.microsoft.com/office/drawing/2014/main" id="{A9D16E97-63DA-C74F-BD8C-B32B7A08E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4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5540" name="Rectangle 52">
            <a:extLst>
              <a:ext uri="{FF2B5EF4-FFF2-40B4-BE49-F238E27FC236}">
                <a16:creationId xmlns:a16="http://schemas.microsoft.com/office/drawing/2014/main" id="{BFD268F0-6F7F-4248-A3EE-C0BDEB15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8.4</a:t>
            </a:r>
          </a:p>
        </p:txBody>
      </p:sp>
      <p:sp>
        <p:nvSpPr>
          <p:cNvPr id="575542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32E9CB-FF50-B440-BDDA-E721095E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75548" name="Group 60">
            <a:extLst>
              <a:ext uri="{FF2B5EF4-FFF2-40B4-BE49-F238E27FC236}">
                <a16:creationId xmlns:a16="http://schemas.microsoft.com/office/drawing/2014/main" id="{E66BCD46-79B5-9744-9E9A-2417835FC4EB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990600"/>
            <a:ext cx="7845425" cy="5664200"/>
            <a:chOff x="384" y="624"/>
            <a:chExt cx="4942" cy="3568"/>
          </a:xfrm>
        </p:grpSpPr>
        <p:grpSp>
          <p:nvGrpSpPr>
            <p:cNvPr id="575547" name="Group 59">
              <a:extLst>
                <a:ext uri="{FF2B5EF4-FFF2-40B4-BE49-F238E27FC236}">
                  <a16:creationId xmlns:a16="http://schemas.microsoft.com/office/drawing/2014/main" id="{83BC7E96-5994-324B-BFEB-A928927C1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4"/>
              <a:ext cx="4942" cy="3559"/>
              <a:chOff x="384" y="624"/>
              <a:chExt cx="4942" cy="3559"/>
            </a:xfrm>
          </p:grpSpPr>
          <p:sp>
            <p:nvSpPr>
              <p:cNvPr id="575513" name="Rectangle 25">
                <a:extLst>
                  <a:ext uri="{FF2B5EF4-FFF2-40B4-BE49-F238E27FC236}">
                    <a16:creationId xmlns:a16="http://schemas.microsoft.com/office/drawing/2014/main" id="{72439358-8F0F-E84B-B8E2-207AFFEF8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52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   址</a:t>
                </a:r>
              </a:p>
            </p:txBody>
          </p:sp>
          <p:sp>
            <p:nvSpPr>
              <p:cNvPr id="575514" name="Rectangle 26">
                <a:extLst>
                  <a:ext uri="{FF2B5EF4-FFF2-40B4-BE49-F238E27FC236}">
                    <a16:creationId xmlns:a16="http://schemas.microsoft.com/office/drawing/2014/main" id="{991F5AE1-200C-E545-A67C-26E32C39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52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内     容</a:t>
                </a:r>
              </a:p>
            </p:txBody>
          </p:sp>
          <p:grpSp>
            <p:nvGrpSpPr>
              <p:cNvPr id="575546" name="Group 58">
                <a:extLst>
                  <a:ext uri="{FF2B5EF4-FFF2-40B4-BE49-F238E27FC236}">
                    <a16:creationId xmlns:a16="http://schemas.microsoft.com/office/drawing/2014/main" id="{713B315A-E9B2-BE4C-9842-11A56D344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624"/>
                <a:ext cx="4942" cy="3559"/>
                <a:chOff x="384" y="624"/>
                <a:chExt cx="4942" cy="3559"/>
              </a:xfrm>
            </p:grpSpPr>
            <p:sp>
              <p:nvSpPr>
                <p:cNvPr id="575516" name="Line 28">
                  <a:extLst>
                    <a:ext uri="{FF2B5EF4-FFF2-40B4-BE49-F238E27FC236}">
                      <a16:creationId xmlns:a16="http://schemas.microsoft.com/office/drawing/2014/main" id="{00CB4A79-2330-5140-88AA-2EEA1A91D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624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5517" name="Line 29">
                  <a:extLst>
                    <a:ext uri="{FF2B5EF4-FFF2-40B4-BE49-F238E27FC236}">
                      <a16:creationId xmlns:a16="http://schemas.microsoft.com/office/drawing/2014/main" id="{523E2554-82F0-FB4F-B3FA-C7CE2A6547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5518" name="Line 30">
                  <a:extLst>
                    <a:ext uri="{FF2B5EF4-FFF2-40B4-BE49-F238E27FC236}">
                      <a16:creationId xmlns:a16="http://schemas.microsoft.com/office/drawing/2014/main" id="{0984119D-5262-0046-BF63-E4B501BEB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5519" name="Line 31">
                  <a:extLst>
                    <a:ext uri="{FF2B5EF4-FFF2-40B4-BE49-F238E27FC236}">
                      <a16:creationId xmlns:a16="http://schemas.microsoft.com/office/drawing/2014/main" id="{E5380EC1-4CCD-9D4E-B3D0-81CB2707B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5520" name="Text Box 32">
                <a:extLst>
                  <a:ext uri="{FF2B5EF4-FFF2-40B4-BE49-F238E27FC236}">
                    <a16:creationId xmlns:a16="http://schemas.microsoft.com/office/drawing/2014/main" id="{8C41B1BB-3D47-A14F-921E-3FDFAE528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1" y="669"/>
                <a:ext cx="7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说      明</a:t>
                </a:r>
              </a:p>
            </p:txBody>
          </p:sp>
        </p:grpSp>
        <p:sp>
          <p:nvSpPr>
            <p:cNvPr id="575543" name="Line 55">
              <a:extLst>
                <a:ext uri="{FF2B5EF4-FFF2-40B4-BE49-F238E27FC236}">
                  <a16:creationId xmlns:a16="http://schemas.microsoft.com/office/drawing/2014/main" id="{8896AC30-4BAD-A849-BBD0-E82502FF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192"/>
              <a:ext cx="4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5544" name="Line 56">
              <a:extLst>
                <a:ext uri="{FF2B5EF4-FFF2-40B4-BE49-F238E27FC236}">
                  <a16:creationId xmlns:a16="http://schemas.microsoft.com/office/drawing/2014/main" id="{D7C004C8-3A49-0E41-A65B-A80D88ED3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5545" name="Line 57">
              <a:extLst>
                <a:ext uri="{FF2B5EF4-FFF2-40B4-BE49-F238E27FC236}">
                  <a16:creationId xmlns:a16="http://schemas.microsoft.com/office/drawing/2014/main" id="{E30A143D-A8FF-984C-B99A-5824861B0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0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1" grpId="0" autoUpdateAnimBg="0"/>
      <p:bldP spid="575522" grpId="0" autoUpdateAnimBg="0"/>
      <p:bldP spid="575523" grpId="0" autoUpdateAnimBg="0"/>
      <p:bldP spid="575524" grpId="0" autoUpdateAnimBg="0"/>
      <p:bldP spid="575525" grpId="0" autoUpdateAnimBg="0"/>
      <p:bldP spid="575526" grpId="0" autoUpdateAnimBg="0"/>
      <p:bldP spid="575527" grpId="0" autoUpdateAnimBg="0"/>
      <p:bldP spid="575528" grpId="0" autoUpdateAnimBg="0"/>
      <p:bldP spid="575529" grpId="0" autoUpdateAnimBg="0"/>
      <p:bldP spid="575530" grpId="0" autoUpdateAnimBg="0"/>
      <p:bldP spid="575531" grpId="0" autoUpdateAnimBg="0"/>
      <p:bldP spid="575532" grpId="0" autoUpdateAnimBg="0"/>
      <p:bldP spid="5755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>
            <a:extLst>
              <a:ext uri="{FF2B5EF4-FFF2-40B4-BE49-F238E27FC236}">
                <a16:creationId xmlns:a16="http://schemas.microsoft.com/office/drawing/2014/main" id="{CD7CEEED-5A45-EC47-8158-8A2309747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控制和状态寄存器</a:t>
            </a:r>
          </a:p>
        </p:txBody>
      </p:sp>
      <p:sp>
        <p:nvSpPr>
          <p:cNvPr id="528387" name="Text Box 3">
            <a:extLst>
              <a:ext uri="{FF2B5EF4-FFF2-40B4-BE49-F238E27FC236}">
                <a16:creationId xmlns:a16="http://schemas.microsoft.com/office/drawing/2014/main" id="{B4573CD9-35AE-8049-874B-5C06954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控制寄存器</a:t>
            </a:r>
          </a:p>
        </p:txBody>
      </p:sp>
      <p:sp>
        <p:nvSpPr>
          <p:cNvPr id="528388" name="Text Box 4">
            <a:extLst>
              <a:ext uri="{FF2B5EF4-FFF2-40B4-BE49-F238E27FC236}">
                <a16:creationId xmlns:a16="http://schemas.microsoft.com/office/drawing/2014/main" id="{059CAD5F-79DD-734E-89DB-45DE747B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528389" name="Text Box 5">
            <a:extLst>
              <a:ext uri="{FF2B5EF4-FFF2-40B4-BE49-F238E27FC236}">
                <a16:creationId xmlns:a16="http://schemas.microsoft.com/office/drawing/2014/main" id="{0E0FB134-4326-9546-837A-BDD212F2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62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528390" name="Text Box 6">
            <a:extLst>
              <a:ext uri="{FF2B5EF4-FFF2-40B4-BE49-F238E27FC236}">
                <a16:creationId xmlns:a16="http://schemas.microsoft.com/office/drawing/2014/main" id="{4AA6B013-715D-2E4B-AD42-416A63FD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状态寄存器</a:t>
            </a:r>
          </a:p>
        </p:txBody>
      </p:sp>
      <p:sp>
        <p:nvSpPr>
          <p:cNvPr id="528391" name="Text Box 7">
            <a:extLst>
              <a:ext uri="{FF2B5EF4-FFF2-40B4-BE49-F238E27FC236}">
                <a16:creationId xmlns:a16="http://schemas.microsoft.com/office/drawing/2014/main" id="{0A42D216-8D07-384D-9388-22829AA9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4820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</a:p>
        </p:txBody>
      </p:sp>
      <p:sp>
        <p:nvSpPr>
          <p:cNvPr id="528392" name="Text Box 8">
            <a:extLst>
              <a:ext uri="{FF2B5EF4-FFF2-40B4-BE49-F238E27FC236}">
                <a16:creationId xmlns:a16="http://schemas.microsoft.com/office/drawing/2014/main" id="{D42E4B4E-EAF7-8046-998F-C3E7C08B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79725"/>
            <a:ext cx="680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1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用户不可见         </a:t>
            </a:r>
          </a:p>
        </p:txBody>
      </p:sp>
      <p:sp>
        <p:nvSpPr>
          <p:cNvPr id="528393" name="Text Box 9">
            <a:extLst>
              <a:ext uri="{FF2B5EF4-FFF2-40B4-BE49-F238E27FC236}">
                <a16:creationId xmlns:a16="http://schemas.microsoft.com/office/drawing/2014/main" id="{E6CAF27F-A196-854F-9871-FB6CCF74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4820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存放条件码</a:t>
            </a:r>
          </a:p>
        </p:txBody>
      </p:sp>
      <p:sp>
        <p:nvSpPr>
          <p:cNvPr id="528394" name="Text Box 10">
            <a:extLst>
              <a:ext uri="{FF2B5EF4-FFF2-40B4-BE49-F238E27FC236}">
                <a16:creationId xmlns:a16="http://schemas.microsoft.com/office/drawing/2014/main" id="{498916AC-4580-9745-A0F3-3340C504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41925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528395" name="Text Box 11">
            <a:extLst>
              <a:ext uri="{FF2B5EF4-FFF2-40B4-BE49-F238E27FC236}">
                <a16:creationId xmlns:a16="http://schemas.microsoft.com/office/drawing/2014/main" id="{2C599553-E12F-8D4C-A30D-06BB62EB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2605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存放程序状态字</a:t>
            </a:r>
          </a:p>
        </p:txBody>
      </p:sp>
      <p:sp>
        <p:nvSpPr>
          <p:cNvPr id="528396" name="Line 12">
            <a:extLst>
              <a:ext uri="{FF2B5EF4-FFF2-40B4-BE49-F238E27FC236}">
                <a16:creationId xmlns:a16="http://schemas.microsoft.com/office/drawing/2014/main" id="{894A6AA4-03F9-F343-B9C1-92300E457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8397" name="Line 13">
            <a:extLst>
              <a:ext uri="{FF2B5EF4-FFF2-40B4-BE49-F238E27FC236}">
                <a16:creationId xmlns:a16="http://schemas.microsoft.com/office/drawing/2014/main" id="{BFFD7129-3A8D-2E48-8680-50FBF803A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8398" name="Line 14">
            <a:extLst>
              <a:ext uri="{FF2B5EF4-FFF2-40B4-BE49-F238E27FC236}">
                <a16:creationId xmlns:a16="http://schemas.microsoft.com/office/drawing/2014/main" id="{B4C2F2FD-9C4D-4D48-B215-EEE52CD3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8399" name="Line 15">
            <a:extLst>
              <a:ext uri="{FF2B5EF4-FFF2-40B4-BE49-F238E27FC236}">
                <a16:creationId xmlns:a16="http://schemas.microsoft.com/office/drawing/2014/main" id="{7ECFF464-667D-1E4B-99D5-1DB5FA317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8400" name="Text Box 16">
            <a:extLst>
              <a:ext uri="{FF2B5EF4-FFF2-40B4-BE49-F238E27FC236}">
                <a16:creationId xmlns:a16="http://schemas.microsoft.com/office/drawing/2014/main" id="{C12002B3-ED91-9147-AEED-8A5850A9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9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用户可见      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8401" name="Text Box 17">
            <a:extLst>
              <a:ext uri="{FF2B5EF4-FFF2-40B4-BE49-F238E27FC236}">
                <a16:creationId xmlns:a16="http://schemas.microsoft.com/office/drawing/2014/main" id="{EE03CC71-B896-D54A-AA51-7853C41A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21364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举例</a:t>
            </a:r>
          </a:p>
        </p:txBody>
      </p:sp>
      <p:sp>
        <p:nvSpPr>
          <p:cNvPr id="528402" name="Text Box 18">
            <a:extLst>
              <a:ext uri="{FF2B5EF4-FFF2-40B4-BE49-F238E27FC236}">
                <a16:creationId xmlns:a16="http://schemas.microsoft.com/office/drawing/2014/main" id="{92AEFE94-BD61-6F4A-820A-963423242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943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Z8000       8086      MC 68000</a:t>
            </a:r>
          </a:p>
        </p:txBody>
      </p:sp>
      <p:sp>
        <p:nvSpPr>
          <p:cNvPr id="528403" name="Text Box 19">
            <a:extLst>
              <a:ext uri="{FF2B5EF4-FFF2-40B4-BE49-F238E27FC236}">
                <a16:creationId xmlns:a16="http://schemas.microsoft.com/office/drawing/2014/main" id="{007CEC18-B13E-EE41-B7F1-001A3318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8404" name="Text Box 20">
            <a:extLst>
              <a:ext uri="{FF2B5EF4-FFF2-40B4-BE49-F238E27FC236}">
                <a16:creationId xmlns:a16="http://schemas.microsoft.com/office/drawing/2014/main" id="{82314894-157B-9643-8087-7E59FE79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8405" name="Text Box 21">
            <a:extLst>
              <a:ext uri="{FF2B5EF4-FFF2-40B4-BE49-F238E27FC236}">
                <a16:creationId xmlns:a16="http://schemas.microsoft.com/office/drawing/2014/main" id="{83368144-E354-BB42-8ABE-FDBF3D94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76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8406" name="Text Box 22">
            <a:extLst>
              <a:ext uri="{FF2B5EF4-FFF2-40B4-BE49-F238E27FC236}">
                <a16:creationId xmlns:a16="http://schemas.microsoft.com/office/drawing/2014/main" id="{4011DC2F-DDA6-6442-8AF9-01005AF6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8407" name="Rectangle 23">
            <a:extLst>
              <a:ext uri="{FF2B5EF4-FFF2-40B4-BE49-F238E27FC236}">
                <a16:creationId xmlns:a16="http://schemas.microsoft.com/office/drawing/2014/main" id="{2692DA4B-FB86-FA42-BBAA-6155703B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8.1</a:t>
            </a:r>
          </a:p>
        </p:txBody>
      </p:sp>
      <p:sp>
        <p:nvSpPr>
          <p:cNvPr id="528408" name="AutoShap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01FC0E-CD2E-024B-928B-FFA934BB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>
            <a:extLst>
              <a:ext uri="{FF2B5EF4-FFF2-40B4-BE49-F238E27FC236}">
                <a16:creationId xmlns:a16="http://schemas.microsoft.com/office/drawing/2014/main" id="{0346FFB3-F699-1E41-B774-E05297D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 控制单元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和中断系统</a:t>
            </a:r>
          </a:p>
        </p:txBody>
      </p:sp>
      <p:sp>
        <p:nvSpPr>
          <p:cNvPr id="529411" name="Text Box 3">
            <a:extLst>
              <a:ext uri="{FF2B5EF4-FFF2-40B4-BE49-F238E27FC236}">
                <a16:creationId xmlns:a16="http://schemas.microsoft.com/office/drawing/2014/main" id="{1F86817C-BBFD-024A-9C30-6AD07E0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002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  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产生全部指令的微操作命令序列</a:t>
            </a:r>
          </a:p>
        </p:txBody>
      </p:sp>
      <p:grpSp>
        <p:nvGrpSpPr>
          <p:cNvPr id="529412" name="Group 4">
            <a:extLst>
              <a:ext uri="{FF2B5EF4-FFF2-40B4-BE49-F238E27FC236}">
                <a16:creationId xmlns:a16="http://schemas.microsoft.com/office/drawing/2014/main" id="{6119209A-51D0-024D-B3F2-EB1D3F8970E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667000"/>
            <a:ext cx="3124200" cy="1295400"/>
            <a:chOff x="864" y="1680"/>
            <a:chExt cx="1968" cy="816"/>
          </a:xfrm>
        </p:grpSpPr>
        <p:sp>
          <p:nvSpPr>
            <p:cNvPr id="529413" name="Text Box 5">
              <a:extLst>
                <a:ext uri="{FF2B5EF4-FFF2-40B4-BE49-F238E27FC236}">
                  <a16:creationId xmlns:a16="http://schemas.microsoft.com/office/drawing/2014/main" id="{078B615B-9059-CB4C-B518-2C9DD9C68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组合逻辑设计</a:t>
              </a:r>
            </a:p>
          </p:txBody>
        </p:sp>
        <p:sp>
          <p:nvSpPr>
            <p:cNvPr id="529414" name="Text Box 6">
              <a:extLst>
                <a:ext uri="{FF2B5EF4-FFF2-40B4-BE49-F238E27FC236}">
                  <a16:creationId xmlns:a16="http://schemas.microsoft.com/office/drawing/2014/main" id="{F28AC2D9-0ABE-5F4D-B805-1BCBAECBD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微程序设计</a:t>
              </a:r>
            </a:p>
          </p:txBody>
        </p:sp>
      </p:grpSp>
      <p:grpSp>
        <p:nvGrpSpPr>
          <p:cNvPr id="529415" name="Group 7">
            <a:extLst>
              <a:ext uri="{FF2B5EF4-FFF2-40B4-BE49-F238E27FC236}">
                <a16:creationId xmlns:a16="http://schemas.microsoft.com/office/drawing/2014/main" id="{7BEC45BA-5509-6649-867F-3FAA4CF58D5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681288"/>
            <a:ext cx="3276600" cy="1281112"/>
            <a:chOff x="2784" y="1689"/>
            <a:chExt cx="2064" cy="807"/>
          </a:xfrm>
        </p:grpSpPr>
        <p:sp>
          <p:nvSpPr>
            <p:cNvPr id="529416" name="Text Box 8">
              <a:extLst>
                <a:ext uri="{FF2B5EF4-FFF2-40B4-BE49-F238E27FC236}">
                  <a16:creationId xmlns:a16="http://schemas.microsoft.com/office/drawing/2014/main" id="{49762399-55B9-8447-A9F9-4744CCE0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硬连线逻辑</a:t>
              </a:r>
            </a:p>
          </p:txBody>
        </p:sp>
        <p:sp>
          <p:nvSpPr>
            <p:cNvPr id="529417" name="Text Box 9">
              <a:extLst>
                <a:ext uri="{FF2B5EF4-FFF2-40B4-BE49-F238E27FC236}">
                  <a16:creationId xmlns:a16="http://schemas.microsoft.com/office/drawing/2014/main" id="{70260FAC-0F87-914F-AD78-C87A1139F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存储逻辑</a:t>
              </a:r>
            </a:p>
          </p:txBody>
        </p:sp>
      </p:grp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66791135-3B63-9949-91A7-9B40E073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49764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中断系统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9419" name="Text Box 11">
            <a:extLst>
              <a:ext uri="{FF2B5EF4-FFF2-40B4-BE49-F238E27FC236}">
                <a16:creationId xmlns:a16="http://schemas.microsoft.com/office/drawing/2014/main" id="{2469ADB2-B3A8-8D47-8EBE-EF21D152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124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参见  第４篇 </a:t>
            </a:r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67FCADA5-8A86-D146-BF2F-6F59709C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9421" name="Text Box 13">
            <a:extLst>
              <a:ext uri="{FF2B5EF4-FFF2-40B4-BE49-F238E27FC236}">
                <a16:creationId xmlns:a16="http://schemas.microsoft.com/office/drawing/2014/main" id="{60FA60C3-ADA6-6B4B-A954-2196DAD9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4976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参见  8.4 节</a:t>
            </a:r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D4541D0F-1D4E-C045-888F-933DF8A8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参见  第６章</a:t>
            </a:r>
          </a:p>
        </p:txBody>
      </p:sp>
      <p:sp>
        <p:nvSpPr>
          <p:cNvPr id="529423" name="Rectangle 15">
            <a:extLst>
              <a:ext uri="{FF2B5EF4-FFF2-40B4-BE49-F238E27FC236}">
                <a16:creationId xmlns:a16="http://schemas.microsoft.com/office/drawing/2014/main" id="{487A1ABD-01DA-1742-B46F-DADBA5C9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8.1</a:t>
            </a:r>
          </a:p>
        </p:txBody>
      </p:sp>
      <p:sp>
        <p:nvSpPr>
          <p:cNvPr id="529425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723F261-F5C5-184E-9721-C4BB1EEE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5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19" grpId="0" autoUpdateAnimBg="0"/>
      <p:bldP spid="529420" grpId="0" autoUpdateAnimBg="0"/>
      <p:bldP spid="529421" grpId="0" autoUpdateAnimBg="0"/>
      <p:bldP spid="5294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6863F7BC-1DD8-EB43-B29A-9C6AA2602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8.2   指 令 周 期</a:t>
            </a:r>
          </a:p>
        </p:txBody>
      </p:sp>
      <p:sp>
        <p:nvSpPr>
          <p:cNvPr id="530435" name="Text Box 3">
            <a:extLst>
              <a:ext uri="{FF2B5EF4-FFF2-40B4-BE49-F238E27FC236}">
                <a16:creationId xmlns:a16="http://schemas.microsoft.com/office/drawing/2014/main" id="{52952472-BA65-2D41-B355-54EB5D376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55725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指令周期的基本概念</a:t>
            </a: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74AD5572-69A6-1440-8A35-A554F00B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 指令周期</a:t>
            </a:r>
          </a:p>
        </p:txBody>
      </p:sp>
      <p:sp>
        <p:nvSpPr>
          <p:cNvPr id="530437" name="Text Box 5">
            <a:extLst>
              <a:ext uri="{FF2B5EF4-FFF2-40B4-BE49-F238E27FC236}">
                <a16:creationId xmlns:a16="http://schemas.microsoft.com/office/drawing/2014/main" id="{759F08D7-7EDA-AF48-9666-A2B4CCB4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取出并执行一条指令所需的全部时间</a:t>
            </a:r>
          </a:p>
        </p:txBody>
      </p:sp>
      <p:sp>
        <p:nvSpPr>
          <p:cNvPr id="530438" name="Text Box 6">
            <a:extLst>
              <a:ext uri="{FF2B5EF4-FFF2-40B4-BE49-F238E27FC236}">
                <a16:creationId xmlns:a16="http://schemas.microsoft.com/office/drawing/2014/main" id="{411B2742-C20F-9247-8B5E-EE4C2C42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完成一条指令</a:t>
            </a:r>
          </a:p>
        </p:txBody>
      </p:sp>
      <p:sp>
        <p:nvSpPr>
          <p:cNvPr id="530439" name="AutoShape 7">
            <a:extLst>
              <a:ext uri="{FF2B5EF4-FFF2-40B4-BE49-F238E27FC236}">
                <a16:creationId xmlns:a16="http://schemas.microsoft.com/office/drawing/2014/main" id="{33C2DBA6-96D3-A24C-89A7-9375114AEB05}"/>
              </a:ext>
            </a:extLst>
          </p:cNvPr>
          <p:cNvSpPr>
            <a:spLocks/>
          </p:cNvSpPr>
          <p:nvPr/>
        </p:nvSpPr>
        <p:spPr bwMode="auto">
          <a:xfrm>
            <a:off x="4953000" y="4001472"/>
            <a:ext cx="139700" cy="242530"/>
          </a:xfrm>
          <a:prstGeom prst="leftBrace">
            <a:avLst>
              <a:gd name="adj1" fmla="val 35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1DA55E34-7DBF-CA4F-8F8D-D6513832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4" y="4191000"/>
            <a:ext cx="157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530441" name="Text Box 9">
            <a:extLst>
              <a:ext uri="{FF2B5EF4-FFF2-40B4-BE49-F238E27FC236}">
                <a16:creationId xmlns:a16="http://schemas.microsoft.com/office/drawing/2014/main" id="{A5BA4709-6590-1740-83F8-981D58DF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取指、分析</a:t>
            </a:r>
          </a:p>
        </p:txBody>
      </p:sp>
      <p:grpSp>
        <p:nvGrpSpPr>
          <p:cNvPr id="530442" name="Group 10">
            <a:extLst>
              <a:ext uri="{FF2B5EF4-FFF2-40B4-BE49-F238E27FC236}">
                <a16:creationId xmlns:a16="http://schemas.microsoft.com/office/drawing/2014/main" id="{D93FB1C1-9BE1-1A42-A016-A36E21C6C4F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029200"/>
            <a:ext cx="3886200" cy="1530350"/>
            <a:chOff x="1680" y="3168"/>
            <a:chExt cx="2448" cy="964"/>
          </a:xfrm>
        </p:grpSpPr>
        <p:sp>
          <p:nvSpPr>
            <p:cNvPr id="530443" name="Text Box 11">
              <a:extLst>
                <a:ext uri="{FF2B5EF4-FFF2-40B4-BE49-F238E27FC236}">
                  <a16:creationId xmlns:a16="http://schemas.microsoft.com/office/drawing/2014/main" id="{152B5B08-82F6-3C4B-A6D4-3548254E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16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取指阶段</a:t>
              </a:r>
            </a:p>
          </p:txBody>
        </p:sp>
        <p:sp>
          <p:nvSpPr>
            <p:cNvPr id="530444" name="Text Box 12">
              <a:extLst>
                <a:ext uri="{FF2B5EF4-FFF2-40B4-BE49-F238E27FC236}">
                  <a16:creationId xmlns:a16="http://schemas.microsoft.com/office/drawing/2014/main" id="{4A32B1F4-80E2-BB4D-9BDB-87EF43E5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40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30445" name="Text Box 13">
              <a:extLst>
                <a:ext uri="{FF2B5EF4-FFF2-40B4-BE49-F238E27FC236}">
                  <a16:creationId xmlns:a16="http://schemas.microsoft.com/office/drawing/2014/main" id="{A9B4165B-352D-9D4F-AAB8-1CB0C1E5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17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执行阶段</a:t>
              </a:r>
            </a:p>
          </p:txBody>
        </p:sp>
        <p:sp>
          <p:nvSpPr>
            <p:cNvPr id="530446" name="Text Box 14">
              <a:extLst>
                <a:ext uri="{FF2B5EF4-FFF2-40B4-BE49-F238E27FC236}">
                  <a16:creationId xmlns:a16="http://schemas.microsoft.com/office/drawing/2014/main" id="{2F9681F0-3A07-6742-B4A4-E84C157A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402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执行周期</a:t>
              </a:r>
            </a:p>
          </p:txBody>
        </p:sp>
        <p:sp>
          <p:nvSpPr>
            <p:cNvPr id="530447" name="Text Box 15">
              <a:extLst>
                <a:ext uri="{FF2B5EF4-FFF2-40B4-BE49-F238E27FC236}">
                  <a16:creationId xmlns:a16="http://schemas.microsoft.com/office/drawing/2014/main" id="{5EA0F20F-C780-0B4A-B160-699EF13F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92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（取指、分析）</a:t>
              </a:r>
            </a:p>
          </p:txBody>
        </p:sp>
        <p:sp>
          <p:nvSpPr>
            <p:cNvPr id="530448" name="Text Box 16">
              <a:extLst>
                <a:ext uri="{FF2B5EF4-FFF2-40B4-BE49-F238E27FC236}">
                  <a16:creationId xmlns:a16="http://schemas.microsoft.com/office/drawing/2014/main" id="{1EE9390E-9FC8-BE40-A761-0B80FC4C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92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（执行指令）</a:t>
              </a:r>
            </a:p>
          </p:txBody>
        </p:sp>
        <p:sp>
          <p:nvSpPr>
            <p:cNvPr id="530449" name="Line 17">
              <a:extLst>
                <a:ext uri="{FF2B5EF4-FFF2-40B4-BE49-F238E27FC236}">
                  <a16:creationId xmlns:a16="http://schemas.microsoft.com/office/drawing/2014/main" id="{13606A29-9D5D-3A40-A3D8-E8FE93D13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0" name="Line 18">
              <a:extLst>
                <a:ext uri="{FF2B5EF4-FFF2-40B4-BE49-F238E27FC236}">
                  <a16:creationId xmlns:a16="http://schemas.microsoft.com/office/drawing/2014/main" id="{B612EEE3-B316-D043-9671-7C80DFBCF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1" name="Line 19">
              <a:extLst>
                <a:ext uri="{FF2B5EF4-FFF2-40B4-BE49-F238E27FC236}">
                  <a16:creationId xmlns:a16="http://schemas.microsoft.com/office/drawing/2014/main" id="{474FEB16-24FE-A446-B7AC-5FD2A226E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2" name="Line 20">
              <a:extLst>
                <a:ext uri="{FF2B5EF4-FFF2-40B4-BE49-F238E27FC236}">
                  <a16:creationId xmlns:a16="http://schemas.microsoft.com/office/drawing/2014/main" id="{8F9C85C7-AC2E-D447-A7BE-FE7069813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3" name="Line 21">
              <a:extLst>
                <a:ext uri="{FF2B5EF4-FFF2-40B4-BE49-F238E27FC236}">
                  <a16:creationId xmlns:a16="http://schemas.microsoft.com/office/drawing/2014/main" id="{3863BC5F-90CB-6D40-BAC8-F509C79E1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4" name="Line 22">
              <a:extLst>
                <a:ext uri="{FF2B5EF4-FFF2-40B4-BE49-F238E27FC236}">
                  <a16:creationId xmlns:a16="http://schemas.microsoft.com/office/drawing/2014/main" id="{014C4D6B-0BD7-C44F-B217-992BC8AA3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5" name="Line 23">
              <a:extLst>
                <a:ext uri="{FF2B5EF4-FFF2-40B4-BE49-F238E27FC236}">
                  <a16:creationId xmlns:a16="http://schemas.microsoft.com/office/drawing/2014/main" id="{3EC6F927-5E84-634E-8C70-D195853D67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6" name="Line 24">
              <a:extLst>
                <a:ext uri="{FF2B5EF4-FFF2-40B4-BE49-F238E27FC236}">
                  <a16:creationId xmlns:a16="http://schemas.microsoft.com/office/drawing/2014/main" id="{6011176F-3205-AD4E-B7E5-7DA142E3A8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7" name="Text Box 25">
              <a:extLst>
                <a:ext uri="{FF2B5EF4-FFF2-40B4-BE49-F238E27FC236}">
                  <a16:creationId xmlns:a16="http://schemas.microsoft.com/office/drawing/2014/main" id="{ACED9946-9200-C446-ACCE-B8FFDDEEC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88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30458" name="Line 26">
              <a:extLst>
                <a:ext uri="{FF2B5EF4-FFF2-40B4-BE49-F238E27FC236}">
                  <a16:creationId xmlns:a16="http://schemas.microsoft.com/office/drawing/2014/main" id="{2DC1462D-A850-B244-B995-DD25EA6B5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0459" name="Line 27">
              <a:extLst>
                <a:ext uri="{FF2B5EF4-FFF2-40B4-BE49-F238E27FC236}">
                  <a16:creationId xmlns:a16="http://schemas.microsoft.com/office/drawing/2014/main" id="{AEFB6F6A-942A-4F4B-8A72-190DCFBD2E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0460" name="Text Box 28">
            <a:extLst>
              <a:ext uri="{FF2B5EF4-FFF2-40B4-BE49-F238E27FC236}">
                <a16:creationId xmlns:a16="http://schemas.microsoft.com/office/drawing/2014/main" id="{60C01863-CEFF-EC4E-B3E9-3DA16000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81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</a:t>
            </a:r>
          </a:p>
        </p:txBody>
      </p:sp>
      <p:sp>
        <p:nvSpPr>
          <p:cNvPr id="530461" name="Text Box 29">
            <a:extLst>
              <a:ext uri="{FF2B5EF4-FFF2-40B4-BE49-F238E27FC236}">
                <a16:creationId xmlns:a16="http://schemas.microsoft.com/office/drawing/2014/main" id="{4BCFC9CB-E401-D24A-A4C1-7E3E4694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</a:t>
            </a:r>
          </a:p>
        </p:txBody>
      </p:sp>
      <p:sp>
        <p:nvSpPr>
          <p:cNvPr id="530462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04A79F4-AC66-3145-B896-48EDF6D8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0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>
            <a:extLst>
              <a:ext uri="{FF2B5EF4-FFF2-40B4-BE49-F238E27FC236}">
                <a16:creationId xmlns:a16="http://schemas.microsoft.com/office/drawing/2014/main" id="{DFF39EF2-980C-4943-BA7B-A0A93B7A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34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每条指令的指令周期不同</a:t>
            </a:r>
          </a:p>
        </p:txBody>
      </p:sp>
      <p:grpSp>
        <p:nvGrpSpPr>
          <p:cNvPr id="531459" name="Group 3">
            <a:extLst>
              <a:ext uri="{FF2B5EF4-FFF2-40B4-BE49-F238E27FC236}">
                <a16:creationId xmlns:a16="http://schemas.microsoft.com/office/drawing/2014/main" id="{9B25FA93-43DC-F845-90C9-4417D224556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676401"/>
            <a:ext cx="1981200" cy="830263"/>
            <a:chOff x="816" y="1056"/>
            <a:chExt cx="1248" cy="523"/>
          </a:xfrm>
        </p:grpSpPr>
        <p:sp>
          <p:nvSpPr>
            <p:cNvPr id="531460" name="Text Box 4">
              <a:extLst>
                <a:ext uri="{FF2B5EF4-FFF2-40B4-BE49-F238E27FC236}">
                  <a16:creationId xmlns:a16="http://schemas.microsoft.com/office/drawing/2014/main" id="{218A044D-EC9A-894F-B955-1C6F24D59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31461" name="Text Box 5">
              <a:extLst>
                <a:ext uri="{FF2B5EF4-FFF2-40B4-BE49-F238E27FC236}">
                  <a16:creationId xmlns:a16="http://schemas.microsoft.com/office/drawing/2014/main" id="{DF0E87E5-5695-554D-91B4-C28533124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31462" name="Line 6">
              <a:extLst>
                <a:ext uri="{FF2B5EF4-FFF2-40B4-BE49-F238E27FC236}">
                  <a16:creationId xmlns:a16="http://schemas.microsoft.com/office/drawing/2014/main" id="{B9A6C623-39C6-6944-929A-201C8928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3" name="Line 7">
              <a:extLst>
                <a:ext uri="{FF2B5EF4-FFF2-40B4-BE49-F238E27FC236}">
                  <a16:creationId xmlns:a16="http://schemas.microsoft.com/office/drawing/2014/main" id="{D70414C4-7907-2740-B03F-755C9C869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4" name="Line 8">
              <a:extLst>
                <a:ext uri="{FF2B5EF4-FFF2-40B4-BE49-F238E27FC236}">
                  <a16:creationId xmlns:a16="http://schemas.microsoft.com/office/drawing/2014/main" id="{E3A2FDFB-4A7F-6443-8C34-8A650FFB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5" name="Line 9">
              <a:extLst>
                <a:ext uri="{FF2B5EF4-FFF2-40B4-BE49-F238E27FC236}">
                  <a16:creationId xmlns:a16="http://schemas.microsoft.com/office/drawing/2014/main" id="{0BC2650C-EA22-034D-B57D-E947755B5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6" name="Line 10">
              <a:extLst>
                <a:ext uri="{FF2B5EF4-FFF2-40B4-BE49-F238E27FC236}">
                  <a16:creationId xmlns:a16="http://schemas.microsoft.com/office/drawing/2014/main" id="{4A184CFE-5474-8644-AEF2-693DE673F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7" name="Line 11">
              <a:extLst>
                <a:ext uri="{FF2B5EF4-FFF2-40B4-BE49-F238E27FC236}">
                  <a16:creationId xmlns:a16="http://schemas.microsoft.com/office/drawing/2014/main" id="{84950314-D0A3-0B41-A4A7-F9BBA03B5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68" name="Line 12">
              <a:extLst>
                <a:ext uri="{FF2B5EF4-FFF2-40B4-BE49-F238E27FC236}">
                  <a16:creationId xmlns:a16="http://schemas.microsoft.com/office/drawing/2014/main" id="{5CF169DA-55C4-0C4C-83F6-EABDEFA627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1469" name="Group 13">
            <a:extLst>
              <a:ext uri="{FF2B5EF4-FFF2-40B4-BE49-F238E27FC236}">
                <a16:creationId xmlns:a16="http://schemas.microsoft.com/office/drawing/2014/main" id="{EDD7DA67-823A-844E-A6EB-AB0EBA621F6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987676"/>
            <a:ext cx="3886200" cy="974725"/>
            <a:chOff x="816" y="1882"/>
            <a:chExt cx="2448" cy="614"/>
          </a:xfrm>
        </p:grpSpPr>
        <p:sp>
          <p:nvSpPr>
            <p:cNvPr id="531470" name="Text Box 14">
              <a:extLst>
                <a:ext uri="{FF2B5EF4-FFF2-40B4-BE49-F238E27FC236}">
                  <a16:creationId xmlns:a16="http://schemas.microsoft.com/office/drawing/2014/main" id="{52F5D711-F1D7-4343-8595-847F910FD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</a:t>
              </a:r>
            </a:p>
          </p:txBody>
        </p:sp>
        <p:sp>
          <p:nvSpPr>
            <p:cNvPr id="531471" name="Text Box 15">
              <a:extLst>
                <a:ext uri="{FF2B5EF4-FFF2-40B4-BE49-F238E27FC236}">
                  <a16:creationId xmlns:a16="http://schemas.microsoft.com/office/drawing/2014/main" id="{6623F9B0-B1CA-E84C-9A44-A849C5A30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执行周期</a:t>
              </a:r>
            </a:p>
          </p:txBody>
        </p:sp>
        <p:sp>
          <p:nvSpPr>
            <p:cNvPr id="531472" name="Line 16">
              <a:extLst>
                <a:ext uri="{FF2B5EF4-FFF2-40B4-BE49-F238E27FC236}">
                  <a16:creationId xmlns:a16="http://schemas.microsoft.com/office/drawing/2014/main" id="{AF63B2FD-7F94-2F45-AE5A-C2D59D27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3" name="Line 17">
              <a:extLst>
                <a:ext uri="{FF2B5EF4-FFF2-40B4-BE49-F238E27FC236}">
                  <a16:creationId xmlns:a16="http://schemas.microsoft.com/office/drawing/2014/main" id="{EE418885-699A-2249-A299-0A289060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4" name="Line 18">
              <a:extLst>
                <a:ext uri="{FF2B5EF4-FFF2-40B4-BE49-F238E27FC236}">
                  <a16:creationId xmlns:a16="http://schemas.microsoft.com/office/drawing/2014/main" id="{F11557D0-16F0-CF4E-9937-A6AD0A4EB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5" name="Line 19">
              <a:extLst>
                <a:ext uri="{FF2B5EF4-FFF2-40B4-BE49-F238E27FC236}">
                  <a16:creationId xmlns:a16="http://schemas.microsoft.com/office/drawing/2014/main" id="{205E4C8C-BEB0-E04D-A2DB-EAF086CDC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6" name="Text Box 20">
              <a:extLst>
                <a:ext uri="{FF2B5EF4-FFF2-40B4-BE49-F238E27FC236}">
                  <a16:creationId xmlns:a16="http://schemas.microsoft.com/office/drawing/2014/main" id="{5816441F-5BB9-7A4A-975E-D746565C2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指令周期</a:t>
              </a:r>
            </a:p>
          </p:txBody>
        </p:sp>
        <p:sp>
          <p:nvSpPr>
            <p:cNvPr id="531477" name="Line 21">
              <a:extLst>
                <a:ext uri="{FF2B5EF4-FFF2-40B4-BE49-F238E27FC236}">
                  <a16:creationId xmlns:a16="http://schemas.microsoft.com/office/drawing/2014/main" id="{2CFFCB0A-104C-B84D-9F11-969C9B023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8" name="Line 22">
              <a:extLst>
                <a:ext uri="{FF2B5EF4-FFF2-40B4-BE49-F238E27FC236}">
                  <a16:creationId xmlns:a16="http://schemas.microsoft.com/office/drawing/2014/main" id="{B2EF7E77-16CB-814C-B875-814DA95AA3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79" name="Line 23">
              <a:extLst>
                <a:ext uri="{FF2B5EF4-FFF2-40B4-BE49-F238E27FC236}">
                  <a16:creationId xmlns:a16="http://schemas.microsoft.com/office/drawing/2014/main" id="{8F8C9519-D0AD-7E4C-A30F-1D5A30BC1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80" name="Line 24">
              <a:extLst>
                <a:ext uri="{FF2B5EF4-FFF2-40B4-BE49-F238E27FC236}">
                  <a16:creationId xmlns:a16="http://schemas.microsoft.com/office/drawing/2014/main" id="{FD07CC51-49C6-0540-8A83-13D431F232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81" name="Line 25">
              <a:extLst>
                <a:ext uri="{FF2B5EF4-FFF2-40B4-BE49-F238E27FC236}">
                  <a16:creationId xmlns:a16="http://schemas.microsoft.com/office/drawing/2014/main" id="{7824A552-7011-E84C-92A8-FE66CA3D1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1482" name="Line 26">
              <a:extLst>
                <a:ext uri="{FF2B5EF4-FFF2-40B4-BE49-F238E27FC236}">
                  <a16:creationId xmlns:a16="http://schemas.microsoft.com/office/drawing/2014/main" id="{C80C9B96-D4AA-F14D-98C2-D8442A4404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1499" name="Text Box 43">
            <a:extLst>
              <a:ext uri="{FF2B5EF4-FFF2-40B4-BE49-F238E27FC236}">
                <a16:creationId xmlns:a16="http://schemas.microsoft.com/office/drawing/2014/main" id="{339FC5F4-FB85-954D-8746-7D79D505C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82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NOP</a:t>
            </a:r>
          </a:p>
        </p:txBody>
      </p:sp>
      <p:sp>
        <p:nvSpPr>
          <p:cNvPr id="531500" name="Text Box 44">
            <a:extLst>
              <a:ext uri="{FF2B5EF4-FFF2-40B4-BE49-F238E27FC236}">
                <a16:creationId xmlns:a16="http://schemas.microsoft.com/office/drawing/2014/main" id="{E3B8B10D-4C91-F449-BE28-1D51EE1C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124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mem </a:t>
            </a:r>
          </a:p>
        </p:txBody>
      </p:sp>
      <p:sp>
        <p:nvSpPr>
          <p:cNvPr id="531501" name="Text Box 45">
            <a:extLst>
              <a:ext uri="{FF2B5EF4-FFF2-40B4-BE49-F238E27FC236}">
                <a16:creationId xmlns:a16="http://schemas.microsoft.com/office/drawing/2014/main" id="{723FA6BE-E3EC-9848-A875-7248FEFB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876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 mem</a:t>
            </a:r>
          </a:p>
        </p:txBody>
      </p:sp>
      <p:sp>
        <p:nvSpPr>
          <p:cNvPr id="531502" name="Rectangle 46">
            <a:extLst>
              <a:ext uri="{FF2B5EF4-FFF2-40B4-BE49-F238E27FC236}">
                <a16:creationId xmlns:a16="http://schemas.microsoft.com/office/drawing/2014/main" id="{471105F2-B28C-6C40-A2A2-020683C9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8.2</a:t>
            </a:r>
          </a:p>
        </p:txBody>
      </p:sp>
      <p:sp>
        <p:nvSpPr>
          <p:cNvPr id="531503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BF2F797-6CD0-BF4B-9077-7867B602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1507" name="Group 51">
            <a:extLst>
              <a:ext uri="{FF2B5EF4-FFF2-40B4-BE49-F238E27FC236}">
                <a16:creationId xmlns:a16="http://schemas.microsoft.com/office/drawing/2014/main" id="{D402486A-F275-C044-A792-EA64DA4B890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24400"/>
            <a:ext cx="5181600" cy="914400"/>
            <a:chOff x="816" y="2976"/>
            <a:chExt cx="3264" cy="576"/>
          </a:xfrm>
        </p:grpSpPr>
        <p:grpSp>
          <p:nvGrpSpPr>
            <p:cNvPr id="531505" name="Group 49">
              <a:extLst>
                <a:ext uri="{FF2B5EF4-FFF2-40B4-BE49-F238E27FC236}">
                  <a16:creationId xmlns:a16="http://schemas.microsoft.com/office/drawing/2014/main" id="{296B58C2-58AC-1A43-A44D-42639E38D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531484" name="Text Box 28">
                <a:extLst>
                  <a:ext uri="{FF2B5EF4-FFF2-40B4-BE49-F238E27FC236}">
                    <a16:creationId xmlns:a16="http://schemas.microsoft.com/office/drawing/2014/main" id="{6ADC9321-270E-134E-8C29-FBEACBB60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取指周期</a:t>
                </a:r>
              </a:p>
            </p:txBody>
          </p:sp>
          <p:sp>
            <p:nvSpPr>
              <p:cNvPr id="531485" name="Text Box 29">
                <a:extLst>
                  <a:ext uri="{FF2B5EF4-FFF2-40B4-BE49-F238E27FC236}">
                    <a16:creationId xmlns:a16="http://schemas.microsoft.com/office/drawing/2014/main" id="{DEEEA5C4-D2B1-B541-BAE6-5D89468DB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执行周期</a:t>
                </a:r>
              </a:p>
            </p:txBody>
          </p:sp>
          <p:sp>
            <p:nvSpPr>
              <p:cNvPr id="531486" name="Line 30">
                <a:extLst>
                  <a:ext uri="{FF2B5EF4-FFF2-40B4-BE49-F238E27FC236}">
                    <a16:creationId xmlns:a16="http://schemas.microsoft.com/office/drawing/2014/main" id="{C8E3626D-6459-0D4E-B0E1-88AE55C70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87" name="Line 31">
                <a:extLst>
                  <a:ext uri="{FF2B5EF4-FFF2-40B4-BE49-F238E27FC236}">
                    <a16:creationId xmlns:a16="http://schemas.microsoft.com/office/drawing/2014/main" id="{FA3BA8C8-4E8C-3D49-9863-8326C1858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88" name="Line 32">
                <a:extLst>
                  <a:ext uri="{FF2B5EF4-FFF2-40B4-BE49-F238E27FC236}">
                    <a16:creationId xmlns:a16="http://schemas.microsoft.com/office/drawing/2014/main" id="{48B71141-FA7D-904E-8105-EB94E1526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89" name="Line 33">
                <a:extLst>
                  <a:ext uri="{FF2B5EF4-FFF2-40B4-BE49-F238E27FC236}">
                    <a16:creationId xmlns:a16="http://schemas.microsoft.com/office/drawing/2014/main" id="{54545CAA-ED6C-7B48-9DED-5B743FF7E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0" name="Text Box 34">
                <a:extLst>
                  <a:ext uri="{FF2B5EF4-FFF2-40B4-BE49-F238E27FC236}">
                    <a16:creationId xmlns:a16="http://schemas.microsoft.com/office/drawing/2014/main" id="{E4C1F7A6-6B69-3E4B-9277-9181822B9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指令周期</a:t>
                </a:r>
              </a:p>
            </p:txBody>
          </p:sp>
          <p:sp>
            <p:nvSpPr>
              <p:cNvPr id="531491" name="Line 35">
                <a:extLst>
                  <a:ext uri="{FF2B5EF4-FFF2-40B4-BE49-F238E27FC236}">
                    <a16:creationId xmlns:a16="http://schemas.microsoft.com/office/drawing/2014/main" id="{A708384D-810C-BB4A-B9E6-CD3B647A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2" name="Line 36">
                <a:extLst>
                  <a:ext uri="{FF2B5EF4-FFF2-40B4-BE49-F238E27FC236}">
                    <a16:creationId xmlns:a16="http://schemas.microsoft.com/office/drawing/2014/main" id="{5EC58EA4-4E05-B244-BD02-B2728C144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3" name="Line 37">
                <a:extLst>
                  <a:ext uri="{FF2B5EF4-FFF2-40B4-BE49-F238E27FC236}">
                    <a16:creationId xmlns:a16="http://schemas.microsoft.com/office/drawing/2014/main" id="{F498CC8A-FE91-3044-855B-2B62912AC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4" name="Line 38">
                <a:extLst>
                  <a:ext uri="{FF2B5EF4-FFF2-40B4-BE49-F238E27FC236}">
                    <a16:creationId xmlns:a16="http://schemas.microsoft.com/office/drawing/2014/main" id="{31ACA42E-F2A9-954F-B836-FE47CB78F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5" name="Line 39">
                <a:extLst>
                  <a:ext uri="{FF2B5EF4-FFF2-40B4-BE49-F238E27FC236}">
                    <a16:creationId xmlns:a16="http://schemas.microsoft.com/office/drawing/2014/main" id="{07C97142-6795-F344-8056-7BAEAE0DF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6" name="Line 40">
                <a:extLst>
                  <a:ext uri="{FF2B5EF4-FFF2-40B4-BE49-F238E27FC236}">
                    <a16:creationId xmlns:a16="http://schemas.microsoft.com/office/drawing/2014/main" id="{C6197330-6AFA-0A47-B40E-9AD986D6C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7" name="Line 41">
                <a:extLst>
                  <a:ext uri="{FF2B5EF4-FFF2-40B4-BE49-F238E27FC236}">
                    <a16:creationId xmlns:a16="http://schemas.microsoft.com/office/drawing/2014/main" id="{127582B9-E121-C546-9217-BAC6F9759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31498" name="Line 42">
                <a:extLst>
                  <a:ext uri="{FF2B5EF4-FFF2-40B4-BE49-F238E27FC236}">
                    <a16:creationId xmlns:a16="http://schemas.microsoft.com/office/drawing/2014/main" id="{4A9B6E3F-BD16-1943-A110-FF5A31882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1506" name="Text Box 50">
              <a:extLst>
                <a:ext uri="{FF2B5EF4-FFF2-40B4-BE49-F238E27FC236}">
                  <a16:creationId xmlns:a16="http://schemas.microsoft.com/office/drawing/2014/main" id="{35555BBA-3332-E543-8853-F45236D9D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3869</Words>
  <Application>Microsoft Macintosh PowerPoint</Application>
  <PresentationFormat>宽屏</PresentationFormat>
  <Paragraphs>1180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宋体</vt:lpstr>
      <vt:lpstr>Arial</vt:lpstr>
      <vt:lpstr>Times New Roman</vt:lpstr>
      <vt:lpstr>Wingdings</vt:lpstr>
      <vt:lpstr>Soaring</vt:lpstr>
      <vt:lpstr>第８章   CPU 的结构和功能</vt:lpstr>
      <vt:lpstr>8.1   CPU 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  指 令 周 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  指 令 流 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中断系统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第８章   CPU 的结构和功能</dc:title>
  <dc:creator>何 其平</dc:creator>
  <cp:lastModifiedBy>何 其平</cp:lastModifiedBy>
  <cp:revision>2</cp:revision>
  <dcterms:created xsi:type="dcterms:W3CDTF">2019-11-09T09:42:07Z</dcterms:created>
  <dcterms:modified xsi:type="dcterms:W3CDTF">2019-11-09T09:45:29Z</dcterms:modified>
</cp:coreProperties>
</file>