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88" r:id="rId6"/>
    <p:sldId id="289" r:id="rId7"/>
    <p:sldId id="290" r:id="rId8"/>
    <p:sldId id="262" r:id="rId9"/>
    <p:sldId id="291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Changa SemiBold" panose="020B0604020202020204" charset="-78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ubik SemiBold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8D672-D4D4-409B-9E6E-AB1D064AB7D5}">
  <a:tblStyle styleId="{2028D672-D4D4-409B-9E6E-AB1D064AB7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A5CC7E-3DFE-4242-82BD-2EEA0CE31D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97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4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92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1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98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54250" y="1357275"/>
            <a:ext cx="4576200" cy="20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54250" y="3310425"/>
            <a:ext cx="457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10108" y="3526850"/>
            <a:ext cx="1136518" cy="130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324579" y="1880800"/>
            <a:ext cx="3106200" cy="14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383950" y="1880800"/>
            <a:ext cx="3106200" cy="14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383950" y="1393400"/>
            <a:ext cx="310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24587" y="1393400"/>
            <a:ext cx="310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43850" y="150475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1408050"/>
            <a:ext cx="4151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980750"/>
            <a:ext cx="41517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156975" y="539500"/>
            <a:ext cx="3273900" cy="4064400"/>
          </a:xfrm>
          <a:prstGeom prst="snip1Rect">
            <a:avLst>
              <a:gd name="adj" fmla="val 103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61328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54405" y="1761325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4649257" y="1761328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5483665" y="1761325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585001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554405" y="2585000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4649257" y="2585001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5483665" y="2585000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408675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554405" y="3408674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649257" y="3408675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483665" y="3408674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713175" y="2868150"/>
            <a:ext cx="2477700" cy="12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3333125" y="2868150"/>
            <a:ext cx="2477700" cy="12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3"/>
          </p:nvPr>
        </p:nvSpPr>
        <p:spPr>
          <a:xfrm>
            <a:off x="5953075" y="2868150"/>
            <a:ext cx="2477700" cy="12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4"/>
          </p:nvPr>
        </p:nvSpPr>
        <p:spPr>
          <a:xfrm>
            <a:off x="713175" y="2422800"/>
            <a:ext cx="247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5"/>
          </p:nvPr>
        </p:nvSpPr>
        <p:spPr>
          <a:xfrm>
            <a:off x="3333131" y="2422800"/>
            <a:ext cx="247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6"/>
          </p:nvPr>
        </p:nvSpPr>
        <p:spPr>
          <a:xfrm>
            <a:off x="5953064" y="2422800"/>
            <a:ext cx="247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1" y="475863"/>
            <a:ext cx="1065675" cy="128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239" y="675291"/>
            <a:ext cx="1562541" cy="40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3854250" y="1357275"/>
            <a:ext cx="4576200" cy="20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Proyecto</a:t>
            </a:r>
            <a:br>
              <a:rPr lang="en-US" dirty="0"/>
            </a:br>
            <a:r>
              <a:rPr lang="en-US" dirty="0" err="1"/>
              <a:t>Diseño</a:t>
            </a:r>
            <a:r>
              <a:rPr lang="en-US" dirty="0"/>
              <a:t> Web y TICs</a:t>
            </a:r>
            <a:endParaRPr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3854250" y="3310425"/>
            <a:ext cx="457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Aarón Quirós Araya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10-07</a:t>
            </a:r>
            <a:endParaRPr dirty="0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4120" y="1926299"/>
            <a:ext cx="1133634" cy="130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Indice</a:t>
            </a:r>
            <a:endParaRPr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2"/>
          </p:nvPr>
        </p:nvSpPr>
        <p:spPr>
          <a:xfrm>
            <a:off x="4153001" y="1073096"/>
            <a:ext cx="834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1"/>
          </p:nvPr>
        </p:nvSpPr>
        <p:spPr>
          <a:xfrm>
            <a:off x="3612683" y="1583087"/>
            <a:ext cx="191493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Introducción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3"/>
          </p:nvPr>
        </p:nvSpPr>
        <p:spPr>
          <a:xfrm>
            <a:off x="4153001" y="2311037"/>
            <a:ext cx="834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4"/>
          </p:nvPr>
        </p:nvSpPr>
        <p:spPr>
          <a:xfrm>
            <a:off x="3748033" y="2761513"/>
            <a:ext cx="164423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Desarrollo</a:t>
            </a: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7"/>
          </p:nvPr>
        </p:nvSpPr>
        <p:spPr>
          <a:xfrm>
            <a:off x="4153002" y="3685067"/>
            <a:ext cx="834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8"/>
          </p:nvPr>
        </p:nvSpPr>
        <p:spPr>
          <a:xfrm>
            <a:off x="3668929" y="4146800"/>
            <a:ext cx="180244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713225" y="1408050"/>
            <a:ext cx="4151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Introduccion</a:t>
            </a:r>
            <a:endParaRPr dirty="0"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xfrm>
            <a:off x="713225" y="1980750"/>
            <a:ext cx="41517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…</a:t>
            </a:r>
            <a:endParaRPr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3A69349B-78DC-4F92-8138-264F4804C63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77" t="-1" r="56557" b="1"/>
          <a:stretch/>
        </p:blipFill>
        <p:spPr>
          <a:xfrm>
            <a:off x="5883116" y="351241"/>
            <a:ext cx="2904537" cy="4064400"/>
          </a:xfrm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05572" y="3182503"/>
            <a:ext cx="1515292" cy="1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91;p33">
            <a:extLst>
              <a:ext uri="{FF2B5EF4-FFF2-40B4-BE49-F238E27FC236}">
                <a16:creationId xmlns:a16="http://schemas.microsoft.com/office/drawing/2014/main" id="{AAFD24A2-EBDC-4DB9-9C30-E0F65F8524B4}"/>
              </a:ext>
            </a:extLst>
          </p:cNvPr>
          <p:cNvSpPr txBox="1">
            <a:spLocks/>
          </p:cNvSpPr>
          <p:nvPr/>
        </p:nvSpPr>
        <p:spPr>
          <a:xfrm>
            <a:off x="713225" y="351241"/>
            <a:ext cx="1093462" cy="120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pPr algn="ctr"/>
            <a:r>
              <a:rPr lang="fr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subTitle" idx="2"/>
          </p:nvPr>
        </p:nvSpPr>
        <p:spPr>
          <a:xfrm>
            <a:off x="722376" y="2077740"/>
            <a:ext cx="3106200" cy="2319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principal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muestran</a:t>
            </a:r>
            <a:r>
              <a:rPr lang="en-US" dirty="0"/>
              <a:t> los </a:t>
            </a:r>
            <a:r>
              <a:rPr lang="en-US" dirty="0" err="1"/>
              <a:t>cursos</a:t>
            </a:r>
            <a:r>
              <a:rPr lang="en-US" dirty="0"/>
              <a:t> </a:t>
            </a:r>
            <a:r>
              <a:rPr lang="en-US" dirty="0" err="1"/>
              <a:t>impartidos</a:t>
            </a: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Classroom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mostraran</a:t>
            </a:r>
            <a:r>
              <a:rPr lang="en-US" dirty="0"/>
              <a:t> </a:t>
            </a:r>
            <a:r>
              <a:rPr lang="en-US" dirty="0" err="1"/>
              <a:t>avisos</a:t>
            </a:r>
            <a:r>
              <a:rPr lang="en-US" dirty="0"/>
              <a:t>, </a:t>
            </a:r>
            <a:r>
              <a:rPr lang="en-US" dirty="0" err="1"/>
              <a:t>practicas</a:t>
            </a:r>
            <a:r>
              <a:rPr lang="en-US" dirty="0"/>
              <a:t>, </a:t>
            </a:r>
            <a:r>
              <a:rPr lang="en-US" dirty="0" err="1"/>
              <a:t>documentos</a:t>
            </a:r>
            <a:r>
              <a:rPr lang="en-US" dirty="0"/>
              <a:t> y </a:t>
            </a:r>
            <a:r>
              <a:rPr lang="en-US" dirty="0" err="1"/>
              <a:t>asignaciones</a:t>
            </a: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publicaciones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mostraran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subida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docente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mostraran</a:t>
            </a:r>
            <a:r>
              <a:rPr lang="en-US" dirty="0"/>
              <a:t> las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asignadas</a:t>
            </a:r>
            <a:r>
              <a:rPr lang="en-US" dirty="0"/>
              <a:t> y </a:t>
            </a:r>
            <a:r>
              <a:rPr lang="en-US" dirty="0" err="1"/>
              <a:t>pendientes</a:t>
            </a:r>
            <a:r>
              <a:rPr lang="en-US" dirty="0"/>
              <a:t> de </a:t>
            </a:r>
            <a:r>
              <a:rPr lang="en-US" dirty="0" err="1"/>
              <a:t>entrega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mostrara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 del </a:t>
            </a:r>
            <a:r>
              <a:rPr lang="en-US" dirty="0" err="1"/>
              <a:t>doncente</a:t>
            </a:r>
            <a:r>
              <a:rPr lang="en-US" dirty="0"/>
              <a:t> y sus redes</a:t>
            </a:r>
            <a:endParaRPr dirty="0"/>
          </a:p>
        </p:txBody>
      </p:sp>
      <p:sp>
        <p:nvSpPr>
          <p:cNvPr id="198" name="Google Shape;198;p34"/>
          <p:cNvSpPr txBox="1">
            <a:spLocks noGrp="1"/>
          </p:cNvSpPr>
          <p:nvPr>
            <p:ph type="subTitle" idx="4"/>
          </p:nvPr>
        </p:nvSpPr>
        <p:spPr>
          <a:xfrm>
            <a:off x="5497575" y="1376620"/>
            <a:ext cx="310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Req No Funcionales</a:t>
            </a:r>
            <a:endParaRPr dirty="0"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557222" y="316842"/>
            <a:ext cx="2029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Desarrollo</a:t>
            </a:r>
            <a:endParaRPr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subTitle" idx="1"/>
          </p:nvPr>
        </p:nvSpPr>
        <p:spPr>
          <a:xfrm>
            <a:off x="5497575" y="2077740"/>
            <a:ext cx="3106200" cy="14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Buena </a:t>
            </a:r>
            <a:r>
              <a:rPr lang="en-US" dirty="0" err="1"/>
              <a:t>optimizacion</a:t>
            </a:r>
            <a:r>
              <a:rPr lang="en-US" dirty="0"/>
              <a:t> de la </a:t>
            </a:r>
            <a:r>
              <a:rPr lang="en-US" dirty="0" err="1"/>
              <a:t>pagina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pagina</a:t>
            </a:r>
            <a:r>
              <a:rPr lang="en-US" dirty="0"/>
              <a:t> debe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cargar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pdf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instantanea</a:t>
            </a:r>
            <a:r>
              <a:rPr lang="en-US" dirty="0"/>
              <a:t> para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retrazos</a:t>
            </a: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indispensable, </a:t>
            </a:r>
            <a:r>
              <a:rPr lang="en-US" dirty="0" err="1"/>
              <a:t>ya</a:t>
            </a:r>
            <a:r>
              <a:rPr lang="en-US" dirty="0"/>
              <a:t> que al </a:t>
            </a:r>
            <a:r>
              <a:rPr lang="en-US" dirty="0" err="1"/>
              <a:t>adquirir</a:t>
            </a:r>
            <a:r>
              <a:rPr lang="en-US" dirty="0"/>
              <a:t> un </a:t>
            </a:r>
            <a:r>
              <a:rPr lang="en-US" dirty="0" err="1"/>
              <a:t>curso</a:t>
            </a:r>
            <a:r>
              <a:rPr lang="en-US" dirty="0"/>
              <a:t> o </a:t>
            </a:r>
            <a:r>
              <a:rPr lang="en-US" dirty="0" err="1"/>
              <a:t>comprarlo</a:t>
            </a:r>
            <a:r>
              <a:rPr lang="en-US" dirty="0"/>
              <a:t> se </a:t>
            </a:r>
            <a:r>
              <a:rPr lang="en-US" dirty="0" err="1"/>
              <a:t>deben</a:t>
            </a:r>
            <a:r>
              <a:rPr lang="en-US" dirty="0"/>
              <a:t> de </a:t>
            </a:r>
            <a:r>
              <a:rPr lang="en-US" dirty="0" err="1"/>
              <a:t>resguardar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bancarios</a:t>
            </a:r>
            <a:r>
              <a:rPr lang="en-US" dirty="0"/>
              <a:t> de los </a:t>
            </a:r>
            <a:r>
              <a:rPr lang="en-US" dirty="0" err="1"/>
              <a:t>usuarios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subTitle" idx="3"/>
          </p:nvPr>
        </p:nvSpPr>
        <p:spPr>
          <a:xfrm>
            <a:off x="962415" y="1387778"/>
            <a:ext cx="243960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Req Funcionales</a:t>
            </a:r>
            <a:endParaRPr dirty="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108" y="3742624"/>
            <a:ext cx="1136518" cy="130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557222" y="316842"/>
            <a:ext cx="2029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Desarrollo</a:t>
            </a:r>
            <a:endParaRPr dirty="0"/>
          </a:p>
        </p:txBody>
      </p:sp>
      <p:sp>
        <p:nvSpPr>
          <p:cNvPr id="16" name="Google Shape;201;p34">
            <a:extLst>
              <a:ext uri="{FF2B5EF4-FFF2-40B4-BE49-F238E27FC236}">
                <a16:creationId xmlns:a16="http://schemas.microsoft.com/office/drawing/2014/main" id="{89F847ED-DCCF-4BDE-871E-077808FCDCE5}"/>
              </a:ext>
            </a:extLst>
          </p:cNvPr>
          <p:cNvSpPr txBox="1">
            <a:spLocks/>
          </p:cNvSpPr>
          <p:nvPr/>
        </p:nvSpPr>
        <p:spPr>
          <a:xfrm>
            <a:off x="3352196" y="889542"/>
            <a:ext cx="243960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pPr marL="0" indent="0"/>
            <a:r>
              <a:rPr lang="en-US" dirty="0" err="1"/>
              <a:t>Página</a:t>
            </a:r>
            <a:r>
              <a:rPr lang="en-US" dirty="0"/>
              <a:t> de Mary</a:t>
            </a:r>
            <a:endParaRPr lang="es-CR" dirty="0"/>
          </a:p>
        </p:txBody>
      </p:sp>
      <p:cxnSp>
        <p:nvCxnSpPr>
          <p:cNvPr id="17" name="Google Shape;228;p35">
            <a:extLst>
              <a:ext uri="{FF2B5EF4-FFF2-40B4-BE49-F238E27FC236}">
                <a16:creationId xmlns:a16="http://schemas.microsoft.com/office/drawing/2014/main" id="{E42BACB9-F27A-44A8-AE5F-E290BAB36F6A}"/>
              </a:ext>
            </a:extLst>
          </p:cNvPr>
          <p:cNvCxnSpPr>
            <a:cxnSpLocks/>
          </p:cNvCxnSpPr>
          <p:nvPr/>
        </p:nvCxnSpPr>
        <p:spPr>
          <a:xfrm flipV="1">
            <a:off x="4632512" y="1863527"/>
            <a:ext cx="0" cy="286983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914D67B-A405-468A-ABFD-7887242F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0" y="2123509"/>
            <a:ext cx="4377910" cy="2349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1B3FF0-6D0A-4249-8D68-ECF4C27D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26" y="2123507"/>
            <a:ext cx="4256884" cy="23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557222" y="316842"/>
            <a:ext cx="2029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Desarrollo</a:t>
            </a:r>
            <a:endParaRPr dirty="0"/>
          </a:p>
        </p:txBody>
      </p:sp>
      <p:sp>
        <p:nvSpPr>
          <p:cNvPr id="16" name="Google Shape;201;p34">
            <a:extLst>
              <a:ext uri="{FF2B5EF4-FFF2-40B4-BE49-F238E27FC236}">
                <a16:creationId xmlns:a16="http://schemas.microsoft.com/office/drawing/2014/main" id="{89F847ED-DCCF-4BDE-871E-077808FCDCE5}"/>
              </a:ext>
            </a:extLst>
          </p:cNvPr>
          <p:cNvSpPr txBox="1">
            <a:spLocks/>
          </p:cNvSpPr>
          <p:nvPr/>
        </p:nvSpPr>
        <p:spPr>
          <a:xfrm>
            <a:off x="3352196" y="889542"/>
            <a:ext cx="243960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pPr marL="0" indent="0"/>
            <a:r>
              <a:rPr lang="en-US" dirty="0" err="1"/>
              <a:t>Página</a:t>
            </a:r>
            <a:r>
              <a:rPr lang="en-US" dirty="0"/>
              <a:t> de Mary</a:t>
            </a:r>
            <a:endParaRPr lang="es-CR" dirty="0"/>
          </a:p>
        </p:txBody>
      </p:sp>
      <p:cxnSp>
        <p:nvCxnSpPr>
          <p:cNvPr id="17" name="Google Shape;228;p35">
            <a:extLst>
              <a:ext uri="{FF2B5EF4-FFF2-40B4-BE49-F238E27FC236}">
                <a16:creationId xmlns:a16="http://schemas.microsoft.com/office/drawing/2014/main" id="{E42BACB9-F27A-44A8-AE5F-E290BAB36F6A}"/>
              </a:ext>
            </a:extLst>
          </p:cNvPr>
          <p:cNvCxnSpPr>
            <a:cxnSpLocks/>
          </p:cNvCxnSpPr>
          <p:nvPr/>
        </p:nvCxnSpPr>
        <p:spPr>
          <a:xfrm flipV="1">
            <a:off x="4572000" y="1863529"/>
            <a:ext cx="0" cy="286983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0BB6D3F9-E370-4752-ABAD-FBB08737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7" y="2153006"/>
            <a:ext cx="4300628" cy="22908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551621-B258-454C-96F4-D7826C8A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6" y="2153006"/>
            <a:ext cx="4300627" cy="22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557222" y="316842"/>
            <a:ext cx="2029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Desarrollo</a:t>
            </a:r>
            <a:endParaRPr dirty="0"/>
          </a:p>
        </p:txBody>
      </p:sp>
      <p:sp>
        <p:nvSpPr>
          <p:cNvPr id="16" name="Google Shape;201;p34">
            <a:extLst>
              <a:ext uri="{FF2B5EF4-FFF2-40B4-BE49-F238E27FC236}">
                <a16:creationId xmlns:a16="http://schemas.microsoft.com/office/drawing/2014/main" id="{89F847ED-DCCF-4BDE-871E-077808FCDCE5}"/>
              </a:ext>
            </a:extLst>
          </p:cNvPr>
          <p:cNvSpPr txBox="1">
            <a:spLocks/>
          </p:cNvSpPr>
          <p:nvPr/>
        </p:nvSpPr>
        <p:spPr>
          <a:xfrm>
            <a:off x="3352196" y="889542"/>
            <a:ext cx="243960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nga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pPr marL="0" indent="0"/>
            <a:r>
              <a:rPr lang="en-US" dirty="0" err="1"/>
              <a:t>Página</a:t>
            </a:r>
            <a:r>
              <a:rPr lang="en-US" dirty="0"/>
              <a:t> de Mary</a:t>
            </a:r>
            <a:endParaRPr lang="es-CR" dirty="0"/>
          </a:p>
        </p:txBody>
      </p:sp>
      <p:cxnSp>
        <p:nvCxnSpPr>
          <p:cNvPr id="17" name="Google Shape;228;p35">
            <a:extLst>
              <a:ext uri="{FF2B5EF4-FFF2-40B4-BE49-F238E27FC236}">
                <a16:creationId xmlns:a16="http://schemas.microsoft.com/office/drawing/2014/main" id="{E42BACB9-F27A-44A8-AE5F-E290BAB36F6A}"/>
              </a:ext>
            </a:extLst>
          </p:cNvPr>
          <p:cNvCxnSpPr>
            <a:cxnSpLocks/>
          </p:cNvCxnSpPr>
          <p:nvPr/>
        </p:nvCxnSpPr>
        <p:spPr>
          <a:xfrm flipV="1">
            <a:off x="4572000" y="1863529"/>
            <a:ext cx="0" cy="286983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361859A-9C28-4CBC-8DD1-D6DDA4D2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2" y="2087462"/>
            <a:ext cx="4316505" cy="23131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E07831-26B0-443D-AA6C-03A5A84520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95" t="-1473" r="12569" b="1473"/>
          <a:stretch/>
        </p:blipFill>
        <p:spPr>
          <a:xfrm>
            <a:off x="4686302" y="2360659"/>
            <a:ext cx="4196509" cy="15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Conclusión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2390451" y="572337"/>
            <a:ext cx="43630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ACA771F-1979-44C6-B5E8-D98543D3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08" y="1311090"/>
            <a:ext cx="2646381" cy="33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3632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Adaptation Meeting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AB7BD2"/>
      </a:accent2>
      <a:accent3>
        <a:srgbClr val="EDE9F8"/>
      </a:accent3>
      <a:accent4>
        <a:srgbClr val="DDD9E7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148</Words>
  <Application>Microsoft Office PowerPoint</Application>
  <PresentationFormat>Presentación en pantalla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Rubik SemiBold</vt:lpstr>
      <vt:lpstr>Anaheim</vt:lpstr>
      <vt:lpstr>Changa SemiBold</vt:lpstr>
      <vt:lpstr>Open Sans</vt:lpstr>
      <vt:lpstr>Nunito Light</vt:lpstr>
      <vt:lpstr>Digital Adaptation Meeting by Slidesgo</vt:lpstr>
      <vt:lpstr>Proyecto Diseño Web y TICs</vt:lpstr>
      <vt:lpstr>Indice</vt:lpstr>
      <vt:lpstr>Introduccion</vt:lpstr>
      <vt:lpstr>Desarrollo</vt:lpstr>
      <vt:lpstr>Desarrollo</vt:lpstr>
      <vt:lpstr>Desarrollo</vt:lpstr>
      <vt:lpstr>Desarrollo</vt:lpstr>
      <vt:lpstr>Conclusión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Diseño Web y TICs</dc:title>
  <dc:creator>Aaron Quiros</dc:creator>
  <cp:lastModifiedBy>Aaron Quiros</cp:lastModifiedBy>
  <cp:revision>5</cp:revision>
  <dcterms:modified xsi:type="dcterms:W3CDTF">2024-05-13T16:57:48Z</dcterms:modified>
</cp:coreProperties>
</file>