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66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D817B-C8F9-470C-B82F-A084D0350E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2A99A-D1C8-4E69-97A4-38F04C716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2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2A99A-D1C8-4E69-97A4-38F04C716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2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25187"/>
          </a:xfrm>
        </p:spPr>
        <p:txBody>
          <a:bodyPr/>
          <a:lstStyle/>
          <a:p>
            <a:r>
              <a:rPr lang="zh-CN" altLang="en-US" dirty="0" smtClean="0"/>
              <a:t>圣经项目计划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创建人： 黄宪民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120" y="526342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954774" y="1034694"/>
            <a:ext cx="616688" cy="579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72" y="1874778"/>
            <a:ext cx="2315391" cy="463078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19688930">
            <a:off x="5927185" y="5713269"/>
            <a:ext cx="1293420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38" y="1874778"/>
            <a:ext cx="2626817" cy="4630782"/>
          </a:xfrm>
        </p:spPr>
      </p:pic>
      <p:sp>
        <p:nvSpPr>
          <p:cNvPr id="9" name="文本框 8"/>
          <p:cNvSpPr txBox="1"/>
          <p:nvPr/>
        </p:nvSpPr>
        <p:spPr>
          <a:xfrm>
            <a:off x="509155" y="1874778"/>
            <a:ext cx="1891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 </a:t>
            </a:r>
            <a:r>
              <a:rPr lang="zh-CN" altLang="en-US" dirty="0" smtClean="0"/>
              <a:t>个人中心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· 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·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· </a:t>
            </a:r>
            <a:r>
              <a:rPr lang="zh-CN" altLang="en-US" dirty="0" smtClean="0"/>
              <a:t>我的书签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· </a:t>
            </a:r>
            <a:r>
              <a:rPr lang="zh-CN" altLang="en-US" dirty="0" smtClean="0"/>
              <a:t>高亮显示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· </a:t>
            </a:r>
            <a:r>
              <a:rPr lang="zh-CN" altLang="en-US" dirty="0"/>
              <a:t>我</a:t>
            </a:r>
            <a:r>
              <a:rPr lang="zh-CN" altLang="en-US" dirty="0" smtClean="0"/>
              <a:t>的分享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· </a:t>
            </a:r>
            <a:r>
              <a:rPr lang="zh-CN" altLang="en-US" dirty="0" smtClean="0"/>
              <a:t>笔记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· </a:t>
            </a:r>
            <a:r>
              <a:rPr lang="zh-CN" altLang="en-US" dirty="0" smtClean="0"/>
              <a:t>帮助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文字</a:t>
            </a:r>
            <a:r>
              <a:rPr lang="zh-CN" altLang="zh-CN" b="1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6" y="2325189"/>
            <a:ext cx="10363824" cy="3466010"/>
          </a:xfrm>
        </p:spPr>
        <p:txBody>
          <a:bodyPr/>
          <a:lstStyle/>
          <a:p>
            <a:r>
              <a:rPr lang="zh-CN" altLang="zh-CN" b="1" dirty="0" smtClean="0"/>
              <a:t>复制</a:t>
            </a:r>
            <a:endParaRPr lang="en-US" altLang="zh-CN" b="1" dirty="0" smtClean="0"/>
          </a:p>
          <a:p>
            <a:r>
              <a:rPr lang="zh-CN" altLang="en-US" b="1" dirty="0" smtClean="0"/>
              <a:t>书签</a:t>
            </a:r>
            <a:endParaRPr lang="en-US" altLang="zh-CN" b="1" dirty="0" smtClean="0"/>
          </a:p>
          <a:p>
            <a:r>
              <a:rPr lang="zh-CN" altLang="en-US" b="1" dirty="0"/>
              <a:t>高亮</a:t>
            </a:r>
            <a:endParaRPr lang="en-US" altLang="zh-CN" b="1" dirty="0" smtClean="0"/>
          </a:p>
          <a:p>
            <a:r>
              <a:rPr lang="zh-CN" altLang="en-US" b="1" dirty="0" smtClean="0"/>
              <a:t>分享</a:t>
            </a:r>
            <a:endParaRPr lang="en-US" altLang="zh-CN" b="1" dirty="0" smtClean="0"/>
          </a:p>
          <a:p>
            <a:r>
              <a:rPr lang="zh-CN" altLang="en-US" b="1" dirty="0" smtClean="0"/>
              <a:t>注</a:t>
            </a:r>
            <a:r>
              <a:rPr lang="zh-CN" altLang="en-US" b="1" dirty="0"/>
              <a:t>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0" y="2180948"/>
            <a:ext cx="2225763" cy="3805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75" y="2214692"/>
            <a:ext cx="2288606" cy="3771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80" y="2214692"/>
            <a:ext cx="2285940" cy="37713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20" y="2214692"/>
            <a:ext cx="2229015" cy="377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3" y="49743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注释功能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4046" y="228518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  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r>
              <a:rPr lang="zh-CN" altLang="en-US" dirty="0" smtClean="0"/>
              <a:t>字句</a:t>
            </a:r>
            <a:r>
              <a:rPr lang="zh-CN" altLang="en-US" dirty="0" smtClean="0"/>
              <a:t>释义或说明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52" y="1136469"/>
            <a:ext cx="2977095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384" y="197181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播放功能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81" y="1793358"/>
            <a:ext cx="2631559" cy="4681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5192" y="5685762"/>
            <a:ext cx="1658679" cy="3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726712" y="5869172"/>
            <a:ext cx="16586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10861" y="5800061"/>
            <a:ext cx="5316" cy="1382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09" y="1793358"/>
            <a:ext cx="2456609" cy="46818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80892" y="3700130"/>
            <a:ext cx="312774" cy="2604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30" y="140535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搜索功能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49" y="1330037"/>
            <a:ext cx="2922743" cy="53314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4109" y="1736711"/>
            <a:ext cx="2379517" cy="275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— </a:t>
            </a:r>
            <a:r>
              <a:rPr lang="zh-CN" altLang="en-US" sz="2400" dirty="0" smtClean="0"/>
              <a:t>搜索条件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· </a:t>
            </a:r>
            <a:r>
              <a:rPr lang="zh-CN" altLang="en-US" sz="2400" dirty="0" smtClean="0"/>
              <a:t>整本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· </a:t>
            </a:r>
            <a:r>
              <a:rPr lang="zh-CN" altLang="en-US" sz="2400" dirty="0" smtClean="0"/>
              <a:t>新约</a:t>
            </a:r>
            <a:endParaRPr lang="en-US" altLang="zh-CN" sz="2400" dirty="0" smtClean="0"/>
          </a:p>
          <a:p>
            <a:r>
              <a:rPr lang="en-US" altLang="zh-CN" sz="2400" dirty="0" smtClean="0"/>
              <a:t>    · </a:t>
            </a:r>
            <a:r>
              <a:rPr lang="zh-CN" altLang="en-US" sz="2400" dirty="0" smtClean="0"/>
              <a:t>旧约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/>
              <a:t>· </a:t>
            </a:r>
            <a:r>
              <a:rPr lang="zh-CN" altLang="en-US" sz="2400" dirty="0" smtClean="0"/>
              <a:t>文献</a:t>
            </a:r>
            <a:endParaRPr lang="en-US" altLang="zh-CN" sz="2400" dirty="0" smtClean="0"/>
          </a:p>
          <a:p>
            <a:r>
              <a:rPr lang="en-US" altLang="zh-CN" sz="2400" dirty="0" smtClean="0"/>
              <a:t>    · </a:t>
            </a:r>
            <a:r>
              <a:rPr lang="zh-CN" altLang="en-US" sz="2400" dirty="0" smtClean="0"/>
              <a:t>译本史</a:t>
            </a:r>
            <a:endParaRPr lang="zh-CN" altLang="en-US" sz="2400" dirty="0"/>
          </a:p>
          <a:p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41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笔记功能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5" y="1899372"/>
            <a:ext cx="2137604" cy="4275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60" y="1899372"/>
            <a:ext cx="2267816" cy="42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0257" y="0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设置功能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08" y="2098161"/>
            <a:ext cx="2240722" cy="4481445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0" y="1028700"/>
            <a:ext cx="3024061" cy="57253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257" y="1596177"/>
            <a:ext cx="168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5409" y="1340425"/>
            <a:ext cx="2587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en-US" altLang="zh-CN" dirty="0" smtClean="0"/>
              <a:t>        · </a:t>
            </a:r>
            <a:r>
              <a:rPr lang="zh-CN" altLang="en-US" dirty="0" smtClean="0"/>
              <a:t>亮度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· </a:t>
            </a:r>
            <a:r>
              <a:rPr lang="zh-CN" altLang="en-US" dirty="0" smtClean="0"/>
              <a:t>字号</a:t>
            </a:r>
            <a:endParaRPr lang="en-US" altLang="zh-CN" dirty="0" smtClean="0"/>
          </a:p>
          <a:p>
            <a:r>
              <a:rPr lang="en-US" altLang="zh-CN" dirty="0" smtClean="0"/>
              <a:t>        · 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/>
              <a:t>· </a:t>
            </a:r>
            <a:r>
              <a:rPr lang="zh-CN" altLang="en-US" dirty="0" smtClean="0"/>
              <a:t>语速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· </a:t>
            </a:r>
            <a:r>
              <a:rPr lang="zh-CN" altLang="en-US" dirty="0" smtClean="0"/>
              <a:t>夜间模式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· </a:t>
            </a:r>
            <a:r>
              <a:rPr lang="zh-CN" altLang="en-US" dirty="0" smtClean="0"/>
              <a:t>简繁切换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367" y="0"/>
            <a:ext cx="10364451" cy="11375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产品结构图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5" y="924791"/>
            <a:ext cx="10376884" cy="5579918"/>
          </a:xfrm>
        </p:spPr>
      </p:pic>
    </p:spTree>
    <p:extLst>
      <p:ext uri="{BB962C8B-B14F-4D97-AF65-F5344CB8AC3E}">
        <p14:creationId xmlns:p14="http://schemas.microsoft.com/office/powerpoint/2010/main" val="4284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358745"/>
            <a:ext cx="10364451" cy="1596177"/>
          </a:xfrm>
        </p:spPr>
        <p:txBody>
          <a:bodyPr/>
          <a:lstStyle/>
          <a:p>
            <a:r>
              <a:rPr lang="en-US" altLang="zh-CN" dirty="0" smtClean="0"/>
              <a:t>APP logo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71700"/>
            <a:ext cx="1584365" cy="1530000"/>
          </a:xfrm>
        </p:spPr>
      </p:pic>
      <p:sp>
        <p:nvSpPr>
          <p:cNvPr id="9" name="文本框 8"/>
          <p:cNvSpPr txBox="1"/>
          <p:nvPr/>
        </p:nvSpPr>
        <p:spPr>
          <a:xfrm>
            <a:off x="1023507" y="37402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1600" dirty="0" err="1" smtClean="0">
                <a:latin typeface="+mn-ea"/>
              </a:rPr>
              <a:t>YouVersion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94" y="2171701"/>
            <a:ext cx="1530000" cy="1521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38294" y="3777857"/>
            <a:ext cx="1530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微读圣经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4228197"/>
            <a:ext cx="1555106" cy="13627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95" y="4228196"/>
            <a:ext cx="1530000" cy="13627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3034" y="5709486"/>
            <a:ext cx="155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精读圣经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38294" y="5709963"/>
            <a:ext cx="15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读圣经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8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</a:t>
            </a:r>
            <a:r>
              <a:rPr lang="zh-CN" altLang="en-US" dirty="0" smtClean="0"/>
              <a:t>流程设计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675714" cy="3424107"/>
          </a:xfrm>
        </p:spPr>
        <p:txBody>
          <a:bodyPr/>
          <a:lstStyle/>
          <a:p>
            <a:r>
              <a:rPr lang="zh-CN" altLang="en-US" b="1" dirty="0" smtClean="0"/>
              <a:t>主流程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包含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4 </a:t>
            </a:r>
            <a:r>
              <a:rPr lang="zh-CN" altLang="en-US" b="1" dirty="0" smtClean="0"/>
              <a:t>大板块： </a:t>
            </a:r>
            <a:r>
              <a:rPr lang="zh-CN" altLang="en-US" dirty="0" smtClean="0"/>
              <a:t>圣经，</a:t>
            </a:r>
            <a:r>
              <a:rPr lang="zh-CN" altLang="zh-CN" dirty="0" smtClean="0"/>
              <a:t>文献</a:t>
            </a:r>
            <a:r>
              <a:rPr lang="zh-CN" altLang="en-US" dirty="0" smtClean="0"/>
              <a:t>，</a:t>
            </a:r>
            <a:r>
              <a:rPr lang="zh-CN" altLang="zh-CN" dirty="0"/>
              <a:t>译本</a:t>
            </a:r>
            <a:r>
              <a:rPr lang="zh-CN" altLang="zh-CN" dirty="0" smtClean="0"/>
              <a:t>史</a:t>
            </a:r>
            <a:r>
              <a:rPr lang="zh-CN" altLang="en-US" dirty="0" smtClean="0"/>
              <a:t>，个人</a:t>
            </a:r>
            <a:endParaRPr lang="en-US" altLang="zh-CN" dirty="0" smtClean="0"/>
          </a:p>
          <a:p>
            <a:r>
              <a:rPr lang="zh-CN" altLang="en-US" b="1" dirty="0" smtClean="0"/>
              <a:t>功能列表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5</a:t>
            </a:r>
            <a:r>
              <a:rPr lang="zh-CN" altLang="en-US" b="1" dirty="0" smtClean="0"/>
              <a:t>大主要功能</a:t>
            </a:r>
            <a:r>
              <a:rPr lang="zh-CN" altLang="en-US" b="1" dirty="0" smtClean="0"/>
              <a:t>：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</a:t>
            </a:r>
            <a:r>
              <a:rPr lang="zh-CN" altLang="en-US" dirty="0" smtClean="0"/>
              <a:t>显示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—</a:t>
            </a:r>
            <a:r>
              <a:rPr lang="zh-CN" altLang="en-US" dirty="0" smtClean="0"/>
              <a:t>文字功能</a:t>
            </a:r>
            <a:r>
              <a:rPr lang="zh-CN" altLang="en-US" dirty="0" smtClean="0"/>
              <a:t>：</a:t>
            </a:r>
            <a:r>
              <a:rPr lang="zh-CN" altLang="zh-CN" dirty="0"/>
              <a:t>复制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书签</a:t>
            </a:r>
            <a:r>
              <a:rPr lang="zh-CN" altLang="zh-CN" dirty="0" smtClean="0"/>
              <a:t>、</a:t>
            </a:r>
            <a:r>
              <a:rPr lang="zh-CN" altLang="en-US" dirty="0" smtClean="0"/>
              <a:t>高亮 </a:t>
            </a:r>
            <a:r>
              <a:rPr lang="zh-CN" altLang="en-US" b="1" dirty="0" smtClean="0"/>
              <a:t>、</a:t>
            </a:r>
            <a:r>
              <a:rPr lang="zh-CN" altLang="zh-CN" dirty="0"/>
              <a:t>分享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注释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播放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—</a:t>
            </a:r>
            <a:r>
              <a:rPr lang="zh-CN" altLang="en-US" dirty="0" smtClean="0"/>
              <a:t>搜索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—</a:t>
            </a:r>
            <a:r>
              <a:rPr lang="zh-CN" altLang="en-US" dirty="0" smtClean="0"/>
              <a:t>设置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0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597" y="0"/>
            <a:ext cx="10364451" cy="1142587"/>
          </a:xfrm>
        </p:spPr>
        <p:txBody>
          <a:bodyPr/>
          <a:lstStyle/>
          <a:p>
            <a:r>
              <a:rPr lang="zh-CN" altLang="en-US" dirty="0" smtClean="0"/>
              <a:t>主页面设计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18722" y="1857640"/>
            <a:ext cx="10363826" cy="3424107"/>
          </a:xfrm>
        </p:spPr>
        <p:txBody>
          <a:bodyPr/>
          <a:lstStyle/>
          <a:p>
            <a:r>
              <a:rPr lang="zh-CN" altLang="en-US" dirty="0" smtClean="0"/>
              <a:t>主页面分成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大板块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— </a:t>
            </a:r>
            <a:r>
              <a:rPr lang="zh-CN" altLang="en-US" dirty="0" smtClean="0"/>
              <a:t>圣经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    — </a:t>
            </a:r>
            <a:r>
              <a:rPr lang="zh-CN" altLang="en-US" dirty="0" smtClean="0"/>
              <a:t>文献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     — </a:t>
            </a:r>
            <a:r>
              <a:rPr lang="zh-CN" altLang="en-US" dirty="0" smtClean="0"/>
              <a:t>译本史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      — </a:t>
            </a:r>
            <a:r>
              <a:rPr lang="zh-CN" altLang="en-US" dirty="0" smtClean="0"/>
              <a:t>个人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00" y="966354"/>
            <a:ext cx="3232647" cy="56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02" y="537241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圣经目录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圣经目录</a:t>
            </a:r>
          </a:p>
          <a:p>
            <a:r>
              <a:rPr lang="en-US" altLang="zh-CN" dirty="0" smtClean="0"/>
              <a:t>-- </a:t>
            </a:r>
            <a:r>
              <a:rPr lang="zh-CN" altLang="zh-CN" dirty="0"/>
              <a:t>旧约、新约</a:t>
            </a:r>
          </a:p>
          <a:p>
            <a:r>
              <a:rPr lang="en-US" altLang="zh-CN" dirty="0"/>
              <a:t>-- </a:t>
            </a:r>
            <a:r>
              <a:rPr lang="zh-CN" altLang="zh-CN" dirty="0"/>
              <a:t>卷、章、节</a:t>
            </a:r>
          </a:p>
          <a:p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89228" y="1034694"/>
            <a:ext cx="616688" cy="579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09684" y="3354572"/>
            <a:ext cx="308344" cy="398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493419" y="3354571"/>
            <a:ext cx="308344" cy="398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51" y="2081516"/>
            <a:ext cx="2357966" cy="3849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7" y="2081515"/>
            <a:ext cx="2293454" cy="38490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03" y="2081515"/>
            <a:ext cx="2211779" cy="38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470" y="190316"/>
            <a:ext cx="10364451" cy="1596177"/>
          </a:xfrm>
        </p:spPr>
        <p:txBody>
          <a:bodyPr/>
          <a:lstStyle/>
          <a:p>
            <a:r>
              <a:rPr lang="en-US" altLang="zh-CN" dirty="0" smtClean="0"/>
              <a:t> —— </a:t>
            </a:r>
            <a:r>
              <a:rPr lang="zh-CN" altLang="en-US" dirty="0" smtClean="0"/>
              <a:t>阅读页面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78643" y="2137477"/>
            <a:ext cx="10363826" cy="3424107"/>
          </a:xfrm>
        </p:spPr>
        <p:txBody>
          <a:bodyPr/>
          <a:lstStyle/>
          <a:p>
            <a:r>
              <a:rPr lang="zh-CN" altLang="zh-CN" b="1" dirty="0"/>
              <a:t>阅读</a:t>
            </a:r>
            <a:r>
              <a:rPr lang="zh-CN" altLang="zh-CN" b="1" dirty="0" smtClean="0"/>
              <a:t>页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阅读历史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播放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搜索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笔记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下</a:t>
            </a:r>
            <a:r>
              <a:rPr lang="zh-CN" altLang="en-US" b="1" dirty="0" smtClean="0"/>
              <a:t>拉更新内容和录音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83" y="5943597"/>
            <a:ext cx="216328" cy="3059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401" y="5933849"/>
            <a:ext cx="216328" cy="305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86" y="1350128"/>
            <a:ext cx="3069127" cy="53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00825"/>
            <a:ext cx="10364451" cy="1596177"/>
          </a:xfrm>
        </p:spPr>
        <p:txBody>
          <a:bodyPr/>
          <a:lstStyle/>
          <a:p>
            <a:r>
              <a:rPr lang="zh-CN" altLang="zh-CN" dirty="0"/>
              <a:t>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50192" y="2305352"/>
            <a:ext cx="10363826" cy="3424107"/>
          </a:xfrm>
        </p:spPr>
        <p:txBody>
          <a:bodyPr/>
          <a:lstStyle/>
          <a:p>
            <a:r>
              <a:rPr lang="zh-CN" altLang="zh-CN" dirty="0"/>
              <a:t>文献：</a:t>
            </a:r>
          </a:p>
          <a:p>
            <a:r>
              <a:rPr lang="en-US" altLang="zh-CN" dirty="0"/>
              <a:t> -- </a:t>
            </a:r>
            <a:r>
              <a:rPr lang="zh-CN" altLang="zh-CN" dirty="0"/>
              <a:t>旧约经外文献</a:t>
            </a:r>
          </a:p>
          <a:p>
            <a:r>
              <a:rPr lang="en-US" altLang="zh-CN" dirty="0"/>
              <a:t> -- </a:t>
            </a:r>
            <a:r>
              <a:rPr lang="zh-CN" altLang="zh-CN" dirty="0"/>
              <a:t>教会圣经训导文献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45" y="1465118"/>
            <a:ext cx="2766267" cy="483177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763386" y="709175"/>
            <a:ext cx="616688" cy="579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译本史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09" y="1808259"/>
            <a:ext cx="2688487" cy="465405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35794" y="1034694"/>
            <a:ext cx="616688" cy="579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735" y="2030028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  </a:t>
            </a:r>
            <a:r>
              <a:rPr lang="zh-CN" altLang="en-US" dirty="0" smtClean="0"/>
              <a:t>中文圣经译本史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02" y="1808259"/>
            <a:ext cx="2724408" cy="46540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589749" y="3479264"/>
            <a:ext cx="600760" cy="39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840</TotalTime>
  <Words>265</Words>
  <Application>Microsoft Office PowerPoint</Application>
  <PresentationFormat>宽屏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Tw Cen MT</vt:lpstr>
      <vt:lpstr>水滴</vt:lpstr>
      <vt:lpstr>圣经项目计划</vt:lpstr>
      <vt:lpstr>产品结构图</vt:lpstr>
      <vt:lpstr>APP logo</vt:lpstr>
      <vt:lpstr>APP 流程设计</vt:lpstr>
      <vt:lpstr>主页面设计</vt:lpstr>
      <vt:lpstr>圣经目录</vt:lpstr>
      <vt:lpstr> —— 阅读页面 </vt:lpstr>
      <vt:lpstr>文献</vt:lpstr>
      <vt:lpstr>译本史</vt:lpstr>
      <vt:lpstr>个人</vt:lpstr>
      <vt:lpstr>文字功能</vt:lpstr>
      <vt:lpstr>注释功能</vt:lpstr>
      <vt:lpstr>播放功能</vt:lpstr>
      <vt:lpstr>搜索功能</vt:lpstr>
      <vt:lpstr>笔记功能</vt:lpstr>
      <vt:lpstr>设置功能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圣经项目计划</dc:title>
  <dc:creator>Lenovo</dc:creator>
  <cp:lastModifiedBy>youyue</cp:lastModifiedBy>
  <cp:revision>35</cp:revision>
  <dcterms:created xsi:type="dcterms:W3CDTF">2018-01-03T06:28:08Z</dcterms:created>
  <dcterms:modified xsi:type="dcterms:W3CDTF">2018-01-04T07:23:12Z</dcterms:modified>
</cp:coreProperties>
</file>