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0" r:id="rId4"/>
    <p:sldMasterId id="2147483666" r:id="rId5"/>
    <p:sldMasterId id="2147483672" r:id="rId6"/>
    <p:sldMasterId id="2147483678" r:id="rId7"/>
    <p:sldMasterId id="2147483684" r:id="rId8"/>
  </p:sldMasterIdLst>
  <p:notesMasterIdLst>
    <p:notesMasterId r:id="rId42"/>
  </p:notesMasterIdLst>
  <p:sldIdLst>
    <p:sldId id="353" r:id="rId9"/>
    <p:sldId id="354" r:id="rId10"/>
    <p:sldId id="350" r:id="rId11"/>
    <p:sldId id="357" r:id="rId12"/>
    <p:sldId id="351" r:id="rId13"/>
    <p:sldId id="358" r:id="rId14"/>
    <p:sldId id="302" r:id="rId15"/>
    <p:sldId id="303" r:id="rId16"/>
    <p:sldId id="304" r:id="rId17"/>
    <p:sldId id="313" r:id="rId18"/>
    <p:sldId id="314" r:id="rId19"/>
    <p:sldId id="315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6" r:id="rId29"/>
    <p:sldId id="295" r:id="rId30"/>
    <p:sldId id="297" r:id="rId31"/>
    <p:sldId id="294" r:id="rId32"/>
    <p:sldId id="317" r:id="rId33"/>
    <p:sldId id="276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55" r:id="rId54"/>
    <p:sldId id="356" r:id="rId55"/>
    <p:sldId id="352" r:id="rId56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168"/>
    <a:srgbClr val="F2F2F2"/>
    <a:srgbClr val="09E56D"/>
    <a:srgbClr val="23CB7B"/>
    <a:srgbClr val="05E33F"/>
    <a:srgbClr val="4AD513"/>
    <a:srgbClr val="0E76B8"/>
    <a:srgbClr val="5B9BD5"/>
    <a:srgbClr val="F89A9B"/>
    <a:srgbClr val="FD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5"/>
  </p:normalViewPr>
  <p:slideViewPr>
    <p:cSldViewPr showGuides="1">
      <p:cViewPr varScale="1">
        <p:scale>
          <a:sx n="82" d="100"/>
          <a:sy n="82" d="100"/>
        </p:scale>
        <p:origin x="537" y="48"/>
      </p:cViewPr>
      <p:guideLst>
        <p:guide orient="horz" pos="2159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0" Type="http://schemas.openxmlformats.org/officeDocument/2006/relationships/tags" Target="tags/tag1.xml"/><Relationship Id="rId6" Type="http://schemas.openxmlformats.org/officeDocument/2006/relationships/slideMaster" Target="slideMasters/slideMaster5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0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05722-0BCF-4AE3-8D92-82C96B603807}" type="doc">
      <dgm:prSet loTypeId="urn:microsoft.com/office/officeart/2005/8/layout/cycle2" loCatId="cycle" qsTypeId="urn:microsoft.com/office/officeart/2005/8/quickstyle/3d5#4" qsCatId="3D" csTypeId="urn:microsoft.com/office/officeart/2005/8/colors/accent5_5#4" csCatId="accent5"/>
      <dgm:spPr/>
      <dgm:t>
        <a:bodyPr/>
        <a:lstStyle/>
        <a:p>
          <a:endParaRPr lang="zh-CN" altLang="en-US"/>
        </a:p>
      </dgm:t>
    </dgm:pt>
    <dgm:pt modelId="{DFDE820C-71AA-4F9E-BF06-CA12AFFA08E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并集</a:t>
          </a:r>
        </a:p>
      </dgm:t>
    </dgm:pt>
    <dgm:pt modelId="{747EA6CB-3904-4DCB-9134-C57958F2ADEE}" cxnId="{CEEE45FD-BBDB-46AB-883A-5A2940BB4455}" type="parTrans">
      <dgm:prSet/>
      <dgm:spPr/>
      <dgm:t>
        <a:bodyPr/>
        <a:lstStyle/>
        <a:p>
          <a:endParaRPr lang="zh-CN" altLang="en-US"/>
        </a:p>
      </dgm:t>
    </dgm:pt>
    <dgm:pt modelId="{7F002D61-EC53-471F-A050-90B7E180E58F}" cxnId="{CEEE45FD-BBDB-46AB-883A-5A2940BB4455}" type="sibTrans">
      <dgm:prSet/>
      <dgm:spPr/>
      <dgm:t>
        <a:bodyPr/>
        <a:lstStyle/>
        <a:p>
          <a:endParaRPr lang="zh-CN" altLang="en-US"/>
        </a:p>
      </dgm:t>
    </dgm:pt>
    <dgm:pt modelId="{62DEFAAC-EF00-4A12-AA93-47D82F8A1E4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差集</a:t>
          </a:r>
        </a:p>
      </dgm:t>
    </dgm:pt>
    <dgm:pt modelId="{4FDFFDE3-A4EA-4D5D-9614-25E21997628B}" cxnId="{F7E4A902-E5DC-47B8-8360-017389EC8ABD}" type="parTrans">
      <dgm:prSet/>
      <dgm:spPr/>
      <dgm:t>
        <a:bodyPr/>
        <a:lstStyle/>
        <a:p>
          <a:endParaRPr lang="zh-CN" altLang="en-US"/>
        </a:p>
      </dgm:t>
    </dgm:pt>
    <dgm:pt modelId="{03341AC4-6FA8-41BE-AABF-94C44278EC90}" cxnId="{F7E4A902-E5DC-47B8-8360-017389EC8ABD}" type="sibTrans">
      <dgm:prSet/>
      <dgm:spPr/>
      <dgm:t>
        <a:bodyPr/>
        <a:lstStyle/>
        <a:p>
          <a:endParaRPr lang="zh-CN" altLang="en-US"/>
        </a:p>
      </dgm:t>
    </dgm:pt>
    <dgm:pt modelId="{28DA6B95-8BFD-440C-AA0A-412D619CE19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交集</a:t>
          </a:r>
        </a:p>
      </dgm:t>
    </dgm:pt>
    <dgm:pt modelId="{DBBD1F61-CD8C-43ED-99D2-504D437A28FB}" cxnId="{1DFF5258-EEA1-48AD-B333-045E3D4A7E4D}" type="parTrans">
      <dgm:prSet/>
      <dgm:spPr/>
      <dgm:t>
        <a:bodyPr/>
        <a:lstStyle/>
        <a:p>
          <a:endParaRPr lang="zh-CN" altLang="en-US"/>
        </a:p>
      </dgm:t>
    </dgm:pt>
    <dgm:pt modelId="{DB7838AA-19B5-4D0E-9533-530177E5D713}" cxnId="{1DFF5258-EEA1-48AD-B333-045E3D4A7E4D}" type="sibTrans">
      <dgm:prSet/>
      <dgm:spPr/>
      <dgm:t>
        <a:bodyPr/>
        <a:lstStyle/>
        <a:p>
          <a:endParaRPr lang="zh-CN" altLang="en-US"/>
        </a:p>
      </dgm:t>
    </dgm:pt>
    <dgm:pt modelId="{EEA65044-0079-4609-99F2-239F24B95AD5}" type="pres">
      <dgm:prSet presAssocID="{B3505722-0BCF-4AE3-8D92-82C96B603807}" presName="cycle" presStyleCnt="0">
        <dgm:presLayoutVars>
          <dgm:dir/>
          <dgm:resizeHandles val="exact"/>
        </dgm:presLayoutVars>
      </dgm:prSet>
      <dgm:spPr/>
    </dgm:pt>
    <dgm:pt modelId="{49124BCF-D03D-4CEE-9718-6B963C782C69}" type="pres">
      <dgm:prSet presAssocID="{DFDE820C-71AA-4F9E-BF06-CA12AFFA08E4}" presName="node" presStyleLbl="node1" presStyleIdx="0" presStyleCnt="3">
        <dgm:presLayoutVars>
          <dgm:bulletEnabled val="1"/>
        </dgm:presLayoutVars>
      </dgm:prSet>
      <dgm:spPr/>
    </dgm:pt>
    <dgm:pt modelId="{BE46D1AA-28FF-47E8-8067-D6D80BE4D063}" type="pres">
      <dgm:prSet presAssocID="{7F002D61-EC53-471F-A050-90B7E180E58F}" presName="sibTrans" presStyleLbl="sibTrans2D1" presStyleIdx="0" presStyleCnt="3"/>
      <dgm:spPr/>
    </dgm:pt>
    <dgm:pt modelId="{D98F17A9-8C27-4788-A22C-BAD60F74D174}" type="pres">
      <dgm:prSet presAssocID="{7F002D61-EC53-471F-A050-90B7E180E58F}" presName="connectorText" presStyleLbl="sibTrans2D1" presStyleIdx="0" presStyleCnt="3"/>
      <dgm:spPr/>
    </dgm:pt>
    <dgm:pt modelId="{9C40C7F8-C090-45CF-A0E7-0DC21C607E87}" type="pres">
      <dgm:prSet presAssocID="{62DEFAAC-EF00-4A12-AA93-47D82F8A1E4D}" presName="node" presStyleLbl="node1" presStyleIdx="1" presStyleCnt="3">
        <dgm:presLayoutVars>
          <dgm:bulletEnabled val="1"/>
        </dgm:presLayoutVars>
      </dgm:prSet>
      <dgm:spPr/>
    </dgm:pt>
    <dgm:pt modelId="{061ACB12-4F4D-45A8-86DA-06E9B048DB19}" type="pres">
      <dgm:prSet presAssocID="{03341AC4-6FA8-41BE-AABF-94C44278EC90}" presName="sibTrans" presStyleLbl="sibTrans2D1" presStyleIdx="1" presStyleCnt="3"/>
      <dgm:spPr/>
    </dgm:pt>
    <dgm:pt modelId="{E3891331-C376-4DAA-BBF3-728BDEB8AAFC}" type="pres">
      <dgm:prSet presAssocID="{03341AC4-6FA8-41BE-AABF-94C44278EC90}" presName="connectorText" presStyleLbl="sibTrans2D1" presStyleIdx="1" presStyleCnt="3"/>
      <dgm:spPr/>
    </dgm:pt>
    <dgm:pt modelId="{30BFF736-A411-4E62-A7F3-3DF51EB8AD9C}" type="pres">
      <dgm:prSet presAssocID="{28DA6B95-8BFD-440C-AA0A-412D619CE19B}" presName="node" presStyleLbl="node1" presStyleIdx="2" presStyleCnt="3">
        <dgm:presLayoutVars>
          <dgm:bulletEnabled val="1"/>
        </dgm:presLayoutVars>
      </dgm:prSet>
      <dgm:spPr/>
    </dgm:pt>
    <dgm:pt modelId="{343F6A3B-7300-45E4-AB25-A8787C031A50}" type="pres">
      <dgm:prSet presAssocID="{DB7838AA-19B5-4D0E-9533-530177E5D713}" presName="sibTrans" presStyleLbl="sibTrans2D1" presStyleIdx="2" presStyleCnt="3"/>
      <dgm:spPr/>
    </dgm:pt>
    <dgm:pt modelId="{6C46FD15-81AB-48CE-8AA0-C1C760E69D35}" type="pres">
      <dgm:prSet presAssocID="{DB7838AA-19B5-4D0E-9533-530177E5D713}" presName="connectorText" presStyleLbl="sibTrans2D1" presStyleIdx="2" presStyleCnt="3"/>
      <dgm:spPr/>
    </dgm:pt>
  </dgm:ptLst>
  <dgm:cxnLst>
    <dgm:cxn modelId="{27713100-F8F6-454E-AE74-195FA5A8307D}" type="presOf" srcId="{03341AC4-6FA8-41BE-AABF-94C44278EC90}" destId="{E3891331-C376-4DAA-BBF3-728BDEB8AAFC}" srcOrd="1" destOrd="0" presId="urn:microsoft.com/office/officeart/2005/8/layout/cycle2"/>
    <dgm:cxn modelId="{A3B60602-0E1A-4F2D-8B79-A111D57CEA28}" type="presOf" srcId="{DB7838AA-19B5-4D0E-9533-530177E5D713}" destId="{343F6A3B-7300-45E4-AB25-A8787C031A50}" srcOrd="0" destOrd="0" presId="urn:microsoft.com/office/officeart/2005/8/layout/cycle2"/>
    <dgm:cxn modelId="{F7E4A902-E5DC-47B8-8360-017389EC8ABD}" srcId="{B3505722-0BCF-4AE3-8D92-82C96B603807}" destId="{62DEFAAC-EF00-4A12-AA93-47D82F8A1E4D}" srcOrd="1" destOrd="0" parTransId="{4FDFFDE3-A4EA-4D5D-9614-25E21997628B}" sibTransId="{03341AC4-6FA8-41BE-AABF-94C44278EC90}"/>
    <dgm:cxn modelId="{F215C935-073B-44B0-85C6-F55D05D70354}" type="presOf" srcId="{7F002D61-EC53-471F-A050-90B7E180E58F}" destId="{D98F17A9-8C27-4788-A22C-BAD60F74D174}" srcOrd="1" destOrd="0" presId="urn:microsoft.com/office/officeart/2005/8/layout/cycle2"/>
    <dgm:cxn modelId="{A6D2643E-97A6-4B7E-A93A-7A6B33953907}" type="presOf" srcId="{03341AC4-6FA8-41BE-AABF-94C44278EC90}" destId="{061ACB12-4F4D-45A8-86DA-06E9B048DB19}" srcOrd="0" destOrd="0" presId="urn:microsoft.com/office/officeart/2005/8/layout/cycle2"/>
    <dgm:cxn modelId="{1DFF5258-EEA1-48AD-B333-045E3D4A7E4D}" srcId="{B3505722-0BCF-4AE3-8D92-82C96B603807}" destId="{28DA6B95-8BFD-440C-AA0A-412D619CE19B}" srcOrd="2" destOrd="0" parTransId="{DBBD1F61-CD8C-43ED-99D2-504D437A28FB}" sibTransId="{DB7838AA-19B5-4D0E-9533-530177E5D713}"/>
    <dgm:cxn modelId="{AD954559-357E-41B0-9F84-8DB81DF5C2C5}" type="presOf" srcId="{28DA6B95-8BFD-440C-AA0A-412D619CE19B}" destId="{30BFF736-A411-4E62-A7F3-3DF51EB8AD9C}" srcOrd="0" destOrd="0" presId="urn:microsoft.com/office/officeart/2005/8/layout/cycle2"/>
    <dgm:cxn modelId="{D4C10BB8-F7D0-4177-BD23-1D4E2E7AD54E}" type="presOf" srcId="{DB7838AA-19B5-4D0E-9533-530177E5D713}" destId="{6C46FD15-81AB-48CE-8AA0-C1C760E69D35}" srcOrd="1" destOrd="0" presId="urn:microsoft.com/office/officeart/2005/8/layout/cycle2"/>
    <dgm:cxn modelId="{8D20C6B8-A07E-4A43-86A0-3682886756AE}" type="presOf" srcId="{62DEFAAC-EF00-4A12-AA93-47D82F8A1E4D}" destId="{9C40C7F8-C090-45CF-A0E7-0DC21C607E87}" srcOrd="0" destOrd="0" presId="urn:microsoft.com/office/officeart/2005/8/layout/cycle2"/>
    <dgm:cxn modelId="{BCF11FE5-0725-47FB-89A8-A3E40C515623}" type="presOf" srcId="{DFDE820C-71AA-4F9E-BF06-CA12AFFA08E4}" destId="{49124BCF-D03D-4CEE-9718-6B963C782C69}" srcOrd="0" destOrd="0" presId="urn:microsoft.com/office/officeart/2005/8/layout/cycle2"/>
    <dgm:cxn modelId="{A422DDE6-854D-4E4D-A975-7B2285FBA965}" type="presOf" srcId="{7F002D61-EC53-471F-A050-90B7E180E58F}" destId="{BE46D1AA-28FF-47E8-8067-D6D80BE4D063}" srcOrd="0" destOrd="0" presId="urn:microsoft.com/office/officeart/2005/8/layout/cycle2"/>
    <dgm:cxn modelId="{098AF4F5-D8D0-4F50-B106-5F1B65A60AB4}" type="presOf" srcId="{B3505722-0BCF-4AE3-8D92-82C96B603807}" destId="{EEA65044-0079-4609-99F2-239F24B95AD5}" srcOrd="0" destOrd="0" presId="urn:microsoft.com/office/officeart/2005/8/layout/cycle2"/>
    <dgm:cxn modelId="{CEEE45FD-BBDB-46AB-883A-5A2940BB4455}" srcId="{B3505722-0BCF-4AE3-8D92-82C96B603807}" destId="{DFDE820C-71AA-4F9E-BF06-CA12AFFA08E4}" srcOrd="0" destOrd="0" parTransId="{747EA6CB-3904-4DCB-9134-C57958F2ADEE}" sibTransId="{7F002D61-EC53-471F-A050-90B7E180E58F}"/>
    <dgm:cxn modelId="{6AA502BA-C324-4CE6-ABE6-331ADD6ABD0F}" type="presParOf" srcId="{EEA65044-0079-4609-99F2-239F24B95AD5}" destId="{49124BCF-D03D-4CEE-9718-6B963C782C69}" srcOrd="0" destOrd="0" presId="urn:microsoft.com/office/officeart/2005/8/layout/cycle2"/>
    <dgm:cxn modelId="{CC50D962-426E-4028-ADBB-5A788CA124F9}" type="presParOf" srcId="{EEA65044-0079-4609-99F2-239F24B95AD5}" destId="{BE46D1AA-28FF-47E8-8067-D6D80BE4D063}" srcOrd="1" destOrd="0" presId="urn:microsoft.com/office/officeart/2005/8/layout/cycle2"/>
    <dgm:cxn modelId="{0F15C6BC-7FD9-4BE8-B0A4-56F6FCBEE7F6}" type="presParOf" srcId="{BE46D1AA-28FF-47E8-8067-D6D80BE4D063}" destId="{D98F17A9-8C27-4788-A22C-BAD60F74D174}" srcOrd="0" destOrd="0" presId="urn:microsoft.com/office/officeart/2005/8/layout/cycle2"/>
    <dgm:cxn modelId="{2E0255F9-D5D9-4680-8F28-7F3642B4D5C5}" type="presParOf" srcId="{EEA65044-0079-4609-99F2-239F24B95AD5}" destId="{9C40C7F8-C090-45CF-A0E7-0DC21C607E87}" srcOrd="2" destOrd="0" presId="urn:microsoft.com/office/officeart/2005/8/layout/cycle2"/>
    <dgm:cxn modelId="{C259F0B6-C6F5-4E0B-AAD3-6FF8F92CB786}" type="presParOf" srcId="{EEA65044-0079-4609-99F2-239F24B95AD5}" destId="{061ACB12-4F4D-45A8-86DA-06E9B048DB19}" srcOrd="3" destOrd="0" presId="urn:microsoft.com/office/officeart/2005/8/layout/cycle2"/>
    <dgm:cxn modelId="{5A9ACF39-456D-4165-8F3D-9AAB0AC10089}" type="presParOf" srcId="{061ACB12-4F4D-45A8-86DA-06E9B048DB19}" destId="{E3891331-C376-4DAA-BBF3-728BDEB8AAFC}" srcOrd="0" destOrd="0" presId="urn:microsoft.com/office/officeart/2005/8/layout/cycle2"/>
    <dgm:cxn modelId="{7CBDB149-8EED-4C42-A32B-257264ABCEB9}" type="presParOf" srcId="{EEA65044-0079-4609-99F2-239F24B95AD5}" destId="{30BFF736-A411-4E62-A7F3-3DF51EB8AD9C}" srcOrd="4" destOrd="0" presId="urn:microsoft.com/office/officeart/2005/8/layout/cycle2"/>
    <dgm:cxn modelId="{CED3E90E-C03E-4CB2-AA60-3A4C20B0B09A}" type="presParOf" srcId="{EEA65044-0079-4609-99F2-239F24B95AD5}" destId="{343F6A3B-7300-45E4-AB25-A8787C031A50}" srcOrd="5" destOrd="0" presId="urn:microsoft.com/office/officeart/2005/8/layout/cycle2"/>
    <dgm:cxn modelId="{23AF02B9-5C93-455C-9429-3F2293C4F212}" type="presParOf" srcId="{343F6A3B-7300-45E4-AB25-A8787C031A50}" destId="{6C46FD15-81AB-48CE-8AA0-C1C760E69D3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54D00-D9C5-40D7-8B58-EF6E26DEF381}" type="doc">
      <dgm:prSet loTypeId="urn:microsoft.com/office/officeart/2005/8/layout/gear1#4" loCatId="relationship" qsTypeId="urn:microsoft.com/office/officeart/2005/8/quickstyle/simple4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65372B03-FE41-4727-9707-73D62A7CC48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20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0D48AB8-3BEE-4EAB-826E-4084EC684ADD}" cxnId="{B3142B0B-094B-4661-B574-94DC70AB097D}" type="parTrans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8195495-FFF2-497D-A7A7-1E1735B23FBB}" cxnId="{B3142B0B-094B-4661-B574-94DC70AB097D}" type="sibTrans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B0D70E95-997A-44D6-A36A-3EB9AC1CFA8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2000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9DDC4FF-D7F2-4702-8C22-2717FCBD53C4}" cxnId="{65E22453-5621-4256-B8B0-A75672DEBC86}" type="parTrans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C0028C3-6C7B-4048-9B5E-40522188CB8C}" cxnId="{65E22453-5621-4256-B8B0-A75672DEBC86}" type="sibTrans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5F0BE37-16A7-4B07-9401-F361487C6246}" type="pres">
      <dgm:prSet presAssocID="{1AA54D00-D9C5-40D7-8B58-EF6E26DEF38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712D512-EEFC-49FE-8153-6790160D0724}" type="pres">
      <dgm:prSet presAssocID="{65372B03-FE41-4727-9707-73D62A7CC487}" presName="gear1" presStyleLbl="node1" presStyleIdx="0" presStyleCnt="2">
        <dgm:presLayoutVars>
          <dgm:chMax val="1"/>
          <dgm:bulletEnabled val="1"/>
        </dgm:presLayoutVars>
      </dgm:prSet>
      <dgm:spPr/>
    </dgm:pt>
    <dgm:pt modelId="{E2E65A49-4BFC-4200-9749-4A5A0869B852}" type="pres">
      <dgm:prSet presAssocID="{65372B03-FE41-4727-9707-73D62A7CC487}" presName="gear1srcNode" presStyleLbl="node1" presStyleIdx="0" presStyleCnt="2"/>
      <dgm:spPr/>
    </dgm:pt>
    <dgm:pt modelId="{840BD831-52F9-4EF4-B32C-CD7D3CA0B948}" type="pres">
      <dgm:prSet presAssocID="{65372B03-FE41-4727-9707-73D62A7CC487}" presName="gear1dstNode" presStyleLbl="node1" presStyleIdx="0" presStyleCnt="2"/>
      <dgm:spPr/>
    </dgm:pt>
    <dgm:pt modelId="{837BE4E0-A78B-44AD-833A-E1D7853BD438}" type="pres">
      <dgm:prSet presAssocID="{B0D70E95-997A-44D6-A36A-3EB9AC1CFA88}" presName="gear2" presStyleLbl="node1" presStyleIdx="1" presStyleCnt="2">
        <dgm:presLayoutVars>
          <dgm:chMax val="1"/>
          <dgm:bulletEnabled val="1"/>
        </dgm:presLayoutVars>
      </dgm:prSet>
      <dgm:spPr/>
    </dgm:pt>
    <dgm:pt modelId="{1A5F2235-FFD8-422C-B136-42DC266781AB}" type="pres">
      <dgm:prSet presAssocID="{B0D70E95-997A-44D6-A36A-3EB9AC1CFA88}" presName="gear2srcNode" presStyleLbl="node1" presStyleIdx="1" presStyleCnt="2"/>
      <dgm:spPr/>
    </dgm:pt>
    <dgm:pt modelId="{386665AE-629D-4967-AE4B-5C8247642500}" type="pres">
      <dgm:prSet presAssocID="{B0D70E95-997A-44D6-A36A-3EB9AC1CFA88}" presName="gear2dstNode" presStyleLbl="node1" presStyleIdx="1" presStyleCnt="2"/>
      <dgm:spPr/>
    </dgm:pt>
    <dgm:pt modelId="{56D04EE8-1726-408D-8A35-601E20B70859}" type="pres">
      <dgm:prSet presAssocID="{88195495-FFF2-497D-A7A7-1E1735B23FBB}" presName="connector1" presStyleLbl="sibTrans2D1" presStyleIdx="0" presStyleCnt="2"/>
      <dgm:spPr/>
    </dgm:pt>
    <dgm:pt modelId="{FF38723A-4549-4CC9-9DAC-34E25DEEC2FA}" type="pres">
      <dgm:prSet presAssocID="{3C0028C3-6C7B-4048-9B5E-40522188CB8C}" presName="connector2" presStyleLbl="sibTrans2D1" presStyleIdx="1" presStyleCnt="2"/>
      <dgm:spPr/>
    </dgm:pt>
  </dgm:ptLst>
  <dgm:cxnLst>
    <dgm:cxn modelId="{C24FD802-566E-47C6-A7DE-BEE43AB3B257}" type="presOf" srcId="{65372B03-FE41-4727-9707-73D62A7CC487}" destId="{E2E65A49-4BFC-4200-9749-4A5A0869B852}" srcOrd="1" destOrd="0" presId="urn:microsoft.com/office/officeart/2005/8/layout/gear1#4"/>
    <dgm:cxn modelId="{B3142B0B-094B-4661-B574-94DC70AB097D}" srcId="{1AA54D00-D9C5-40D7-8B58-EF6E26DEF381}" destId="{65372B03-FE41-4727-9707-73D62A7CC487}" srcOrd="0" destOrd="0" parTransId="{30D48AB8-3BEE-4EAB-826E-4084EC684ADD}" sibTransId="{88195495-FFF2-497D-A7A7-1E1735B23FBB}"/>
    <dgm:cxn modelId="{297E346E-318F-48A6-8AEB-C9DF23CBC2BF}" type="presOf" srcId="{65372B03-FE41-4727-9707-73D62A7CC487}" destId="{6712D512-EEFC-49FE-8153-6790160D0724}" srcOrd="0" destOrd="0" presId="urn:microsoft.com/office/officeart/2005/8/layout/gear1#4"/>
    <dgm:cxn modelId="{65E22453-5621-4256-B8B0-A75672DEBC86}" srcId="{1AA54D00-D9C5-40D7-8B58-EF6E26DEF381}" destId="{B0D70E95-997A-44D6-A36A-3EB9AC1CFA88}" srcOrd="1" destOrd="0" parTransId="{69DDC4FF-D7F2-4702-8C22-2717FCBD53C4}" sibTransId="{3C0028C3-6C7B-4048-9B5E-40522188CB8C}"/>
    <dgm:cxn modelId="{3900C08A-FBA2-4D2A-8AB8-F824323DFF25}" type="presOf" srcId="{B0D70E95-997A-44D6-A36A-3EB9AC1CFA88}" destId="{386665AE-629D-4967-AE4B-5C8247642500}" srcOrd="2" destOrd="0" presId="urn:microsoft.com/office/officeart/2005/8/layout/gear1#4"/>
    <dgm:cxn modelId="{749184AD-2BB1-4FCE-B72B-39A40939C9BB}" type="presOf" srcId="{1AA54D00-D9C5-40D7-8B58-EF6E26DEF381}" destId="{45F0BE37-16A7-4B07-9401-F361487C6246}" srcOrd="0" destOrd="0" presId="urn:microsoft.com/office/officeart/2005/8/layout/gear1#4"/>
    <dgm:cxn modelId="{3376C3BB-C252-4751-A27D-ECA7B96694E1}" type="presOf" srcId="{88195495-FFF2-497D-A7A7-1E1735B23FBB}" destId="{56D04EE8-1726-408D-8A35-601E20B70859}" srcOrd="0" destOrd="0" presId="urn:microsoft.com/office/officeart/2005/8/layout/gear1#4"/>
    <dgm:cxn modelId="{1F6C0CC0-4C25-4C89-999B-92AF23F8EB83}" type="presOf" srcId="{65372B03-FE41-4727-9707-73D62A7CC487}" destId="{840BD831-52F9-4EF4-B32C-CD7D3CA0B948}" srcOrd="2" destOrd="0" presId="urn:microsoft.com/office/officeart/2005/8/layout/gear1#4"/>
    <dgm:cxn modelId="{2CB3A7CA-C043-4CB8-8CE6-187C79AA832A}" type="presOf" srcId="{B0D70E95-997A-44D6-A36A-3EB9AC1CFA88}" destId="{837BE4E0-A78B-44AD-833A-E1D7853BD438}" srcOrd="0" destOrd="0" presId="urn:microsoft.com/office/officeart/2005/8/layout/gear1#4"/>
    <dgm:cxn modelId="{ABADCBCA-3144-4E1E-8DA1-98215BC73011}" type="presOf" srcId="{3C0028C3-6C7B-4048-9B5E-40522188CB8C}" destId="{FF38723A-4549-4CC9-9DAC-34E25DEEC2FA}" srcOrd="0" destOrd="0" presId="urn:microsoft.com/office/officeart/2005/8/layout/gear1#4"/>
    <dgm:cxn modelId="{9D22A5F6-5F5E-42B0-B6C8-A9920422809E}" type="presOf" srcId="{B0D70E95-997A-44D6-A36A-3EB9AC1CFA88}" destId="{1A5F2235-FFD8-422C-B136-42DC266781AB}" srcOrd="1" destOrd="0" presId="urn:microsoft.com/office/officeart/2005/8/layout/gear1#4"/>
    <dgm:cxn modelId="{A2E38A21-9144-4E85-9B04-E2063A6C5979}" type="presParOf" srcId="{45F0BE37-16A7-4B07-9401-F361487C6246}" destId="{6712D512-EEFC-49FE-8153-6790160D0724}" srcOrd="0" destOrd="0" presId="urn:microsoft.com/office/officeart/2005/8/layout/gear1#4"/>
    <dgm:cxn modelId="{0D223302-836C-4D08-AE2A-EAF35D5135B7}" type="presParOf" srcId="{45F0BE37-16A7-4B07-9401-F361487C6246}" destId="{E2E65A49-4BFC-4200-9749-4A5A0869B852}" srcOrd="1" destOrd="0" presId="urn:microsoft.com/office/officeart/2005/8/layout/gear1#4"/>
    <dgm:cxn modelId="{CC86AA01-230E-4F74-A55F-7E0441C5544D}" type="presParOf" srcId="{45F0BE37-16A7-4B07-9401-F361487C6246}" destId="{840BD831-52F9-4EF4-B32C-CD7D3CA0B948}" srcOrd="2" destOrd="0" presId="urn:microsoft.com/office/officeart/2005/8/layout/gear1#4"/>
    <dgm:cxn modelId="{136DBCF9-F14D-4F87-8637-5956FBD4C92F}" type="presParOf" srcId="{45F0BE37-16A7-4B07-9401-F361487C6246}" destId="{837BE4E0-A78B-44AD-833A-E1D7853BD438}" srcOrd="3" destOrd="0" presId="urn:microsoft.com/office/officeart/2005/8/layout/gear1#4"/>
    <dgm:cxn modelId="{57CD0624-6303-4D7E-B5F1-7273F39A1295}" type="presParOf" srcId="{45F0BE37-16A7-4B07-9401-F361487C6246}" destId="{1A5F2235-FFD8-422C-B136-42DC266781AB}" srcOrd="4" destOrd="0" presId="urn:microsoft.com/office/officeart/2005/8/layout/gear1#4"/>
    <dgm:cxn modelId="{0A800B8E-F023-48B3-A387-1A2C45970B50}" type="presParOf" srcId="{45F0BE37-16A7-4B07-9401-F361487C6246}" destId="{386665AE-629D-4967-AE4B-5C8247642500}" srcOrd="5" destOrd="0" presId="urn:microsoft.com/office/officeart/2005/8/layout/gear1#4"/>
    <dgm:cxn modelId="{B7965100-F8B8-4B01-8A96-A4A199CDB15E}" type="presParOf" srcId="{45F0BE37-16A7-4B07-9401-F361487C6246}" destId="{56D04EE8-1726-408D-8A35-601E20B70859}" srcOrd="6" destOrd="0" presId="urn:microsoft.com/office/officeart/2005/8/layout/gear1#4"/>
    <dgm:cxn modelId="{2364FA42-C833-4815-B7DB-6699ECB28E10}" type="presParOf" srcId="{45F0BE37-16A7-4B07-9401-F361487C6246}" destId="{FF38723A-4549-4CC9-9DAC-34E25DEEC2FA}" srcOrd="7" destOrd="0" presId="urn:microsoft.com/office/officeart/2005/8/layout/gear1#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447904" cy="5107308"/>
        <a:chOff x="0" y="0"/>
        <a:chExt cx="4447904" cy="5107308"/>
      </a:xfrm>
      <a:scene3d>
        <a:camera prst="isometricOffAxis2Left" zoom="95000"/>
        <a:lightRig rig="flat" dir="t"/>
      </a:scene3d>
    </dsp:grpSpPr>
    <dsp:sp modelId="{49124BCF-D03D-4CEE-9718-6B963C782C69}">
      <dsp:nvSpPr>
        <dsp:cNvPr id="3" name="椭圆 2"/>
        <dsp:cNvSpPr/>
      </dsp:nvSpPr>
      <dsp:spPr bwMode="white">
        <a:xfrm>
          <a:off x="1334371" y="508474"/>
          <a:ext cx="1779162" cy="1779162"/>
        </a:xfrm>
        <a:prstGeom prst="ellipse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0">
          <a:schemeClr val="lt1"/>
        </a:lnRef>
        <a:fillRef idx="1">
          <a:schemeClr val="accent5"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并集</a:t>
          </a:r>
        </a:p>
      </dsp:txBody>
      <dsp:txXfrm>
        <a:off x="1334371" y="508474"/>
        <a:ext cx="1779162" cy="1779162"/>
      </dsp:txXfrm>
    </dsp:sp>
    <dsp:sp modelId="{BE46D1AA-28FF-47E8-8067-D6D80BE4D063}">
      <dsp:nvSpPr>
        <dsp:cNvPr id="4" name="右箭头 3"/>
        <dsp:cNvSpPr/>
      </dsp:nvSpPr>
      <dsp:spPr bwMode="white">
        <a:xfrm rot="3599999">
          <a:off x="2655399" y="2253420"/>
          <a:ext cx="471478" cy="600467"/>
        </a:xfrm>
        <a:prstGeom prst="rightArrow">
          <a:avLst>
            <a:gd name="adj1" fmla="val 60000"/>
            <a:gd name="adj2" fmla="val 50000"/>
          </a:avLst>
        </a:prstGeom>
        <a:sp3d z="-52400" extrusionH="181000" contourW="38100" prstMaterial="matte">
          <a:contourClr>
            <a:schemeClr val="lt1"/>
          </a:contourClr>
        </a:sp3d>
      </dsp:spPr>
      <dsp:style>
        <a:lnRef idx="0">
          <a:schemeClr val="accent5">
            <a:shade val="90000"/>
            <a:hueOff val="0"/>
            <a:satOff val="0"/>
            <a:lumOff val="0"/>
            <a:alpha val="100000"/>
          </a:schemeClr>
        </a:lnRef>
        <a:fillRef idx="1">
          <a:schemeClr val="accent5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3599999">
        <a:off x="2655399" y="2253420"/>
        <a:ext cx="471478" cy="600467"/>
      </dsp:txXfrm>
    </dsp:sp>
    <dsp:sp modelId="{9C40C7F8-C090-45CF-A0E7-0DC21C607E87}">
      <dsp:nvSpPr>
        <dsp:cNvPr id="5" name="椭圆 4"/>
        <dsp:cNvSpPr/>
      </dsp:nvSpPr>
      <dsp:spPr bwMode="white">
        <a:xfrm>
          <a:off x="2668742" y="2819673"/>
          <a:ext cx="1779162" cy="1779162"/>
        </a:xfrm>
        <a:prstGeom prst="ellipse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0">
          <a:schemeClr val="lt1"/>
        </a:lnRef>
        <a:fillRef idx="1">
          <a:schemeClr val="accent5">
            <a:alpha val="90000"/>
            <a:hueOff val="0"/>
            <a:satOff val="0"/>
            <a:lumOff val="0"/>
            <a:alpha val="7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差集</a:t>
          </a:r>
        </a:p>
      </dsp:txBody>
      <dsp:txXfrm>
        <a:off x="2668742" y="2819673"/>
        <a:ext cx="1779162" cy="1779162"/>
      </dsp:txXfrm>
    </dsp:sp>
    <dsp:sp modelId="{061ACB12-4F4D-45A8-86DA-06E9B048DB19}">
      <dsp:nvSpPr>
        <dsp:cNvPr id="6" name="右箭头 5"/>
        <dsp:cNvSpPr/>
      </dsp:nvSpPr>
      <dsp:spPr bwMode="white">
        <a:xfrm rot="10800000">
          <a:off x="1988213" y="3409020"/>
          <a:ext cx="471478" cy="600467"/>
        </a:xfrm>
        <a:prstGeom prst="rightArrow">
          <a:avLst>
            <a:gd name="adj1" fmla="val 60000"/>
            <a:gd name="adj2" fmla="val 50000"/>
          </a:avLst>
        </a:prstGeom>
        <a:sp3d z="-52400" extrusionH="181000" contourW="38100" prstMaterial="matte">
          <a:contourClr>
            <a:schemeClr val="lt1"/>
          </a:contourClr>
        </a:sp3d>
      </dsp:spPr>
      <dsp:style>
        <a:lnRef idx="0">
          <a:schemeClr val="accent5">
            <a:shade val="90000"/>
            <a:hueOff val="150000"/>
            <a:satOff val="-1764"/>
            <a:lumOff val="13922"/>
            <a:alpha val="100000"/>
          </a:schemeClr>
        </a:lnRef>
        <a:fillRef idx="1">
          <a:schemeClr val="accent5">
            <a:shade val="90000"/>
            <a:hueOff val="150000"/>
            <a:satOff val="-1764"/>
            <a:lumOff val="1392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1988213" y="3409020"/>
        <a:ext cx="471478" cy="600467"/>
      </dsp:txXfrm>
    </dsp:sp>
    <dsp:sp modelId="{30BFF736-A411-4E62-A7F3-3DF51EB8AD9C}">
      <dsp:nvSpPr>
        <dsp:cNvPr id="7" name="椭圆 6"/>
        <dsp:cNvSpPr/>
      </dsp:nvSpPr>
      <dsp:spPr bwMode="white">
        <a:xfrm>
          <a:off x="0" y="2819673"/>
          <a:ext cx="1779162" cy="1779162"/>
        </a:xfrm>
        <a:prstGeom prst="ellipse">
          <a:avLst/>
        </a:prstGeom>
        <a:sp3d extrusionH="381000" contourW="38100" prstMaterial="matte">
          <a:contourClr>
            <a:schemeClr val="lt1"/>
          </a:contourClr>
        </a:sp3d>
      </dsp:spPr>
      <dsp:style>
        <a:lnRef idx="0">
          <a:schemeClr val="lt1"/>
        </a:lnRef>
        <a:fillRef idx="1">
          <a:schemeClr val="accent5">
            <a:alpha val="9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45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交集</a:t>
          </a:r>
        </a:p>
      </dsp:txBody>
      <dsp:txXfrm>
        <a:off x="0" y="2819673"/>
        <a:ext cx="1779162" cy="1779162"/>
      </dsp:txXfrm>
    </dsp:sp>
    <dsp:sp modelId="{343F6A3B-7300-45E4-AB25-A8787C031A50}">
      <dsp:nvSpPr>
        <dsp:cNvPr id="8" name="右箭头 7"/>
        <dsp:cNvSpPr/>
      </dsp:nvSpPr>
      <dsp:spPr bwMode="white">
        <a:xfrm rot="-3599999">
          <a:off x="1321027" y="2253420"/>
          <a:ext cx="471478" cy="600467"/>
        </a:xfrm>
        <a:prstGeom prst="rightArrow">
          <a:avLst>
            <a:gd name="adj1" fmla="val 60000"/>
            <a:gd name="adj2" fmla="val 50000"/>
          </a:avLst>
        </a:prstGeom>
        <a:sp3d z="-52400" extrusionH="181000" contourW="38100" prstMaterial="matte">
          <a:contourClr>
            <a:schemeClr val="lt1"/>
          </a:contourClr>
        </a:sp3d>
      </dsp:spPr>
      <dsp:style>
        <a:lnRef idx="0">
          <a:schemeClr val="accent5">
            <a:shade val="90000"/>
            <a:hueOff val="300000"/>
            <a:satOff val="-3528"/>
            <a:lumOff val="27843"/>
            <a:alpha val="100000"/>
          </a:schemeClr>
        </a:lnRef>
        <a:fillRef idx="1">
          <a:schemeClr val="accent5">
            <a:shade val="90000"/>
            <a:hueOff val="300000"/>
            <a:satOff val="-3528"/>
            <a:lumOff val="2784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3599999">
        <a:off x="1321027" y="2253420"/>
        <a:ext cx="471478" cy="600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60181" cy="5260181"/>
        <a:chOff x="0" y="0"/>
        <a:chExt cx="5260181" cy="5260181"/>
      </a:xfrm>
    </dsp:grpSpPr>
    <dsp:sp modelId="{6712D512-EEFC-49FE-8153-6790160D0724}">
      <dsp:nvSpPr>
        <dsp:cNvPr id="3" name="形状 2"/>
        <dsp:cNvSpPr/>
      </dsp:nvSpPr>
      <dsp:spPr bwMode="white">
        <a:xfrm>
          <a:off x="3407654" y="1841063"/>
          <a:ext cx="2893100" cy="2893100"/>
        </a:xfrm>
        <a:prstGeom prst="gear9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20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3407654" y="1841063"/>
        <a:ext cx="2893100" cy="2893100"/>
      </dsp:txXfrm>
    </dsp:sp>
    <dsp:sp modelId="{837BE4E0-A78B-44AD-833A-E1D7853BD438}">
      <dsp:nvSpPr>
        <dsp:cNvPr id="6" name="形状 5"/>
        <dsp:cNvSpPr/>
      </dsp:nvSpPr>
      <dsp:spPr bwMode="white">
        <a:xfrm>
          <a:off x="1724396" y="1157240"/>
          <a:ext cx="2104072" cy="2104072"/>
        </a:xfrm>
        <a:prstGeom prst="gear6">
          <a:avLst/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20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1724396" y="1157240"/>
        <a:ext cx="2104072" cy="2104072"/>
      </dsp:txXfrm>
    </dsp:sp>
    <dsp:sp modelId="{56D04EE8-1726-408D-8A35-601E20B70859}">
      <dsp:nvSpPr>
        <dsp:cNvPr id="9" name="环形箭头 8"/>
        <dsp:cNvSpPr/>
      </dsp:nvSpPr>
      <dsp:spPr bwMode="white">
        <a:xfrm>
          <a:off x="3586859" y="1343958"/>
          <a:ext cx="3532475" cy="3532475"/>
        </a:xfrm>
        <a:prstGeom prst="circularArrow">
          <a:avLst>
            <a:gd name="adj1" fmla="val 5000"/>
            <a:gd name="adj2" fmla="val 360000"/>
            <a:gd name="adj3" fmla="val 3167579"/>
            <a:gd name="adj4" fmla="val 15125713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3586859" y="1343958"/>
        <a:ext cx="3532475" cy="3532475"/>
      </dsp:txXfrm>
    </dsp:sp>
    <dsp:sp modelId="{FF38723A-4549-4CC9-9DAC-34E25DEEC2FA}">
      <dsp:nvSpPr>
        <dsp:cNvPr id="10" name="形状 9"/>
        <dsp:cNvSpPr/>
      </dsp:nvSpPr>
      <dsp:spPr bwMode="white">
        <a:xfrm>
          <a:off x="1412524" y="747869"/>
          <a:ext cx="2569072" cy="2569072"/>
        </a:xfrm>
        <a:prstGeom prst="leftCircularArrow">
          <a:avLst>
            <a:gd name="adj1" fmla="val 5000"/>
            <a:gd name="adj2" fmla="val -360000"/>
            <a:gd name="adj3" fmla="val 10419125"/>
            <a:gd name="adj4" fmla="val 14837806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412524" y="747869"/>
        <a:ext cx="2569072" cy="2569072"/>
      </dsp:txXfrm>
    </dsp:sp>
    <dsp:sp modelId="{E2E65A49-4BFC-4200-9749-4A5A0869B852}">
      <dsp:nvSpPr>
        <dsp:cNvPr id="4" name="矩形 3" hidden="1"/>
        <dsp:cNvSpPr/>
      </dsp:nvSpPr>
      <dsp:spPr>
        <a:xfrm>
          <a:off x="4827903" y="1578054"/>
          <a:ext cx="36000" cy="36000"/>
        </a:xfrm>
        <a:prstGeom prst="rect">
          <a:avLst/>
        </a:prstGeom>
      </dsp:spPr>
      <dsp:txXfrm>
        <a:off x="4827903" y="1578054"/>
        <a:ext cx="36000" cy="36000"/>
      </dsp:txXfrm>
    </dsp:sp>
    <dsp:sp modelId="{840BD831-52F9-4EF4-B32C-CD7D3CA0B948}">
      <dsp:nvSpPr>
        <dsp:cNvPr id="5" name="矩形 4" hidden="1"/>
        <dsp:cNvSpPr/>
      </dsp:nvSpPr>
      <dsp:spPr>
        <a:xfrm>
          <a:off x="6159550" y="4471154"/>
          <a:ext cx="36000" cy="36000"/>
        </a:xfrm>
        <a:prstGeom prst="rect">
          <a:avLst/>
        </a:prstGeom>
      </dsp:spPr>
      <dsp:txXfrm>
        <a:off x="6159550" y="4471154"/>
        <a:ext cx="36000" cy="36000"/>
      </dsp:txXfrm>
    </dsp:sp>
    <dsp:sp modelId="{1A5F2235-FFD8-422C-B136-42DC266781AB}">
      <dsp:nvSpPr>
        <dsp:cNvPr id="7" name="矩形 6" hidden="1"/>
        <dsp:cNvSpPr/>
      </dsp:nvSpPr>
      <dsp:spPr>
        <a:xfrm>
          <a:off x="2250414" y="946833"/>
          <a:ext cx="36000" cy="36000"/>
        </a:xfrm>
        <a:prstGeom prst="rect">
          <a:avLst/>
        </a:prstGeom>
      </dsp:spPr>
      <dsp:txXfrm>
        <a:off x="2250414" y="946833"/>
        <a:ext cx="36000" cy="36000"/>
      </dsp:txXfrm>
    </dsp:sp>
    <dsp:sp modelId="{386665AE-629D-4967-AE4B-5C8247642500}">
      <dsp:nvSpPr>
        <dsp:cNvPr id="8" name="矩形 7" hidden="1"/>
        <dsp:cNvSpPr/>
      </dsp:nvSpPr>
      <dsp:spPr>
        <a:xfrm>
          <a:off x="1566591" y="2261878"/>
          <a:ext cx="36000" cy="36000"/>
        </a:xfrm>
        <a:prstGeom prst="rect">
          <a:avLst/>
        </a:prstGeom>
      </dsp:spPr>
      <dsp:txXfrm>
        <a:off x="1566591" y="2261878"/>
        <a:ext cx="36000" cy="3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#4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type="gear6" r:blip="" rot="-15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srcNode" val="gear1srcNode"/>
          <dgm:param type="dstNode" val="gear1dstNode"/>
          <dgm:param type="connRout" val="curv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srcNode" val="gear2srcNode"/>
          <dgm:param type="dstNode" val="gear2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srcNode" val="gear3srcNode"/>
          <dgm:param type="dstNode" val="gear3dstNode"/>
          <dgm:param type="connRout" val="curv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#4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A1FE9-8CF4-48D2-A2C6-A7C635842F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2FF2F-4C7F-41B3-BED6-0174325DA1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FF2F-4C7F-41B3-BED6-0174325DA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6597"/>
            <a:ext cx="10515600" cy="1146403"/>
          </a:xfrm>
          <a:prstGeom prst="rect">
            <a:avLst/>
          </a:prstGeom>
        </p:spPr>
        <p:txBody>
          <a:bodyPr anchor="ctr"/>
          <a:lstStyle>
            <a:lvl1pPr algn="ctr">
              <a:defRPr sz="56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38200" y="3910920"/>
            <a:ext cx="10515600" cy="91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sp>
        <p:nvSpPr>
          <p:cNvPr id="4" name="媒体占位符 3"/>
          <p:cNvSpPr>
            <a:spLocks noGrp="1"/>
          </p:cNvSpPr>
          <p:nvPr>
            <p:ph type="media" sz="quarter" idx="14"/>
          </p:nvPr>
        </p:nvSpPr>
        <p:spPr>
          <a:xfrm>
            <a:off x="6364514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6364514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6597"/>
            <a:ext cx="10515600" cy="1146403"/>
          </a:xfrm>
          <a:prstGeom prst="rect">
            <a:avLst/>
          </a:prstGeom>
        </p:spPr>
        <p:txBody>
          <a:bodyPr anchor="ctr"/>
          <a:lstStyle>
            <a:lvl1pPr algn="ctr">
              <a:defRPr sz="56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38200" y="3910920"/>
            <a:ext cx="10515600" cy="91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1"/>
          <p:cNvSpPr>
            <a:spLocks noGrp="1"/>
          </p:cNvSpPr>
          <p:nvPr>
            <p:ph sz="quarter" idx="10"/>
          </p:nvPr>
        </p:nvSpPr>
        <p:spPr>
          <a:xfrm>
            <a:off x="838199" y="1069654"/>
            <a:ext cx="10515599" cy="510730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ation-mark_32371"/>
          <p:cNvSpPr>
            <a:spLocks noChangeAspect="1"/>
          </p:cNvSpPr>
          <p:nvPr userDrawn="1"/>
        </p:nvSpPr>
        <p:spPr bwMode="auto">
          <a:xfrm>
            <a:off x="1083512" y="1389790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4" name="right-quote-sign_56826"/>
          <p:cNvSpPr>
            <a:spLocks noChangeAspect="1"/>
          </p:cNvSpPr>
          <p:nvPr userDrawn="1"/>
        </p:nvSpPr>
        <p:spPr bwMode="auto">
          <a:xfrm>
            <a:off x="9819841" y="4716468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83513" y="2017793"/>
            <a:ext cx="7935796" cy="435862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509125" y="2017793"/>
            <a:ext cx="1599363" cy="181050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9244859" y="3989388"/>
            <a:ext cx="2127894" cy="727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277846" y="2017793"/>
            <a:ext cx="0" cy="3450417"/>
          </a:xfrm>
          <a:prstGeom prst="line">
            <a:avLst/>
          </a:prstGeom>
          <a:ln w="19050">
            <a:solidFill>
              <a:srgbClr val="0E76B8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1083511" y="1188604"/>
            <a:ext cx="10024974" cy="5659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10515600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10515600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sp>
        <p:nvSpPr>
          <p:cNvPr id="4" name="媒体占位符 3"/>
          <p:cNvSpPr>
            <a:spLocks noGrp="1"/>
          </p:cNvSpPr>
          <p:nvPr>
            <p:ph type="media" sz="quarter" idx="14"/>
          </p:nvPr>
        </p:nvSpPr>
        <p:spPr>
          <a:xfrm>
            <a:off x="6364514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6364514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6597"/>
            <a:ext cx="10515600" cy="1146403"/>
          </a:xfrm>
          <a:prstGeom prst="rect">
            <a:avLst/>
          </a:prstGeom>
        </p:spPr>
        <p:txBody>
          <a:bodyPr anchor="ctr"/>
          <a:lstStyle>
            <a:lvl1pPr algn="ctr">
              <a:defRPr sz="56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38200" y="3910920"/>
            <a:ext cx="10515600" cy="91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1"/>
          <p:cNvSpPr>
            <a:spLocks noGrp="1"/>
          </p:cNvSpPr>
          <p:nvPr>
            <p:ph sz="quarter" idx="10"/>
          </p:nvPr>
        </p:nvSpPr>
        <p:spPr>
          <a:xfrm>
            <a:off x="838199" y="1069654"/>
            <a:ext cx="10515599" cy="510730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ation-mark_32371"/>
          <p:cNvSpPr>
            <a:spLocks noChangeAspect="1"/>
          </p:cNvSpPr>
          <p:nvPr userDrawn="1"/>
        </p:nvSpPr>
        <p:spPr bwMode="auto">
          <a:xfrm>
            <a:off x="1083512" y="1389790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4" name="right-quote-sign_56826"/>
          <p:cNvSpPr>
            <a:spLocks noChangeAspect="1"/>
          </p:cNvSpPr>
          <p:nvPr userDrawn="1"/>
        </p:nvSpPr>
        <p:spPr bwMode="auto">
          <a:xfrm>
            <a:off x="9819841" y="4716468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83513" y="2017793"/>
            <a:ext cx="7935796" cy="435862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509125" y="2017793"/>
            <a:ext cx="1599363" cy="181050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9244859" y="3989388"/>
            <a:ext cx="2127894" cy="727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277846" y="2017793"/>
            <a:ext cx="0" cy="3450417"/>
          </a:xfrm>
          <a:prstGeom prst="line">
            <a:avLst/>
          </a:prstGeom>
          <a:ln w="19050">
            <a:solidFill>
              <a:srgbClr val="0E76B8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1083511" y="1188604"/>
            <a:ext cx="10024974" cy="5659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10515600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10515600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1"/>
          <p:cNvSpPr>
            <a:spLocks noGrp="1"/>
          </p:cNvSpPr>
          <p:nvPr>
            <p:ph sz="quarter" idx="10"/>
          </p:nvPr>
        </p:nvSpPr>
        <p:spPr>
          <a:xfrm>
            <a:off x="838199" y="1069654"/>
            <a:ext cx="10515599" cy="510730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sp>
        <p:nvSpPr>
          <p:cNvPr id="4" name="媒体占位符 3"/>
          <p:cNvSpPr>
            <a:spLocks noGrp="1"/>
          </p:cNvSpPr>
          <p:nvPr>
            <p:ph type="media" sz="quarter" idx="14"/>
          </p:nvPr>
        </p:nvSpPr>
        <p:spPr>
          <a:xfrm>
            <a:off x="6364514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6364514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6597"/>
            <a:ext cx="10515600" cy="1146403"/>
          </a:xfrm>
          <a:prstGeom prst="rect">
            <a:avLst/>
          </a:prstGeom>
        </p:spPr>
        <p:txBody>
          <a:bodyPr anchor="ctr"/>
          <a:lstStyle>
            <a:lvl1pPr algn="ctr">
              <a:defRPr sz="56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38200" y="3910920"/>
            <a:ext cx="10515600" cy="91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1"/>
          <p:cNvSpPr>
            <a:spLocks noGrp="1"/>
          </p:cNvSpPr>
          <p:nvPr>
            <p:ph sz="quarter" idx="10"/>
          </p:nvPr>
        </p:nvSpPr>
        <p:spPr>
          <a:xfrm>
            <a:off x="838199" y="1069654"/>
            <a:ext cx="10515599" cy="510730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ation-mark_32371"/>
          <p:cNvSpPr>
            <a:spLocks noChangeAspect="1"/>
          </p:cNvSpPr>
          <p:nvPr userDrawn="1"/>
        </p:nvSpPr>
        <p:spPr bwMode="auto">
          <a:xfrm>
            <a:off x="1083512" y="1389790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4" name="right-quote-sign_56826"/>
          <p:cNvSpPr>
            <a:spLocks noChangeAspect="1"/>
          </p:cNvSpPr>
          <p:nvPr userDrawn="1"/>
        </p:nvSpPr>
        <p:spPr bwMode="auto">
          <a:xfrm>
            <a:off x="9819841" y="4716468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83513" y="2017793"/>
            <a:ext cx="7935796" cy="435862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509125" y="2017793"/>
            <a:ext cx="1599363" cy="181050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9244859" y="3989388"/>
            <a:ext cx="2127894" cy="727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277846" y="2017793"/>
            <a:ext cx="0" cy="3450417"/>
          </a:xfrm>
          <a:prstGeom prst="line">
            <a:avLst/>
          </a:prstGeom>
          <a:ln w="19050">
            <a:solidFill>
              <a:srgbClr val="0E76B8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1083511" y="1188604"/>
            <a:ext cx="10024974" cy="5659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10515600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10515600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sp>
        <p:nvSpPr>
          <p:cNvPr id="4" name="媒体占位符 3"/>
          <p:cNvSpPr>
            <a:spLocks noGrp="1"/>
          </p:cNvSpPr>
          <p:nvPr>
            <p:ph type="media" sz="quarter" idx="14"/>
          </p:nvPr>
        </p:nvSpPr>
        <p:spPr>
          <a:xfrm>
            <a:off x="6364514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6364514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6597"/>
            <a:ext cx="10515600" cy="1146403"/>
          </a:xfrm>
          <a:prstGeom prst="rect">
            <a:avLst/>
          </a:prstGeom>
        </p:spPr>
        <p:txBody>
          <a:bodyPr anchor="ctr"/>
          <a:lstStyle>
            <a:lvl1pPr algn="ctr">
              <a:defRPr sz="56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38200" y="3910920"/>
            <a:ext cx="10515600" cy="91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1"/>
          <p:cNvSpPr>
            <a:spLocks noGrp="1"/>
          </p:cNvSpPr>
          <p:nvPr>
            <p:ph sz="quarter" idx="10"/>
          </p:nvPr>
        </p:nvSpPr>
        <p:spPr>
          <a:xfrm>
            <a:off x="838199" y="1069654"/>
            <a:ext cx="10515599" cy="510730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ation-mark_32371"/>
          <p:cNvSpPr>
            <a:spLocks noChangeAspect="1"/>
          </p:cNvSpPr>
          <p:nvPr userDrawn="1"/>
        </p:nvSpPr>
        <p:spPr bwMode="auto">
          <a:xfrm>
            <a:off x="1083512" y="1389790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4" name="right-quote-sign_56826"/>
          <p:cNvSpPr>
            <a:spLocks noChangeAspect="1"/>
          </p:cNvSpPr>
          <p:nvPr userDrawn="1"/>
        </p:nvSpPr>
        <p:spPr bwMode="auto">
          <a:xfrm>
            <a:off x="9819841" y="4716468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83513" y="2017793"/>
            <a:ext cx="7935796" cy="435862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509125" y="2017793"/>
            <a:ext cx="1599363" cy="181050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9244859" y="3989388"/>
            <a:ext cx="2127894" cy="727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277846" y="2017793"/>
            <a:ext cx="0" cy="3450417"/>
          </a:xfrm>
          <a:prstGeom prst="line">
            <a:avLst/>
          </a:prstGeom>
          <a:ln w="19050">
            <a:solidFill>
              <a:srgbClr val="0E76B8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1083511" y="1188604"/>
            <a:ext cx="10024974" cy="5659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10515600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10515600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ation-mark_32371"/>
          <p:cNvSpPr>
            <a:spLocks noChangeAspect="1"/>
          </p:cNvSpPr>
          <p:nvPr userDrawn="1"/>
        </p:nvSpPr>
        <p:spPr bwMode="auto">
          <a:xfrm>
            <a:off x="1083512" y="1389790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4" name="right-quote-sign_56826"/>
          <p:cNvSpPr>
            <a:spLocks noChangeAspect="1"/>
          </p:cNvSpPr>
          <p:nvPr userDrawn="1"/>
        </p:nvSpPr>
        <p:spPr bwMode="auto">
          <a:xfrm>
            <a:off x="9819841" y="4716468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83513" y="2017793"/>
            <a:ext cx="7935796" cy="435862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509125" y="2017793"/>
            <a:ext cx="1599363" cy="181050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9244859" y="3989388"/>
            <a:ext cx="2127894" cy="727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277846" y="2017793"/>
            <a:ext cx="0" cy="3450417"/>
          </a:xfrm>
          <a:prstGeom prst="line">
            <a:avLst/>
          </a:prstGeom>
          <a:ln w="19050">
            <a:solidFill>
              <a:srgbClr val="0E76B8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1083511" y="1188604"/>
            <a:ext cx="10024974" cy="5659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sp>
        <p:nvSpPr>
          <p:cNvPr id="4" name="媒体占位符 3"/>
          <p:cNvSpPr>
            <a:spLocks noGrp="1"/>
          </p:cNvSpPr>
          <p:nvPr>
            <p:ph type="media" sz="quarter" idx="14"/>
          </p:nvPr>
        </p:nvSpPr>
        <p:spPr>
          <a:xfrm>
            <a:off x="6364514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6364514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6597"/>
            <a:ext cx="10515600" cy="1146403"/>
          </a:xfrm>
          <a:prstGeom prst="rect">
            <a:avLst/>
          </a:prstGeom>
        </p:spPr>
        <p:txBody>
          <a:bodyPr anchor="ctr"/>
          <a:lstStyle>
            <a:lvl1pPr algn="ctr">
              <a:defRPr sz="56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38200" y="3910920"/>
            <a:ext cx="10515600" cy="91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1"/>
          <p:cNvSpPr>
            <a:spLocks noGrp="1"/>
          </p:cNvSpPr>
          <p:nvPr>
            <p:ph sz="quarter" idx="10"/>
          </p:nvPr>
        </p:nvSpPr>
        <p:spPr>
          <a:xfrm>
            <a:off x="838199" y="1069654"/>
            <a:ext cx="10515599" cy="510730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ation-mark_32371"/>
          <p:cNvSpPr>
            <a:spLocks noChangeAspect="1"/>
          </p:cNvSpPr>
          <p:nvPr userDrawn="1"/>
        </p:nvSpPr>
        <p:spPr bwMode="auto">
          <a:xfrm>
            <a:off x="1083512" y="1389790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4" name="right-quote-sign_56826"/>
          <p:cNvSpPr>
            <a:spLocks noChangeAspect="1"/>
          </p:cNvSpPr>
          <p:nvPr userDrawn="1"/>
        </p:nvSpPr>
        <p:spPr bwMode="auto">
          <a:xfrm>
            <a:off x="9819841" y="4716468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83513" y="2017793"/>
            <a:ext cx="7935796" cy="435862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509125" y="2017793"/>
            <a:ext cx="1599363" cy="181050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9244859" y="3989388"/>
            <a:ext cx="2127894" cy="727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277846" y="2017793"/>
            <a:ext cx="0" cy="3450417"/>
          </a:xfrm>
          <a:prstGeom prst="line">
            <a:avLst/>
          </a:prstGeom>
          <a:ln w="19050">
            <a:solidFill>
              <a:srgbClr val="0E76B8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1083511" y="1188604"/>
            <a:ext cx="10024974" cy="5659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10515600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10515600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sp>
        <p:nvSpPr>
          <p:cNvPr id="4" name="媒体占位符 3"/>
          <p:cNvSpPr>
            <a:spLocks noGrp="1"/>
          </p:cNvSpPr>
          <p:nvPr>
            <p:ph type="media" sz="quarter" idx="14"/>
          </p:nvPr>
        </p:nvSpPr>
        <p:spPr>
          <a:xfrm>
            <a:off x="6364514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6364514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10515600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10515600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sp>
        <p:nvSpPr>
          <p:cNvPr id="4" name="媒体占位符 3"/>
          <p:cNvSpPr>
            <a:spLocks noGrp="1"/>
          </p:cNvSpPr>
          <p:nvPr>
            <p:ph type="media" sz="quarter" idx="14"/>
          </p:nvPr>
        </p:nvSpPr>
        <p:spPr>
          <a:xfrm>
            <a:off x="6364514" y="1069653"/>
            <a:ext cx="4989286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6364514" y="5788346"/>
            <a:ext cx="4989286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36597"/>
            <a:ext cx="10515600" cy="1146403"/>
          </a:xfrm>
          <a:prstGeom prst="rect">
            <a:avLst/>
          </a:prstGeom>
        </p:spPr>
        <p:txBody>
          <a:bodyPr anchor="ctr"/>
          <a:lstStyle>
            <a:lvl1pPr algn="ctr">
              <a:defRPr sz="56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838200" y="3910920"/>
            <a:ext cx="10515600" cy="9144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单击此处编辑节标题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1"/>
          <p:cNvSpPr>
            <a:spLocks noGrp="1"/>
          </p:cNvSpPr>
          <p:nvPr>
            <p:ph sz="quarter" idx="10"/>
          </p:nvPr>
        </p:nvSpPr>
        <p:spPr>
          <a:xfrm>
            <a:off x="838199" y="1069654"/>
            <a:ext cx="10515599" cy="5107308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ation-mark_32371"/>
          <p:cNvSpPr>
            <a:spLocks noChangeAspect="1"/>
          </p:cNvSpPr>
          <p:nvPr userDrawn="1"/>
        </p:nvSpPr>
        <p:spPr bwMode="auto">
          <a:xfrm>
            <a:off x="1083512" y="1389790"/>
            <a:ext cx="1248905" cy="1159135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</p:sp>
      <p:sp>
        <p:nvSpPr>
          <p:cNvPr id="4" name="right-quote-sign_56826"/>
          <p:cNvSpPr>
            <a:spLocks noChangeAspect="1"/>
          </p:cNvSpPr>
          <p:nvPr userDrawn="1"/>
        </p:nvSpPr>
        <p:spPr bwMode="auto">
          <a:xfrm>
            <a:off x="9819841" y="4716468"/>
            <a:ext cx="1345501" cy="1185832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1083513" y="2017793"/>
            <a:ext cx="7935796" cy="435862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2400"/>
            </a:lvl1pPr>
            <a:lvl2pPr marL="685800" indent="-22860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9509125" y="2017793"/>
            <a:ext cx="1599363" cy="181050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9244859" y="3989388"/>
            <a:ext cx="2127894" cy="72708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9277846" y="2017793"/>
            <a:ext cx="0" cy="3450417"/>
          </a:xfrm>
          <a:prstGeom prst="line">
            <a:avLst/>
          </a:prstGeom>
          <a:ln w="19050">
            <a:solidFill>
              <a:srgbClr val="0E76B8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1083511" y="1188604"/>
            <a:ext cx="10024974" cy="565987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媒体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媒体占位符 3"/>
          <p:cNvSpPr>
            <a:spLocks noGrp="1"/>
          </p:cNvSpPr>
          <p:nvPr>
            <p:ph type="media" sz="quarter" idx="10"/>
          </p:nvPr>
        </p:nvSpPr>
        <p:spPr>
          <a:xfrm>
            <a:off x="838200" y="1069653"/>
            <a:ext cx="10515600" cy="459091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838200" y="5788346"/>
            <a:ext cx="10515600" cy="388616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: 圆角 15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69654"/>
            <a:ext cx="10515600" cy="510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8" name="图片 7" descr="徽标&#10;&#10;描述已自动生成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" y="273226"/>
            <a:ext cx="1345533" cy="567204"/>
          </a:xfrm>
          <a:prstGeom prst="rect">
            <a:avLst/>
          </a:prstGeom>
        </p:spPr>
      </p:pic>
      <p:sp>
        <p:nvSpPr>
          <p:cNvPr id="50" name="文本框 49"/>
          <p:cNvSpPr txBox="1"/>
          <p:nvPr userDrawn="1"/>
        </p:nvSpPr>
        <p:spPr>
          <a:xfrm>
            <a:off x="645615" y="6369635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含弘光大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51" name="组合 50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3" name="组合 112"/>
          <p:cNvGrpSpPr/>
          <p:nvPr userDrawn="1"/>
        </p:nvGrpSpPr>
        <p:grpSpPr>
          <a:xfrm>
            <a:off x="9410210" y="6294537"/>
            <a:ext cx="2131780" cy="486576"/>
            <a:chOff x="335077" y="270942"/>
            <a:chExt cx="1827552" cy="417136"/>
          </a:xfrm>
          <a:solidFill>
            <a:schemeClr val="accent1"/>
          </a:solidFill>
          <a:effectLst>
            <a:glow rad="101600">
              <a:schemeClr val="bg1">
                <a:alpha val="60000"/>
              </a:schemeClr>
            </a:glow>
          </a:effectLst>
        </p:grpSpPr>
        <p:grpSp>
          <p:nvGrpSpPr>
            <p:cNvPr id="114" name="组合 113"/>
            <p:cNvGrpSpPr/>
            <p:nvPr/>
          </p:nvGrpSpPr>
          <p:grpSpPr>
            <a:xfrm>
              <a:off x="831799" y="288037"/>
              <a:ext cx="1330830" cy="363588"/>
              <a:chOff x="5402262" y="5211762"/>
              <a:chExt cx="3059113" cy="835761"/>
            </a:xfrm>
            <a:grpFill/>
          </p:grpSpPr>
          <p:sp>
            <p:nvSpPr>
              <p:cNvPr id="144" name="Freeform 32"/>
              <p:cNvSpPr>
                <a:spLocks noEditPoints="1"/>
              </p:cNvSpPr>
              <p:nvPr/>
            </p:nvSpPr>
            <p:spPr bwMode="auto">
              <a:xfrm>
                <a:off x="5402262" y="5347186"/>
                <a:ext cx="814480" cy="570716"/>
              </a:xfrm>
              <a:custGeom>
                <a:avLst/>
                <a:gdLst>
                  <a:gd name="T0" fmla="*/ 1607 w 2875"/>
                  <a:gd name="T1" fmla="*/ 1769 h 2008"/>
                  <a:gd name="T2" fmla="*/ 1683 w 2875"/>
                  <a:gd name="T3" fmla="*/ 1769 h 2008"/>
                  <a:gd name="T4" fmla="*/ 1494 w 2875"/>
                  <a:gd name="T5" fmla="*/ 1579 h 2008"/>
                  <a:gd name="T6" fmla="*/ 1223 w 2875"/>
                  <a:gd name="T7" fmla="*/ 1628 h 2008"/>
                  <a:gd name="T8" fmla="*/ 1178 w 2875"/>
                  <a:gd name="T9" fmla="*/ 1615 h 2008"/>
                  <a:gd name="T10" fmla="*/ 1065 w 2875"/>
                  <a:gd name="T11" fmla="*/ 1371 h 2008"/>
                  <a:gd name="T12" fmla="*/ 1454 w 2875"/>
                  <a:gd name="T13" fmla="*/ 1219 h 2008"/>
                  <a:gd name="T14" fmla="*/ 1537 w 2875"/>
                  <a:gd name="T15" fmla="*/ 1242 h 2008"/>
                  <a:gd name="T16" fmla="*/ 1480 w 2875"/>
                  <a:gd name="T17" fmla="*/ 1524 h 2008"/>
                  <a:gd name="T18" fmla="*/ 1734 w 2875"/>
                  <a:gd name="T19" fmla="*/ 1515 h 2008"/>
                  <a:gd name="T20" fmla="*/ 1824 w 2875"/>
                  <a:gd name="T21" fmla="*/ 1300 h 2008"/>
                  <a:gd name="T22" fmla="*/ 2079 w 2875"/>
                  <a:gd name="T23" fmla="*/ 946 h 2008"/>
                  <a:gd name="T24" fmla="*/ 2340 w 2875"/>
                  <a:gd name="T25" fmla="*/ 1258 h 2008"/>
                  <a:gd name="T26" fmla="*/ 2055 w 2875"/>
                  <a:gd name="T27" fmla="*/ 1396 h 2008"/>
                  <a:gd name="T28" fmla="*/ 1497 w 2875"/>
                  <a:gd name="T29" fmla="*/ 643 h 2008"/>
                  <a:gd name="T30" fmla="*/ 1494 w 2875"/>
                  <a:gd name="T31" fmla="*/ 722 h 2008"/>
                  <a:gd name="T32" fmla="*/ 1336 w 2875"/>
                  <a:gd name="T33" fmla="*/ 279 h 2008"/>
                  <a:gd name="T34" fmla="*/ 844 w 2875"/>
                  <a:gd name="T35" fmla="*/ 337 h 2008"/>
                  <a:gd name="T36" fmla="*/ 752 w 2875"/>
                  <a:gd name="T37" fmla="*/ 499 h 2008"/>
                  <a:gd name="T38" fmla="*/ 1074 w 2875"/>
                  <a:gd name="T39" fmla="*/ 559 h 2008"/>
                  <a:gd name="T40" fmla="*/ 1074 w 2875"/>
                  <a:gd name="T41" fmla="*/ 855 h 2008"/>
                  <a:gd name="T42" fmla="*/ 625 w 2875"/>
                  <a:gd name="T43" fmla="*/ 1219 h 2008"/>
                  <a:gd name="T44" fmla="*/ 447 w 2875"/>
                  <a:gd name="T45" fmla="*/ 1058 h 2008"/>
                  <a:gd name="T46" fmla="*/ 532 w 2875"/>
                  <a:gd name="T47" fmla="*/ 830 h 2008"/>
                  <a:gd name="T48" fmla="*/ 107 w 2875"/>
                  <a:gd name="T49" fmla="*/ 1057 h 2008"/>
                  <a:gd name="T50" fmla="*/ 455 w 2875"/>
                  <a:gd name="T51" fmla="*/ 1786 h 2008"/>
                  <a:gd name="T52" fmla="*/ 665 w 2875"/>
                  <a:gd name="T53" fmla="*/ 1941 h 2008"/>
                  <a:gd name="T54" fmla="*/ 988 w 2875"/>
                  <a:gd name="T55" fmla="*/ 1988 h 2008"/>
                  <a:gd name="T56" fmla="*/ 1124 w 2875"/>
                  <a:gd name="T57" fmla="*/ 1963 h 2008"/>
                  <a:gd name="T58" fmla="*/ 1162 w 2875"/>
                  <a:gd name="T59" fmla="*/ 1951 h 2008"/>
                  <a:gd name="T60" fmla="*/ 1404 w 2875"/>
                  <a:gd name="T61" fmla="*/ 1914 h 2008"/>
                  <a:gd name="T62" fmla="*/ 1672 w 2875"/>
                  <a:gd name="T63" fmla="*/ 1902 h 2008"/>
                  <a:gd name="T64" fmla="*/ 2014 w 2875"/>
                  <a:gd name="T65" fmla="*/ 1888 h 2008"/>
                  <a:gd name="T66" fmla="*/ 1987 w 2875"/>
                  <a:gd name="T67" fmla="*/ 1668 h 2008"/>
                  <a:gd name="T68" fmla="*/ 1986 w 2875"/>
                  <a:gd name="T69" fmla="*/ 1607 h 2008"/>
                  <a:gd name="T70" fmla="*/ 2307 w 2875"/>
                  <a:gd name="T71" fmla="*/ 1488 h 2008"/>
                  <a:gd name="T72" fmla="*/ 2774 w 2875"/>
                  <a:gd name="T73" fmla="*/ 1000 h 2008"/>
                  <a:gd name="T74" fmla="*/ 2594 w 2875"/>
                  <a:gd name="T75" fmla="*/ 833 h 2008"/>
                  <a:gd name="T76" fmla="*/ 2394 w 2875"/>
                  <a:gd name="T77" fmla="*/ 728 h 2008"/>
                  <a:gd name="T78" fmla="*/ 2038 w 2875"/>
                  <a:gd name="T79" fmla="*/ 737 h 2008"/>
                  <a:gd name="T80" fmla="*/ 2116 w 2875"/>
                  <a:gd name="T81" fmla="*/ 560 h 2008"/>
                  <a:gd name="T82" fmla="*/ 2380 w 2875"/>
                  <a:gd name="T83" fmla="*/ 358 h 2008"/>
                  <a:gd name="T84" fmla="*/ 2359 w 2875"/>
                  <a:gd name="T85" fmla="*/ 103 h 2008"/>
                  <a:gd name="T86" fmla="*/ 1756 w 2875"/>
                  <a:gd name="T87" fmla="*/ 166 h 2008"/>
                  <a:gd name="T88" fmla="*/ 1403 w 2875"/>
                  <a:gd name="T89" fmla="*/ 29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5" h="2008">
                    <a:moveTo>
                      <a:pt x="1683" y="1769"/>
                    </a:moveTo>
                    <a:lnTo>
                      <a:pt x="1607" y="1769"/>
                    </a:lnTo>
                    <a:cubicBezTo>
                      <a:pt x="1613" y="1747"/>
                      <a:pt x="1619" y="1739"/>
                      <a:pt x="1642" y="1737"/>
                    </a:cubicBezTo>
                    <a:cubicBezTo>
                      <a:pt x="1670" y="1735"/>
                      <a:pt x="1673" y="1751"/>
                      <a:pt x="1683" y="1769"/>
                    </a:cubicBezTo>
                    <a:close/>
                    <a:moveTo>
                      <a:pt x="1480" y="1524"/>
                    </a:moveTo>
                    <a:cubicBezTo>
                      <a:pt x="1480" y="1558"/>
                      <a:pt x="1482" y="1552"/>
                      <a:pt x="1494" y="1579"/>
                    </a:cubicBezTo>
                    <a:cubicBezTo>
                      <a:pt x="1507" y="1611"/>
                      <a:pt x="1537" y="1644"/>
                      <a:pt x="1426" y="1656"/>
                    </a:cubicBezTo>
                    <a:cubicBezTo>
                      <a:pt x="1391" y="1660"/>
                      <a:pt x="1255" y="1641"/>
                      <a:pt x="1223" y="1628"/>
                    </a:cubicBezTo>
                    <a:cubicBezTo>
                      <a:pt x="1221" y="1627"/>
                      <a:pt x="1219" y="1626"/>
                      <a:pt x="1218" y="1626"/>
                    </a:cubicBezTo>
                    <a:lnTo>
                      <a:pt x="1178" y="1615"/>
                    </a:lnTo>
                    <a:cubicBezTo>
                      <a:pt x="1146" y="1606"/>
                      <a:pt x="939" y="1503"/>
                      <a:pt x="985" y="1419"/>
                    </a:cubicBezTo>
                    <a:cubicBezTo>
                      <a:pt x="1003" y="1386"/>
                      <a:pt x="1023" y="1375"/>
                      <a:pt x="1065" y="1371"/>
                    </a:cubicBezTo>
                    <a:cubicBezTo>
                      <a:pt x="1070" y="1389"/>
                      <a:pt x="1133" y="1549"/>
                      <a:pt x="1209" y="1549"/>
                    </a:cubicBezTo>
                    <a:cubicBezTo>
                      <a:pt x="1343" y="1549"/>
                      <a:pt x="1431" y="1255"/>
                      <a:pt x="1454" y="1219"/>
                    </a:cubicBezTo>
                    <a:cubicBezTo>
                      <a:pt x="1478" y="1182"/>
                      <a:pt x="1506" y="1136"/>
                      <a:pt x="1565" y="1134"/>
                    </a:cubicBezTo>
                    <a:cubicBezTo>
                      <a:pt x="1565" y="1223"/>
                      <a:pt x="1557" y="1194"/>
                      <a:pt x="1537" y="1242"/>
                    </a:cubicBezTo>
                    <a:lnTo>
                      <a:pt x="1514" y="1329"/>
                    </a:lnTo>
                    <a:cubicBezTo>
                      <a:pt x="1506" y="1444"/>
                      <a:pt x="1480" y="1483"/>
                      <a:pt x="1480" y="1524"/>
                    </a:cubicBezTo>
                    <a:close/>
                    <a:moveTo>
                      <a:pt x="1768" y="1541"/>
                    </a:moveTo>
                    <a:cubicBezTo>
                      <a:pt x="1760" y="1510"/>
                      <a:pt x="1767" y="1518"/>
                      <a:pt x="1734" y="1515"/>
                    </a:cubicBezTo>
                    <a:cubicBezTo>
                      <a:pt x="1736" y="1450"/>
                      <a:pt x="1756" y="1449"/>
                      <a:pt x="1779" y="1408"/>
                    </a:cubicBezTo>
                    <a:cubicBezTo>
                      <a:pt x="1800" y="1371"/>
                      <a:pt x="1800" y="1336"/>
                      <a:pt x="1824" y="1300"/>
                    </a:cubicBezTo>
                    <a:cubicBezTo>
                      <a:pt x="1910" y="1168"/>
                      <a:pt x="1857" y="1222"/>
                      <a:pt x="1920" y="1092"/>
                    </a:cubicBezTo>
                    <a:cubicBezTo>
                      <a:pt x="1959" y="1013"/>
                      <a:pt x="1998" y="965"/>
                      <a:pt x="2079" y="946"/>
                    </a:cubicBezTo>
                    <a:cubicBezTo>
                      <a:pt x="2213" y="915"/>
                      <a:pt x="2535" y="852"/>
                      <a:pt x="2582" y="1031"/>
                    </a:cubicBezTo>
                    <a:cubicBezTo>
                      <a:pt x="2615" y="1155"/>
                      <a:pt x="2436" y="1229"/>
                      <a:pt x="2340" y="1258"/>
                    </a:cubicBezTo>
                    <a:cubicBezTo>
                      <a:pt x="2296" y="1271"/>
                      <a:pt x="2250" y="1314"/>
                      <a:pt x="2203" y="1333"/>
                    </a:cubicBezTo>
                    <a:cubicBezTo>
                      <a:pt x="2136" y="1360"/>
                      <a:pt x="2187" y="1351"/>
                      <a:pt x="2055" y="1396"/>
                    </a:cubicBezTo>
                    <a:cubicBezTo>
                      <a:pt x="1823" y="1474"/>
                      <a:pt x="1945" y="1422"/>
                      <a:pt x="1768" y="1541"/>
                    </a:cubicBezTo>
                    <a:close/>
                    <a:moveTo>
                      <a:pt x="1497" y="643"/>
                    </a:moveTo>
                    <a:cubicBezTo>
                      <a:pt x="1581" y="643"/>
                      <a:pt x="1701" y="635"/>
                      <a:pt x="1654" y="800"/>
                    </a:cubicBezTo>
                    <a:cubicBezTo>
                      <a:pt x="1625" y="904"/>
                      <a:pt x="1529" y="865"/>
                      <a:pt x="1494" y="722"/>
                    </a:cubicBezTo>
                    <a:cubicBezTo>
                      <a:pt x="1486" y="686"/>
                      <a:pt x="1496" y="684"/>
                      <a:pt x="1497" y="643"/>
                    </a:cubicBezTo>
                    <a:close/>
                    <a:moveTo>
                      <a:pt x="1336" y="279"/>
                    </a:moveTo>
                    <a:cubicBezTo>
                      <a:pt x="1171" y="279"/>
                      <a:pt x="1108" y="288"/>
                      <a:pt x="955" y="296"/>
                    </a:cubicBezTo>
                    <a:cubicBezTo>
                      <a:pt x="904" y="299"/>
                      <a:pt x="875" y="313"/>
                      <a:pt x="844" y="337"/>
                    </a:cubicBezTo>
                    <a:cubicBezTo>
                      <a:pt x="821" y="355"/>
                      <a:pt x="779" y="391"/>
                      <a:pt x="752" y="398"/>
                    </a:cubicBezTo>
                    <a:lnTo>
                      <a:pt x="752" y="499"/>
                    </a:lnTo>
                    <a:lnTo>
                      <a:pt x="870" y="508"/>
                    </a:lnTo>
                    <a:cubicBezTo>
                      <a:pt x="933" y="511"/>
                      <a:pt x="1023" y="527"/>
                      <a:pt x="1074" y="559"/>
                    </a:cubicBezTo>
                    <a:cubicBezTo>
                      <a:pt x="1093" y="571"/>
                      <a:pt x="1124" y="606"/>
                      <a:pt x="1124" y="635"/>
                    </a:cubicBezTo>
                    <a:cubicBezTo>
                      <a:pt x="1124" y="663"/>
                      <a:pt x="1073" y="719"/>
                      <a:pt x="1074" y="855"/>
                    </a:cubicBezTo>
                    <a:cubicBezTo>
                      <a:pt x="1074" y="992"/>
                      <a:pt x="1087" y="994"/>
                      <a:pt x="992" y="1044"/>
                    </a:cubicBezTo>
                    <a:cubicBezTo>
                      <a:pt x="916" y="1084"/>
                      <a:pt x="685" y="1219"/>
                      <a:pt x="625" y="1219"/>
                    </a:cubicBezTo>
                    <a:cubicBezTo>
                      <a:pt x="550" y="1219"/>
                      <a:pt x="606" y="1220"/>
                      <a:pt x="526" y="1141"/>
                    </a:cubicBezTo>
                    <a:cubicBezTo>
                      <a:pt x="497" y="1113"/>
                      <a:pt x="468" y="1090"/>
                      <a:pt x="447" y="1058"/>
                    </a:cubicBezTo>
                    <a:cubicBezTo>
                      <a:pt x="497" y="954"/>
                      <a:pt x="540" y="981"/>
                      <a:pt x="540" y="906"/>
                    </a:cubicBezTo>
                    <a:cubicBezTo>
                      <a:pt x="540" y="863"/>
                      <a:pt x="533" y="868"/>
                      <a:pt x="532" y="830"/>
                    </a:cubicBezTo>
                    <a:cubicBezTo>
                      <a:pt x="337" y="830"/>
                      <a:pt x="355" y="820"/>
                      <a:pt x="184" y="956"/>
                    </a:cubicBezTo>
                    <a:lnTo>
                      <a:pt x="107" y="1057"/>
                    </a:lnTo>
                    <a:cubicBezTo>
                      <a:pt x="0" y="1252"/>
                      <a:pt x="145" y="1411"/>
                      <a:pt x="268" y="1576"/>
                    </a:cubicBezTo>
                    <a:cubicBezTo>
                      <a:pt x="303" y="1623"/>
                      <a:pt x="418" y="1759"/>
                      <a:pt x="455" y="1786"/>
                    </a:cubicBezTo>
                    <a:cubicBezTo>
                      <a:pt x="495" y="1816"/>
                      <a:pt x="529" y="1843"/>
                      <a:pt x="571" y="1875"/>
                    </a:cubicBezTo>
                    <a:lnTo>
                      <a:pt x="665" y="1941"/>
                    </a:lnTo>
                    <a:cubicBezTo>
                      <a:pt x="709" y="1971"/>
                      <a:pt x="734" y="1969"/>
                      <a:pt x="764" y="1978"/>
                    </a:cubicBezTo>
                    <a:cubicBezTo>
                      <a:pt x="843" y="2001"/>
                      <a:pt x="879" y="2008"/>
                      <a:pt x="988" y="1988"/>
                    </a:cubicBezTo>
                    <a:cubicBezTo>
                      <a:pt x="1024" y="1981"/>
                      <a:pt x="997" y="1977"/>
                      <a:pt x="1040" y="1973"/>
                    </a:cubicBezTo>
                    <a:cubicBezTo>
                      <a:pt x="1087" y="1968"/>
                      <a:pt x="1074" y="1982"/>
                      <a:pt x="1124" y="1963"/>
                    </a:cubicBezTo>
                    <a:cubicBezTo>
                      <a:pt x="1126" y="1962"/>
                      <a:pt x="1124" y="1962"/>
                      <a:pt x="1142" y="1956"/>
                    </a:cubicBezTo>
                    <a:cubicBezTo>
                      <a:pt x="1143" y="1956"/>
                      <a:pt x="1162" y="1951"/>
                      <a:pt x="1162" y="1951"/>
                    </a:cubicBezTo>
                    <a:lnTo>
                      <a:pt x="1263" y="1925"/>
                    </a:lnTo>
                    <a:cubicBezTo>
                      <a:pt x="1339" y="1903"/>
                      <a:pt x="1309" y="1915"/>
                      <a:pt x="1404" y="1914"/>
                    </a:cubicBezTo>
                    <a:cubicBezTo>
                      <a:pt x="1448" y="1913"/>
                      <a:pt x="1451" y="1907"/>
                      <a:pt x="1489" y="1905"/>
                    </a:cubicBezTo>
                    <a:cubicBezTo>
                      <a:pt x="1549" y="1902"/>
                      <a:pt x="1613" y="1911"/>
                      <a:pt x="1672" y="1902"/>
                    </a:cubicBezTo>
                    <a:cubicBezTo>
                      <a:pt x="1839" y="1874"/>
                      <a:pt x="1760" y="1874"/>
                      <a:pt x="1921" y="1887"/>
                    </a:cubicBezTo>
                    <a:cubicBezTo>
                      <a:pt x="1951" y="1890"/>
                      <a:pt x="1984" y="1886"/>
                      <a:pt x="2014" y="1888"/>
                    </a:cubicBezTo>
                    <a:cubicBezTo>
                      <a:pt x="2181" y="1897"/>
                      <a:pt x="2334" y="1970"/>
                      <a:pt x="2267" y="1685"/>
                    </a:cubicBezTo>
                    <a:cubicBezTo>
                      <a:pt x="2134" y="1685"/>
                      <a:pt x="2220" y="1648"/>
                      <a:pt x="1987" y="1668"/>
                    </a:cubicBezTo>
                    <a:cubicBezTo>
                      <a:pt x="1935" y="1672"/>
                      <a:pt x="1932" y="1663"/>
                      <a:pt x="1912" y="1634"/>
                    </a:cubicBezTo>
                    <a:cubicBezTo>
                      <a:pt x="1948" y="1617"/>
                      <a:pt x="1934" y="1639"/>
                      <a:pt x="1986" y="1607"/>
                    </a:cubicBezTo>
                    <a:cubicBezTo>
                      <a:pt x="1992" y="1603"/>
                      <a:pt x="2001" y="1598"/>
                      <a:pt x="2008" y="1594"/>
                    </a:cubicBezTo>
                    <a:cubicBezTo>
                      <a:pt x="2048" y="1573"/>
                      <a:pt x="2216" y="1527"/>
                      <a:pt x="2307" y="1488"/>
                    </a:cubicBezTo>
                    <a:cubicBezTo>
                      <a:pt x="2384" y="1455"/>
                      <a:pt x="2600" y="1349"/>
                      <a:pt x="2659" y="1289"/>
                    </a:cubicBezTo>
                    <a:cubicBezTo>
                      <a:pt x="2716" y="1230"/>
                      <a:pt x="2875" y="1156"/>
                      <a:pt x="2774" y="1000"/>
                    </a:cubicBezTo>
                    <a:cubicBezTo>
                      <a:pt x="2730" y="932"/>
                      <a:pt x="2781" y="926"/>
                      <a:pt x="2667" y="895"/>
                    </a:cubicBezTo>
                    <a:cubicBezTo>
                      <a:pt x="2627" y="884"/>
                      <a:pt x="2620" y="864"/>
                      <a:pt x="2594" y="833"/>
                    </a:cubicBezTo>
                    <a:cubicBezTo>
                      <a:pt x="2566" y="798"/>
                      <a:pt x="2540" y="805"/>
                      <a:pt x="2512" y="780"/>
                    </a:cubicBezTo>
                    <a:cubicBezTo>
                      <a:pt x="2467" y="742"/>
                      <a:pt x="2503" y="728"/>
                      <a:pt x="2394" y="728"/>
                    </a:cubicBezTo>
                    <a:cubicBezTo>
                      <a:pt x="2319" y="728"/>
                      <a:pt x="2223" y="729"/>
                      <a:pt x="2153" y="740"/>
                    </a:cubicBezTo>
                    <a:cubicBezTo>
                      <a:pt x="2117" y="745"/>
                      <a:pt x="2066" y="751"/>
                      <a:pt x="2038" y="737"/>
                    </a:cubicBezTo>
                    <a:cubicBezTo>
                      <a:pt x="2015" y="725"/>
                      <a:pt x="1988" y="682"/>
                      <a:pt x="1988" y="635"/>
                    </a:cubicBezTo>
                    <a:cubicBezTo>
                      <a:pt x="1988" y="602"/>
                      <a:pt x="2089" y="571"/>
                      <a:pt x="2116" y="560"/>
                    </a:cubicBezTo>
                    <a:cubicBezTo>
                      <a:pt x="2173" y="537"/>
                      <a:pt x="2210" y="519"/>
                      <a:pt x="2259" y="491"/>
                    </a:cubicBezTo>
                    <a:cubicBezTo>
                      <a:pt x="2310" y="460"/>
                      <a:pt x="2356" y="413"/>
                      <a:pt x="2380" y="358"/>
                    </a:cubicBezTo>
                    <a:lnTo>
                      <a:pt x="2394" y="321"/>
                    </a:lnTo>
                    <a:cubicBezTo>
                      <a:pt x="2428" y="246"/>
                      <a:pt x="2439" y="184"/>
                      <a:pt x="2359" y="103"/>
                    </a:cubicBezTo>
                    <a:cubicBezTo>
                      <a:pt x="2257" y="0"/>
                      <a:pt x="2097" y="47"/>
                      <a:pt x="1968" y="90"/>
                    </a:cubicBezTo>
                    <a:cubicBezTo>
                      <a:pt x="1881" y="119"/>
                      <a:pt x="1887" y="128"/>
                      <a:pt x="1756" y="166"/>
                    </a:cubicBezTo>
                    <a:cubicBezTo>
                      <a:pt x="1626" y="205"/>
                      <a:pt x="1575" y="246"/>
                      <a:pt x="1452" y="294"/>
                    </a:cubicBezTo>
                    <a:cubicBezTo>
                      <a:pt x="1422" y="306"/>
                      <a:pt x="1436" y="301"/>
                      <a:pt x="1403" y="290"/>
                    </a:cubicBezTo>
                    <a:cubicBezTo>
                      <a:pt x="1377" y="282"/>
                      <a:pt x="1367" y="279"/>
                      <a:pt x="1336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5" name="Freeform 33"/>
              <p:cNvSpPr>
                <a:spLocks noEditPoints="1"/>
              </p:cNvSpPr>
              <p:nvPr/>
            </p:nvSpPr>
            <p:spPr bwMode="auto">
              <a:xfrm>
                <a:off x="6270909" y="5256259"/>
                <a:ext cx="650035" cy="791264"/>
              </a:xfrm>
              <a:custGeom>
                <a:avLst/>
                <a:gdLst>
                  <a:gd name="T0" fmla="*/ 943 w 2302"/>
                  <a:gd name="T1" fmla="*/ 2093 h 2775"/>
                  <a:gd name="T2" fmla="*/ 935 w 2302"/>
                  <a:gd name="T3" fmla="*/ 1957 h 2775"/>
                  <a:gd name="T4" fmla="*/ 1214 w 2302"/>
                  <a:gd name="T5" fmla="*/ 1898 h 2775"/>
                  <a:gd name="T6" fmla="*/ 1250 w 2302"/>
                  <a:gd name="T7" fmla="*/ 1993 h 2775"/>
                  <a:gd name="T8" fmla="*/ 923 w 2302"/>
                  <a:gd name="T9" fmla="*/ 1327 h 2775"/>
                  <a:gd name="T10" fmla="*/ 1019 w 2302"/>
                  <a:gd name="T11" fmla="*/ 1246 h 2775"/>
                  <a:gd name="T12" fmla="*/ 1517 w 2302"/>
                  <a:gd name="T13" fmla="*/ 1067 h 2775"/>
                  <a:gd name="T14" fmla="*/ 2022 w 2302"/>
                  <a:gd name="T15" fmla="*/ 1529 h 2775"/>
                  <a:gd name="T16" fmla="*/ 1975 w 2302"/>
                  <a:gd name="T17" fmla="*/ 1651 h 2775"/>
                  <a:gd name="T18" fmla="*/ 1638 w 2302"/>
                  <a:gd name="T19" fmla="*/ 2178 h 2775"/>
                  <a:gd name="T20" fmla="*/ 1392 w 2302"/>
                  <a:gd name="T21" fmla="*/ 1830 h 2775"/>
                  <a:gd name="T22" fmla="*/ 1392 w 2302"/>
                  <a:gd name="T23" fmla="*/ 1551 h 2775"/>
                  <a:gd name="T24" fmla="*/ 1534 w 2302"/>
                  <a:gd name="T25" fmla="*/ 1282 h 2775"/>
                  <a:gd name="T26" fmla="*/ 1211 w 2302"/>
                  <a:gd name="T27" fmla="*/ 1293 h 2775"/>
                  <a:gd name="T28" fmla="*/ 893 w 2302"/>
                  <a:gd name="T29" fmla="*/ 1466 h 2775"/>
                  <a:gd name="T30" fmla="*/ 1488 w 2302"/>
                  <a:gd name="T31" fmla="*/ 301 h 2775"/>
                  <a:gd name="T32" fmla="*/ 1307 w 2302"/>
                  <a:gd name="T33" fmla="*/ 391 h 2775"/>
                  <a:gd name="T34" fmla="*/ 1198 w 2302"/>
                  <a:gd name="T35" fmla="*/ 53 h 2775"/>
                  <a:gd name="T36" fmla="*/ 1169 w 2302"/>
                  <a:gd name="T37" fmla="*/ 75 h 2775"/>
                  <a:gd name="T38" fmla="*/ 989 w 2302"/>
                  <a:gd name="T39" fmla="*/ 420 h 2775"/>
                  <a:gd name="T40" fmla="*/ 571 w 2302"/>
                  <a:gd name="T41" fmla="*/ 603 h 2775"/>
                  <a:gd name="T42" fmla="*/ 696 w 2302"/>
                  <a:gd name="T43" fmla="*/ 800 h 2775"/>
                  <a:gd name="T44" fmla="*/ 901 w 2302"/>
                  <a:gd name="T45" fmla="*/ 1043 h 2775"/>
                  <a:gd name="T46" fmla="*/ 359 w 2302"/>
                  <a:gd name="T47" fmla="*/ 1111 h 2775"/>
                  <a:gd name="T48" fmla="*/ 80 w 2302"/>
                  <a:gd name="T49" fmla="*/ 1381 h 2775"/>
                  <a:gd name="T50" fmla="*/ 26 w 2302"/>
                  <a:gd name="T51" fmla="*/ 1834 h 2775"/>
                  <a:gd name="T52" fmla="*/ 317 w 2302"/>
                  <a:gd name="T53" fmla="*/ 2203 h 2775"/>
                  <a:gd name="T54" fmla="*/ 545 w 2302"/>
                  <a:gd name="T55" fmla="*/ 1839 h 2775"/>
                  <a:gd name="T56" fmla="*/ 684 w 2302"/>
                  <a:gd name="T57" fmla="*/ 1452 h 2775"/>
                  <a:gd name="T58" fmla="*/ 740 w 2302"/>
                  <a:gd name="T59" fmla="*/ 1754 h 2775"/>
                  <a:gd name="T60" fmla="*/ 930 w 2302"/>
                  <a:gd name="T61" fmla="*/ 1656 h 2775"/>
                  <a:gd name="T62" fmla="*/ 1265 w 2302"/>
                  <a:gd name="T63" fmla="*/ 1458 h 2775"/>
                  <a:gd name="T64" fmla="*/ 1049 w 2302"/>
                  <a:gd name="T65" fmla="*/ 1665 h 2775"/>
                  <a:gd name="T66" fmla="*/ 918 w 2302"/>
                  <a:gd name="T67" fmla="*/ 1746 h 2775"/>
                  <a:gd name="T68" fmla="*/ 579 w 2302"/>
                  <a:gd name="T69" fmla="*/ 1898 h 2775"/>
                  <a:gd name="T70" fmla="*/ 664 w 2302"/>
                  <a:gd name="T71" fmla="*/ 2237 h 2775"/>
                  <a:gd name="T72" fmla="*/ 848 w 2302"/>
                  <a:gd name="T73" fmla="*/ 2374 h 2775"/>
                  <a:gd name="T74" fmla="*/ 893 w 2302"/>
                  <a:gd name="T75" fmla="*/ 2677 h 2775"/>
                  <a:gd name="T76" fmla="*/ 1183 w 2302"/>
                  <a:gd name="T77" fmla="*/ 2604 h 2775"/>
                  <a:gd name="T78" fmla="*/ 1612 w 2302"/>
                  <a:gd name="T79" fmla="*/ 2482 h 2775"/>
                  <a:gd name="T80" fmla="*/ 2056 w 2302"/>
                  <a:gd name="T81" fmla="*/ 1894 h 2775"/>
                  <a:gd name="T82" fmla="*/ 2175 w 2302"/>
                  <a:gd name="T83" fmla="*/ 1529 h 2775"/>
                  <a:gd name="T84" fmla="*/ 2227 w 2302"/>
                  <a:gd name="T85" fmla="*/ 1277 h 2775"/>
                  <a:gd name="T86" fmla="*/ 2024 w 2302"/>
                  <a:gd name="T87" fmla="*/ 945 h 2775"/>
                  <a:gd name="T88" fmla="*/ 1731 w 2302"/>
                  <a:gd name="T89" fmla="*/ 899 h 2775"/>
                  <a:gd name="T90" fmla="*/ 1282 w 2302"/>
                  <a:gd name="T91" fmla="*/ 933 h 2775"/>
                  <a:gd name="T92" fmla="*/ 1553 w 2302"/>
                  <a:gd name="T93" fmla="*/ 636 h 2775"/>
                  <a:gd name="T94" fmla="*/ 1683 w 2302"/>
                  <a:gd name="T95" fmla="*/ 563 h 2775"/>
                  <a:gd name="T96" fmla="*/ 1633 w 2302"/>
                  <a:gd name="T97" fmla="*/ 40 h 2775"/>
                  <a:gd name="T98" fmla="*/ 1502 w 2302"/>
                  <a:gd name="T99" fmla="*/ 78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2" h="2775">
                    <a:moveTo>
                      <a:pt x="935" y="1957"/>
                    </a:moveTo>
                    <a:cubicBezTo>
                      <a:pt x="1034" y="2024"/>
                      <a:pt x="961" y="2093"/>
                      <a:pt x="943" y="2093"/>
                    </a:cubicBezTo>
                    <a:cubicBezTo>
                      <a:pt x="884" y="2093"/>
                      <a:pt x="897" y="2096"/>
                      <a:pt x="876" y="2067"/>
                    </a:cubicBezTo>
                    <a:cubicBezTo>
                      <a:pt x="838" y="2013"/>
                      <a:pt x="877" y="1971"/>
                      <a:pt x="935" y="1957"/>
                    </a:cubicBezTo>
                    <a:close/>
                    <a:moveTo>
                      <a:pt x="1250" y="1993"/>
                    </a:moveTo>
                    <a:cubicBezTo>
                      <a:pt x="1158" y="1970"/>
                      <a:pt x="1189" y="1946"/>
                      <a:pt x="1214" y="1898"/>
                    </a:cubicBezTo>
                    <a:cubicBezTo>
                      <a:pt x="1252" y="1907"/>
                      <a:pt x="1272" y="1930"/>
                      <a:pt x="1290" y="1957"/>
                    </a:cubicBezTo>
                    <a:lnTo>
                      <a:pt x="1250" y="1993"/>
                    </a:lnTo>
                    <a:close/>
                    <a:moveTo>
                      <a:pt x="893" y="1466"/>
                    </a:moveTo>
                    <a:lnTo>
                      <a:pt x="923" y="1327"/>
                    </a:lnTo>
                    <a:cubicBezTo>
                      <a:pt x="931" y="1299"/>
                      <a:pt x="934" y="1330"/>
                      <a:pt x="935" y="1280"/>
                    </a:cubicBezTo>
                    <a:cubicBezTo>
                      <a:pt x="998" y="1280"/>
                      <a:pt x="970" y="1269"/>
                      <a:pt x="1019" y="1246"/>
                    </a:cubicBezTo>
                    <a:cubicBezTo>
                      <a:pt x="1040" y="1236"/>
                      <a:pt x="1067" y="1229"/>
                      <a:pt x="1088" y="1222"/>
                    </a:cubicBezTo>
                    <a:cubicBezTo>
                      <a:pt x="1209" y="1179"/>
                      <a:pt x="1402" y="1081"/>
                      <a:pt x="1517" y="1067"/>
                    </a:cubicBezTo>
                    <a:cubicBezTo>
                      <a:pt x="1653" y="1050"/>
                      <a:pt x="1887" y="1045"/>
                      <a:pt x="2002" y="1127"/>
                    </a:cubicBezTo>
                    <a:cubicBezTo>
                      <a:pt x="2130" y="1220"/>
                      <a:pt x="2068" y="1347"/>
                      <a:pt x="2022" y="1529"/>
                    </a:cubicBezTo>
                    <a:cubicBezTo>
                      <a:pt x="2015" y="1556"/>
                      <a:pt x="2011" y="1575"/>
                      <a:pt x="2003" y="1595"/>
                    </a:cubicBezTo>
                    <a:cubicBezTo>
                      <a:pt x="1991" y="1626"/>
                      <a:pt x="1985" y="1625"/>
                      <a:pt x="1975" y="1651"/>
                    </a:cubicBezTo>
                    <a:cubicBezTo>
                      <a:pt x="1964" y="1681"/>
                      <a:pt x="1962" y="1716"/>
                      <a:pt x="1934" y="1788"/>
                    </a:cubicBezTo>
                    <a:cubicBezTo>
                      <a:pt x="1898" y="1880"/>
                      <a:pt x="1725" y="2178"/>
                      <a:pt x="1638" y="2178"/>
                    </a:cubicBezTo>
                    <a:cubicBezTo>
                      <a:pt x="1506" y="2178"/>
                      <a:pt x="1485" y="2185"/>
                      <a:pt x="1417" y="2084"/>
                    </a:cubicBezTo>
                    <a:cubicBezTo>
                      <a:pt x="1527" y="2011"/>
                      <a:pt x="1551" y="1867"/>
                      <a:pt x="1392" y="1830"/>
                    </a:cubicBezTo>
                    <a:cubicBezTo>
                      <a:pt x="1414" y="1735"/>
                      <a:pt x="1468" y="1850"/>
                      <a:pt x="1468" y="1678"/>
                    </a:cubicBezTo>
                    <a:cubicBezTo>
                      <a:pt x="1468" y="1651"/>
                      <a:pt x="1408" y="1618"/>
                      <a:pt x="1392" y="1551"/>
                    </a:cubicBezTo>
                    <a:cubicBezTo>
                      <a:pt x="1465" y="1502"/>
                      <a:pt x="1467" y="1491"/>
                      <a:pt x="1556" y="1444"/>
                    </a:cubicBezTo>
                    <a:cubicBezTo>
                      <a:pt x="1666" y="1385"/>
                      <a:pt x="1571" y="1315"/>
                      <a:pt x="1534" y="1282"/>
                    </a:cubicBezTo>
                    <a:cubicBezTo>
                      <a:pt x="1448" y="1206"/>
                      <a:pt x="1434" y="1221"/>
                      <a:pt x="1299" y="1221"/>
                    </a:cubicBezTo>
                    <a:cubicBezTo>
                      <a:pt x="1270" y="1221"/>
                      <a:pt x="1236" y="1276"/>
                      <a:pt x="1211" y="1293"/>
                    </a:cubicBezTo>
                    <a:cubicBezTo>
                      <a:pt x="1158" y="1330"/>
                      <a:pt x="1104" y="1349"/>
                      <a:pt x="1011" y="1416"/>
                    </a:cubicBezTo>
                    <a:cubicBezTo>
                      <a:pt x="978" y="1439"/>
                      <a:pt x="944" y="1462"/>
                      <a:pt x="893" y="1466"/>
                    </a:cubicBezTo>
                    <a:close/>
                    <a:moveTo>
                      <a:pt x="1502" y="78"/>
                    </a:moveTo>
                    <a:cubicBezTo>
                      <a:pt x="1502" y="179"/>
                      <a:pt x="1543" y="206"/>
                      <a:pt x="1488" y="301"/>
                    </a:cubicBezTo>
                    <a:cubicBezTo>
                      <a:pt x="1474" y="325"/>
                      <a:pt x="1462" y="338"/>
                      <a:pt x="1439" y="354"/>
                    </a:cubicBezTo>
                    <a:cubicBezTo>
                      <a:pt x="1395" y="384"/>
                      <a:pt x="1363" y="418"/>
                      <a:pt x="1307" y="391"/>
                    </a:cubicBezTo>
                    <a:cubicBezTo>
                      <a:pt x="1327" y="306"/>
                      <a:pt x="1350" y="200"/>
                      <a:pt x="1350" y="112"/>
                    </a:cubicBezTo>
                    <a:cubicBezTo>
                      <a:pt x="1350" y="14"/>
                      <a:pt x="1261" y="17"/>
                      <a:pt x="1198" y="53"/>
                    </a:cubicBezTo>
                    <a:lnTo>
                      <a:pt x="1187" y="59"/>
                    </a:lnTo>
                    <a:cubicBezTo>
                      <a:pt x="1173" y="69"/>
                      <a:pt x="1180" y="62"/>
                      <a:pt x="1169" y="75"/>
                    </a:cubicBezTo>
                    <a:cubicBezTo>
                      <a:pt x="1162" y="85"/>
                      <a:pt x="1164" y="85"/>
                      <a:pt x="1157" y="97"/>
                    </a:cubicBezTo>
                    <a:lnTo>
                      <a:pt x="989" y="420"/>
                    </a:lnTo>
                    <a:cubicBezTo>
                      <a:pt x="932" y="571"/>
                      <a:pt x="876" y="450"/>
                      <a:pt x="698" y="450"/>
                    </a:cubicBezTo>
                    <a:cubicBezTo>
                      <a:pt x="577" y="450"/>
                      <a:pt x="571" y="457"/>
                      <a:pt x="571" y="603"/>
                    </a:cubicBezTo>
                    <a:cubicBezTo>
                      <a:pt x="571" y="613"/>
                      <a:pt x="618" y="689"/>
                      <a:pt x="627" y="707"/>
                    </a:cubicBezTo>
                    <a:cubicBezTo>
                      <a:pt x="647" y="743"/>
                      <a:pt x="668" y="772"/>
                      <a:pt x="696" y="800"/>
                    </a:cubicBezTo>
                    <a:cubicBezTo>
                      <a:pt x="749" y="853"/>
                      <a:pt x="825" y="898"/>
                      <a:pt x="901" y="916"/>
                    </a:cubicBezTo>
                    <a:lnTo>
                      <a:pt x="901" y="1043"/>
                    </a:lnTo>
                    <a:cubicBezTo>
                      <a:pt x="825" y="1083"/>
                      <a:pt x="633" y="1238"/>
                      <a:pt x="571" y="1238"/>
                    </a:cubicBezTo>
                    <a:cubicBezTo>
                      <a:pt x="497" y="1238"/>
                      <a:pt x="453" y="1111"/>
                      <a:pt x="359" y="1111"/>
                    </a:cubicBezTo>
                    <a:cubicBezTo>
                      <a:pt x="257" y="1111"/>
                      <a:pt x="166" y="1245"/>
                      <a:pt x="115" y="1307"/>
                    </a:cubicBezTo>
                    <a:cubicBezTo>
                      <a:pt x="90" y="1338"/>
                      <a:pt x="95" y="1346"/>
                      <a:pt x="80" y="1381"/>
                    </a:cubicBezTo>
                    <a:cubicBezTo>
                      <a:pt x="35" y="1484"/>
                      <a:pt x="49" y="1554"/>
                      <a:pt x="25" y="1658"/>
                    </a:cubicBezTo>
                    <a:cubicBezTo>
                      <a:pt x="3" y="1755"/>
                      <a:pt x="0" y="1733"/>
                      <a:pt x="26" y="1834"/>
                    </a:cubicBezTo>
                    <a:cubicBezTo>
                      <a:pt x="49" y="1925"/>
                      <a:pt x="47" y="1918"/>
                      <a:pt x="89" y="1991"/>
                    </a:cubicBezTo>
                    <a:cubicBezTo>
                      <a:pt x="124" y="2053"/>
                      <a:pt x="229" y="2203"/>
                      <a:pt x="317" y="2203"/>
                    </a:cubicBezTo>
                    <a:cubicBezTo>
                      <a:pt x="436" y="2203"/>
                      <a:pt x="477" y="2208"/>
                      <a:pt x="507" y="2088"/>
                    </a:cubicBezTo>
                    <a:cubicBezTo>
                      <a:pt x="526" y="2011"/>
                      <a:pt x="545" y="1926"/>
                      <a:pt x="545" y="1839"/>
                    </a:cubicBezTo>
                    <a:cubicBezTo>
                      <a:pt x="545" y="1720"/>
                      <a:pt x="477" y="1710"/>
                      <a:pt x="551" y="1599"/>
                    </a:cubicBezTo>
                    <a:lnTo>
                      <a:pt x="684" y="1452"/>
                    </a:lnTo>
                    <a:cubicBezTo>
                      <a:pt x="784" y="1375"/>
                      <a:pt x="689" y="1568"/>
                      <a:pt x="689" y="1653"/>
                    </a:cubicBezTo>
                    <a:cubicBezTo>
                      <a:pt x="689" y="1702"/>
                      <a:pt x="727" y="1706"/>
                      <a:pt x="740" y="1754"/>
                    </a:cubicBezTo>
                    <a:lnTo>
                      <a:pt x="850" y="1754"/>
                    </a:lnTo>
                    <a:cubicBezTo>
                      <a:pt x="880" y="1709"/>
                      <a:pt x="883" y="1692"/>
                      <a:pt x="930" y="1656"/>
                    </a:cubicBezTo>
                    <a:cubicBezTo>
                      <a:pt x="1000" y="1602"/>
                      <a:pt x="1081" y="1572"/>
                      <a:pt x="1150" y="1521"/>
                    </a:cubicBezTo>
                    <a:cubicBezTo>
                      <a:pt x="1181" y="1498"/>
                      <a:pt x="1226" y="1467"/>
                      <a:pt x="1265" y="1458"/>
                    </a:cubicBezTo>
                    <a:cubicBezTo>
                      <a:pt x="1214" y="1554"/>
                      <a:pt x="1214" y="1572"/>
                      <a:pt x="1122" y="1628"/>
                    </a:cubicBezTo>
                    <a:lnTo>
                      <a:pt x="1049" y="1665"/>
                    </a:lnTo>
                    <a:cubicBezTo>
                      <a:pt x="1027" y="1678"/>
                      <a:pt x="1014" y="1691"/>
                      <a:pt x="988" y="1706"/>
                    </a:cubicBezTo>
                    <a:cubicBezTo>
                      <a:pt x="962" y="1722"/>
                      <a:pt x="943" y="1732"/>
                      <a:pt x="918" y="1746"/>
                    </a:cubicBezTo>
                    <a:cubicBezTo>
                      <a:pt x="744" y="1848"/>
                      <a:pt x="769" y="1780"/>
                      <a:pt x="658" y="1798"/>
                    </a:cubicBezTo>
                    <a:cubicBezTo>
                      <a:pt x="583" y="1810"/>
                      <a:pt x="579" y="1836"/>
                      <a:pt x="579" y="1898"/>
                    </a:cubicBezTo>
                    <a:cubicBezTo>
                      <a:pt x="579" y="1928"/>
                      <a:pt x="671" y="1995"/>
                      <a:pt x="692" y="2023"/>
                    </a:cubicBezTo>
                    <a:cubicBezTo>
                      <a:pt x="718" y="2059"/>
                      <a:pt x="664" y="2123"/>
                      <a:pt x="664" y="2237"/>
                    </a:cubicBezTo>
                    <a:cubicBezTo>
                      <a:pt x="664" y="2262"/>
                      <a:pt x="739" y="2337"/>
                      <a:pt x="762" y="2350"/>
                    </a:cubicBezTo>
                    <a:cubicBezTo>
                      <a:pt x="795" y="2368"/>
                      <a:pt x="812" y="2364"/>
                      <a:pt x="848" y="2374"/>
                    </a:cubicBezTo>
                    <a:cubicBezTo>
                      <a:pt x="895" y="2387"/>
                      <a:pt x="877" y="2404"/>
                      <a:pt x="918" y="2415"/>
                    </a:cubicBezTo>
                    <a:cubicBezTo>
                      <a:pt x="918" y="2482"/>
                      <a:pt x="893" y="2510"/>
                      <a:pt x="893" y="2677"/>
                    </a:cubicBezTo>
                    <a:cubicBezTo>
                      <a:pt x="893" y="2707"/>
                      <a:pt x="963" y="2775"/>
                      <a:pt x="1103" y="2684"/>
                    </a:cubicBezTo>
                    <a:cubicBezTo>
                      <a:pt x="1126" y="2669"/>
                      <a:pt x="1171" y="2629"/>
                      <a:pt x="1183" y="2604"/>
                    </a:cubicBezTo>
                    <a:cubicBezTo>
                      <a:pt x="1212" y="2540"/>
                      <a:pt x="1174" y="2425"/>
                      <a:pt x="1207" y="2339"/>
                    </a:cubicBezTo>
                    <a:cubicBezTo>
                      <a:pt x="1276" y="2153"/>
                      <a:pt x="1454" y="2482"/>
                      <a:pt x="1612" y="2482"/>
                    </a:cubicBezTo>
                    <a:cubicBezTo>
                      <a:pt x="1720" y="2482"/>
                      <a:pt x="1833" y="2340"/>
                      <a:pt x="1877" y="2265"/>
                    </a:cubicBezTo>
                    <a:cubicBezTo>
                      <a:pt x="1929" y="2179"/>
                      <a:pt x="2023" y="1992"/>
                      <a:pt x="2056" y="1894"/>
                    </a:cubicBezTo>
                    <a:cubicBezTo>
                      <a:pt x="2086" y="1807"/>
                      <a:pt x="2115" y="1781"/>
                      <a:pt x="2149" y="1630"/>
                    </a:cubicBezTo>
                    <a:lnTo>
                      <a:pt x="2175" y="1529"/>
                    </a:lnTo>
                    <a:cubicBezTo>
                      <a:pt x="2179" y="1510"/>
                      <a:pt x="2184" y="1501"/>
                      <a:pt x="2189" y="1484"/>
                    </a:cubicBezTo>
                    <a:cubicBezTo>
                      <a:pt x="2208" y="1426"/>
                      <a:pt x="2202" y="1341"/>
                      <a:pt x="2227" y="1277"/>
                    </a:cubicBezTo>
                    <a:cubicBezTo>
                      <a:pt x="2260" y="1189"/>
                      <a:pt x="2302" y="1157"/>
                      <a:pt x="2199" y="1058"/>
                    </a:cubicBezTo>
                    <a:cubicBezTo>
                      <a:pt x="2177" y="1036"/>
                      <a:pt x="2048" y="950"/>
                      <a:pt x="2024" y="945"/>
                    </a:cubicBezTo>
                    <a:cubicBezTo>
                      <a:pt x="1993" y="938"/>
                      <a:pt x="1965" y="939"/>
                      <a:pt x="1934" y="932"/>
                    </a:cubicBezTo>
                    <a:cubicBezTo>
                      <a:pt x="1873" y="919"/>
                      <a:pt x="1805" y="899"/>
                      <a:pt x="1731" y="899"/>
                    </a:cubicBezTo>
                    <a:cubicBezTo>
                      <a:pt x="1626" y="899"/>
                      <a:pt x="1547" y="941"/>
                      <a:pt x="1358" y="941"/>
                    </a:cubicBezTo>
                    <a:cubicBezTo>
                      <a:pt x="1316" y="941"/>
                      <a:pt x="1320" y="934"/>
                      <a:pt x="1282" y="933"/>
                    </a:cubicBezTo>
                    <a:cubicBezTo>
                      <a:pt x="1282" y="859"/>
                      <a:pt x="1262" y="813"/>
                      <a:pt x="1351" y="757"/>
                    </a:cubicBezTo>
                    <a:lnTo>
                      <a:pt x="1553" y="636"/>
                    </a:lnTo>
                    <a:cubicBezTo>
                      <a:pt x="1593" y="610"/>
                      <a:pt x="1589" y="605"/>
                      <a:pt x="1637" y="586"/>
                    </a:cubicBezTo>
                    <a:cubicBezTo>
                      <a:pt x="1650" y="580"/>
                      <a:pt x="1668" y="571"/>
                      <a:pt x="1683" y="563"/>
                    </a:cubicBezTo>
                    <a:cubicBezTo>
                      <a:pt x="1786" y="506"/>
                      <a:pt x="1790" y="441"/>
                      <a:pt x="1790" y="332"/>
                    </a:cubicBezTo>
                    <a:cubicBezTo>
                      <a:pt x="1790" y="213"/>
                      <a:pt x="1724" y="96"/>
                      <a:pt x="1633" y="40"/>
                    </a:cubicBezTo>
                    <a:lnTo>
                      <a:pt x="1617" y="30"/>
                    </a:lnTo>
                    <a:cubicBezTo>
                      <a:pt x="1567" y="0"/>
                      <a:pt x="1502" y="18"/>
                      <a:pt x="1502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7683654" y="5211762"/>
                <a:ext cx="777721" cy="795133"/>
                <a:chOff x="8128154" y="5211762"/>
                <a:chExt cx="777721" cy="795133"/>
              </a:xfrm>
              <a:grpFill/>
            </p:grpSpPr>
            <p:sp>
              <p:nvSpPr>
                <p:cNvPr id="150" name="Freeform 34"/>
                <p:cNvSpPr>
                  <a:spLocks noEditPoints="1"/>
                </p:cNvSpPr>
                <p:nvPr/>
              </p:nvSpPr>
              <p:spPr bwMode="auto">
                <a:xfrm>
                  <a:off x="8128154" y="5211762"/>
                  <a:ext cx="777721" cy="644232"/>
                </a:xfrm>
                <a:custGeom>
                  <a:avLst/>
                  <a:gdLst>
                    <a:gd name="T0" fmla="*/ 1651 w 2752"/>
                    <a:gd name="T1" fmla="*/ 1193 h 2259"/>
                    <a:gd name="T2" fmla="*/ 1795 w 2752"/>
                    <a:gd name="T3" fmla="*/ 939 h 2259"/>
                    <a:gd name="T4" fmla="*/ 1758 w 2752"/>
                    <a:gd name="T5" fmla="*/ 1045 h 2259"/>
                    <a:gd name="T6" fmla="*/ 1728 w 2752"/>
                    <a:gd name="T7" fmla="*/ 1184 h 2259"/>
                    <a:gd name="T8" fmla="*/ 2752 w 2752"/>
                    <a:gd name="T9" fmla="*/ 1370 h 2259"/>
                    <a:gd name="T10" fmla="*/ 2252 w 2752"/>
                    <a:gd name="T11" fmla="*/ 1498 h 2259"/>
                    <a:gd name="T12" fmla="*/ 1965 w 2752"/>
                    <a:gd name="T13" fmla="*/ 1396 h 2259"/>
                    <a:gd name="T14" fmla="*/ 2405 w 2752"/>
                    <a:gd name="T15" fmla="*/ 1303 h 2259"/>
                    <a:gd name="T16" fmla="*/ 1880 w 2752"/>
                    <a:gd name="T17" fmla="*/ 1286 h 2259"/>
                    <a:gd name="T18" fmla="*/ 1753 w 2752"/>
                    <a:gd name="T19" fmla="*/ 1430 h 2259"/>
                    <a:gd name="T20" fmla="*/ 1448 w 2752"/>
                    <a:gd name="T21" fmla="*/ 1429 h 2259"/>
                    <a:gd name="T22" fmla="*/ 1169 w 2752"/>
                    <a:gd name="T23" fmla="*/ 1480 h 2259"/>
                    <a:gd name="T24" fmla="*/ 911 w 2752"/>
                    <a:gd name="T25" fmla="*/ 1646 h 2259"/>
                    <a:gd name="T26" fmla="*/ 780 w 2752"/>
                    <a:gd name="T27" fmla="*/ 1726 h 2259"/>
                    <a:gd name="T28" fmla="*/ 518 w 2752"/>
                    <a:gd name="T29" fmla="*/ 1998 h 2259"/>
                    <a:gd name="T30" fmla="*/ 263 w 2752"/>
                    <a:gd name="T31" fmla="*/ 2259 h 2259"/>
                    <a:gd name="T32" fmla="*/ 0 w 2752"/>
                    <a:gd name="T33" fmla="*/ 2031 h 2259"/>
                    <a:gd name="T34" fmla="*/ 81 w 2752"/>
                    <a:gd name="T35" fmla="*/ 1781 h 2259"/>
                    <a:gd name="T36" fmla="*/ 314 w 2752"/>
                    <a:gd name="T37" fmla="*/ 1599 h 2259"/>
                    <a:gd name="T38" fmla="*/ 544 w 2752"/>
                    <a:gd name="T39" fmla="*/ 1685 h 2259"/>
                    <a:gd name="T40" fmla="*/ 763 w 2752"/>
                    <a:gd name="T41" fmla="*/ 1548 h 2259"/>
                    <a:gd name="T42" fmla="*/ 931 w 2752"/>
                    <a:gd name="T43" fmla="*/ 1480 h 2259"/>
                    <a:gd name="T44" fmla="*/ 1135 w 2752"/>
                    <a:gd name="T45" fmla="*/ 1447 h 2259"/>
                    <a:gd name="T46" fmla="*/ 1262 w 2752"/>
                    <a:gd name="T47" fmla="*/ 1396 h 2259"/>
                    <a:gd name="T48" fmla="*/ 1381 w 2752"/>
                    <a:gd name="T49" fmla="*/ 1345 h 2259"/>
                    <a:gd name="T50" fmla="*/ 1482 w 2752"/>
                    <a:gd name="T51" fmla="*/ 1133 h 2259"/>
                    <a:gd name="T52" fmla="*/ 1423 w 2752"/>
                    <a:gd name="T53" fmla="*/ 1226 h 2259"/>
                    <a:gd name="T54" fmla="*/ 1326 w 2752"/>
                    <a:gd name="T55" fmla="*/ 1151 h 2259"/>
                    <a:gd name="T56" fmla="*/ 1351 w 2752"/>
                    <a:gd name="T57" fmla="*/ 866 h 2259"/>
                    <a:gd name="T58" fmla="*/ 1541 w 2752"/>
                    <a:gd name="T59" fmla="*/ 845 h 2259"/>
                    <a:gd name="T60" fmla="*/ 1635 w 2752"/>
                    <a:gd name="T61" fmla="*/ 727 h 2259"/>
                    <a:gd name="T62" fmla="*/ 1582 w 2752"/>
                    <a:gd name="T63" fmla="*/ 538 h 2259"/>
                    <a:gd name="T64" fmla="*/ 1406 w 2752"/>
                    <a:gd name="T65" fmla="*/ 685 h 2259"/>
                    <a:gd name="T66" fmla="*/ 1262 w 2752"/>
                    <a:gd name="T67" fmla="*/ 1134 h 2259"/>
                    <a:gd name="T68" fmla="*/ 1177 w 2752"/>
                    <a:gd name="T69" fmla="*/ 1311 h 2259"/>
                    <a:gd name="T70" fmla="*/ 1135 w 2752"/>
                    <a:gd name="T71" fmla="*/ 1133 h 2259"/>
                    <a:gd name="T72" fmla="*/ 1008 w 2752"/>
                    <a:gd name="T73" fmla="*/ 1387 h 2259"/>
                    <a:gd name="T74" fmla="*/ 788 w 2752"/>
                    <a:gd name="T75" fmla="*/ 1218 h 2259"/>
                    <a:gd name="T76" fmla="*/ 915 w 2752"/>
                    <a:gd name="T77" fmla="*/ 888 h 2259"/>
                    <a:gd name="T78" fmla="*/ 1101 w 2752"/>
                    <a:gd name="T79" fmla="*/ 659 h 2259"/>
                    <a:gd name="T80" fmla="*/ 1067 w 2752"/>
                    <a:gd name="T81" fmla="*/ 337 h 2259"/>
                    <a:gd name="T82" fmla="*/ 1389 w 2752"/>
                    <a:gd name="T83" fmla="*/ 617 h 2259"/>
                    <a:gd name="T84" fmla="*/ 1618 w 2752"/>
                    <a:gd name="T85" fmla="*/ 337 h 2259"/>
                    <a:gd name="T86" fmla="*/ 1767 w 2752"/>
                    <a:gd name="T87" fmla="*/ 21 h 2259"/>
                    <a:gd name="T88" fmla="*/ 1814 w 2752"/>
                    <a:gd name="T89" fmla="*/ 331 h 2259"/>
                    <a:gd name="T90" fmla="*/ 1849 w 2752"/>
                    <a:gd name="T91" fmla="*/ 552 h 2259"/>
                    <a:gd name="T92" fmla="*/ 1990 w 2752"/>
                    <a:gd name="T93" fmla="*/ 329 h 2259"/>
                    <a:gd name="T94" fmla="*/ 2192 w 2752"/>
                    <a:gd name="T95" fmla="*/ 211 h 2259"/>
                    <a:gd name="T96" fmla="*/ 2021 w 2752"/>
                    <a:gd name="T97" fmla="*/ 783 h 2259"/>
                    <a:gd name="T98" fmla="*/ 1922 w 2752"/>
                    <a:gd name="T99" fmla="*/ 1057 h 2259"/>
                    <a:gd name="T100" fmla="*/ 2372 w 2752"/>
                    <a:gd name="T101" fmla="*/ 1115 h 2259"/>
                    <a:gd name="T102" fmla="*/ 2491 w 2752"/>
                    <a:gd name="T103" fmla="*/ 1152 h 2259"/>
                    <a:gd name="T104" fmla="*/ 2615 w 2752"/>
                    <a:gd name="T105" fmla="*/ 1178 h 2259"/>
                    <a:gd name="T106" fmla="*/ 2752 w 2752"/>
                    <a:gd name="T107" fmla="*/ 1349 h 2259"/>
                    <a:gd name="T108" fmla="*/ 1592 w 2752"/>
                    <a:gd name="T109" fmla="*/ 1049 h 2259"/>
                    <a:gd name="T110" fmla="*/ 1540 w 2752"/>
                    <a:gd name="T111" fmla="*/ 954 h 2259"/>
                    <a:gd name="T112" fmla="*/ 1609 w 2752"/>
                    <a:gd name="T113" fmla="*/ 922 h 2259"/>
                    <a:gd name="T114" fmla="*/ 1863 w 2752"/>
                    <a:gd name="T115" fmla="*/ 820 h 2259"/>
                    <a:gd name="T116" fmla="*/ 1838 w 2752"/>
                    <a:gd name="T117" fmla="*/ 693 h 2259"/>
                    <a:gd name="T118" fmla="*/ 1863 w 2752"/>
                    <a:gd name="T119" fmla="*/ 820 h 2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2" h="2259">
                      <a:moveTo>
                        <a:pt x="1728" y="1184"/>
                      </a:moveTo>
                      <a:cubicBezTo>
                        <a:pt x="1690" y="1184"/>
                        <a:pt x="1678" y="1180"/>
                        <a:pt x="1651" y="1193"/>
                      </a:cubicBezTo>
                      <a:cubicBezTo>
                        <a:pt x="1651" y="1141"/>
                        <a:pt x="1646" y="1151"/>
                        <a:pt x="1674" y="1122"/>
                      </a:cubicBezTo>
                      <a:cubicBezTo>
                        <a:pt x="1794" y="1002"/>
                        <a:pt x="1745" y="952"/>
                        <a:pt x="1795" y="939"/>
                      </a:cubicBezTo>
                      <a:cubicBezTo>
                        <a:pt x="1796" y="972"/>
                        <a:pt x="1809" y="981"/>
                        <a:pt x="1799" y="1002"/>
                      </a:cubicBezTo>
                      <a:cubicBezTo>
                        <a:pt x="1788" y="1025"/>
                        <a:pt x="1773" y="1009"/>
                        <a:pt x="1758" y="1045"/>
                      </a:cubicBezTo>
                      <a:cubicBezTo>
                        <a:pt x="1747" y="1073"/>
                        <a:pt x="1756" y="1095"/>
                        <a:pt x="1753" y="1125"/>
                      </a:cubicBezTo>
                      <a:cubicBezTo>
                        <a:pt x="1748" y="1177"/>
                        <a:pt x="1740" y="1139"/>
                        <a:pt x="1728" y="1184"/>
                      </a:cubicBezTo>
                      <a:close/>
                      <a:moveTo>
                        <a:pt x="2752" y="1349"/>
                      </a:moveTo>
                      <a:lnTo>
                        <a:pt x="2752" y="1370"/>
                      </a:lnTo>
                      <a:cubicBezTo>
                        <a:pt x="2749" y="1398"/>
                        <a:pt x="2729" y="1424"/>
                        <a:pt x="2686" y="1448"/>
                      </a:cubicBezTo>
                      <a:cubicBezTo>
                        <a:pt x="2529" y="1535"/>
                        <a:pt x="2421" y="1512"/>
                        <a:pt x="2252" y="1498"/>
                      </a:cubicBezTo>
                      <a:cubicBezTo>
                        <a:pt x="2153" y="1489"/>
                        <a:pt x="2076" y="1534"/>
                        <a:pt x="1965" y="1480"/>
                      </a:cubicBezTo>
                      <a:lnTo>
                        <a:pt x="1965" y="1396"/>
                      </a:lnTo>
                      <a:cubicBezTo>
                        <a:pt x="2044" y="1389"/>
                        <a:pt x="2121" y="1370"/>
                        <a:pt x="2210" y="1370"/>
                      </a:cubicBezTo>
                      <a:cubicBezTo>
                        <a:pt x="2286" y="1371"/>
                        <a:pt x="2369" y="1371"/>
                        <a:pt x="2405" y="1303"/>
                      </a:cubicBezTo>
                      <a:cubicBezTo>
                        <a:pt x="2343" y="1210"/>
                        <a:pt x="2133" y="1231"/>
                        <a:pt x="2029" y="1248"/>
                      </a:cubicBezTo>
                      <a:cubicBezTo>
                        <a:pt x="1977" y="1256"/>
                        <a:pt x="1916" y="1283"/>
                        <a:pt x="1880" y="1286"/>
                      </a:cubicBezTo>
                      <a:cubicBezTo>
                        <a:pt x="1874" y="1364"/>
                        <a:pt x="1860" y="1372"/>
                        <a:pt x="1829" y="1430"/>
                      </a:cubicBezTo>
                      <a:lnTo>
                        <a:pt x="1753" y="1430"/>
                      </a:lnTo>
                      <a:cubicBezTo>
                        <a:pt x="1740" y="1380"/>
                        <a:pt x="1634" y="1350"/>
                        <a:pt x="1561" y="1398"/>
                      </a:cubicBezTo>
                      <a:cubicBezTo>
                        <a:pt x="1532" y="1417"/>
                        <a:pt x="1512" y="1410"/>
                        <a:pt x="1448" y="1429"/>
                      </a:cubicBezTo>
                      <a:cubicBezTo>
                        <a:pt x="1402" y="1442"/>
                        <a:pt x="1359" y="1438"/>
                        <a:pt x="1313" y="1438"/>
                      </a:cubicBezTo>
                      <a:cubicBezTo>
                        <a:pt x="1298" y="1495"/>
                        <a:pt x="1239" y="1480"/>
                        <a:pt x="1169" y="1480"/>
                      </a:cubicBezTo>
                      <a:cubicBezTo>
                        <a:pt x="1150" y="1562"/>
                        <a:pt x="1109" y="1526"/>
                        <a:pt x="1042" y="1565"/>
                      </a:cubicBezTo>
                      <a:cubicBezTo>
                        <a:pt x="998" y="1591"/>
                        <a:pt x="957" y="1618"/>
                        <a:pt x="911" y="1646"/>
                      </a:cubicBezTo>
                      <a:cubicBezTo>
                        <a:pt x="885" y="1662"/>
                        <a:pt x="869" y="1671"/>
                        <a:pt x="842" y="1687"/>
                      </a:cubicBezTo>
                      <a:cubicBezTo>
                        <a:pt x="817" y="1703"/>
                        <a:pt x="805" y="1713"/>
                        <a:pt x="780" y="1726"/>
                      </a:cubicBezTo>
                      <a:cubicBezTo>
                        <a:pt x="727" y="1753"/>
                        <a:pt x="696" y="1770"/>
                        <a:pt x="648" y="1807"/>
                      </a:cubicBezTo>
                      <a:cubicBezTo>
                        <a:pt x="586" y="1854"/>
                        <a:pt x="564" y="1937"/>
                        <a:pt x="518" y="1998"/>
                      </a:cubicBezTo>
                      <a:cubicBezTo>
                        <a:pt x="463" y="2072"/>
                        <a:pt x="490" y="2060"/>
                        <a:pt x="464" y="2105"/>
                      </a:cubicBezTo>
                      <a:cubicBezTo>
                        <a:pt x="418" y="2185"/>
                        <a:pt x="374" y="2259"/>
                        <a:pt x="263" y="2259"/>
                      </a:cubicBezTo>
                      <a:cubicBezTo>
                        <a:pt x="171" y="2259"/>
                        <a:pt x="130" y="2237"/>
                        <a:pt x="90" y="2170"/>
                      </a:cubicBezTo>
                      <a:cubicBezTo>
                        <a:pt x="66" y="2129"/>
                        <a:pt x="0" y="2071"/>
                        <a:pt x="0" y="2031"/>
                      </a:cubicBezTo>
                      <a:cubicBezTo>
                        <a:pt x="0" y="1981"/>
                        <a:pt x="7" y="1918"/>
                        <a:pt x="23" y="1876"/>
                      </a:cubicBezTo>
                      <a:cubicBezTo>
                        <a:pt x="37" y="1839"/>
                        <a:pt x="61" y="1811"/>
                        <a:pt x="81" y="1781"/>
                      </a:cubicBezTo>
                      <a:lnTo>
                        <a:pt x="195" y="1599"/>
                      </a:lnTo>
                      <a:lnTo>
                        <a:pt x="314" y="1599"/>
                      </a:lnTo>
                      <a:cubicBezTo>
                        <a:pt x="320" y="1622"/>
                        <a:pt x="344" y="1660"/>
                        <a:pt x="359" y="1680"/>
                      </a:cubicBezTo>
                      <a:cubicBezTo>
                        <a:pt x="404" y="1740"/>
                        <a:pt x="493" y="1742"/>
                        <a:pt x="544" y="1685"/>
                      </a:cubicBezTo>
                      <a:cubicBezTo>
                        <a:pt x="568" y="1658"/>
                        <a:pt x="563" y="1644"/>
                        <a:pt x="607" y="1629"/>
                      </a:cubicBezTo>
                      <a:cubicBezTo>
                        <a:pt x="666" y="1610"/>
                        <a:pt x="710" y="1576"/>
                        <a:pt x="763" y="1548"/>
                      </a:cubicBezTo>
                      <a:cubicBezTo>
                        <a:pt x="795" y="1531"/>
                        <a:pt x="820" y="1536"/>
                        <a:pt x="853" y="1520"/>
                      </a:cubicBezTo>
                      <a:cubicBezTo>
                        <a:pt x="886" y="1505"/>
                        <a:pt x="890" y="1491"/>
                        <a:pt x="931" y="1480"/>
                      </a:cubicBezTo>
                      <a:cubicBezTo>
                        <a:pt x="951" y="1474"/>
                        <a:pt x="958" y="1475"/>
                        <a:pt x="983" y="1472"/>
                      </a:cubicBezTo>
                      <a:cubicBezTo>
                        <a:pt x="1057" y="1464"/>
                        <a:pt x="1021" y="1447"/>
                        <a:pt x="1135" y="1447"/>
                      </a:cubicBezTo>
                      <a:cubicBezTo>
                        <a:pt x="1137" y="1418"/>
                        <a:pt x="1141" y="1416"/>
                        <a:pt x="1152" y="1396"/>
                      </a:cubicBezTo>
                      <a:lnTo>
                        <a:pt x="1262" y="1396"/>
                      </a:lnTo>
                      <a:cubicBezTo>
                        <a:pt x="1264" y="1367"/>
                        <a:pt x="1268" y="1365"/>
                        <a:pt x="1279" y="1345"/>
                      </a:cubicBezTo>
                      <a:lnTo>
                        <a:pt x="1381" y="1345"/>
                      </a:lnTo>
                      <a:cubicBezTo>
                        <a:pt x="1414" y="1282"/>
                        <a:pt x="1429" y="1260"/>
                        <a:pt x="1524" y="1260"/>
                      </a:cubicBezTo>
                      <a:cubicBezTo>
                        <a:pt x="1498" y="1210"/>
                        <a:pt x="1496" y="1195"/>
                        <a:pt x="1482" y="1133"/>
                      </a:cubicBezTo>
                      <a:lnTo>
                        <a:pt x="1423" y="1133"/>
                      </a:lnTo>
                      <a:lnTo>
                        <a:pt x="1423" y="1226"/>
                      </a:lnTo>
                      <a:lnTo>
                        <a:pt x="1338" y="1226"/>
                      </a:lnTo>
                      <a:cubicBezTo>
                        <a:pt x="1336" y="1201"/>
                        <a:pt x="1324" y="1169"/>
                        <a:pt x="1326" y="1151"/>
                      </a:cubicBezTo>
                      <a:cubicBezTo>
                        <a:pt x="1333" y="1083"/>
                        <a:pt x="1345" y="1194"/>
                        <a:pt x="1346" y="913"/>
                      </a:cubicBezTo>
                      <a:cubicBezTo>
                        <a:pt x="1346" y="892"/>
                        <a:pt x="1345" y="885"/>
                        <a:pt x="1351" y="866"/>
                      </a:cubicBezTo>
                      <a:lnTo>
                        <a:pt x="1364" y="838"/>
                      </a:lnTo>
                      <a:cubicBezTo>
                        <a:pt x="1414" y="762"/>
                        <a:pt x="1489" y="841"/>
                        <a:pt x="1541" y="845"/>
                      </a:cubicBezTo>
                      <a:cubicBezTo>
                        <a:pt x="1543" y="795"/>
                        <a:pt x="1565" y="773"/>
                        <a:pt x="1575" y="727"/>
                      </a:cubicBezTo>
                      <a:lnTo>
                        <a:pt x="1635" y="727"/>
                      </a:lnTo>
                      <a:lnTo>
                        <a:pt x="1636" y="618"/>
                      </a:lnTo>
                      <a:cubicBezTo>
                        <a:pt x="1642" y="566"/>
                        <a:pt x="1666" y="484"/>
                        <a:pt x="1582" y="538"/>
                      </a:cubicBezTo>
                      <a:cubicBezTo>
                        <a:pt x="1512" y="584"/>
                        <a:pt x="1495" y="651"/>
                        <a:pt x="1406" y="651"/>
                      </a:cubicBezTo>
                      <a:lnTo>
                        <a:pt x="1406" y="685"/>
                      </a:lnTo>
                      <a:cubicBezTo>
                        <a:pt x="1406" y="754"/>
                        <a:pt x="1270" y="828"/>
                        <a:pt x="1262" y="939"/>
                      </a:cubicBezTo>
                      <a:cubicBezTo>
                        <a:pt x="1258" y="1000"/>
                        <a:pt x="1264" y="1071"/>
                        <a:pt x="1262" y="1134"/>
                      </a:cubicBezTo>
                      <a:cubicBezTo>
                        <a:pt x="1261" y="1186"/>
                        <a:pt x="1246" y="1261"/>
                        <a:pt x="1245" y="1311"/>
                      </a:cubicBezTo>
                      <a:lnTo>
                        <a:pt x="1177" y="1311"/>
                      </a:lnTo>
                      <a:cubicBezTo>
                        <a:pt x="1169" y="1274"/>
                        <a:pt x="1159" y="1265"/>
                        <a:pt x="1152" y="1227"/>
                      </a:cubicBezTo>
                      <a:cubicBezTo>
                        <a:pt x="1146" y="1194"/>
                        <a:pt x="1142" y="1164"/>
                        <a:pt x="1135" y="1133"/>
                      </a:cubicBezTo>
                      <a:cubicBezTo>
                        <a:pt x="1097" y="1154"/>
                        <a:pt x="1106" y="1143"/>
                        <a:pt x="1089" y="1189"/>
                      </a:cubicBezTo>
                      <a:cubicBezTo>
                        <a:pt x="1064" y="1254"/>
                        <a:pt x="1023" y="1321"/>
                        <a:pt x="1008" y="1387"/>
                      </a:cubicBezTo>
                      <a:cubicBezTo>
                        <a:pt x="946" y="1387"/>
                        <a:pt x="897" y="1393"/>
                        <a:pt x="857" y="1344"/>
                      </a:cubicBezTo>
                      <a:cubicBezTo>
                        <a:pt x="838" y="1321"/>
                        <a:pt x="788" y="1254"/>
                        <a:pt x="788" y="1218"/>
                      </a:cubicBezTo>
                      <a:cubicBezTo>
                        <a:pt x="788" y="1082"/>
                        <a:pt x="852" y="1144"/>
                        <a:pt x="863" y="1039"/>
                      </a:cubicBezTo>
                      <a:cubicBezTo>
                        <a:pt x="870" y="984"/>
                        <a:pt x="855" y="888"/>
                        <a:pt x="915" y="888"/>
                      </a:cubicBezTo>
                      <a:cubicBezTo>
                        <a:pt x="970" y="888"/>
                        <a:pt x="998" y="911"/>
                        <a:pt x="1042" y="922"/>
                      </a:cubicBezTo>
                      <a:cubicBezTo>
                        <a:pt x="1151" y="849"/>
                        <a:pt x="1110" y="799"/>
                        <a:pt x="1101" y="659"/>
                      </a:cubicBezTo>
                      <a:cubicBezTo>
                        <a:pt x="1098" y="606"/>
                        <a:pt x="1089" y="550"/>
                        <a:pt x="1084" y="498"/>
                      </a:cubicBezTo>
                      <a:cubicBezTo>
                        <a:pt x="1080" y="449"/>
                        <a:pt x="1068" y="383"/>
                        <a:pt x="1067" y="337"/>
                      </a:cubicBezTo>
                      <a:cubicBezTo>
                        <a:pt x="1105" y="317"/>
                        <a:pt x="1264" y="143"/>
                        <a:pt x="1313" y="430"/>
                      </a:cubicBezTo>
                      <a:cubicBezTo>
                        <a:pt x="1326" y="509"/>
                        <a:pt x="1307" y="615"/>
                        <a:pt x="1389" y="617"/>
                      </a:cubicBezTo>
                      <a:cubicBezTo>
                        <a:pt x="1394" y="555"/>
                        <a:pt x="1433" y="500"/>
                        <a:pt x="1499" y="498"/>
                      </a:cubicBezTo>
                      <a:cubicBezTo>
                        <a:pt x="1516" y="426"/>
                        <a:pt x="1540" y="356"/>
                        <a:pt x="1618" y="337"/>
                      </a:cubicBezTo>
                      <a:cubicBezTo>
                        <a:pt x="1618" y="193"/>
                        <a:pt x="1655" y="196"/>
                        <a:pt x="1722" y="111"/>
                      </a:cubicBezTo>
                      <a:cubicBezTo>
                        <a:pt x="1750" y="75"/>
                        <a:pt x="1714" y="35"/>
                        <a:pt x="1767" y="21"/>
                      </a:cubicBezTo>
                      <a:cubicBezTo>
                        <a:pt x="1843" y="0"/>
                        <a:pt x="1885" y="50"/>
                        <a:pt x="1948" y="83"/>
                      </a:cubicBezTo>
                      <a:cubicBezTo>
                        <a:pt x="1944" y="240"/>
                        <a:pt x="1908" y="245"/>
                        <a:pt x="1814" y="331"/>
                      </a:cubicBezTo>
                      <a:cubicBezTo>
                        <a:pt x="1697" y="439"/>
                        <a:pt x="1770" y="464"/>
                        <a:pt x="1770" y="617"/>
                      </a:cubicBezTo>
                      <a:lnTo>
                        <a:pt x="1849" y="552"/>
                      </a:lnTo>
                      <a:cubicBezTo>
                        <a:pt x="1878" y="516"/>
                        <a:pt x="1907" y="498"/>
                        <a:pt x="1956" y="498"/>
                      </a:cubicBezTo>
                      <a:cubicBezTo>
                        <a:pt x="1956" y="393"/>
                        <a:pt x="1944" y="418"/>
                        <a:pt x="1990" y="329"/>
                      </a:cubicBezTo>
                      <a:cubicBezTo>
                        <a:pt x="2025" y="262"/>
                        <a:pt x="2031" y="206"/>
                        <a:pt x="2123" y="190"/>
                      </a:cubicBezTo>
                      <a:cubicBezTo>
                        <a:pt x="2162" y="183"/>
                        <a:pt x="2171" y="190"/>
                        <a:pt x="2192" y="211"/>
                      </a:cubicBezTo>
                      <a:cubicBezTo>
                        <a:pt x="2251" y="271"/>
                        <a:pt x="2325" y="422"/>
                        <a:pt x="2216" y="479"/>
                      </a:cubicBezTo>
                      <a:cubicBezTo>
                        <a:pt x="1964" y="611"/>
                        <a:pt x="2076" y="697"/>
                        <a:pt x="2021" y="783"/>
                      </a:cubicBezTo>
                      <a:cubicBezTo>
                        <a:pt x="1988" y="835"/>
                        <a:pt x="1988" y="782"/>
                        <a:pt x="1981" y="870"/>
                      </a:cubicBezTo>
                      <a:cubicBezTo>
                        <a:pt x="1975" y="942"/>
                        <a:pt x="1922" y="981"/>
                        <a:pt x="1922" y="1057"/>
                      </a:cubicBezTo>
                      <a:cubicBezTo>
                        <a:pt x="1922" y="1133"/>
                        <a:pt x="2037" y="1099"/>
                        <a:pt x="2109" y="1099"/>
                      </a:cubicBezTo>
                      <a:cubicBezTo>
                        <a:pt x="2195" y="1099"/>
                        <a:pt x="2292" y="1102"/>
                        <a:pt x="2372" y="1115"/>
                      </a:cubicBezTo>
                      <a:cubicBezTo>
                        <a:pt x="2401" y="1120"/>
                        <a:pt x="2417" y="1121"/>
                        <a:pt x="2441" y="1131"/>
                      </a:cubicBezTo>
                      <a:cubicBezTo>
                        <a:pt x="2459" y="1138"/>
                        <a:pt x="2474" y="1150"/>
                        <a:pt x="2491" y="1152"/>
                      </a:cubicBezTo>
                      <a:cubicBezTo>
                        <a:pt x="2518" y="1156"/>
                        <a:pt x="2511" y="1144"/>
                        <a:pt x="2555" y="1161"/>
                      </a:cubicBezTo>
                      <a:cubicBezTo>
                        <a:pt x="2583" y="1171"/>
                        <a:pt x="2583" y="1170"/>
                        <a:pt x="2615" y="1178"/>
                      </a:cubicBezTo>
                      <a:cubicBezTo>
                        <a:pt x="2657" y="1189"/>
                        <a:pt x="2675" y="1211"/>
                        <a:pt x="2700" y="1244"/>
                      </a:cubicBezTo>
                      <a:cubicBezTo>
                        <a:pt x="2728" y="1281"/>
                        <a:pt x="2748" y="1317"/>
                        <a:pt x="2752" y="1349"/>
                      </a:cubicBezTo>
                      <a:close/>
                      <a:moveTo>
                        <a:pt x="1592" y="998"/>
                      </a:moveTo>
                      <a:lnTo>
                        <a:pt x="1592" y="1049"/>
                      </a:lnTo>
                      <a:cubicBezTo>
                        <a:pt x="1548" y="1048"/>
                        <a:pt x="1508" y="1033"/>
                        <a:pt x="1508" y="989"/>
                      </a:cubicBezTo>
                      <a:cubicBezTo>
                        <a:pt x="1508" y="962"/>
                        <a:pt x="1526" y="969"/>
                        <a:pt x="1540" y="954"/>
                      </a:cubicBezTo>
                      <a:cubicBezTo>
                        <a:pt x="1554" y="939"/>
                        <a:pt x="1552" y="932"/>
                        <a:pt x="1558" y="905"/>
                      </a:cubicBezTo>
                      <a:cubicBezTo>
                        <a:pt x="1575" y="913"/>
                        <a:pt x="1589" y="917"/>
                        <a:pt x="1609" y="922"/>
                      </a:cubicBezTo>
                      <a:cubicBezTo>
                        <a:pt x="1602" y="952"/>
                        <a:pt x="1592" y="961"/>
                        <a:pt x="1592" y="998"/>
                      </a:cubicBezTo>
                      <a:close/>
                      <a:moveTo>
                        <a:pt x="1863" y="820"/>
                      </a:moveTo>
                      <a:cubicBezTo>
                        <a:pt x="1814" y="820"/>
                        <a:pt x="1798" y="815"/>
                        <a:pt x="1762" y="812"/>
                      </a:cubicBezTo>
                      <a:cubicBezTo>
                        <a:pt x="1764" y="719"/>
                        <a:pt x="1836" y="782"/>
                        <a:pt x="1838" y="693"/>
                      </a:cubicBezTo>
                      <a:cubicBezTo>
                        <a:pt x="1854" y="701"/>
                        <a:pt x="1883" y="708"/>
                        <a:pt x="1905" y="710"/>
                      </a:cubicBezTo>
                      <a:cubicBezTo>
                        <a:pt x="1902" y="756"/>
                        <a:pt x="1874" y="775"/>
                        <a:pt x="1863" y="8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51" name="Freeform 36"/>
                <p:cNvSpPr/>
                <p:nvPr/>
              </p:nvSpPr>
              <p:spPr bwMode="auto">
                <a:xfrm>
                  <a:off x="8364179" y="5627708"/>
                  <a:ext cx="381123" cy="379187"/>
                </a:xfrm>
                <a:custGeom>
                  <a:avLst/>
                  <a:gdLst>
                    <a:gd name="T0" fmla="*/ 224 w 1353"/>
                    <a:gd name="T1" fmla="*/ 424 h 1330"/>
                    <a:gd name="T2" fmla="*/ 406 w 1353"/>
                    <a:gd name="T3" fmla="*/ 335 h 1330"/>
                    <a:gd name="T4" fmla="*/ 491 w 1353"/>
                    <a:gd name="T5" fmla="*/ 285 h 1330"/>
                    <a:gd name="T6" fmla="*/ 656 w 1353"/>
                    <a:gd name="T7" fmla="*/ 254 h 1330"/>
                    <a:gd name="T8" fmla="*/ 552 w 1353"/>
                    <a:gd name="T9" fmla="*/ 320 h 1330"/>
                    <a:gd name="T10" fmla="*/ 497 w 1353"/>
                    <a:gd name="T11" fmla="*/ 383 h 1330"/>
                    <a:gd name="T12" fmla="*/ 496 w 1353"/>
                    <a:gd name="T13" fmla="*/ 542 h 1330"/>
                    <a:gd name="T14" fmla="*/ 313 w 1353"/>
                    <a:gd name="T15" fmla="*/ 597 h 1330"/>
                    <a:gd name="T16" fmla="*/ 97 w 1353"/>
                    <a:gd name="T17" fmla="*/ 551 h 1330"/>
                    <a:gd name="T18" fmla="*/ 78 w 1353"/>
                    <a:gd name="T19" fmla="*/ 747 h 1330"/>
                    <a:gd name="T20" fmla="*/ 266 w 1353"/>
                    <a:gd name="T21" fmla="*/ 898 h 1330"/>
                    <a:gd name="T22" fmla="*/ 586 w 1353"/>
                    <a:gd name="T23" fmla="*/ 860 h 1330"/>
                    <a:gd name="T24" fmla="*/ 527 w 1353"/>
                    <a:gd name="T25" fmla="*/ 1006 h 1330"/>
                    <a:gd name="T26" fmla="*/ 269 w 1353"/>
                    <a:gd name="T27" fmla="*/ 1133 h 1330"/>
                    <a:gd name="T28" fmla="*/ 4 w 1353"/>
                    <a:gd name="T29" fmla="*/ 1127 h 1330"/>
                    <a:gd name="T30" fmla="*/ 92 w 1353"/>
                    <a:gd name="T31" fmla="*/ 1216 h 1330"/>
                    <a:gd name="T32" fmla="*/ 162 w 1353"/>
                    <a:gd name="T33" fmla="*/ 1239 h 1330"/>
                    <a:gd name="T34" fmla="*/ 191 w 1353"/>
                    <a:gd name="T35" fmla="*/ 1253 h 1330"/>
                    <a:gd name="T36" fmla="*/ 272 w 1353"/>
                    <a:gd name="T37" fmla="*/ 1273 h 1330"/>
                    <a:gd name="T38" fmla="*/ 373 w 1353"/>
                    <a:gd name="T39" fmla="*/ 1298 h 1330"/>
                    <a:gd name="T40" fmla="*/ 588 w 1353"/>
                    <a:gd name="T41" fmla="*/ 1330 h 1330"/>
                    <a:gd name="T42" fmla="*/ 701 w 1353"/>
                    <a:gd name="T43" fmla="*/ 1282 h 1330"/>
                    <a:gd name="T44" fmla="*/ 771 w 1353"/>
                    <a:gd name="T45" fmla="*/ 1175 h 1330"/>
                    <a:gd name="T46" fmla="*/ 848 w 1353"/>
                    <a:gd name="T47" fmla="*/ 980 h 1330"/>
                    <a:gd name="T48" fmla="*/ 867 w 1353"/>
                    <a:gd name="T49" fmla="*/ 906 h 1330"/>
                    <a:gd name="T50" fmla="*/ 1104 w 1353"/>
                    <a:gd name="T51" fmla="*/ 635 h 1330"/>
                    <a:gd name="T52" fmla="*/ 1236 w 1353"/>
                    <a:gd name="T53" fmla="*/ 650 h 1330"/>
                    <a:gd name="T54" fmla="*/ 1301 w 1353"/>
                    <a:gd name="T55" fmla="*/ 464 h 1330"/>
                    <a:gd name="T56" fmla="*/ 1045 w 1353"/>
                    <a:gd name="T57" fmla="*/ 348 h 1330"/>
                    <a:gd name="T58" fmla="*/ 801 w 1353"/>
                    <a:gd name="T59" fmla="*/ 426 h 1330"/>
                    <a:gd name="T60" fmla="*/ 789 w 1353"/>
                    <a:gd name="T61" fmla="*/ 328 h 1330"/>
                    <a:gd name="T62" fmla="*/ 865 w 1353"/>
                    <a:gd name="T63" fmla="*/ 278 h 1330"/>
                    <a:gd name="T64" fmla="*/ 928 w 1353"/>
                    <a:gd name="T65" fmla="*/ 222 h 1330"/>
                    <a:gd name="T66" fmla="*/ 910 w 1353"/>
                    <a:gd name="T67" fmla="*/ 51 h 1330"/>
                    <a:gd name="T68" fmla="*/ 791 w 1353"/>
                    <a:gd name="T69" fmla="*/ 0 h 1330"/>
                    <a:gd name="T70" fmla="*/ 537 w 1353"/>
                    <a:gd name="T71" fmla="*/ 51 h 1330"/>
                    <a:gd name="T72" fmla="*/ 290 w 1353"/>
                    <a:gd name="T73" fmla="*/ 177 h 1330"/>
                    <a:gd name="T74" fmla="*/ 192 w 1353"/>
                    <a:gd name="T75" fmla="*/ 332 h 1330"/>
                    <a:gd name="T76" fmla="*/ 224 w 1353"/>
                    <a:gd name="T77" fmla="*/ 424 h 1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53" h="1330">
                      <a:moveTo>
                        <a:pt x="224" y="424"/>
                      </a:moveTo>
                      <a:cubicBezTo>
                        <a:pt x="314" y="416"/>
                        <a:pt x="324" y="385"/>
                        <a:pt x="406" y="335"/>
                      </a:cubicBezTo>
                      <a:cubicBezTo>
                        <a:pt x="438" y="317"/>
                        <a:pt x="459" y="304"/>
                        <a:pt x="491" y="285"/>
                      </a:cubicBezTo>
                      <a:cubicBezTo>
                        <a:pt x="588" y="225"/>
                        <a:pt x="614" y="254"/>
                        <a:pt x="656" y="254"/>
                      </a:cubicBezTo>
                      <a:cubicBezTo>
                        <a:pt x="654" y="323"/>
                        <a:pt x="646" y="286"/>
                        <a:pt x="552" y="320"/>
                      </a:cubicBezTo>
                      <a:cubicBezTo>
                        <a:pt x="516" y="333"/>
                        <a:pt x="506" y="337"/>
                        <a:pt x="497" y="383"/>
                      </a:cubicBezTo>
                      <a:cubicBezTo>
                        <a:pt x="480" y="466"/>
                        <a:pt x="485" y="467"/>
                        <a:pt x="496" y="542"/>
                      </a:cubicBezTo>
                      <a:cubicBezTo>
                        <a:pt x="428" y="558"/>
                        <a:pt x="395" y="589"/>
                        <a:pt x="313" y="597"/>
                      </a:cubicBezTo>
                      <a:cubicBezTo>
                        <a:pt x="220" y="605"/>
                        <a:pt x="234" y="551"/>
                        <a:pt x="97" y="551"/>
                      </a:cubicBezTo>
                      <a:cubicBezTo>
                        <a:pt x="10" y="551"/>
                        <a:pt x="0" y="649"/>
                        <a:pt x="78" y="747"/>
                      </a:cubicBezTo>
                      <a:cubicBezTo>
                        <a:pt x="103" y="778"/>
                        <a:pt x="226" y="898"/>
                        <a:pt x="266" y="898"/>
                      </a:cubicBezTo>
                      <a:cubicBezTo>
                        <a:pt x="408" y="898"/>
                        <a:pt x="597" y="749"/>
                        <a:pt x="586" y="860"/>
                      </a:cubicBezTo>
                      <a:cubicBezTo>
                        <a:pt x="575" y="968"/>
                        <a:pt x="564" y="969"/>
                        <a:pt x="527" y="1006"/>
                      </a:cubicBezTo>
                      <a:cubicBezTo>
                        <a:pt x="470" y="1062"/>
                        <a:pt x="381" y="1175"/>
                        <a:pt x="269" y="1133"/>
                      </a:cubicBezTo>
                      <a:cubicBezTo>
                        <a:pt x="243" y="1123"/>
                        <a:pt x="4" y="963"/>
                        <a:pt x="4" y="1127"/>
                      </a:cubicBezTo>
                      <a:cubicBezTo>
                        <a:pt x="4" y="1179"/>
                        <a:pt x="51" y="1201"/>
                        <a:pt x="92" y="1216"/>
                      </a:cubicBezTo>
                      <a:cubicBezTo>
                        <a:pt x="120" y="1227"/>
                        <a:pt x="136" y="1227"/>
                        <a:pt x="162" y="1239"/>
                      </a:cubicBezTo>
                      <a:lnTo>
                        <a:pt x="191" y="1253"/>
                      </a:lnTo>
                      <a:cubicBezTo>
                        <a:pt x="223" y="1263"/>
                        <a:pt x="218" y="1253"/>
                        <a:pt x="272" y="1273"/>
                      </a:cubicBezTo>
                      <a:lnTo>
                        <a:pt x="373" y="1298"/>
                      </a:lnTo>
                      <a:cubicBezTo>
                        <a:pt x="489" y="1319"/>
                        <a:pt x="418" y="1330"/>
                        <a:pt x="588" y="1330"/>
                      </a:cubicBezTo>
                      <a:cubicBezTo>
                        <a:pt x="604" y="1330"/>
                        <a:pt x="684" y="1300"/>
                        <a:pt x="701" y="1282"/>
                      </a:cubicBezTo>
                      <a:cubicBezTo>
                        <a:pt x="743" y="1238"/>
                        <a:pt x="743" y="1231"/>
                        <a:pt x="771" y="1175"/>
                      </a:cubicBezTo>
                      <a:cubicBezTo>
                        <a:pt x="802" y="1114"/>
                        <a:pt x="832" y="1048"/>
                        <a:pt x="848" y="980"/>
                      </a:cubicBezTo>
                      <a:cubicBezTo>
                        <a:pt x="858" y="939"/>
                        <a:pt x="867" y="930"/>
                        <a:pt x="867" y="906"/>
                      </a:cubicBezTo>
                      <a:cubicBezTo>
                        <a:pt x="867" y="706"/>
                        <a:pt x="786" y="635"/>
                        <a:pt x="1104" y="635"/>
                      </a:cubicBezTo>
                      <a:cubicBezTo>
                        <a:pt x="1156" y="635"/>
                        <a:pt x="1200" y="656"/>
                        <a:pt x="1236" y="650"/>
                      </a:cubicBezTo>
                      <a:cubicBezTo>
                        <a:pt x="1353" y="628"/>
                        <a:pt x="1334" y="509"/>
                        <a:pt x="1301" y="464"/>
                      </a:cubicBezTo>
                      <a:cubicBezTo>
                        <a:pt x="1262" y="410"/>
                        <a:pt x="1126" y="348"/>
                        <a:pt x="1045" y="348"/>
                      </a:cubicBezTo>
                      <a:cubicBezTo>
                        <a:pt x="796" y="348"/>
                        <a:pt x="865" y="402"/>
                        <a:pt x="801" y="426"/>
                      </a:cubicBezTo>
                      <a:cubicBezTo>
                        <a:pt x="745" y="447"/>
                        <a:pt x="723" y="391"/>
                        <a:pt x="789" y="328"/>
                      </a:cubicBezTo>
                      <a:cubicBezTo>
                        <a:pt x="820" y="298"/>
                        <a:pt x="836" y="302"/>
                        <a:pt x="865" y="278"/>
                      </a:cubicBezTo>
                      <a:cubicBezTo>
                        <a:pt x="890" y="257"/>
                        <a:pt x="900" y="244"/>
                        <a:pt x="928" y="222"/>
                      </a:cubicBezTo>
                      <a:cubicBezTo>
                        <a:pt x="1010" y="158"/>
                        <a:pt x="975" y="91"/>
                        <a:pt x="910" y="51"/>
                      </a:cubicBezTo>
                      <a:lnTo>
                        <a:pt x="791" y="0"/>
                      </a:lnTo>
                      <a:lnTo>
                        <a:pt x="537" y="51"/>
                      </a:lnTo>
                      <a:cubicBezTo>
                        <a:pt x="477" y="68"/>
                        <a:pt x="325" y="151"/>
                        <a:pt x="290" y="177"/>
                      </a:cubicBezTo>
                      <a:cubicBezTo>
                        <a:pt x="241" y="214"/>
                        <a:pt x="196" y="269"/>
                        <a:pt x="192" y="332"/>
                      </a:cubicBezTo>
                      <a:cubicBezTo>
                        <a:pt x="190" y="364"/>
                        <a:pt x="212" y="401"/>
                        <a:pt x="224" y="4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7088496" y="5329775"/>
                <a:ext cx="487527" cy="574585"/>
                <a:chOff x="7333022" y="5329775"/>
                <a:chExt cx="487527" cy="574585"/>
              </a:xfrm>
              <a:grpFill/>
            </p:grpSpPr>
            <p:sp>
              <p:nvSpPr>
                <p:cNvPr id="148" name="Freeform 35"/>
                <p:cNvSpPr/>
                <p:nvPr/>
              </p:nvSpPr>
              <p:spPr bwMode="auto">
                <a:xfrm>
                  <a:off x="7333022" y="5329775"/>
                  <a:ext cx="487527" cy="574585"/>
                </a:xfrm>
                <a:custGeom>
                  <a:avLst/>
                  <a:gdLst>
                    <a:gd name="T0" fmla="*/ 730 w 1729"/>
                    <a:gd name="T1" fmla="*/ 127 h 2015"/>
                    <a:gd name="T2" fmla="*/ 750 w 1729"/>
                    <a:gd name="T3" fmla="*/ 200 h 2015"/>
                    <a:gd name="T4" fmla="*/ 772 w 1729"/>
                    <a:gd name="T5" fmla="*/ 627 h 2015"/>
                    <a:gd name="T6" fmla="*/ 771 w 1729"/>
                    <a:gd name="T7" fmla="*/ 718 h 2015"/>
                    <a:gd name="T8" fmla="*/ 341 w 1729"/>
                    <a:gd name="T9" fmla="*/ 914 h 2015"/>
                    <a:gd name="T10" fmla="*/ 162 w 1729"/>
                    <a:gd name="T11" fmla="*/ 813 h 2015"/>
                    <a:gd name="T12" fmla="*/ 80 w 1729"/>
                    <a:gd name="T13" fmla="*/ 806 h 2015"/>
                    <a:gd name="T14" fmla="*/ 10 w 1729"/>
                    <a:gd name="T15" fmla="*/ 1024 h 2015"/>
                    <a:gd name="T16" fmla="*/ 122 w 1729"/>
                    <a:gd name="T17" fmla="*/ 1208 h 2015"/>
                    <a:gd name="T18" fmla="*/ 569 w 1729"/>
                    <a:gd name="T19" fmla="*/ 1227 h 2015"/>
                    <a:gd name="T20" fmla="*/ 637 w 1729"/>
                    <a:gd name="T21" fmla="*/ 1193 h 2015"/>
                    <a:gd name="T22" fmla="*/ 395 w 1729"/>
                    <a:gd name="T23" fmla="*/ 1536 h 2015"/>
                    <a:gd name="T24" fmla="*/ 312 w 1729"/>
                    <a:gd name="T25" fmla="*/ 1597 h 2015"/>
                    <a:gd name="T26" fmla="*/ 263 w 1729"/>
                    <a:gd name="T27" fmla="*/ 1624 h 2015"/>
                    <a:gd name="T28" fmla="*/ 61 w 1729"/>
                    <a:gd name="T29" fmla="*/ 1795 h 2015"/>
                    <a:gd name="T30" fmla="*/ 256 w 1729"/>
                    <a:gd name="T31" fmla="*/ 2015 h 2015"/>
                    <a:gd name="T32" fmla="*/ 438 w 1729"/>
                    <a:gd name="T33" fmla="*/ 1986 h 2015"/>
                    <a:gd name="T34" fmla="*/ 560 w 1729"/>
                    <a:gd name="T35" fmla="*/ 1938 h 2015"/>
                    <a:gd name="T36" fmla="*/ 609 w 1729"/>
                    <a:gd name="T37" fmla="*/ 1903 h 2015"/>
                    <a:gd name="T38" fmla="*/ 667 w 1729"/>
                    <a:gd name="T39" fmla="*/ 1876 h 2015"/>
                    <a:gd name="T40" fmla="*/ 822 w 1729"/>
                    <a:gd name="T41" fmla="*/ 1692 h 2015"/>
                    <a:gd name="T42" fmla="*/ 891 w 1729"/>
                    <a:gd name="T43" fmla="*/ 1591 h 2015"/>
                    <a:gd name="T44" fmla="*/ 1006 w 1729"/>
                    <a:gd name="T45" fmla="*/ 1360 h 2015"/>
                    <a:gd name="T46" fmla="*/ 1037 w 1729"/>
                    <a:gd name="T47" fmla="*/ 1306 h 2015"/>
                    <a:gd name="T48" fmla="*/ 1132 w 1729"/>
                    <a:gd name="T49" fmla="*/ 1063 h 2015"/>
                    <a:gd name="T50" fmla="*/ 1155 w 1729"/>
                    <a:gd name="T51" fmla="*/ 1001 h 2015"/>
                    <a:gd name="T52" fmla="*/ 1236 w 1729"/>
                    <a:gd name="T53" fmla="*/ 912 h 2015"/>
                    <a:gd name="T54" fmla="*/ 1729 w 1729"/>
                    <a:gd name="T55" fmla="*/ 694 h 2015"/>
                    <a:gd name="T56" fmla="*/ 1378 w 1729"/>
                    <a:gd name="T57" fmla="*/ 564 h 2015"/>
                    <a:gd name="T58" fmla="*/ 1187 w 1729"/>
                    <a:gd name="T59" fmla="*/ 575 h 2015"/>
                    <a:gd name="T60" fmla="*/ 1151 w 1729"/>
                    <a:gd name="T61" fmla="*/ 247 h 2015"/>
                    <a:gd name="T62" fmla="*/ 978 w 1729"/>
                    <a:gd name="T63" fmla="*/ 65 h 2015"/>
                    <a:gd name="T64" fmla="*/ 857 w 1729"/>
                    <a:gd name="T65" fmla="*/ 0 h 2015"/>
                    <a:gd name="T66" fmla="*/ 767 w 1729"/>
                    <a:gd name="T67" fmla="*/ 36 h 2015"/>
                    <a:gd name="T68" fmla="*/ 730 w 1729"/>
                    <a:gd name="T69" fmla="*/ 127 h 20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29" h="2015">
                      <a:moveTo>
                        <a:pt x="730" y="127"/>
                      </a:moveTo>
                      <a:cubicBezTo>
                        <a:pt x="730" y="151"/>
                        <a:pt x="742" y="175"/>
                        <a:pt x="750" y="200"/>
                      </a:cubicBezTo>
                      <a:cubicBezTo>
                        <a:pt x="790" y="330"/>
                        <a:pt x="783" y="495"/>
                        <a:pt x="772" y="627"/>
                      </a:cubicBezTo>
                      <a:cubicBezTo>
                        <a:pt x="770" y="654"/>
                        <a:pt x="775" y="693"/>
                        <a:pt x="771" y="718"/>
                      </a:cubicBezTo>
                      <a:cubicBezTo>
                        <a:pt x="751" y="835"/>
                        <a:pt x="454" y="939"/>
                        <a:pt x="341" y="914"/>
                      </a:cubicBezTo>
                      <a:cubicBezTo>
                        <a:pt x="234" y="890"/>
                        <a:pt x="244" y="821"/>
                        <a:pt x="162" y="813"/>
                      </a:cubicBezTo>
                      <a:cubicBezTo>
                        <a:pt x="144" y="811"/>
                        <a:pt x="86" y="804"/>
                        <a:pt x="80" y="806"/>
                      </a:cubicBezTo>
                      <a:cubicBezTo>
                        <a:pt x="0" y="824"/>
                        <a:pt x="10" y="958"/>
                        <a:pt x="10" y="1024"/>
                      </a:cubicBezTo>
                      <a:cubicBezTo>
                        <a:pt x="10" y="1052"/>
                        <a:pt x="72" y="1166"/>
                        <a:pt x="122" y="1208"/>
                      </a:cubicBezTo>
                      <a:cubicBezTo>
                        <a:pt x="256" y="1320"/>
                        <a:pt x="426" y="1342"/>
                        <a:pt x="569" y="1227"/>
                      </a:cubicBezTo>
                      <a:cubicBezTo>
                        <a:pt x="598" y="1204"/>
                        <a:pt x="591" y="1194"/>
                        <a:pt x="637" y="1193"/>
                      </a:cubicBezTo>
                      <a:cubicBezTo>
                        <a:pt x="630" y="1276"/>
                        <a:pt x="466" y="1480"/>
                        <a:pt x="395" y="1536"/>
                      </a:cubicBezTo>
                      <a:cubicBezTo>
                        <a:pt x="361" y="1562"/>
                        <a:pt x="354" y="1575"/>
                        <a:pt x="312" y="1597"/>
                      </a:cubicBezTo>
                      <a:cubicBezTo>
                        <a:pt x="291" y="1608"/>
                        <a:pt x="281" y="1612"/>
                        <a:pt x="263" y="1624"/>
                      </a:cubicBezTo>
                      <a:cubicBezTo>
                        <a:pt x="164" y="1684"/>
                        <a:pt x="61" y="1608"/>
                        <a:pt x="61" y="1795"/>
                      </a:cubicBezTo>
                      <a:cubicBezTo>
                        <a:pt x="61" y="1902"/>
                        <a:pt x="158" y="2015"/>
                        <a:pt x="256" y="2015"/>
                      </a:cubicBezTo>
                      <a:cubicBezTo>
                        <a:pt x="397" y="2015"/>
                        <a:pt x="317" y="2003"/>
                        <a:pt x="438" y="1986"/>
                      </a:cubicBezTo>
                      <a:lnTo>
                        <a:pt x="560" y="1938"/>
                      </a:lnTo>
                      <a:cubicBezTo>
                        <a:pt x="578" y="1927"/>
                        <a:pt x="588" y="1915"/>
                        <a:pt x="609" y="1903"/>
                      </a:cubicBezTo>
                      <a:cubicBezTo>
                        <a:pt x="633" y="1888"/>
                        <a:pt x="645" y="1890"/>
                        <a:pt x="667" y="1876"/>
                      </a:cubicBezTo>
                      <a:cubicBezTo>
                        <a:pt x="738" y="1831"/>
                        <a:pt x="790" y="1735"/>
                        <a:pt x="822" y="1692"/>
                      </a:cubicBezTo>
                      <a:cubicBezTo>
                        <a:pt x="851" y="1652"/>
                        <a:pt x="867" y="1640"/>
                        <a:pt x="891" y="1591"/>
                      </a:cubicBezTo>
                      <a:cubicBezTo>
                        <a:pt x="929" y="1514"/>
                        <a:pt x="966" y="1439"/>
                        <a:pt x="1006" y="1360"/>
                      </a:cubicBezTo>
                      <a:cubicBezTo>
                        <a:pt x="1019" y="1335"/>
                        <a:pt x="1026" y="1328"/>
                        <a:pt x="1037" y="1306"/>
                      </a:cubicBezTo>
                      <a:cubicBezTo>
                        <a:pt x="1073" y="1230"/>
                        <a:pt x="1111" y="1145"/>
                        <a:pt x="1132" y="1063"/>
                      </a:cubicBezTo>
                      <a:cubicBezTo>
                        <a:pt x="1144" y="1016"/>
                        <a:pt x="1135" y="1039"/>
                        <a:pt x="1155" y="1001"/>
                      </a:cubicBezTo>
                      <a:cubicBezTo>
                        <a:pt x="1178" y="959"/>
                        <a:pt x="1194" y="935"/>
                        <a:pt x="1236" y="912"/>
                      </a:cubicBezTo>
                      <a:cubicBezTo>
                        <a:pt x="1404" y="823"/>
                        <a:pt x="1729" y="909"/>
                        <a:pt x="1729" y="694"/>
                      </a:cubicBezTo>
                      <a:cubicBezTo>
                        <a:pt x="1729" y="591"/>
                        <a:pt x="1501" y="532"/>
                        <a:pt x="1378" y="564"/>
                      </a:cubicBezTo>
                      <a:cubicBezTo>
                        <a:pt x="1356" y="570"/>
                        <a:pt x="1187" y="640"/>
                        <a:pt x="1187" y="575"/>
                      </a:cubicBezTo>
                      <a:cubicBezTo>
                        <a:pt x="1187" y="414"/>
                        <a:pt x="1289" y="383"/>
                        <a:pt x="1151" y="247"/>
                      </a:cubicBezTo>
                      <a:cubicBezTo>
                        <a:pt x="1090" y="188"/>
                        <a:pt x="1075" y="147"/>
                        <a:pt x="978" y="65"/>
                      </a:cubicBezTo>
                      <a:cubicBezTo>
                        <a:pt x="941" y="34"/>
                        <a:pt x="921" y="0"/>
                        <a:pt x="857" y="0"/>
                      </a:cubicBezTo>
                      <a:cubicBezTo>
                        <a:pt x="817" y="0"/>
                        <a:pt x="786" y="12"/>
                        <a:pt x="767" y="36"/>
                      </a:cubicBezTo>
                      <a:cubicBezTo>
                        <a:pt x="751" y="56"/>
                        <a:pt x="730" y="95"/>
                        <a:pt x="730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Freeform 37"/>
                <p:cNvSpPr/>
                <p:nvPr/>
              </p:nvSpPr>
              <p:spPr bwMode="auto">
                <a:xfrm>
                  <a:off x="7654170" y="5739916"/>
                  <a:ext cx="154770" cy="147032"/>
                </a:xfrm>
                <a:custGeom>
                  <a:avLst/>
                  <a:gdLst>
                    <a:gd name="T0" fmla="*/ 363 w 550"/>
                    <a:gd name="T1" fmla="*/ 516 h 516"/>
                    <a:gd name="T2" fmla="*/ 524 w 550"/>
                    <a:gd name="T3" fmla="*/ 262 h 516"/>
                    <a:gd name="T4" fmla="*/ 450 w 550"/>
                    <a:gd name="T5" fmla="*/ 176 h 516"/>
                    <a:gd name="T6" fmla="*/ 67 w 550"/>
                    <a:gd name="T7" fmla="*/ 0 h 516"/>
                    <a:gd name="T8" fmla="*/ 20 w 550"/>
                    <a:gd name="T9" fmla="*/ 157 h 516"/>
                    <a:gd name="T10" fmla="*/ 63 w 550"/>
                    <a:gd name="T11" fmla="*/ 233 h 516"/>
                    <a:gd name="T12" fmla="*/ 99 w 550"/>
                    <a:gd name="T13" fmla="*/ 315 h 516"/>
                    <a:gd name="T14" fmla="*/ 363 w 550"/>
                    <a:gd name="T15" fmla="*/ 516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516">
                      <a:moveTo>
                        <a:pt x="363" y="516"/>
                      </a:moveTo>
                      <a:cubicBezTo>
                        <a:pt x="550" y="516"/>
                        <a:pt x="524" y="376"/>
                        <a:pt x="524" y="262"/>
                      </a:cubicBezTo>
                      <a:cubicBezTo>
                        <a:pt x="524" y="246"/>
                        <a:pt x="491" y="223"/>
                        <a:pt x="450" y="176"/>
                      </a:cubicBezTo>
                      <a:cubicBezTo>
                        <a:pt x="343" y="53"/>
                        <a:pt x="249" y="0"/>
                        <a:pt x="67" y="0"/>
                      </a:cubicBezTo>
                      <a:cubicBezTo>
                        <a:pt x="9" y="0"/>
                        <a:pt x="0" y="107"/>
                        <a:pt x="20" y="157"/>
                      </a:cubicBezTo>
                      <a:cubicBezTo>
                        <a:pt x="30" y="183"/>
                        <a:pt x="49" y="206"/>
                        <a:pt x="63" y="233"/>
                      </a:cubicBezTo>
                      <a:cubicBezTo>
                        <a:pt x="78" y="263"/>
                        <a:pt x="82" y="288"/>
                        <a:pt x="99" y="315"/>
                      </a:cubicBezTo>
                      <a:cubicBezTo>
                        <a:pt x="138" y="380"/>
                        <a:pt x="276" y="516"/>
                        <a:pt x="363" y="5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>
              <a:off x="335077" y="270942"/>
              <a:ext cx="421971" cy="417136"/>
              <a:chOff x="4065588" y="1646238"/>
              <a:chExt cx="969963" cy="958850"/>
            </a:xfrm>
            <a:grpFill/>
          </p:grpSpPr>
          <p:sp>
            <p:nvSpPr>
              <p:cNvPr id="116" name="Freeform 5"/>
              <p:cNvSpPr/>
              <p:nvPr/>
            </p:nvSpPr>
            <p:spPr bwMode="auto">
              <a:xfrm>
                <a:off x="4478338" y="1900238"/>
                <a:ext cx="134938" cy="63500"/>
              </a:xfrm>
              <a:custGeom>
                <a:avLst/>
                <a:gdLst>
                  <a:gd name="T0" fmla="*/ 0 w 584"/>
                  <a:gd name="T1" fmla="*/ 272 h 272"/>
                  <a:gd name="T2" fmla="*/ 122 w 584"/>
                  <a:gd name="T3" fmla="*/ 233 h 272"/>
                  <a:gd name="T4" fmla="*/ 584 w 584"/>
                  <a:gd name="T5" fmla="*/ 272 h 272"/>
                  <a:gd name="T6" fmla="*/ 471 w 584"/>
                  <a:gd name="T7" fmla="*/ 123 h 272"/>
                  <a:gd name="T8" fmla="*/ 116 w 584"/>
                  <a:gd name="T9" fmla="*/ 134 h 272"/>
                  <a:gd name="T10" fmla="*/ 0 w 584"/>
                  <a:gd name="T11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4" h="272">
                    <a:moveTo>
                      <a:pt x="0" y="272"/>
                    </a:moveTo>
                    <a:lnTo>
                      <a:pt x="122" y="233"/>
                    </a:lnTo>
                    <a:cubicBezTo>
                      <a:pt x="349" y="156"/>
                      <a:pt x="436" y="269"/>
                      <a:pt x="584" y="272"/>
                    </a:cubicBezTo>
                    <a:cubicBezTo>
                      <a:pt x="584" y="179"/>
                      <a:pt x="535" y="154"/>
                      <a:pt x="471" y="123"/>
                    </a:cubicBezTo>
                    <a:cubicBezTo>
                      <a:pt x="224" y="0"/>
                      <a:pt x="315" y="35"/>
                      <a:pt x="116" y="134"/>
                    </a:cubicBezTo>
                    <a:cubicBezTo>
                      <a:pt x="51" y="166"/>
                      <a:pt x="7" y="183"/>
                      <a:pt x="0" y="2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7" name="Freeform 6"/>
              <p:cNvSpPr/>
              <p:nvPr/>
            </p:nvSpPr>
            <p:spPr bwMode="auto">
              <a:xfrm>
                <a:off x="4413250" y="2001838"/>
                <a:ext cx="39688" cy="90488"/>
              </a:xfrm>
              <a:custGeom>
                <a:avLst/>
                <a:gdLst>
                  <a:gd name="T0" fmla="*/ 0 w 169"/>
                  <a:gd name="T1" fmla="*/ 389 h 389"/>
                  <a:gd name="T2" fmla="*/ 76 w 169"/>
                  <a:gd name="T3" fmla="*/ 330 h 389"/>
                  <a:gd name="T4" fmla="*/ 169 w 169"/>
                  <a:gd name="T5" fmla="*/ 279 h 389"/>
                  <a:gd name="T6" fmla="*/ 169 w 169"/>
                  <a:gd name="T7" fmla="*/ 0 h 389"/>
                  <a:gd name="T8" fmla="*/ 34 w 169"/>
                  <a:gd name="T9" fmla="*/ 145 h 389"/>
                  <a:gd name="T10" fmla="*/ 0 w 169"/>
                  <a:gd name="T11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389">
                    <a:moveTo>
                      <a:pt x="0" y="389"/>
                    </a:moveTo>
                    <a:cubicBezTo>
                      <a:pt x="36" y="380"/>
                      <a:pt x="47" y="348"/>
                      <a:pt x="76" y="330"/>
                    </a:cubicBezTo>
                    <a:cubicBezTo>
                      <a:pt x="107" y="311"/>
                      <a:pt x="137" y="301"/>
                      <a:pt x="169" y="279"/>
                    </a:cubicBezTo>
                    <a:lnTo>
                      <a:pt x="169" y="0"/>
                    </a:lnTo>
                    <a:cubicBezTo>
                      <a:pt x="103" y="5"/>
                      <a:pt x="54" y="92"/>
                      <a:pt x="34" y="145"/>
                    </a:cubicBezTo>
                    <a:cubicBezTo>
                      <a:pt x="9" y="216"/>
                      <a:pt x="0" y="294"/>
                      <a:pt x="0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8" name="Freeform 7"/>
              <p:cNvSpPr/>
              <p:nvPr/>
            </p:nvSpPr>
            <p:spPr bwMode="auto">
              <a:xfrm>
                <a:off x="4637088" y="2001838"/>
                <a:ext cx="41275" cy="88900"/>
              </a:xfrm>
              <a:custGeom>
                <a:avLst/>
                <a:gdLst>
                  <a:gd name="T0" fmla="*/ 0 w 178"/>
                  <a:gd name="T1" fmla="*/ 279 h 381"/>
                  <a:gd name="T2" fmla="*/ 178 w 178"/>
                  <a:gd name="T3" fmla="*/ 381 h 381"/>
                  <a:gd name="T4" fmla="*/ 17 w 178"/>
                  <a:gd name="T5" fmla="*/ 0 h 381"/>
                  <a:gd name="T6" fmla="*/ 0 w 178"/>
                  <a:gd name="T7" fmla="*/ 27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381">
                    <a:moveTo>
                      <a:pt x="0" y="279"/>
                    </a:moveTo>
                    <a:cubicBezTo>
                      <a:pt x="51" y="306"/>
                      <a:pt x="127" y="369"/>
                      <a:pt x="178" y="381"/>
                    </a:cubicBezTo>
                    <a:cubicBezTo>
                      <a:pt x="178" y="237"/>
                      <a:pt x="125" y="25"/>
                      <a:pt x="17" y="0"/>
                    </a:cubicBezTo>
                    <a:lnTo>
                      <a:pt x="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Freeform 8"/>
              <p:cNvSpPr/>
              <p:nvPr/>
            </p:nvSpPr>
            <p:spPr bwMode="auto">
              <a:xfrm>
                <a:off x="4557713" y="2289176"/>
                <a:ext cx="12700" cy="46038"/>
              </a:xfrm>
              <a:custGeom>
                <a:avLst/>
                <a:gdLst>
                  <a:gd name="T0" fmla="*/ 0 w 54"/>
                  <a:gd name="T1" fmla="*/ 192 h 192"/>
                  <a:gd name="T2" fmla="*/ 47 w 54"/>
                  <a:gd name="T3" fmla="*/ 116 h 192"/>
                  <a:gd name="T4" fmla="*/ 53 w 54"/>
                  <a:gd name="T5" fmla="*/ 0 h 192"/>
                  <a:gd name="T6" fmla="*/ 2 w 54"/>
                  <a:gd name="T7" fmla="*/ 22 h 192"/>
                  <a:gd name="T8" fmla="*/ 0 w 54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92">
                    <a:moveTo>
                      <a:pt x="0" y="192"/>
                    </a:moveTo>
                    <a:cubicBezTo>
                      <a:pt x="37" y="174"/>
                      <a:pt x="40" y="164"/>
                      <a:pt x="47" y="116"/>
                    </a:cubicBezTo>
                    <a:cubicBezTo>
                      <a:pt x="53" y="75"/>
                      <a:pt x="54" y="46"/>
                      <a:pt x="53" y="0"/>
                    </a:cubicBezTo>
                    <a:lnTo>
                      <a:pt x="2" y="2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Freeform 9"/>
              <p:cNvSpPr/>
              <p:nvPr/>
            </p:nvSpPr>
            <p:spPr bwMode="auto">
              <a:xfrm>
                <a:off x="4551363" y="2193926"/>
                <a:ext cx="20638" cy="17463"/>
              </a:xfrm>
              <a:custGeom>
                <a:avLst/>
                <a:gdLst>
                  <a:gd name="T0" fmla="*/ 0 w 84"/>
                  <a:gd name="T1" fmla="*/ 75 h 75"/>
                  <a:gd name="T2" fmla="*/ 84 w 84"/>
                  <a:gd name="T3" fmla="*/ 69 h 75"/>
                  <a:gd name="T4" fmla="*/ 0 w 84"/>
                  <a:gd name="T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75">
                    <a:moveTo>
                      <a:pt x="0" y="75"/>
                    </a:moveTo>
                    <a:lnTo>
                      <a:pt x="84" y="69"/>
                    </a:lnTo>
                    <a:cubicBezTo>
                      <a:pt x="56" y="13"/>
                      <a:pt x="15" y="0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Freeform 10"/>
              <p:cNvSpPr/>
              <p:nvPr/>
            </p:nvSpPr>
            <p:spPr bwMode="auto">
              <a:xfrm>
                <a:off x="4476750" y="1973263"/>
                <a:ext cx="146050" cy="93663"/>
              </a:xfrm>
              <a:custGeom>
                <a:avLst/>
                <a:gdLst>
                  <a:gd name="T0" fmla="*/ 0 w 631"/>
                  <a:gd name="T1" fmla="*/ 75 h 403"/>
                  <a:gd name="T2" fmla="*/ 0 w 631"/>
                  <a:gd name="T3" fmla="*/ 372 h 403"/>
                  <a:gd name="T4" fmla="*/ 330 w 631"/>
                  <a:gd name="T5" fmla="*/ 329 h 403"/>
                  <a:gd name="T6" fmla="*/ 592 w 631"/>
                  <a:gd name="T7" fmla="*/ 338 h 403"/>
                  <a:gd name="T8" fmla="*/ 469 w 631"/>
                  <a:gd name="T9" fmla="*/ 29 h 403"/>
                  <a:gd name="T10" fmla="*/ 65 w 631"/>
                  <a:gd name="T11" fmla="*/ 47 h 403"/>
                  <a:gd name="T12" fmla="*/ 0 w 631"/>
                  <a:gd name="T13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1" h="403">
                    <a:moveTo>
                      <a:pt x="0" y="75"/>
                    </a:moveTo>
                    <a:lnTo>
                      <a:pt x="0" y="372"/>
                    </a:lnTo>
                    <a:cubicBezTo>
                      <a:pt x="68" y="372"/>
                      <a:pt x="180" y="329"/>
                      <a:pt x="330" y="329"/>
                    </a:cubicBezTo>
                    <a:cubicBezTo>
                      <a:pt x="435" y="329"/>
                      <a:pt x="592" y="403"/>
                      <a:pt x="592" y="338"/>
                    </a:cubicBezTo>
                    <a:cubicBezTo>
                      <a:pt x="592" y="31"/>
                      <a:pt x="631" y="64"/>
                      <a:pt x="469" y="29"/>
                    </a:cubicBezTo>
                    <a:cubicBezTo>
                      <a:pt x="360" y="6"/>
                      <a:pt x="174" y="0"/>
                      <a:pt x="65" y="47"/>
                    </a:cubicBezTo>
                    <a:cubicBezTo>
                      <a:pt x="37" y="59"/>
                      <a:pt x="29" y="68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Freeform 11"/>
              <p:cNvSpPr/>
              <p:nvPr/>
            </p:nvSpPr>
            <p:spPr bwMode="auto">
              <a:xfrm>
                <a:off x="4486275" y="2066926"/>
                <a:ext cx="120650" cy="60325"/>
              </a:xfrm>
              <a:custGeom>
                <a:avLst/>
                <a:gdLst>
                  <a:gd name="T0" fmla="*/ 0 w 525"/>
                  <a:gd name="T1" fmla="*/ 80 h 257"/>
                  <a:gd name="T2" fmla="*/ 262 w 525"/>
                  <a:gd name="T3" fmla="*/ 257 h 257"/>
                  <a:gd name="T4" fmla="*/ 525 w 525"/>
                  <a:gd name="T5" fmla="*/ 54 h 257"/>
                  <a:gd name="T6" fmla="*/ 120 w 525"/>
                  <a:gd name="T7" fmla="*/ 30 h 257"/>
                  <a:gd name="T8" fmla="*/ 0 w 525"/>
                  <a:gd name="T9" fmla="*/ 8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257">
                    <a:moveTo>
                      <a:pt x="0" y="80"/>
                    </a:moveTo>
                    <a:cubicBezTo>
                      <a:pt x="12" y="126"/>
                      <a:pt x="165" y="257"/>
                      <a:pt x="262" y="257"/>
                    </a:cubicBezTo>
                    <a:cubicBezTo>
                      <a:pt x="350" y="257"/>
                      <a:pt x="482" y="136"/>
                      <a:pt x="525" y="54"/>
                    </a:cubicBezTo>
                    <a:cubicBezTo>
                      <a:pt x="440" y="13"/>
                      <a:pt x="241" y="0"/>
                      <a:pt x="120" y="30"/>
                    </a:cubicBezTo>
                    <a:cubicBezTo>
                      <a:pt x="69" y="43"/>
                      <a:pt x="42" y="57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3" name="Freeform 12"/>
              <p:cNvSpPr/>
              <p:nvPr/>
            </p:nvSpPr>
            <p:spPr bwMode="auto">
              <a:xfrm>
                <a:off x="4229100" y="1758951"/>
                <a:ext cx="622300" cy="609600"/>
              </a:xfrm>
              <a:custGeom>
                <a:avLst/>
                <a:gdLst>
                  <a:gd name="T0" fmla="*/ 532 w 2683"/>
                  <a:gd name="T1" fmla="*/ 2604 h 2604"/>
                  <a:gd name="T2" fmla="*/ 693 w 2683"/>
                  <a:gd name="T3" fmla="*/ 2071 h 2604"/>
                  <a:gd name="T4" fmla="*/ 775 w 2683"/>
                  <a:gd name="T5" fmla="*/ 1111 h 2604"/>
                  <a:gd name="T6" fmla="*/ 945 w 2683"/>
                  <a:gd name="T7" fmla="*/ 935 h 2604"/>
                  <a:gd name="T8" fmla="*/ 1062 w 2683"/>
                  <a:gd name="T9" fmla="*/ 704 h 2604"/>
                  <a:gd name="T10" fmla="*/ 1320 w 2683"/>
                  <a:gd name="T11" fmla="*/ 606 h 2604"/>
                  <a:gd name="T12" fmla="*/ 1320 w 2683"/>
                  <a:gd name="T13" fmla="*/ 589 h 2604"/>
                  <a:gd name="T14" fmla="*/ 1131 w 2683"/>
                  <a:gd name="T15" fmla="*/ 523 h 2604"/>
                  <a:gd name="T16" fmla="*/ 1015 w 2683"/>
                  <a:gd name="T17" fmla="*/ 344 h 2604"/>
                  <a:gd name="T18" fmla="*/ 1286 w 2683"/>
                  <a:gd name="T19" fmla="*/ 513 h 2604"/>
                  <a:gd name="T20" fmla="*/ 1316 w 2683"/>
                  <a:gd name="T21" fmla="*/ 408 h 2604"/>
                  <a:gd name="T22" fmla="*/ 1320 w 2683"/>
                  <a:gd name="T23" fmla="*/ 268 h 2604"/>
                  <a:gd name="T24" fmla="*/ 1362 w 2683"/>
                  <a:gd name="T25" fmla="*/ 259 h 2604"/>
                  <a:gd name="T26" fmla="*/ 1413 w 2683"/>
                  <a:gd name="T27" fmla="*/ 276 h 2604"/>
                  <a:gd name="T28" fmla="*/ 1420 w 2683"/>
                  <a:gd name="T29" fmla="*/ 430 h 2604"/>
                  <a:gd name="T30" fmla="*/ 1490 w 2683"/>
                  <a:gd name="T31" fmla="*/ 498 h 2604"/>
                  <a:gd name="T32" fmla="*/ 1675 w 2683"/>
                  <a:gd name="T33" fmla="*/ 344 h 2604"/>
                  <a:gd name="T34" fmla="*/ 1717 w 2683"/>
                  <a:gd name="T35" fmla="*/ 352 h 2604"/>
                  <a:gd name="T36" fmla="*/ 1631 w 2683"/>
                  <a:gd name="T37" fmla="*/ 503 h 2604"/>
                  <a:gd name="T38" fmla="*/ 1500 w 2683"/>
                  <a:gd name="T39" fmla="*/ 558 h 2604"/>
                  <a:gd name="T40" fmla="*/ 1447 w 2683"/>
                  <a:gd name="T41" fmla="*/ 572 h 2604"/>
                  <a:gd name="T42" fmla="*/ 1734 w 2683"/>
                  <a:gd name="T43" fmla="*/ 793 h 2604"/>
                  <a:gd name="T44" fmla="*/ 1788 w 2683"/>
                  <a:gd name="T45" fmla="*/ 916 h 2604"/>
                  <a:gd name="T46" fmla="*/ 1958 w 2683"/>
                  <a:gd name="T47" fmla="*/ 1094 h 2604"/>
                  <a:gd name="T48" fmla="*/ 2022 w 2683"/>
                  <a:gd name="T49" fmla="*/ 1377 h 2604"/>
                  <a:gd name="T50" fmla="*/ 2031 w 2683"/>
                  <a:gd name="T51" fmla="*/ 1538 h 2604"/>
                  <a:gd name="T52" fmla="*/ 2031 w 2683"/>
                  <a:gd name="T53" fmla="*/ 1969 h 2604"/>
                  <a:gd name="T54" fmla="*/ 2200 w 2683"/>
                  <a:gd name="T55" fmla="*/ 2587 h 2604"/>
                  <a:gd name="T56" fmla="*/ 2683 w 2683"/>
                  <a:gd name="T57" fmla="*/ 1597 h 2604"/>
                  <a:gd name="T58" fmla="*/ 2559 w 2683"/>
                  <a:gd name="T59" fmla="*/ 1018 h 2604"/>
                  <a:gd name="T60" fmla="*/ 2439 w 2683"/>
                  <a:gd name="T61" fmla="*/ 816 h 2604"/>
                  <a:gd name="T62" fmla="*/ 2329 w 2683"/>
                  <a:gd name="T63" fmla="*/ 680 h 2604"/>
                  <a:gd name="T64" fmla="*/ 2291 w 2683"/>
                  <a:gd name="T65" fmla="*/ 634 h 2604"/>
                  <a:gd name="T66" fmla="*/ 1909 w 2683"/>
                  <a:gd name="T67" fmla="*/ 363 h 2604"/>
                  <a:gd name="T68" fmla="*/ 51 w 2683"/>
                  <a:gd name="T69" fmla="*/ 1318 h 2604"/>
                  <a:gd name="T70" fmla="*/ 34 w 2683"/>
                  <a:gd name="T71" fmla="*/ 1429 h 2604"/>
                  <a:gd name="T72" fmla="*/ 273 w 2683"/>
                  <a:gd name="T73" fmla="*/ 2339 h 2604"/>
                  <a:gd name="T74" fmla="*/ 359 w 2683"/>
                  <a:gd name="T75" fmla="*/ 2447 h 2604"/>
                  <a:gd name="T76" fmla="*/ 532 w 2683"/>
                  <a:gd name="T77" fmla="*/ 2604 h 2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83" h="2604">
                    <a:moveTo>
                      <a:pt x="532" y="2604"/>
                    </a:moveTo>
                    <a:cubicBezTo>
                      <a:pt x="596" y="2558"/>
                      <a:pt x="692" y="2200"/>
                      <a:pt x="693" y="2071"/>
                    </a:cubicBezTo>
                    <a:cubicBezTo>
                      <a:pt x="696" y="1808"/>
                      <a:pt x="665" y="1336"/>
                      <a:pt x="775" y="1111"/>
                    </a:cubicBezTo>
                    <a:cubicBezTo>
                      <a:pt x="824" y="1010"/>
                      <a:pt x="891" y="987"/>
                      <a:pt x="945" y="935"/>
                    </a:cubicBezTo>
                    <a:cubicBezTo>
                      <a:pt x="1017" y="866"/>
                      <a:pt x="924" y="808"/>
                      <a:pt x="1062" y="704"/>
                    </a:cubicBezTo>
                    <a:cubicBezTo>
                      <a:pt x="1131" y="652"/>
                      <a:pt x="1203" y="606"/>
                      <a:pt x="1320" y="606"/>
                    </a:cubicBezTo>
                    <a:lnTo>
                      <a:pt x="1320" y="589"/>
                    </a:lnTo>
                    <a:cubicBezTo>
                      <a:pt x="1241" y="571"/>
                      <a:pt x="1192" y="564"/>
                      <a:pt x="1131" y="523"/>
                    </a:cubicBezTo>
                    <a:cubicBezTo>
                      <a:pt x="1049" y="468"/>
                      <a:pt x="1015" y="428"/>
                      <a:pt x="1015" y="344"/>
                    </a:cubicBezTo>
                    <a:cubicBezTo>
                      <a:pt x="1144" y="344"/>
                      <a:pt x="1115" y="513"/>
                      <a:pt x="1286" y="513"/>
                    </a:cubicBezTo>
                    <a:cubicBezTo>
                      <a:pt x="1324" y="513"/>
                      <a:pt x="1310" y="452"/>
                      <a:pt x="1316" y="408"/>
                    </a:cubicBezTo>
                    <a:cubicBezTo>
                      <a:pt x="1323" y="363"/>
                      <a:pt x="1320" y="314"/>
                      <a:pt x="1320" y="268"/>
                    </a:cubicBezTo>
                    <a:cubicBezTo>
                      <a:pt x="1353" y="265"/>
                      <a:pt x="1340" y="259"/>
                      <a:pt x="1362" y="259"/>
                    </a:cubicBezTo>
                    <a:cubicBezTo>
                      <a:pt x="1378" y="259"/>
                      <a:pt x="1389" y="271"/>
                      <a:pt x="1413" y="276"/>
                    </a:cubicBezTo>
                    <a:cubicBezTo>
                      <a:pt x="1413" y="336"/>
                      <a:pt x="1415" y="382"/>
                      <a:pt x="1420" y="430"/>
                    </a:cubicBezTo>
                    <a:cubicBezTo>
                      <a:pt x="1428" y="513"/>
                      <a:pt x="1410" y="526"/>
                      <a:pt x="1490" y="498"/>
                    </a:cubicBezTo>
                    <a:cubicBezTo>
                      <a:pt x="1608" y="456"/>
                      <a:pt x="1641" y="344"/>
                      <a:pt x="1675" y="344"/>
                    </a:cubicBezTo>
                    <a:cubicBezTo>
                      <a:pt x="1698" y="344"/>
                      <a:pt x="1699" y="348"/>
                      <a:pt x="1717" y="352"/>
                    </a:cubicBezTo>
                    <a:cubicBezTo>
                      <a:pt x="1733" y="417"/>
                      <a:pt x="1694" y="444"/>
                      <a:pt x="1631" y="503"/>
                    </a:cubicBezTo>
                    <a:cubicBezTo>
                      <a:pt x="1568" y="562"/>
                      <a:pt x="1544" y="551"/>
                      <a:pt x="1500" y="558"/>
                    </a:cubicBezTo>
                    <a:cubicBezTo>
                      <a:pt x="1483" y="560"/>
                      <a:pt x="1467" y="568"/>
                      <a:pt x="1447" y="572"/>
                    </a:cubicBezTo>
                    <a:cubicBezTo>
                      <a:pt x="1482" y="621"/>
                      <a:pt x="1689" y="653"/>
                      <a:pt x="1734" y="793"/>
                    </a:cubicBezTo>
                    <a:cubicBezTo>
                      <a:pt x="1750" y="846"/>
                      <a:pt x="1747" y="883"/>
                      <a:pt x="1788" y="916"/>
                    </a:cubicBezTo>
                    <a:cubicBezTo>
                      <a:pt x="1855" y="969"/>
                      <a:pt x="1897" y="974"/>
                      <a:pt x="1958" y="1094"/>
                    </a:cubicBezTo>
                    <a:cubicBezTo>
                      <a:pt x="1999" y="1177"/>
                      <a:pt x="2023" y="1255"/>
                      <a:pt x="2022" y="1377"/>
                    </a:cubicBezTo>
                    <a:cubicBezTo>
                      <a:pt x="2022" y="1434"/>
                      <a:pt x="2031" y="1471"/>
                      <a:pt x="2031" y="1538"/>
                    </a:cubicBezTo>
                    <a:lnTo>
                      <a:pt x="2031" y="1969"/>
                    </a:lnTo>
                    <a:cubicBezTo>
                      <a:pt x="2040" y="2142"/>
                      <a:pt x="2064" y="2496"/>
                      <a:pt x="2200" y="2587"/>
                    </a:cubicBezTo>
                    <a:cubicBezTo>
                      <a:pt x="2428" y="2435"/>
                      <a:pt x="2683" y="1983"/>
                      <a:pt x="2683" y="1597"/>
                    </a:cubicBezTo>
                    <a:cubicBezTo>
                      <a:pt x="2683" y="1366"/>
                      <a:pt x="2642" y="1192"/>
                      <a:pt x="2559" y="1018"/>
                    </a:cubicBezTo>
                    <a:cubicBezTo>
                      <a:pt x="2523" y="943"/>
                      <a:pt x="2483" y="882"/>
                      <a:pt x="2439" y="816"/>
                    </a:cubicBezTo>
                    <a:lnTo>
                      <a:pt x="2329" y="680"/>
                    </a:lnTo>
                    <a:cubicBezTo>
                      <a:pt x="2311" y="661"/>
                      <a:pt x="2309" y="653"/>
                      <a:pt x="2291" y="634"/>
                    </a:cubicBezTo>
                    <a:cubicBezTo>
                      <a:pt x="2202" y="536"/>
                      <a:pt x="2028" y="419"/>
                      <a:pt x="1909" y="363"/>
                    </a:cubicBezTo>
                    <a:cubicBezTo>
                      <a:pt x="1129" y="0"/>
                      <a:pt x="199" y="480"/>
                      <a:pt x="51" y="1318"/>
                    </a:cubicBezTo>
                    <a:cubicBezTo>
                      <a:pt x="44" y="1353"/>
                      <a:pt x="37" y="1398"/>
                      <a:pt x="34" y="1429"/>
                    </a:cubicBezTo>
                    <a:cubicBezTo>
                      <a:pt x="0" y="1758"/>
                      <a:pt x="90" y="2062"/>
                      <a:pt x="273" y="2339"/>
                    </a:cubicBezTo>
                    <a:cubicBezTo>
                      <a:pt x="309" y="2393"/>
                      <a:pt x="328" y="2407"/>
                      <a:pt x="359" y="2447"/>
                    </a:cubicBezTo>
                    <a:cubicBezTo>
                      <a:pt x="401" y="2501"/>
                      <a:pt x="474" y="2574"/>
                      <a:pt x="532" y="26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4" name="Freeform 13"/>
              <p:cNvSpPr>
                <a:spLocks noEditPoints="1"/>
              </p:cNvSpPr>
              <p:nvPr/>
            </p:nvSpPr>
            <p:spPr bwMode="auto">
              <a:xfrm>
                <a:off x="4208463" y="1784351"/>
                <a:ext cx="668338" cy="698500"/>
              </a:xfrm>
              <a:custGeom>
                <a:avLst/>
                <a:gdLst>
                  <a:gd name="T0" fmla="*/ 1575 w 2879"/>
                  <a:gd name="T1" fmla="*/ 2823 h 2992"/>
                  <a:gd name="T2" fmla="*/ 1761 w 2879"/>
                  <a:gd name="T3" fmla="*/ 2882 h 2992"/>
                  <a:gd name="T4" fmla="*/ 1321 w 2879"/>
                  <a:gd name="T5" fmla="*/ 2857 h 2992"/>
                  <a:gd name="T6" fmla="*/ 1355 w 2879"/>
                  <a:gd name="T7" fmla="*/ 2848 h 2992"/>
                  <a:gd name="T8" fmla="*/ 1524 w 2879"/>
                  <a:gd name="T9" fmla="*/ 2798 h 2992"/>
                  <a:gd name="T10" fmla="*/ 1363 w 2879"/>
                  <a:gd name="T11" fmla="*/ 2798 h 2992"/>
                  <a:gd name="T12" fmla="*/ 1316 w 2879"/>
                  <a:gd name="T13" fmla="*/ 2911 h 2992"/>
                  <a:gd name="T14" fmla="*/ 1160 w 2879"/>
                  <a:gd name="T15" fmla="*/ 2772 h 2992"/>
                  <a:gd name="T16" fmla="*/ 1084 w 2879"/>
                  <a:gd name="T17" fmla="*/ 2874 h 2992"/>
                  <a:gd name="T18" fmla="*/ 1143 w 2879"/>
                  <a:gd name="T19" fmla="*/ 2755 h 2992"/>
                  <a:gd name="T20" fmla="*/ 1084 w 2879"/>
                  <a:gd name="T21" fmla="*/ 2874 h 2992"/>
                  <a:gd name="T22" fmla="*/ 1599 w 2879"/>
                  <a:gd name="T23" fmla="*/ 2806 h 2992"/>
                  <a:gd name="T24" fmla="*/ 1837 w 2879"/>
                  <a:gd name="T25" fmla="*/ 2730 h 2992"/>
                  <a:gd name="T26" fmla="*/ 1803 w 2879"/>
                  <a:gd name="T27" fmla="*/ 2815 h 2992"/>
                  <a:gd name="T28" fmla="*/ 1710 w 2879"/>
                  <a:gd name="T29" fmla="*/ 2815 h 2992"/>
                  <a:gd name="T30" fmla="*/ 1427 w 2879"/>
                  <a:gd name="T31" fmla="*/ 2339 h 2992"/>
                  <a:gd name="T32" fmla="*/ 1311 w 2879"/>
                  <a:gd name="T33" fmla="*/ 1892 h 2992"/>
                  <a:gd name="T34" fmla="*/ 1346 w 2879"/>
                  <a:gd name="T35" fmla="*/ 1665 h 2992"/>
                  <a:gd name="T36" fmla="*/ 1457 w 2879"/>
                  <a:gd name="T37" fmla="*/ 1886 h 2992"/>
                  <a:gd name="T38" fmla="*/ 1511 w 2879"/>
                  <a:gd name="T39" fmla="*/ 2100 h 2992"/>
                  <a:gd name="T40" fmla="*/ 1627 w 2879"/>
                  <a:gd name="T41" fmla="*/ 2196 h 2992"/>
                  <a:gd name="T42" fmla="*/ 1479 w 2879"/>
                  <a:gd name="T43" fmla="*/ 2701 h 2992"/>
                  <a:gd name="T44" fmla="*/ 1353 w 2879"/>
                  <a:gd name="T45" fmla="*/ 2165 h 2992"/>
                  <a:gd name="T46" fmla="*/ 965 w 2879"/>
                  <a:gd name="T47" fmla="*/ 2696 h 2992"/>
                  <a:gd name="T48" fmla="*/ 329 w 2879"/>
                  <a:gd name="T49" fmla="*/ 2283 h 2992"/>
                  <a:gd name="T50" fmla="*/ 442 w 2879"/>
                  <a:gd name="T51" fmla="*/ 514 h 2992"/>
                  <a:gd name="T52" fmla="*/ 2390 w 2879"/>
                  <a:gd name="T53" fmla="*/ 467 h 2992"/>
                  <a:gd name="T54" fmla="*/ 2537 w 2879"/>
                  <a:gd name="T55" fmla="*/ 2304 h 2992"/>
                  <a:gd name="T56" fmla="*/ 1914 w 2879"/>
                  <a:gd name="T57" fmla="*/ 2696 h 2992"/>
                  <a:gd name="T58" fmla="*/ 2068 w 2879"/>
                  <a:gd name="T59" fmla="*/ 2270 h 2992"/>
                  <a:gd name="T60" fmla="*/ 1812 w 2879"/>
                  <a:gd name="T61" fmla="*/ 1308 h 2992"/>
                  <a:gd name="T62" fmla="*/ 1679 w 2879"/>
                  <a:gd name="T63" fmla="*/ 1601 h 2992"/>
                  <a:gd name="T64" fmla="*/ 1770 w 2879"/>
                  <a:gd name="T65" fmla="*/ 2095 h 2992"/>
                  <a:gd name="T66" fmla="*/ 1685 w 2879"/>
                  <a:gd name="T67" fmla="*/ 2493 h 2992"/>
                  <a:gd name="T68" fmla="*/ 1383 w 2879"/>
                  <a:gd name="T69" fmla="*/ 1607 h 2992"/>
                  <a:gd name="T70" fmla="*/ 1228 w 2879"/>
                  <a:gd name="T71" fmla="*/ 2442 h 2992"/>
                  <a:gd name="T72" fmla="*/ 1135 w 2879"/>
                  <a:gd name="T73" fmla="*/ 1849 h 2992"/>
                  <a:gd name="T74" fmla="*/ 958 w 2879"/>
                  <a:gd name="T75" fmla="*/ 1385 h 2992"/>
                  <a:gd name="T76" fmla="*/ 677 w 2879"/>
                  <a:gd name="T77" fmla="*/ 2535 h 2992"/>
                  <a:gd name="T78" fmla="*/ 914 w 2879"/>
                  <a:gd name="T79" fmla="*/ 2806 h 2992"/>
                  <a:gd name="T80" fmla="*/ 1934 w 2879"/>
                  <a:gd name="T81" fmla="*/ 2911 h 2992"/>
                  <a:gd name="T82" fmla="*/ 2320 w 2879"/>
                  <a:gd name="T83" fmla="*/ 2603 h 2992"/>
                  <a:gd name="T84" fmla="*/ 2523 w 2879"/>
                  <a:gd name="T85" fmla="*/ 520 h 2992"/>
                  <a:gd name="T86" fmla="*/ 1516 w 2879"/>
                  <a:gd name="T87" fmla="*/ 29 h 2992"/>
                  <a:gd name="T88" fmla="*/ 408 w 2879"/>
                  <a:gd name="T89" fmla="*/ 463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9" h="2992">
                    <a:moveTo>
                      <a:pt x="1549" y="2908"/>
                    </a:moveTo>
                    <a:lnTo>
                      <a:pt x="1549" y="2823"/>
                    </a:lnTo>
                    <a:lnTo>
                      <a:pt x="1575" y="2823"/>
                    </a:lnTo>
                    <a:cubicBezTo>
                      <a:pt x="1577" y="2850"/>
                      <a:pt x="1583" y="2853"/>
                      <a:pt x="1583" y="2882"/>
                    </a:cubicBezTo>
                    <a:cubicBezTo>
                      <a:pt x="1583" y="2908"/>
                      <a:pt x="1573" y="2905"/>
                      <a:pt x="1549" y="2908"/>
                    </a:cubicBezTo>
                    <a:close/>
                    <a:moveTo>
                      <a:pt x="1761" y="2882"/>
                    </a:moveTo>
                    <a:cubicBezTo>
                      <a:pt x="1750" y="2860"/>
                      <a:pt x="1753" y="2873"/>
                      <a:pt x="1753" y="2840"/>
                    </a:cubicBezTo>
                    <a:cubicBezTo>
                      <a:pt x="1813" y="2845"/>
                      <a:pt x="1781" y="2880"/>
                      <a:pt x="1761" y="2882"/>
                    </a:cubicBezTo>
                    <a:close/>
                    <a:moveTo>
                      <a:pt x="1321" y="2857"/>
                    </a:moveTo>
                    <a:lnTo>
                      <a:pt x="1321" y="2806"/>
                    </a:lnTo>
                    <a:lnTo>
                      <a:pt x="1346" y="2806"/>
                    </a:lnTo>
                    <a:cubicBezTo>
                      <a:pt x="1348" y="2829"/>
                      <a:pt x="1350" y="2829"/>
                      <a:pt x="1355" y="2848"/>
                    </a:cubicBezTo>
                    <a:cubicBezTo>
                      <a:pt x="1341" y="2850"/>
                      <a:pt x="1328" y="2848"/>
                      <a:pt x="1321" y="2857"/>
                    </a:cubicBezTo>
                    <a:close/>
                    <a:moveTo>
                      <a:pt x="1363" y="2798"/>
                    </a:moveTo>
                    <a:lnTo>
                      <a:pt x="1524" y="2798"/>
                    </a:lnTo>
                    <a:cubicBezTo>
                      <a:pt x="1504" y="2840"/>
                      <a:pt x="1521" y="2884"/>
                      <a:pt x="1524" y="2925"/>
                    </a:cubicBezTo>
                    <a:lnTo>
                      <a:pt x="1338" y="2925"/>
                    </a:lnTo>
                    <a:cubicBezTo>
                      <a:pt x="1376" y="2868"/>
                      <a:pt x="1399" y="2865"/>
                      <a:pt x="1363" y="2798"/>
                    </a:cubicBezTo>
                    <a:close/>
                    <a:moveTo>
                      <a:pt x="1287" y="2874"/>
                    </a:moveTo>
                    <a:cubicBezTo>
                      <a:pt x="1307" y="2879"/>
                      <a:pt x="1312" y="2882"/>
                      <a:pt x="1338" y="2882"/>
                    </a:cubicBezTo>
                    <a:cubicBezTo>
                      <a:pt x="1331" y="2906"/>
                      <a:pt x="1340" y="2897"/>
                      <a:pt x="1316" y="2911"/>
                    </a:cubicBezTo>
                    <a:cubicBezTo>
                      <a:pt x="1275" y="2934"/>
                      <a:pt x="1165" y="2927"/>
                      <a:pt x="1143" y="2882"/>
                    </a:cubicBezTo>
                    <a:cubicBezTo>
                      <a:pt x="1135" y="2866"/>
                      <a:pt x="1139" y="2855"/>
                      <a:pt x="1145" y="2835"/>
                    </a:cubicBezTo>
                    <a:cubicBezTo>
                      <a:pt x="1153" y="2811"/>
                      <a:pt x="1158" y="2797"/>
                      <a:pt x="1160" y="2772"/>
                    </a:cubicBezTo>
                    <a:lnTo>
                      <a:pt x="1312" y="2783"/>
                    </a:lnTo>
                    <a:cubicBezTo>
                      <a:pt x="1289" y="2816"/>
                      <a:pt x="1287" y="2814"/>
                      <a:pt x="1287" y="2874"/>
                    </a:cubicBezTo>
                    <a:close/>
                    <a:moveTo>
                      <a:pt x="1084" y="2874"/>
                    </a:moveTo>
                    <a:cubicBezTo>
                      <a:pt x="1021" y="2874"/>
                      <a:pt x="1025" y="2869"/>
                      <a:pt x="974" y="2857"/>
                    </a:cubicBezTo>
                    <a:lnTo>
                      <a:pt x="1036" y="2731"/>
                    </a:lnTo>
                    <a:cubicBezTo>
                      <a:pt x="1070" y="2739"/>
                      <a:pt x="1099" y="2754"/>
                      <a:pt x="1143" y="2755"/>
                    </a:cubicBezTo>
                    <a:cubicBezTo>
                      <a:pt x="1125" y="2800"/>
                      <a:pt x="1149" y="2744"/>
                      <a:pt x="1122" y="2776"/>
                    </a:cubicBezTo>
                    <a:cubicBezTo>
                      <a:pt x="1104" y="2798"/>
                      <a:pt x="1114" y="2769"/>
                      <a:pt x="1116" y="2807"/>
                    </a:cubicBezTo>
                    <a:cubicBezTo>
                      <a:pt x="1118" y="2844"/>
                      <a:pt x="1120" y="2874"/>
                      <a:pt x="1084" y="2874"/>
                    </a:cubicBezTo>
                    <a:close/>
                    <a:moveTo>
                      <a:pt x="1736" y="2899"/>
                    </a:moveTo>
                    <a:cubicBezTo>
                      <a:pt x="1699" y="2908"/>
                      <a:pt x="1632" y="2924"/>
                      <a:pt x="1592" y="2925"/>
                    </a:cubicBezTo>
                    <a:cubicBezTo>
                      <a:pt x="1607" y="2859"/>
                      <a:pt x="1616" y="2924"/>
                      <a:pt x="1599" y="2806"/>
                    </a:cubicBezTo>
                    <a:cubicBezTo>
                      <a:pt x="1592" y="2802"/>
                      <a:pt x="1584" y="2800"/>
                      <a:pt x="1581" y="2800"/>
                    </a:cubicBezTo>
                    <a:lnTo>
                      <a:pt x="1558" y="2789"/>
                    </a:lnTo>
                    <a:cubicBezTo>
                      <a:pt x="1664" y="2765"/>
                      <a:pt x="1744" y="2775"/>
                      <a:pt x="1837" y="2730"/>
                    </a:cubicBezTo>
                    <a:lnTo>
                      <a:pt x="1888" y="2857"/>
                    </a:lnTo>
                    <a:cubicBezTo>
                      <a:pt x="1864" y="2869"/>
                      <a:pt x="1833" y="2876"/>
                      <a:pt x="1803" y="2882"/>
                    </a:cubicBezTo>
                    <a:lnTo>
                      <a:pt x="1803" y="2815"/>
                    </a:lnTo>
                    <a:cubicBezTo>
                      <a:pt x="1759" y="2811"/>
                      <a:pt x="1788" y="2804"/>
                      <a:pt x="1744" y="2815"/>
                    </a:cubicBezTo>
                    <a:cubicBezTo>
                      <a:pt x="1756" y="2797"/>
                      <a:pt x="1767" y="2781"/>
                      <a:pt x="1778" y="2764"/>
                    </a:cubicBezTo>
                    <a:cubicBezTo>
                      <a:pt x="1738" y="2773"/>
                      <a:pt x="1722" y="2778"/>
                      <a:pt x="1710" y="2815"/>
                    </a:cubicBezTo>
                    <a:cubicBezTo>
                      <a:pt x="1701" y="2846"/>
                      <a:pt x="1719" y="2868"/>
                      <a:pt x="1736" y="2899"/>
                    </a:cubicBezTo>
                    <a:close/>
                    <a:moveTo>
                      <a:pt x="1353" y="2165"/>
                    </a:moveTo>
                    <a:cubicBezTo>
                      <a:pt x="1390" y="2221"/>
                      <a:pt x="1360" y="2325"/>
                      <a:pt x="1427" y="2339"/>
                    </a:cubicBezTo>
                    <a:cubicBezTo>
                      <a:pt x="1434" y="2077"/>
                      <a:pt x="1373" y="2191"/>
                      <a:pt x="1342" y="2121"/>
                    </a:cubicBezTo>
                    <a:cubicBezTo>
                      <a:pt x="1327" y="2045"/>
                      <a:pt x="1349" y="2044"/>
                      <a:pt x="1358" y="1989"/>
                    </a:cubicBezTo>
                    <a:cubicBezTo>
                      <a:pt x="1365" y="1942"/>
                      <a:pt x="1321" y="1950"/>
                      <a:pt x="1311" y="1892"/>
                    </a:cubicBezTo>
                    <a:cubicBezTo>
                      <a:pt x="1357" y="1820"/>
                      <a:pt x="1435" y="1869"/>
                      <a:pt x="1428" y="1793"/>
                    </a:cubicBezTo>
                    <a:cubicBezTo>
                      <a:pt x="1395" y="1772"/>
                      <a:pt x="1337" y="1792"/>
                      <a:pt x="1316" y="1759"/>
                    </a:cubicBezTo>
                    <a:cubicBezTo>
                      <a:pt x="1296" y="1727"/>
                      <a:pt x="1329" y="1682"/>
                      <a:pt x="1346" y="1665"/>
                    </a:cubicBezTo>
                    <a:cubicBezTo>
                      <a:pt x="1395" y="1679"/>
                      <a:pt x="1376" y="1680"/>
                      <a:pt x="1400" y="1719"/>
                    </a:cubicBezTo>
                    <a:cubicBezTo>
                      <a:pt x="1515" y="1731"/>
                      <a:pt x="1523" y="1715"/>
                      <a:pt x="1625" y="1757"/>
                    </a:cubicBezTo>
                    <a:cubicBezTo>
                      <a:pt x="1634" y="1916"/>
                      <a:pt x="1547" y="1882"/>
                      <a:pt x="1457" y="1886"/>
                    </a:cubicBezTo>
                    <a:cubicBezTo>
                      <a:pt x="1427" y="1888"/>
                      <a:pt x="1405" y="1892"/>
                      <a:pt x="1385" y="1909"/>
                    </a:cubicBezTo>
                    <a:cubicBezTo>
                      <a:pt x="1409" y="1929"/>
                      <a:pt x="1409" y="1927"/>
                      <a:pt x="1448" y="1935"/>
                    </a:cubicBezTo>
                    <a:cubicBezTo>
                      <a:pt x="1533" y="1952"/>
                      <a:pt x="1492" y="2005"/>
                      <a:pt x="1511" y="2100"/>
                    </a:cubicBezTo>
                    <a:cubicBezTo>
                      <a:pt x="1550" y="2041"/>
                      <a:pt x="1523" y="1991"/>
                      <a:pt x="1577" y="1967"/>
                    </a:cubicBezTo>
                    <a:cubicBezTo>
                      <a:pt x="1610" y="2042"/>
                      <a:pt x="1601" y="2076"/>
                      <a:pt x="1577" y="2149"/>
                    </a:cubicBezTo>
                    <a:cubicBezTo>
                      <a:pt x="1617" y="2174"/>
                      <a:pt x="1618" y="2137"/>
                      <a:pt x="1627" y="2196"/>
                    </a:cubicBezTo>
                    <a:cubicBezTo>
                      <a:pt x="1638" y="2274"/>
                      <a:pt x="1612" y="2358"/>
                      <a:pt x="1557" y="2407"/>
                    </a:cubicBezTo>
                    <a:cubicBezTo>
                      <a:pt x="1497" y="2459"/>
                      <a:pt x="1503" y="2425"/>
                      <a:pt x="1502" y="2535"/>
                    </a:cubicBezTo>
                    <a:cubicBezTo>
                      <a:pt x="1502" y="2594"/>
                      <a:pt x="1503" y="2655"/>
                      <a:pt x="1479" y="2701"/>
                    </a:cubicBezTo>
                    <a:cubicBezTo>
                      <a:pt x="1383" y="2681"/>
                      <a:pt x="1423" y="2605"/>
                      <a:pt x="1425" y="2434"/>
                    </a:cubicBezTo>
                    <a:cubicBezTo>
                      <a:pt x="1366" y="2389"/>
                      <a:pt x="1294" y="2369"/>
                      <a:pt x="1302" y="2221"/>
                    </a:cubicBezTo>
                    <a:cubicBezTo>
                      <a:pt x="1305" y="2178"/>
                      <a:pt x="1313" y="2169"/>
                      <a:pt x="1353" y="2165"/>
                    </a:cubicBezTo>
                    <a:close/>
                    <a:moveTo>
                      <a:pt x="677" y="2535"/>
                    </a:moveTo>
                    <a:cubicBezTo>
                      <a:pt x="685" y="2563"/>
                      <a:pt x="678" y="2547"/>
                      <a:pt x="699" y="2565"/>
                    </a:cubicBezTo>
                    <a:cubicBezTo>
                      <a:pt x="752" y="2611"/>
                      <a:pt x="903" y="2695"/>
                      <a:pt x="965" y="2696"/>
                    </a:cubicBezTo>
                    <a:cubicBezTo>
                      <a:pt x="959" y="2722"/>
                      <a:pt x="954" y="2721"/>
                      <a:pt x="948" y="2747"/>
                    </a:cubicBezTo>
                    <a:cubicBezTo>
                      <a:pt x="896" y="2746"/>
                      <a:pt x="791" y="2693"/>
                      <a:pt x="755" y="2669"/>
                    </a:cubicBezTo>
                    <a:cubicBezTo>
                      <a:pt x="589" y="2561"/>
                      <a:pt x="451" y="2449"/>
                      <a:pt x="329" y="2283"/>
                    </a:cubicBezTo>
                    <a:cubicBezTo>
                      <a:pt x="91" y="1958"/>
                      <a:pt x="5" y="1570"/>
                      <a:pt x="97" y="1150"/>
                    </a:cubicBezTo>
                    <a:cubicBezTo>
                      <a:pt x="143" y="940"/>
                      <a:pt x="268" y="687"/>
                      <a:pt x="421" y="535"/>
                    </a:cubicBezTo>
                    <a:cubicBezTo>
                      <a:pt x="430" y="526"/>
                      <a:pt x="434" y="523"/>
                      <a:pt x="442" y="514"/>
                    </a:cubicBezTo>
                    <a:cubicBezTo>
                      <a:pt x="504" y="446"/>
                      <a:pt x="576" y="385"/>
                      <a:pt x="652" y="334"/>
                    </a:cubicBezTo>
                    <a:cubicBezTo>
                      <a:pt x="1121" y="23"/>
                      <a:pt x="1735" y="0"/>
                      <a:pt x="2203" y="315"/>
                    </a:cubicBezTo>
                    <a:lnTo>
                      <a:pt x="2390" y="467"/>
                    </a:lnTo>
                    <a:cubicBezTo>
                      <a:pt x="2613" y="693"/>
                      <a:pt x="2811" y="1034"/>
                      <a:pt x="2811" y="1375"/>
                    </a:cubicBezTo>
                    <a:lnTo>
                      <a:pt x="2811" y="1528"/>
                    </a:lnTo>
                    <a:cubicBezTo>
                      <a:pt x="2811" y="1813"/>
                      <a:pt x="2667" y="2145"/>
                      <a:pt x="2537" y="2304"/>
                    </a:cubicBezTo>
                    <a:cubicBezTo>
                      <a:pt x="2493" y="2358"/>
                      <a:pt x="2460" y="2391"/>
                      <a:pt x="2411" y="2440"/>
                    </a:cubicBezTo>
                    <a:cubicBezTo>
                      <a:pt x="2306" y="2545"/>
                      <a:pt x="2055" y="2744"/>
                      <a:pt x="1922" y="2747"/>
                    </a:cubicBezTo>
                    <a:cubicBezTo>
                      <a:pt x="1917" y="2727"/>
                      <a:pt x="1914" y="2722"/>
                      <a:pt x="1914" y="2696"/>
                    </a:cubicBezTo>
                    <a:cubicBezTo>
                      <a:pt x="1995" y="2694"/>
                      <a:pt x="2114" y="2602"/>
                      <a:pt x="2176" y="2569"/>
                    </a:cubicBezTo>
                    <a:cubicBezTo>
                      <a:pt x="2169" y="2539"/>
                      <a:pt x="2155" y="2526"/>
                      <a:pt x="2142" y="2501"/>
                    </a:cubicBezTo>
                    <a:cubicBezTo>
                      <a:pt x="2102" y="2424"/>
                      <a:pt x="2080" y="2361"/>
                      <a:pt x="2068" y="2270"/>
                    </a:cubicBezTo>
                    <a:cubicBezTo>
                      <a:pt x="2051" y="2134"/>
                      <a:pt x="2024" y="1600"/>
                      <a:pt x="2024" y="1502"/>
                    </a:cubicBezTo>
                    <a:cubicBezTo>
                      <a:pt x="2024" y="1424"/>
                      <a:pt x="1992" y="1413"/>
                      <a:pt x="1945" y="1378"/>
                    </a:cubicBezTo>
                    <a:cubicBezTo>
                      <a:pt x="1914" y="1354"/>
                      <a:pt x="1853" y="1317"/>
                      <a:pt x="1812" y="1308"/>
                    </a:cubicBezTo>
                    <a:cubicBezTo>
                      <a:pt x="1769" y="1389"/>
                      <a:pt x="1656" y="1489"/>
                      <a:pt x="1575" y="1511"/>
                    </a:cubicBezTo>
                    <a:cubicBezTo>
                      <a:pt x="1583" y="1540"/>
                      <a:pt x="1596" y="1544"/>
                      <a:pt x="1621" y="1558"/>
                    </a:cubicBezTo>
                    <a:cubicBezTo>
                      <a:pt x="1654" y="1577"/>
                      <a:pt x="1652" y="1575"/>
                      <a:pt x="1679" y="1601"/>
                    </a:cubicBezTo>
                    <a:cubicBezTo>
                      <a:pt x="1722" y="1645"/>
                      <a:pt x="1728" y="1668"/>
                      <a:pt x="1742" y="1733"/>
                    </a:cubicBezTo>
                    <a:cubicBezTo>
                      <a:pt x="1753" y="1781"/>
                      <a:pt x="1762" y="1854"/>
                      <a:pt x="1761" y="1908"/>
                    </a:cubicBezTo>
                    <a:cubicBezTo>
                      <a:pt x="1761" y="1979"/>
                      <a:pt x="1770" y="2024"/>
                      <a:pt x="1770" y="2095"/>
                    </a:cubicBezTo>
                    <a:cubicBezTo>
                      <a:pt x="1770" y="2175"/>
                      <a:pt x="1761" y="2221"/>
                      <a:pt x="1761" y="2298"/>
                    </a:cubicBezTo>
                    <a:cubicBezTo>
                      <a:pt x="1762" y="2375"/>
                      <a:pt x="1746" y="2429"/>
                      <a:pt x="1744" y="2493"/>
                    </a:cubicBezTo>
                    <a:lnTo>
                      <a:pt x="1685" y="2493"/>
                    </a:lnTo>
                    <a:cubicBezTo>
                      <a:pt x="1681" y="2447"/>
                      <a:pt x="1668" y="2400"/>
                      <a:pt x="1668" y="2349"/>
                    </a:cubicBezTo>
                    <a:cubicBezTo>
                      <a:pt x="1668" y="2091"/>
                      <a:pt x="1708" y="1881"/>
                      <a:pt x="1609" y="1688"/>
                    </a:cubicBezTo>
                    <a:cubicBezTo>
                      <a:pt x="1566" y="1604"/>
                      <a:pt x="1470" y="1541"/>
                      <a:pt x="1383" y="1607"/>
                    </a:cubicBezTo>
                    <a:cubicBezTo>
                      <a:pt x="1200" y="1748"/>
                      <a:pt x="1245" y="1884"/>
                      <a:pt x="1223" y="2031"/>
                    </a:cubicBezTo>
                    <a:cubicBezTo>
                      <a:pt x="1217" y="2072"/>
                      <a:pt x="1218" y="2102"/>
                      <a:pt x="1224" y="2141"/>
                    </a:cubicBezTo>
                    <a:lnTo>
                      <a:pt x="1228" y="2442"/>
                    </a:lnTo>
                    <a:cubicBezTo>
                      <a:pt x="1228" y="2487"/>
                      <a:pt x="1205" y="2500"/>
                      <a:pt x="1160" y="2501"/>
                    </a:cubicBezTo>
                    <a:cubicBezTo>
                      <a:pt x="1159" y="2465"/>
                      <a:pt x="1152" y="2467"/>
                      <a:pt x="1151" y="2425"/>
                    </a:cubicBezTo>
                    <a:lnTo>
                      <a:pt x="1135" y="1849"/>
                    </a:lnTo>
                    <a:cubicBezTo>
                      <a:pt x="1135" y="1673"/>
                      <a:pt x="1215" y="1607"/>
                      <a:pt x="1321" y="1536"/>
                    </a:cubicBezTo>
                    <a:cubicBezTo>
                      <a:pt x="1259" y="1444"/>
                      <a:pt x="1243" y="1545"/>
                      <a:pt x="1084" y="1308"/>
                    </a:cubicBezTo>
                    <a:cubicBezTo>
                      <a:pt x="1032" y="1335"/>
                      <a:pt x="1004" y="1350"/>
                      <a:pt x="958" y="1385"/>
                    </a:cubicBezTo>
                    <a:cubicBezTo>
                      <a:pt x="891" y="1434"/>
                      <a:pt x="881" y="1445"/>
                      <a:pt x="880" y="1511"/>
                    </a:cubicBezTo>
                    <a:cubicBezTo>
                      <a:pt x="878" y="1674"/>
                      <a:pt x="851" y="2123"/>
                      <a:pt x="824" y="2266"/>
                    </a:cubicBezTo>
                    <a:cubicBezTo>
                      <a:pt x="805" y="2361"/>
                      <a:pt x="772" y="2527"/>
                      <a:pt x="677" y="2535"/>
                    </a:cubicBezTo>
                    <a:close/>
                    <a:moveTo>
                      <a:pt x="0" y="1426"/>
                    </a:moveTo>
                    <a:cubicBezTo>
                      <a:pt x="0" y="1915"/>
                      <a:pt x="185" y="2298"/>
                      <a:pt x="549" y="2596"/>
                    </a:cubicBezTo>
                    <a:cubicBezTo>
                      <a:pt x="716" y="2732"/>
                      <a:pt x="761" y="2732"/>
                      <a:pt x="914" y="2806"/>
                    </a:cubicBezTo>
                    <a:cubicBezTo>
                      <a:pt x="902" y="2825"/>
                      <a:pt x="889" y="2842"/>
                      <a:pt x="889" y="2874"/>
                    </a:cubicBezTo>
                    <a:cubicBezTo>
                      <a:pt x="889" y="2941"/>
                      <a:pt x="1344" y="2992"/>
                      <a:pt x="1482" y="2992"/>
                    </a:cubicBezTo>
                    <a:cubicBezTo>
                      <a:pt x="1595" y="2992"/>
                      <a:pt x="1822" y="2950"/>
                      <a:pt x="1934" y="2911"/>
                    </a:cubicBezTo>
                    <a:cubicBezTo>
                      <a:pt x="1961" y="2902"/>
                      <a:pt x="1965" y="2897"/>
                      <a:pt x="1990" y="2891"/>
                    </a:cubicBezTo>
                    <a:cubicBezTo>
                      <a:pt x="1987" y="2857"/>
                      <a:pt x="1972" y="2841"/>
                      <a:pt x="1964" y="2806"/>
                    </a:cubicBezTo>
                    <a:cubicBezTo>
                      <a:pt x="2149" y="2709"/>
                      <a:pt x="2126" y="2751"/>
                      <a:pt x="2320" y="2603"/>
                    </a:cubicBezTo>
                    <a:cubicBezTo>
                      <a:pt x="2642" y="2357"/>
                      <a:pt x="2879" y="1923"/>
                      <a:pt x="2879" y="1477"/>
                    </a:cubicBezTo>
                    <a:cubicBezTo>
                      <a:pt x="2879" y="1164"/>
                      <a:pt x="2759" y="794"/>
                      <a:pt x="2563" y="565"/>
                    </a:cubicBezTo>
                    <a:cubicBezTo>
                      <a:pt x="2547" y="546"/>
                      <a:pt x="2538" y="540"/>
                      <a:pt x="2523" y="520"/>
                    </a:cubicBezTo>
                    <a:cubicBezTo>
                      <a:pt x="2507" y="499"/>
                      <a:pt x="2498" y="491"/>
                      <a:pt x="2479" y="471"/>
                    </a:cubicBezTo>
                    <a:cubicBezTo>
                      <a:pt x="2361" y="355"/>
                      <a:pt x="2228" y="254"/>
                      <a:pt x="2072" y="176"/>
                    </a:cubicBezTo>
                    <a:cubicBezTo>
                      <a:pt x="1922" y="101"/>
                      <a:pt x="1735" y="29"/>
                      <a:pt x="1516" y="29"/>
                    </a:cubicBezTo>
                    <a:cubicBezTo>
                      <a:pt x="1101" y="29"/>
                      <a:pt x="857" y="107"/>
                      <a:pt x="552" y="335"/>
                    </a:cubicBezTo>
                    <a:cubicBezTo>
                      <a:pt x="527" y="353"/>
                      <a:pt x="523" y="359"/>
                      <a:pt x="502" y="378"/>
                    </a:cubicBezTo>
                    <a:lnTo>
                      <a:pt x="408" y="463"/>
                    </a:lnTo>
                    <a:cubicBezTo>
                      <a:pt x="388" y="484"/>
                      <a:pt x="384" y="493"/>
                      <a:pt x="366" y="514"/>
                    </a:cubicBezTo>
                    <a:cubicBezTo>
                      <a:pt x="152" y="755"/>
                      <a:pt x="0" y="1086"/>
                      <a:pt x="0" y="1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5" name="Freeform 14"/>
              <p:cNvSpPr>
                <a:spLocks noEditPoints="1"/>
              </p:cNvSpPr>
              <p:nvPr/>
            </p:nvSpPr>
            <p:spPr bwMode="auto">
              <a:xfrm>
                <a:off x="4065588" y="1646238"/>
                <a:ext cx="969963" cy="958850"/>
              </a:xfrm>
              <a:custGeom>
                <a:avLst/>
                <a:gdLst>
                  <a:gd name="T0" fmla="*/ 2152 w 4182"/>
                  <a:gd name="T1" fmla="*/ 4022 h 4106"/>
                  <a:gd name="T2" fmla="*/ 1282 w 4182"/>
                  <a:gd name="T3" fmla="*/ 3867 h 4106"/>
                  <a:gd name="T4" fmla="*/ 834 w 4182"/>
                  <a:gd name="T5" fmla="*/ 3603 h 4106"/>
                  <a:gd name="T6" fmla="*/ 773 w 4182"/>
                  <a:gd name="T7" fmla="*/ 3546 h 4106"/>
                  <a:gd name="T8" fmla="*/ 646 w 4182"/>
                  <a:gd name="T9" fmla="*/ 3427 h 4106"/>
                  <a:gd name="T10" fmla="*/ 382 w 4182"/>
                  <a:gd name="T11" fmla="*/ 3098 h 4106"/>
                  <a:gd name="T12" fmla="*/ 94 w 4182"/>
                  <a:gd name="T13" fmla="*/ 2184 h 4106"/>
                  <a:gd name="T14" fmla="*/ 280 w 4182"/>
                  <a:gd name="T15" fmla="*/ 1211 h 4106"/>
                  <a:gd name="T16" fmla="*/ 567 w 4182"/>
                  <a:gd name="T17" fmla="*/ 769 h 4106"/>
                  <a:gd name="T18" fmla="*/ 630 w 4182"/>
                  <a:gd name="T19" fmla="*/ 713 h 4106"/>
                  <a:gd name="T20" fmla="*/ 953 w 4182"/>
                  <a:gd name="T21" fmla="*/ 427 h 4106"/>
                  <a:gd name="T22" fmla="*/ 2075 w 4182"/>
                  <a:gd name="T23" fmla="*/ 85 h 4106"/>
                  <a:gd name="T24" fmla="*/ 2939 w 4182"/>
                  <a:gd name="T25" fmla="*/ 288 h 4106"/>
                  <a:gd name="T26" fmla="*/ 3360 w 4182"/>
                  <a:gd name="T27" fmla="*/ 578 h 4106"/>
                  <a:gd name="T28" fmla="*/ 3483 w 4182"/>
                  <a:gd name="T29" fmla="*/ 700 h 4106"/>
                  <a:gd name="T30" fmla="*/ 3647 w 4182"/>
                  <a:gd name="T31" fmla="*/ 893 h 4106"/>
                  <a:gd name="T32" fmla="*/ 4023 w 4182"/>
                  <a:gd name="T33" fmla="*/ 1947 h 4106"/>
                  <a:gd name="T34" fmla="*/ 3777 w 4182"/>
                  <a:gd name="T35" fmla="*/ 3014 h 4106"/>
                  <a:gd name="T36" fmla="*/ 3473 w 4182"/>
                  <a:gd name="T37" fmla="*/ 3429 h 4106"/>
                  <a:gd name="T38" fmla="*/ 3077 w 4182"/>
                  <a:gd name="T39" fmla="*/ 3745 h 4106"/>
                  <a:gd name="T40" fmla="*/ 2914 w 4182"/>
                  <a:gd name="T41" fmla="*/ 3827 h 4106"/>
                  <a:gd name="T42" fmla="*/ 2567 w 4182"/>
                  <a:gd name="T43" fmla="*/ 3955 h 4106"/>
                  <a:gd name="T44" fmla="*/ 2152 w 4182"/>
                  <a:gd name="T45" fmla="*/ 4022 h 4106"/>
                  <a:gd name="T46" fmla="*/ 9 w 4182"/>
                  <a:gd name="T47" fmla="*/ 1880 h 4106"/>
                  <a:gd name="T48" fmla="*/ 62 w 4182"/>
                  <a:gd name="T49" fmla="*/ 2563 h 4106"/>
                  <a:gd name="T50" fmla="*/ 122 w 4182"/>
                  <a:gd name="T51" fmla="*/ 2749 h 4106"/>
                  <a:gd name="T52" fmla="*/ 480 w 4182"/>
                  <a:gd name="T53" fmla="*/ 3373 h 4106"/>
                  <a:gd name="T54" fmla="*/ 730 w 4182"/>
                  <a:gd name="T55" fmla="*/ 3623 h 4106"/>
                  <a:gd name="T56" fmla="*/ 868 w 4182"/>
                  <a:gd name="T57" fmla="*/ 3730 h 4106"/>
                  <a:gd name="T58" fmla="*/ 939 w 4182"/>
                  <a:gd name="T59" fmla="*/ 3778 h 4106"/>
                  <a:gd name="T60" fmla="*/ 1017 w 4182"/>
                  <a:gd name="T61" fmla="*/ 3827 h 4106"/>
                  <a:gd name="T62" fmla="*/ 1982 w 4182"/>
                  <a:gd name="T63" fmla="*/ 4106 h 4106"/>
                  <a:gd name="T64" fmla="*/ 2935 w 4182"/>
                  <a:gd name="T65" fmla="*/ 3917 h 4106"/>
                  <a:gd name="T66" fmla="*/ 3094 w 4182"/>
                  <a:gd name="T67" fmla="*/ 3830 h 4106"/>
                  <a:gd name="T68" fmla="*/ 3243 w 4182"/>
                  <a:gd name="T69" fmla="*/ 3733 h 4106"/>
                  <a:gd name="T70" fmla="*/ 3379 w 4182"/>
                  <a:gd name="T71" fmla="*/ 3624 h 4106"/>
                  <a:gd name="T72" fmla="*/ 3445 w 4182"/>
                  <a:gd name="T73" fmla="*/ 3571 h 4106"/>
                  <a:gd name="T74" fmla="*/ 3624 w 4182"/>
                  <a:gd name="T75" fmla="*/ 3377 h 4106"/>
                  <a:gd name="T76" fmla="*/ 3915 w 4182"/>
                  <a:gd name="T77" fmla="*/ 2932 h 4106"/>
                  <a:gd name="T78" fmla="*/ 3944 w 4182"/>
                  <a:gd name="T79" fmla="*/ 1247 h 4106"/>
                  <a:gd name="T80" fmla="*/ 3813 w 4182"/>
                  <a:gd name="T81" fmla="*/ 1006 h 4106"/>
                  <a:gd name="T82" fmla="*/ 3718 w 4182"/>
                  <a:gd name="T83" fmla="*/ 847 h 4106"/>
                  <a:gd name="T84" fmla="*/ 3470 w 4182"/>
                  <a:gd name="T85" fmla="*/ 595 h 4106"/>
                  <a:gd name="T86" fmla="*/ 3139 w 4182"/>
                  <a:gd name="T87" fmla="*/ 308 h 4106"/>
                  <a:gd name="T88" fmla="*/ 2067 w 4182"/>
                  <a:gd name="T89" fmla="*/ 0 h 4106"/>
                  <a:gd name="T90" fmla="*/ 787 w 4182"/>
                  <a:gd name="T91" fmla="*/ 439 h 4106"/>
                  <a:gd name="T92" fmla="*/ 89 w 4182"/>
                  <a:gd name="T93" fmla="*/ 1459 h 4106"/>
                  <a:gd name="T94" fmla="*/ 9 w 4182"/>
                  <a:gd name="T95" fmla="*/ 1880 h 4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82" h="4106">
                    <a:moveTo>
                      <a:pt x="2152" y="4022"/>
                    </a:moveTo>
                    <a:cubicBezTo>
                      <a:pt x="1818" y="4022"/>
                      <a:pt x="1527" y="3989"/>
                      <a:pt x="1282" y="3867"/>
                    </a:cubicBezTo>
                    <a:cubicBezTo>
                      <a:pt x="1123" y="3787"/>
                      <a:pt x="973" y="3712"/>
                      <a:pt x="834" y="3603"/>
                    </a:cubicBezTo>
                    <a:cubicBezTo>
                      <a:pt x="808" y="3583"/>
                      <a:pt x="797" y="3565"/>
                      <a:pt x="773" y="3546"/>
                    </a:cubicBezTo>
                    <a:cubicBezTo>
                      <a:pt x="711" y="3497"/>
                      <a:pt x="693" y="3468"/>
                      <a:pt x="646" y="3427"/>
                    </a:cubicBezTo>
                    <a:cubicBezTo>
                      <a:pt x="560" y="3351"/>
                      <a:pt x="442" y="3197"/>
                      <a:pt x="382" y="3098"/>
                    </a:cubicBezTo>
                    <a:cubicBezTo>
                      <a:pt x="250" y="2879"/>
                      <a:pt x="94" y="2473"/>
                      <a:pt x="94" y="2184"/>
                    </a:cubicBezTo>
                    <a:cubicBezTo>
                      <a:pt x="94" y="1799"/>
                      <a:pt x="106" y="1560"/>
                      <a:pt x="280" y="1211"/>
                    </a:cubicBezTo>
                    <a:cubicBezTo>
                      <a:pt x="334" y="1105"/>
                      <a:pt x="478" y="840"/>
                      <a:pt x="567" y="769"/>
                    </a:cubicBezTo>
                    <a:cubicBezTo>
                      <a:pt x="595" y="747"/>
                      <a:pt x="604" y="739"/>
                      <a:pt x="630" y="713"/>
                    </a:cubicBezTo>
                    <a:lnTo>
                      <a:pt x="953" y="427"/>
                    </a:lnTo>
                    <a:cubicBezTo>
                      <a:pt x="1277" y="213"/>
                      <a:pt x="1674" y="85"/>
                      <a:pt x="2075" y="85"/>
                    </a:cubicBezTo>
                    <a:cubicBezTo>
                      <a:pt x="2385" y="85"/>
                      <a:pt x="2717" y="174"/>
                      <a:pt x="2939" y="288"/>
                    </a:cubicBezTo>
                    <a:lnTo>
                      <a:pt x="3360" y="578"/>
                    </a:lnTo>
                    <a:cubicBezTo>
                      <a:pt x="3430" y="647"/>
                      <a:pt x="3408" y="610"/>
                      <a:pt x="3483" y="700"/>
                    </a:cubicBezTo>
                    <a:cubicBezTo>
                      <a:pt x="3541" y="769"/>
                      <a:pt x="3569" y="789"/>
                      <a:pt x="3647" y="893"/>
                    </a:cubicBezTo>
                    <a:cubicBezTo>
                      <a:pt x="3850" y="1164"/>
                      <a:pt x="4023" y="1591"/>
                      <a:pt x="4023" y="1947"/>
                    </a:cubicBezTo>
                    <a:cubicBezTo>
                      <a:pt x="4023" y="2470"/>
                      <a:pt x="3975" y="2614"/>
                      <a:pt x="3777" y="3014"/>
                    </a:cubicBezTo>
                    <a:cubicBezTo>
                      <a:pt x="3733" y="3103"/>
                      <a:pt x="3548" y="3369"/>
                      <a:pt x="3473" y="3429"/>
                    </a:cubicBezTo>
                    <a:cubicBezTo>
                      <a:pt x="3340" y="3534"/>
                      <a:pt x="3274" y="3636"/>
                      <a:pt x="3077" y="3745"/>
                    </a:cubicBezTo>
                    <a:cubicBezTo>
                      <a:pt x="3019" y="3777"/>
                      <a:pt x="2974" y="3800"/>
                      <a:pt x="2914" y="3827"/>
                    </a:cubicBezTo>
                    <a:cubicBezTo>
                      <a:pt x="2776" y="3889"/>
                      <a:pt x="2714" y="3912"/>
                      <a:pt x="2567" y="3955"/>
                    </a:cubicBezTo>
                    <a:cubicBezTo>
                      <a:pt x="2455" y="3988"/>
                      <a:pt x="2297" y="4022"/>
                      <a:pt x="2152" y="4022"/>
                    </a:cubicBezTo>
                    <a:close/>
                    <a:moveTo>
                      <a:pt x="9" y="1880"/>
                    </a:moveTo>
                    <a:cubicBezTo>
                      <a:pt x="9" y="2149"/>
                      <a:pt x="0" y="2296"/>
                      <a:pt x="62" y="2563"/>
                    </a:cubicBezTo>
                    <a:cubicBezTo>
                      <a:pt x="76" y="2621"/>
                      <a:pt x="99" y="2693"/>
                      <a:pt x="122" y="2749"/>
                    </a:cubicBezTo>
                    <a:cubicBezTo>
                      <a:pt x="207" y="2959"/>
                      <a:pt x="341" y="3194"/>
                      <a:pt x="480" y="3373"/>
                    </a:cubicBezTo>
                    <a:cubicBezTo>
                      <a:pt x="543" y="3455"/>
                      <a:pt x="651" y="3558"/>
                      <a:pt x="730" y="3623"/>
                    </a:cubicBezTo>
                    <a:lnTo>
                      <a:pt x="868" y="3730"/>
                    </a:lnTo>
                    <a:cubicBezTo>
                      <a:pt x="893" y="3748"/>
                      <a:pt x="914" y="3762"/>
                      <a:pt x="939" y="3778"/>
                    </a:cubicBezTo>
                    <a:cubicBezTo>
                      <a:pt x="966" y="3795"/>
                      <a:pt x="993" y="3812"/>
                      <a:pt x="1017" y="3827"/>
                    </a:cubicBezTo>
                    <a:cubicBezTo>
                      <a:pt x="1283" y="3980"/>
                      <a:pt x="1622" y="4106"/>
                      <a:pt x="1982" y="4106"/>
                    </a:cubicBezTo>
                    <a:cubicBezTo>
                      <a:pt x="2426" y="4106"/>
                      <a:pt x="2563" y="4069"/>
                      <a:pt x="2935" y="3917"/>
                    </a:cubicBezTo>
                    <a:lnTo>
                      <a:pt x="3094" y="3830"/>
                    </a:lnTo>
                    <a:cubicBezTo>
                      <a:pt x="3147" y="3801"/>
                      <a:pt x="3197" y="3767"/>
                      <a:pt x="3243" y="3733"/>
                    </a:cubicBezTo>
                    <a:lnTo>
                      <a:pt x="3379" y="3624"/>
                    </a:lnTo>
                    <a:cubicBezTo>
                      <a:pt x="3403" y="3605"/>
                      <a:pt x="3422" y="3594"/>
                      <a:pt x="3445" y="3571"/>
                    </a:cubicBezTo>
                    <a:lnTo>
                      <a:pt x="3624" y="3377"/>
                    </a:lnTo>
                    <a:cubicBezTo>
                      <a:pt x="3763" y="3205"/>
                      <a:pt x="3800" y="3163"/>
                      <a:pt x="3915" y="2932"/>
                    </a:cubicBezTo>
                    <a:cubicBezTo>
                      <a:pt x="4155" y="2453"/>
                      <a:pt x="4182" y="1744"/>
                      <a:pt x="3944" y="1247"/>
                    </a:cubicBezTo>
                    <a:lnTo>
                      <a:pt x="3813" y="1006"/>
                    </a:lnTo>
                    <a:cubicBezTo>
                      <a:pt x="3780" y="952"/>
                      <a:pt x="3753" y="896"/>
                      <a:pt x="3718" y="847"/>
                    </a:cubicBezTo>
                    <a:lnTo>
                      <a:pt x="3470" y="595"/>
                    </a:lnTo>
                    <a:cubicBezTo>
                      <a:pt x="3363" y="487"/>
                      <a:pt x="3265" y="393"/>
                      <a:pt x="3139" y="308"/>
                    </a:cubicBezTo>
                    <a:cubicBezTo>
                      <a:pt x="2870" y="127"/>
                      <a:pt x="2419" y="0"/>
                      <a:pt x="2067" y="0"/>
                    </a:cubicBezTo>
                    <a:cubicBezTo>
                      <a:pt x="1608" y="0"/>
                      <a:pt x="1130" y="165"/>
                      <a:pt x="787" y="439"/>
                    </a:cubicBezTo>
                    <a:cubicBezTo>
                      <a:pt x="457" y="703"/>
                      <a:pt x="223" y="1059"/>
                      <a:pt x="89" y="1459"/>
                    </a:cubicBezTo>
                    <a:cubicBezTo>
                      <a:pt x="52" y="1570"/>
                      <a:pt x="9" y="1739"/>
                      <a:pt x="9" y="18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6" name="Freeform 15"/>
              <p:cNvSpPr>
                <a:spLocks noEditPoints="1"/>
              </p:cNvSpPr>
              <p:nvPr/>
            </p:nvSpPr>
            <p:spPr bwMode="auto">
              <a:xfrm>
                <a:off x="4570413" y="2382838"/>
                <a:ext cx="298450" cy="184150"/>
              </a:xfrm>
              <a:custGeom>
                <a:avLst/>
                <a:gdLst>
                  <a:gd name="T0" fmla="*/ 781 w 1287"/>
                  <a:gd name="T1" fmla="*/ 444 h 788"/>
                  <a:gd name="T2" fmla="*/ 1067 w 1287"/>
                  <a:gd name="T3" fmla="*/ 69 h 788"/>
                  <a:gd name="T4" fmla="*/ 1118 w 1287"/>
                  <a:gd name="T5" fmla="*/ 128 h 788"/>
                  <a:gd name="T6" fmla="*/ 1228 w 1287"/>
                  <a:gd name="T7" fmla="*/ 204 h 788"/>
                  <a:gd name="T8" fmla="*/ 1236 w 1287"/>
                  <a:gd name="T9" fmla="*/ 187 h 788"/>
                  <a:gd name="T10" fmla="*/ 1278 w 1287"/>
                  <a:gd name="T11" fmla="*/ 86 h 788"/>
                  <a:gd name="T12" fmla="*/ 1168 w 1287"/>
                  <a:gd name="T13" fmla="*/ 103 h 788"/>
                  <a:gd name="T14" fmla="*/ 997 w 1287"/>
                  <a:gd name="T15" fmla="*/ 101 h 788"/>
                  <a:gd name="T16" fmla="*/ 728 w 1287"/>
                  <a:gd name="T17" fmla="*/ 306 h 788"/>
                  <a:gd name="T18" fmla="*/ 779 w 1287"/>
                  <a:gd name="T19" fmla="*/ 433 h 788"/>
                  <a:gd name="T20" fmla="*/ 711 w 1287"/>
                  <a:gd name="T21" fmla="*/ 314 h 788"/>
                  <a:gd name="T22" fmla="*/ 398 w 1287"/>
                  <a:gd name="T23" fmla="*/ 450 h 788"/>
                  <a:gd name="T24" fmla="*/ 329 w 1287"/>
                  <a:gd name="T25" fmla="*/ 484 h 788"/>
                  <a:gd name="T26" fmla="*/ 152 w 1287"/>
                  <a:gd name="T27" fmla="*/ 534 h 788"/>
                  <a:gd name="T28" fmla="*/ 203 w 1287"/>
                  <a:gd name="T29" fmla="*/ 721 h 788"/>
                  <a:gd name="T30" fmla="*/ 102 w 1287"/>
                  <a:gd name="T31" fmla="*/ 543 h 788"/>
                  <a:gd name="T32" fmla="*/ 0 w 1287"/>
                  <a:gd name="T33" fmla="*/ 534 h 788"/>
                  <a:gd name="T34" fmla="*/ 42 w 1287"/>
                  <a:gd name="T35" fmla="*/ 560 h 788"/>
                  <a:gd name="T36" fmla="*/ 220 w 1287"/>
                  <a:gd name="T37" fmla="*/ 534 h 788"/>
                  <a:gd name="T38" fmla="*/ 313 w 1287"/>
                  <a:gd name="T39" fmla="*/ 729 h 788"/>
                  <a:gd name="T40" fmla="*/ 406 w 1287"/>
                  <a:gd name="T41" fmla="*/ 678 h 788"/>
                  <a:gd name="T42" fmla="*/ 421 w 1287"/>
                  <a:gd name="T43" fmla="*/ 630 h 788"/>
                  <a:gd name="T44" fmla="*/ 474 w 1287"/>
                  <a:gd name="T45" fmla="*/ 458 h 788"/>
                  <a:gd name="T46" fmla="*/ 584 w 1287"/>
                  <a:gd name="T47" fmla="*/ 628 h 788"/>
                  <a:gd name="T48" fmla="*/ 686 w 1287"/>
                  <a:gd name="T49" fmla="*/ 619 h 788"/>
                  <a:gd name="T50" fmla="*/ 609 w 1287"/>
                  <a:gd name="T51" fmla="*/ 501 h 788"/>
                  <a:gd name="T52" fmla="*/ 821 w 1287"/>
                  <a:gd name="T53" fmla="*/ 534 h 788"/>
                  <a:gd name="T54" fmla="*/ 838 w 1287"/>
                  <a:gd name="T55" fmla="*/ 271 h 788"/>
                  <a:gd name="T56" fmla="*/ 940 w 1287"/>
                  <a:gd name="T57" fmla="*/ 450 h 788"/>
                  <a:gd name="T58" fmla="*/ 1049 w 1287"/>
                  <a:gd name="T59" fmla="*/ 264 h 788"/>
                  <a:gd name="T60" fmla="*/ 957 w 1287"/>
                  <a:gd name="T61" fmla="*/ 297 h 788"/>
                  <a:gd name="T62" fmla="*/ 948 w 1287"/>
                  <a:gd name="T63" fmla="*/ 221 h 788"/>
                  <a:gd name="T64" fmla="*/ 897 w 1287"/>
                  <a:gd name="T65" fmla="*/ 213 h 788"/>
                  <a:gd name="T66" fmla="*/ 982 w 1287"/>
                  <a:gd name="T67" fmla="*/ 145 h 788"/>
                  <a:gd name="T68" fmla="*/ 1228 w 1287"/>
                  <a:gd name="T69" fmla="*/ 204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7" h="788">
                    <a:moveTo>
                      <a:pt x="779" y="441"/>
                    </a:moveTo>
                    <a:lnTo>
                      <a:pt x="781" y="444"/>
                    </a:lnTo>
                    <a:cubicBezTo>
                      <a:pt x="781" y="444"/>
                      <a:pt x="778" y="442"/>
                      <a:pt x="779" y="441"/>
                    </a:cubicBezTo>
                    <a:close/>
                    <a:moveTo>
                      <a:pt x="1067" y="69"/>
                    </a:moveTo>
                    <a:cubicBezTo>
                      <a:pt x="1103" y="70"/>
                      <a:pt x="1119" y="73"/>
                      <a:pt x="1134" y="94"/>
                    </a:cubicBezTo>
                    <a:cubicBezTo>
                      <a:pt x="1128" y="119"/>
                      <a:pt x="1131" y="108"/>
                      <a:pt x="1118" y="128"/>
                    </a:cubicBezTo>
                    <a:cubicBezTo>
                      <a:pt x="1087" y="120"/>
                      <a:pt x="1071" y="104"/>
                      <a:pt x="1067" y="69"/>
                    </a:cubicBezTo>
                    <a:close/>
                    <a:moveTo>
                      <a:pt x="1228" y="204"/>
                    </a:moveTo>
                    <a:cubicBezTo>
                      <a:pt x="1197" y="204"/>
                      <a:pt x="1151" y="208"/>
                      <a:pt x="1134" y="145"/>
                    </a:cubicBezTo>
                    <a:lnTo>
                      <a:pt x="1236" y="187"/>
                    </a:lnTo>
                    <a:cubicBezTo>
                      <a:pt x="1285" y="186"/>
                      <a:pt x="1287" y="147"/>
                      <a:pt x="1287" y="94"/>
                    </a:cubicBezTo>
                    <a:lnTo>
                      <a:pt x="1278" y="86"/>
                    </a:lnTo>
                    <a:cubicBezTo>
                      <a:pt x="1254" y="104"/>
                      <a:pt x="1262" y="85"/>
                      <a:pt x="1261" y="128"/>
                    </a:cubicBezTo>
                    <a:cubicBezTo>
                      <a:pt x="1227" y="110"/>
                      <a:pt x="1223" y="103"/>
                      <a:pt x="1168" y="103"/>
                    </a:cubicBezTo>
                    <a:cubicBezTo>
                      <a:pt x="1185" y="67"/>
                      <a:pt x="1186" y="58"/>
                      <a:pt x="1177" y="18"/>
                    </a:cubicBezTo>
                    <a:cubicBezTo>
                      <a:pt x="1101" y="0"/>
                      <a:pt x="1032" y="42"/>
                      <a:pt x="997" y="101"/>
                    </a:cubicBezTo>
                    <a:cubicBezTo>
                      <a:pt x="973" y="143"/>
                      <a:pt x="994" y="128"/>
                      <a:pt x="952" y="149"/>
                    </a:cubicBezTo>
                    <a:cubicBezTo>
                      <a:pt x="891" y="179"/>
                      <a:pt x="764" y="296"/>
                      <a:pt x="728" y="306"/>
                    </a:cubicBezTo>
                    <a:lnTo>
                      <a:pt x="762" y="323"/>
                    </a:lnTo>
                    <a:cubicBezTo>
                      <a:pt x="765" y="356"/>
                      <a:pt x="776" y="400"/>
                      <a:pt x="779" y="433"/>
                    </a:cubicBezTo>
                    <a:cubicBezTo>
                      <a:pt x="741" y="413"/>
                      <a:pt x="721" y="392"/>
                      <a:pt x="686" y="374"/>
                    </a:cubicBezTo>
                    <a:cubicBezTo>
                      <a:pt x="696" y="354"/>
                      <a:pt x="705" y="339"/>
                      <a:pt x="711" y="314"/>
                    </a:cubicBezTo>
                    <a:cubicBezTo>
                      <a:pt x="687" y="327"/>
                      <a:pt x="665" y="337"/>
                      <a:pt x="638" y="351"/>
                    </a:cubicBezTo>
                    <a:cubicBezTo>
                      <a:pt x="545" y="401"/>
                      <a:pt x="522" y="421"/>
                      <a:pt x="398" y="450"/>
                    </a:cubicBezTo>
                    <a:cubicBezTo>
                      <a:pt x="405" y="534"/>
                      <a:pt x="425" y="404"/>
                      <a:pt x="466" y="577"/>
                    </a:cubicBezTo>
                    <a:cubicBezTo>
                      <a:pt x="379" y="531"/>
                      <a:pt x="382" y="491"/>
                      <a:pt x="329" y="484"/>
                    </a:cubicBezTo>
                    <a:cubicBezTo>
                      <a:pt x="287" y="478"/>
                      <a:pt x="268" y="491"/>
                      <a:pt x="233" y="497"/>
                    </a:cubicBezTo>
                    <a:cubicBezTo>
                      <a:pt x="181" y="506"/>
                      <a:pt x="165" y="486"/>
                      <a:pt x="152" y="534"/>
                    </a:cubicBezTo>
                    <a:cubicBezTo>
                      <a:pt x="181" y="537"/>
                      <a:pt x="183" y="541"/>
                      <a:pt x="203" y="551"/>
                    </a:cubicBezTo>
                    <a:cubicBezTo>
                      <a:pt x="203" y="623"/>
                      <a:pt x="216" y="664"/>
                      <a:pt x="203" y="721"/>
                    </a:cubicBezTo>
                    <a:cubicBezTo>
                      <a:pt x="173" y="728"/>
                      <a:pt x="175" y="729"/>
                      <a:pt x="135" y="729"/>
                    </a:cubicBezTo>
                    <a:cubicBezTo>
                      <a:pt x="121" y="700"/>
                      <a:pt x="102" y="589"/>
                      <a:pt x="102" y="543"/>
                    </a:cubicBezTo>
                    <a:cubicBezTo>
                      <a:pt x="142" y="539"/>
                      <a:pt x="116" y="555"/>
                      <a:pt x="135" y="518"/>
                    </a:cubicBezTo>
                    <a:cubicBezTo>
                      <a:pt x="103" y="518"/>
                      <a:pt x="28" y="528"/>
                      <a:pt x="0" y="534"/>
                    </a:cubicBezTo>
                    <a:lnTo>
                      <a:pt x="0" y="560"/>
                    </a:lnTo>
                    <a:lnTo>
                      <a:pt x="42" y="560"/>
                    </a:lnTo>
                    <a:cubicBezTo>
                      <a:pt x="42" y="675"/>
                      <a:pt x="45" y="788"/>
                      <a:pt x="166" y="760"/>
                    </a:cubicBezTo>
                    <a:cubicBezTo>
                      <a:pt x="291" y="731"/>
                      <a:pt x="222" y="614"/>
                      <a:pt x="220" y="534"/>
                    </a:cubicBezTo>
                    <a:cubicBezTo>
                      <a:pt x="250" y="528"/>
                      <a:pt x="248" y="526"/>
                      <a:pt x="288" y="526"/>
                    </a:cubicBezTo>
                    <a:cubicBezTo>
                      <a:pt x="318" y="657"/>
                      <a:pt x="328" y="555"/>
                      <a:pt x="313" y="729"/>
                    </a:cubicBezTo>
                    <a:cubicBezTo>
                      <a:pt x="354" y="720"/>
                      <a:pt x="351" y="712"/>
                      <a:pt x="406" y="712"/>
                    </a:cubicBezTo>
                    <a:lnTo>
                      <a:pt x="406" y="678"/>
                    </a:lnTo>
                    <a:cubicBezTo>
                      <a:pt x="354" y="677"/>
                      <a:pt x="338" y="656"/>
                      <a:pt x="330" y="560"/>
                    </a:cubicBezTo>
                    <a:cubicBezTo>
                      <a:pt x="364" y="578"/>
                      <a:pt x="392" y="604"/>
                      <a:pt x="421" y="630"/>
                    </a:cubicBezTo>
                    <a:cubicBezTo>
                      <a:pt x="494" y="693"/>
                      <a:pt x="484" y="673"/>
                      <a:pt x="525" y="670"/>
                    </a:cubicBezTo>
                    <a:cubicBezTo>
                      <a:pt x="518" y="589"/>
                      <a:pt x="474" y="546"/>
                      <a:pt x="474" y="458"/>
                    </a:cubicBezTo>
                    <a:cubicBezTo>
                      <a:pt x="491" y="450"/>
                      <a:pt x="504" y="446"/>
                      <a:pt x="525" y="441"/>
                    </a:cubicBezTo>
                    <a:cubicBezTo>
                      <a:pt x="531" y="514"/>
                      <a:pt x="584" y="547"/>
                      <a:pt x="584" y="628"/>
                    </a:cubicBezTo>
                    <a:cubicBezTo>
                      <a:pt x="556" y="638"/>
                      <a:pt x="578" y="617"/>
                      <a:pt x="559" y="653"/>
                    </a:cubicBezTo>
                    <a:cubicBezTo>
                      <a:pt x="621" y="648"/>
                      <a:pt x="618" y="619"/>
                      <a:pt x="686" y="619"/>
                    </a:cubicBezTo>
                    <a:lnTo>
                      <a:pt x="686" y="585"/>
                    </a:lnTo>
                    <a:cubicBezTo>
                      <a:pt x="641" y="584"/>
                      <a:pt x="647" y="581"/>
                      <a:pt x="609" y="501"/>
                    </a:cubicBezTo>
                    <a:cubicBezTo>
                      <a:pt x="599" y="478"/>
                      <a:pt x="564" y="384"/>
                      <a:pt x="628" y="403"/>
                    </a:cubicBezTo>
                    <a:cubicBezTo>
                      <a:pt x="686" y="420"/>
                      <a:pt x="739" y="533"/>
                      <a:pt x="821" y="534"/>
                    </a:cubicBezTo>
                    <a:cubicBezTo>
                      <a:pt x="821" y="435"/>
                      <a:pt x="782" y="377"/>
                      <a:pt x="804" y="280"/>
                    </a:cubicBezTo>
                    <a:lnTo>
                      <a:pt x="838" y="271"/>
                    </a:lnTo>
                    <a:lnTo>
                      <a:pt x="938" y="393"/>
                    </a:lnTo>
                    <a:cubicBezTo>
                      <a:pt x="955" y="421"/>
                      <a:pt x="941" y="401"/>
                      <a:pt x="940" y="450"/>
                    </a:cubicBezTo>
                    <a:cubicBezTo>
                      <a:pt x="1024" y="405"/>
                      <a:pt x="1066" y="358"/>
                      <a:pt x="1118" y="323"/>
                    </a:cubicBezTo>
                    <a:cubicBezTo>
                      <a:pt x="1114" y="316"/>
                      <a:pt x="1049" y="209"/>
                      <a:pt x="1049" y="264"/>
                    </a:cubicBezTo>
                    <a:cubicBezTo>
                      <a:pt x="1048" y="315"/>
                      <a:pt x="1063" y="359"/>
                      <a:pt x="991" y="365"/>
                    </a:cubicBezTo>
                    <a:cubicBezTo>
                      <a:pt x="979" y="317"/>
                      <a:pt x="967" y="336"/>
                      <a:pt x="957" y="297"/>
                    </a:cubicBezTo>
                    <a:cubicBezTo>
                      <a:pt x="990" y="297"/>
                      <a:pt x="991" y="300"/>
                      <a:pt x="1016" y="306"/>
                    </a:cubicBezTo>
                    <a:cubicBezTo>
                      <a:pt x="1015" y="253"/>
                      <a:pt x="991" y="231"/>
                      <a:pt x="948" y="221"/>
                    </a:cubicBezTo>
                    <a:lnTo>
                      <a:pt x="948" y="272"/>
                    </a:lnTo>
                    <a:cubicBezTo>
                      <a:pt x="909" y="263"/>
                      <a:pt x="898" y="258"/>
                      <a:pt x="897" y="213"/>
                    </a:cubicBezTo>
                    <a:cubicBezTo>
                      <a:pt x="962" y="198"/>
                      <a:pt x="958" y="208"/>
                      <a:pt x="1016" y="213"/>
                    </a:cubicBezTo>
                    <a:cubicBezTo>
                      <a:pt x="1015" y="161"/>
                      <a:pt x="1005" y="179"/>
                      <a:pt x="982" y="145"/>
                    </a:cubicBezTo>
                    <a:cubicBezTo>
                      <a:pt x="1051" y="112"/>
                      <a:pt x="1133" y="224"/>
                      <a:pt x="1134" y="289"/>
                    </a:cubicBezTo>
                    <a:cubicBezTo>
                      <a:pt x="1164" y="281"/>
                      <a:pt x="1211" y="229"/>
                      <a:pt x="1228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7" name="Freeform 16"/>
              <p:cNvSpPr>
                <a:spLocks noEditPoints="1"/>
              </p:cNvSpPr>
              <p:nvPr/>
            </p:nvSpPr>
            <p:spPr bwMode="auto">
              <a:xfrm>
                <a:off x="4165600" y="2305051"/>
                <a:ext cx="212725" cy="219075"/>
              </a:xfrm>
              <a:custGeom>
                <a:avLst/>
                <a:gdLst>
                  <a:gd name="T0" fmla="*/ 770 w 914"/>
                  <a:gd name="T1" fmla="*/ 779 h 937"/>
                  <a:gd name="T2" fmla="*/ 796 w 914"/>
                  <a:gd name="T3" fmla="*/ 686 h 937"/>
                  <a:gd name="T4" fmla="*/ 855 w 914"/>
                  <a:gd name="T5" fmla="*/ 720 h 937"/>
                  <a:gd name="T6" fmla="*/ 770 w 914"/>
                  <a:gd name="T7" fmla="*/ 779 h 937"/>
                  <a:gd name="T8" fmla="*/ 677 w 914"/>
                  <a:gd name="T9" fmla="*/ 712 h 937"/>
                  <a:gd name="T10" fmla="*/ 728 w 914"/>
                  <a:gd name="T11" fmla="*/ 618 h 937"/>
                  <a:gd name="T12" fmla="*/ 677 w 914"/>
                  <a:gd name="T13" fmla="*/ 712 h 937"/>
                  <a:gd name="T14" fmla="*/ 421 w 914"/>
                  <a:gd name="T15" fmla="*/ 642 h 937"/>
                  <a:gd name="T16" fmla="*/ 381 w 914"/>
                  <a:gd name="T17" fmla="*/ 618 h 937"/>
                  <a:gd name="T18" fmla="*/ 388 w 914"/>
                  <a:gd name="T19" fmla="*/ 600 h 937"/>
                  <a:gd name="T20" fmla="*/ 415 w 914"/>
                  <a:gd name="T21" fmla="*/ 542 h 937"/>
                  <a:gd name="T22" fmla="*/ 482 w 914"/>
                  <a:gd name="T23" fmla="*/ 576 h 937"/>
                  <a:gd name="T24" fmla="*/ 421 w 914"/>
                  <a:gd name="T25" fmla="*/ 642 h 937"/>
                  <a:gd name="T26" fmla="*/ 447 w 914"/>
                  <a:gd name="T27" fmla="*/ 510 h 937"/>
                  <a:gd name="T28" fmla="*/ 533 w 914"/>
                  <a:gd name="T29" fmla="*/ 500 h 937"/>
                  <a:gd name="T30" fmla="*/ 499 w 914"/>
                  <a:gd name="T31" fmla="*/ 559 h 937"/>
                  <a:gd name="T32" fmla="*/ 447 w 914"/>
                  <a:gd name="T33" fmla="*/ 510 h 937"/>
                  <a:gd name="T34" fmla="*/ 0 w 914"/>
                  <a:gd name="T35" fmla="*/ 136 h 937"/>
                  <a:gd name="T36" fmla="*/ 180 w 914"/>
                  <a:gd name="T37" fmla="*/ 231 h 937"/>
                  <a:gd name="T38" fmla="*/ 279 w 914"/>
                  <a:gd name="T39" fmla="*/ 212 h 937"/>
                  <a:gd name="T40" fmla="*/ 228 w 914"/>
                  <a:gd name="T41" fmla="*/ 280 h 937"/>
                  <a:gd name="T42" fmla="*/ 322 w 914"/>
                  <a:gd name="T43" fmla="*/ 271 h 937"/>
                  <a:gd name="T44" fmla="*/ 247 w 914"/>
                  <a:gd name="T45" fmla="*/ 350 h 937"/>
                  <a:gd name="T46" fmla="*/ 152 w 914"/>
                  <a:gd name="T47" fmla="*/ 390 h 937"/>
                  <a:gd name="T48" fmla="*/ 245 w 914"/>
                  <a:gd name="T49" fmla="*/ 491 h 937"/>
                  <a:gd name="T50" fmla="*/ 290 w 914"/>
                  <a:gd name="T51" fmla="*/ 409 h 937"/>
                  <a:gd name="T52" fmla="*/ 372 w 914"/>
                  <a:gd name="T53" fmla="*/ 339 h 937"/>
                  <a:gd name="T54" fmla="*/ 364 w 914"/>
                  <a:gd name="T55" fmla="*/ 432 h 937"/>
                  <a:gd name="T56" fmla="*/ 440 w 914"/>
                  <a:gd name="T57" fmla="*/ 398 h 937"/>
                  <a:gd name="T58" fmla="*/ 346 w 914"/>
                  <a:gd name="T59" fmla="*/ 532 h 937"/>
                  <a:gd name="T60" fmla="*/ 288 w 914"/>
                  <a:gd name="T61" fmla="*/ 551 h 937"/>
                  <a:gd name="T62" fmla="*/ 491 w 914"/>
                  <a:gd name="T63" fmla="*/ 720 h 937"/>
                  <a:gd name="T64" fmla="*/ 474 w 914"/>
                  <a:gd name="T65" fmla="*/ 678 h 937"/>
                  <a:gd name="T66" fmla="*/ 584 w 914"/>
                  <a:gd name="T67" fmla="*/ 551 h 937"/>
                  <a:gd name="T68" fmla="*/ 643 w 914"/>
                  <a:gd name="T69" fmla="*/ 576 h 937"/>
                  <a:gd name="T70" fmla="*/ 601 w 914"/>
                  <a:gd name="T71" fmla="*/ 813 h 937"/>
                  <a:gd name="T72" fmla="*/ 711 w 914"/>
                  <a:gd name="T73" fmla="*/ 745 h 937"/>
                  <a:gd name="T74" fmla="*/ 688 w 914"/>
                  <a:gd name="T75" fmla="*/ 850 h 937"/>
                  <a:gd name="T76" fmla="*/ 914 w 914"/>
                  <a:gd name="T77" fmla="*/ 737 h 937"/>
                  <a:gd name="T78" fmla="*/ 830 w 914"/>
                  <a:gd name="T79" fmla="*/ 678 h 937"/>
                  <a:gd name="T80" fmla="*/ 747 w 914"/>
                  <a:gd name="T81" fmla="*/ 617 h 937"/>
                  <a:gd name="T82" fmla="*/ 661 w 914"/>
                  <a:gd name="T83" fmla="*/ 559 h 937"/>
                  <a:gd name="T84" fmla="*/ 539 w 914"/>
                  <a:gd name="T85" fmla="*/ 468 h 937"/>
                  <a:gd name="T86" fmla="*/ 505 w 914"/>
                  <a:gd name="T87" fmla="*/ 427 h 937"/>
                  <a:gd name="T88" fmla="*/ 464 w 914"/>
                  <a:gd name="T89" fmla="*/ 400 h 937"/>
                  <a:gd name="T90" fmla="*/ 332 w 914"/>
                  <a:gd name="T91" fmla="*/ 244 h 937"/>
                  <a:gd name="T92" fmla="*/ 291 w 914"/>
                  <a:gd name="T93" fmla="*/ 208 h 937"/>
                  <a:gd name="T94" fmla="*/ 228 w 914"/>
                  <a:gd name="T95" fmla="*/ 119 h 937"/>
                  <a:gd name="T96" fmla="*/ 175 w 914"/>
                  <a:gd name="T97" fmla="*/ 201 h 937"/>
                  <a:gd name="T98" fmla="*/ 76 w 914"/>
                  <a:gd name="T99" fmla="*/ 237 h 937"/>
                  <a:gd name="T100" fmla="*/ 39 w 914"/>
                  <a:gd name="T101" fmla="*/ 191 h 937"/>
                  <a:gd name="T102" fmla="*/ 228 w 914"/>
                  <a:gd name="T103" fmla="*/ 110 h 937"/>
                  <a:gd name="T104" fmla="*/ 169 w 914"/>
                  <a:gd name="T105" fmla="*/ 0 h 937"/>
                  <a:gd name="T106" fmla="*/ 134 w 914"/>
                  <a:gd name="T107" fmla="*/ 41 h 937"/>
                  <a:gd name="T108" fmla="*/ 117 w 914"/>
                  <a:gd name="T109" fmla="*/ 58 h 937"/>
                  <a:gd name="T110" fmla="*/ 0 w 914"/>
                  <a:gd name="T111" fmla="*/ 13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4" h="937">
                    <a:moveTo>
                      <a:pt x="770" y="779"/>
                    </a:moveTo>
                    <a:cubicBezTo>
                      <a:pt x="781" y="756"/>
                      <a:pt x="795" y="719"/>
                      <a:pt x="796" y="686"/>
                    </a:cubicBezTo>
                    <a:cubicBezTo>
                      <a:pt x="852" y="686"/>
                      <a:pt x="838" y="687"/>
                      <a:pt x="855" y="720"/>
                    </a:cubicBezTo>
                    <a:lnTo>
                      <a:pt x="770" y="779"/>
                    </a:lnTo>
                    <a:close/>
                    <a:moveTo>
                      <a:pt x="677" y="712"/>
                    </a:moveTo>
                    <a:cubicBezTo>
                      <a:pt x="684" y="634"/>
                      <a:pt x="696" y="626"/>
                      <a:pt x="728" y="618"/>
                    </a:cubicBezTo>
                    <a:cubicBezTo>
                      <a:pt x="734" y="646"/>
                      <a:pt x="758" y="693"/>
                      <a:pt x="677" y="712"/>
                    </a:cubicBezTo>
                    <a:close/>
                    <a:moveTo>
                      <a:pt x="421" y="642"/>
                    </a:moveTo>
                    <a:cubicBezTo>
                      <a:pt x="399" y="627"/>
                      <a:pt x="412" y="627"/>
                      <a:pt x="381" y="618"/>
                    </a:cubicBezTo>
                    <a:cubicBezTo>
                      <a:pt x="383" y="614"/>
                      <a:pt x="387" y="603"/>
                      <a:pt x="388" y="600"/>
                    </a:cubicBezTo>
                    <a:cubicBezTo>
                      <a:pt x="416" y="544"/>
                      <a:pt x="411" y="591"/>
                      <a:pt x="415" y="542"/>
                    </a:cubicBezTo>
                    <a:cubicBezTo>
                      <a:pt x="466" y="543"/>
                      <a:pt x="448" y="553"/>
                      <a:pt x="482" y="576"/>
                    </a:cubicBezTo>
                    <a:lnTo>
                      <a:pt x="421" y="642"/>
                    </a:lnTo>
                    <a:close/>
                    <a:moveTo>
                      <a:pt x="447" y="510"/>
                    </a:moveTo>
                    <a:cubicBezTo>
                      <a:pt x="449" y="508"/>
                      <a:pt x="533" y="433"/>
                      <a:pt x="533" y="500"/>
                    </a:cubicBezTo>
                    <a:cubicBezTo>
                      <a:pt x="533" y="515"/>
                      <a:pt x="508" y="547"/>
                      <a:pt x="499" y="559"/>
                    </a:cubicBezTo>
                    <a:lnTo>
                      <a:pt x="447" y="510"/>
                    </a:lnTo>
                    <a:close/>
                    <a:moveTo>
                      <a:pt x="0" y="136"/>
                    </a:moveTo>
                    <a:cubicBezTo>
                      <a:pt x="0" y="253"/>
                      <a:pt x="70" y="313"/>
                      <a:pt x="180" y="231"/>
                    </a:cubicBezTo>
                    <a:cubicBezTo>
                      <a:pt x="215" y="204"/>
                      <a:pt x="223" y="212"/>
                      <a:pt x="279" y="212"/>
                    </a:cubicBezTo>
                    <a:cubicBezTo>
                      <a:pt x="255" y="246"/>
                      <a:pt x="242" y="223"/>
                      <a:pt x="228" y="280"/>
                    </a:cubicBezTo>
                    <a:cubicBezTo>
                      <a:pt x="265" y="279"/>
                      <a:pt x="275" y="271"/>
                      <a:pt x="322" y="271"/>
                    </a:cubicBezTo>
                    <a:cubicBezTo>
                      <a:pt x="310" y="321"/>
                      <a:pt x="280" y="319"/>
                      <a:pt x="247" y="350"/>
                    </a:cubicBezTo>
                    <a:cubicBezTo>
                      <a:pt x="174" y="419"/>
                      <a:pt x="221" y="391"/>
                      <a:pt x="152" y="390"/>
                    </a:cubicBezTo>
                    <a:cubicBezTo>
                      <a:pt x="156" y="432"/>
                      <a:pt x="224" y="486"/>
                      <a:pt x="245" y="491"/>
                    </a:cubicBezTo>
                    <a:cubicBezTo>
                      <a:pt x="232" y="433"/>
                      <a:pt x="252" y="442"/>
                      <a:pt x="290" y="409"/>
                    </a:cubicBezTo>
                    <a:cubicBezTo>
                      <a:pt x="326" y="378"/>
                      <a:pt x="327" y="363"/>
                      <a:pt x="372" y="339"/>
                    </a:cubicBezTo>
                    <a:cubicBezTo>
                      <a:pt x="372" y="386"/>
                      <a:pt x="367" y="397"/>
                      <a:pt x="364" y="432"/>
                    </a:cubicBezTo>
                    <a:cubicBezTo>
                      <a:pt x="438" y="397"/>
                      <a:pt x="398" y="402"/>
                      <a:pt x="440" y="398"/>
                    </a:cubicBezTo>
                    <a:cubicBezTo>
                      <a:pt x="436" y="449"/>
                      <a:pt x="387" y="495"/>
                      <a:pt x="346" y="532"/>
                    </a:cubicBezTo>
                    <a:cubicBezTo>
                      <a:pt x="322" y="554"/>
                      <a:pt x="330" y="551"/>
                      <a:pt x="288" y="551"/>
                    </a:cubicBezTo>
                    <a:cubicBezTo>
                      <a:pt x="316" y="593"/>
                      <a:pt x="445" y="709"/>
                      <a:pt x="491" y="720"/>
                    </a:cubicBezTo>
                    <a:cubicBezTo>
                      <a:pt x="488" y="684"/>
                      <a:pt x="492" y="705"/>
                      <a:pt x="474" y="678"/>
                    </a:cubicBezTo>
                    <a:cubicBezTo>
                      <a:pt x="513" y="667"/>
                      <a:pt x="565" y="586"/>
                      <a:pt x="584" y="551"/>
                    </a:cubicBezTo>
                    <a:cubicBezTo>
                      <a:pt x="604" y="561"/>
                      <a:pt x="623" y="565"/>
                      <a:pt x="643" y="576"/>
                    </a:cubicBezTo>
                    <a:cubicBezTo>
                      <a:pt x="615" y="696"/>
                      <a:pt x="591" y="697"/>
                      <a:pt x="601" y="813"/>
                    </a:cubicBezTo>
                    <a:cubicBezTo>
                      <a:pt x="655" y="800"/>
                      <a:pt x="658" y="760"/>
                      <a:pt x="711" y="745"/>
                    </a:cubicBezTo>
                    <a:cubicBezTo>
                      <a:pt x="707" y="763"/>
                      <a:pt x="687" y="838"/>
                      <a:pt x="688" y="850"/>
                    </a:cubicBezTo>
                    <a:cubicBezTo>
                      <a:pt x="695" y="937"/>
                      <a:pt x="793" y="765"/>
                      <a:pt x="914" y="737"/>
                    </a:cubicBezTo>
                    <a:cubicBezTo>
                      <a:pt x="910" y="689"/>
                      <a:pt x="877" y="682"/>
                      <a:pt x="830" y="678"/>
                    </a:cubicBezTo>
                    <a:cubicBezTo>
                      <a:pt x="826" y="643"/>
                      <a:pt x="828" y="647"/>
                      <a:pt x="747" y="617"/>
                    </a:cubicBezTo>
                    <a:cubicBezTo>
                      <a:pt x="696" y="598"/>
                      <a:pt x="754" y="617"/>
                      <a:pt x="661" y="559"/>
                    </a:cubicBezTo>
                    <a:lnTo>
                      <a:pt x="539" y="468"/>
                    </a:lnTo>
                    <a:cubicBezTo>
                      <a:pt x="518" y="450"/>
                      <a:pt x="528" y="447"/>
                      <a:pt x="505" y="427"/>
                    </a:cubicBezTo>
                    <a:cubicBezTo>
                      <a:pt x="493" y="418"/>
                      <a:pt x="474" y="409"/>
                      <a:pt x="464" y="400"/>
                    </a:cubicBezTo>
                    <a:cubicBezTo>
                      <a:pt x="442" y="380"/>
                      <a:pt x="389" y="297"/>
                      <a:pt x="332" y="244"/>
                    </a:cubicBezTo>
                    <a:cubicBezTo>
                      <a:pt x="319" y="231"/>
                      <a:pt x="300" y="219"/>
                      <a:pt x="291" y="208"/>
                    </a:cubicBezTo>
                    <a:cubicBezTo>
                      <a:pt x="261" y="168"/>
                      <a:pt x="287" y="158"/>
                      <a:pt x="228" y="119"/>
                    </a:cubicBezTo>
                    <a:cubicBezTo>
                      <a:pt x="228" y="186"/>
                      <a:pt x="225" y="176"/>
                      <a:pt x="175" y="201"/>
                    </a:cubicBezTo>
                    <a:cubicBezTo>
                      <a:pt x="140" y="218"/>
                      <a:pt x="125" y="237"/>
                      <a:pt x="76" y="237"/>
                    </a:cubicBezTo>
                    <a:cubicBezTo>
                      <a:pt x="50" y="237"/>
                      <a:pt x="35" y="210"/>
                      <a:pt x="39" y="191"/>
                    </a:cubicBezTo>
                    <a:cubicBezTo>
                      <a:pt x="48" y="156"/>
                      <a:pt x="162" y="79"/>
                      <a:pt x="228" y="110"/>
                    </a:cubicBezTo>
                    <a:cubicBezTo>
                      <a:pt x="223" y="86"/>
                      <a:pt x="185" y="12"/>
                      <a:pt x="169" y="0"/>
                    </a:cubicBezTo>
                    <a:cubicBezTo>
                      <a:pt x="125" y="12"/>
                      <a:pt x="158" y="6"/>
                      <a:pt x="134" y="41"/>
                    </a:cubicBezTo>
                    <a:cubicBezTo>
                      <a:pt x="126" y="54"/>
                      <a:pt x="133" y="47"/>
                      <a:pt x="117" y="58"/>
                    </a:cubicBezTo>
                    <a:cubicBezTo>
                      <a:pt x="84" y="84"/>
                      <a:pt x="0" y="102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Freeform 17"/>
              <p:cNvSpPr>
                <a:spLocks noEditPoints="1"/>
              </p:cNvSpPr>
              <p:nvPr/>
            </p:nvSpPr>
            <p:spPr bwMode="auto">
              <a:xfrm>
                <a:off x="4154488" y="1903413"/>
                <a:ext cx="77788" cy="103188"/>
              </a:xfrm>
              <a:custGeom>
                <a:avLst/>
                <a:gdLst>
                  <a:gd name="T0" fmla="*/ 169 w 339"/>
                  <a:gd name="T1" fmla="*/ 304 h 445"/>
                  <a:gd name="T2" fmla="*/ 172 w 339"/>
                  <a:gd name="T3" fmla="*/ 307 h 445"/>
                  <a:gd name="T4" fmla="*/ 169 w 339"/>
                  <a:gd name="T5" fmla="*/ 304 h 445"/>
                  <a:gd name="T6" fmla="*/ 195 w 339"/>
                  <a:gd name="T7" fmla="*/ 228 h 445"/>
                  <a:gd name="T8" fmla="*/ 254 w 339"/>
                  <a:gd name="T9" fmla="*/ 245 h 445"/>
                  <a:gd name="T10" fmla="*/ 195 w 339"/>
                  <a:gd name="T11" fmla="*/ 304 h 445"/>
                  <a:gd name="T12" fmla="*/ 222 w 339"/>
                  <a:gd name="T13" fmla="*/ 272 h 445"/>
                  <a:gd name="T14" fmla="*/ 195 w 339"/>
                  <a:gd name="T15" fmla="*/ 228 h 445"/>
                  <a:gd name="T16" fmla="*/ 119 w 339"/>
                  <a:gd name="T17" fmla="*/ 144 h 445"/>
                  <a:gd name="T18" fmla="*/ 152 w 339"/>
                  <a:gd name="T19" fmla="*/ 177 h 445"/>
                  <a:gd name="T20" fmla="*/ 119 w 339"/>
                  <a:gd name="T21" fmla="*/ 144 h 445"/>
                  <a:gd name="T22" fmla="*/ 271 w 339"/>
                  <a:gd name="T23" fmla="*/ 203 h 445"/>
                  <a:gd name="T24" fmla="*/ 246 w 339"/>
                  <a:gd name="T25" fmla="*/ 203 h 445"/>
                  <a:gd name="T26" fmla="*/ 262 w 339"/>
                  <a:gd name="T27" fmla="*/ 59 h 445"/>
                  <a:gd name="T28" fmla="*/ 271 w 339"/>
                  <a:gd name="T29" fmla="*/ 203 h 445"/>
                  <a:gd name="T30" fmla="*/ 0 w 339"/>
                  <a:gd name="T31" fmla="*/ 220 h 445"/>
                  <a:gd name="T32" fmla="*/ 59 w 339"/>
                  <a:gd name="T33" fmla="*/ 211 h 445"/>
                  <a:gd name="T34" fmla="*/ 117 w 339"/>
                  <a:gd name="T35" fmla="*/ 264 h 445"/>
                  <a:gd name="T36" fmla="*/ 93 w 339"/>
                  <a:gd name="T37" fmla="*/ 338 h 445"/>
                  <a:gd name="T38" fmla="*/ 25 w 339"/>
                  <a:gd name="T39" fmla="*/ 313 h 445"/>
                  <a:gd name="T40" fmla="*/ 19 w 339"/>
                  <a:gd name="T41" fmla="*/ 386 h 445"/>
                  <a:gd name="T42" fmla="*/ 263 w 339"/>
                  <a:gd name="T43" fmla="*/ 339 h 445"/>
                  <a:gd name="T44" fmla="*/ 300 w 339"/>
                  <a:gd name="T45" fmla="*/ 266 h 445"/>
                  <a:gd name="T46" fmla="*/ 339 w 339"/>
                  <a:gd name="T47" fmla="*/ 194 h 445"/>
                  <a:gd name="T48" fmla="*/ 296 w 339"/>
                  <a:gd name="T49" fmla="*/ 194 h 445"/>
                  <a:gd name="T50" fmla="*/ 322 w 339"/>
                  <a:gd name="T51" fmla="*/ 67 h 445"/>
                  <a:gd name="T52" fmla="*/ 296 w 339"/>
                  <a:gd name="T53" fmla="*/ 25 h 445"/>
                  <a:gd name="T54" fmla="*/ 161 w 339"/>
                  <a:gd name="T55" fmla="*/ 93 h 445"/>
                  <a:gd name="T56" fmla="*/ 161 w 339"/>
                  <a:gd name="T57" fmla="*/ 0 h 445"/>
                  <a:gd name="T58" fmla="*/ 54 w 339"/>
                  <a:gd name="T59" fmla="*/ 104 h 445"/>
                  <a:gd name="T60" fmla="*/ 0 w 339"/>
                  <a:gd name="T61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9" h="445">
                    <a:moveTo>
                      <a:pt x="169" y="304"/>
                    </a:moveTo>
                    <a:lnTo>
                      <a:pt x="172" y="307"/>
                    </a:lnTo>
                    <a:cubicBezTo>
                      <a:pt x="172" y="307"/>
                      <a:pt x="169" y="305"/>
                      <a:pt x="169" y="304"/>
                    </a:cubicBezTo>
                    <a:close/>
                    <a:moveTo>
                      <a:pt x="195" y="228"/>
                    </a:moveTo>
                    <a:cubicBezTo>
                      <a:pt x="220" y="245"/>
                      <a:pt x="212" y="245"/>
                      <a:pt x="254" y="245"/>
                    </a:cubicBezTo>
                    <a:cubicBezTo>
                      <a:pt x="236" y="279"/>
                      <a:pt x="240" y="301"/>
                      <a:pt x="195" y="304"/>
                    </a:cubicBezTo>
                    <a:lnTo>
                      <a:pt x="222" y="272"/>
                    </a:lnTo>
                    <a:cubicBezTo>
                      <a:pt x="194" y="242"/>
                      <a:pt x="201" y="241"/>
                      <a:pt x="195" y="228"/>
                    </a:cubicBezTo>
                    <a:close/>
                    <a:moveTo>
                      <a:pt x="119" y="144"/>
                    </a:moveTo>
                    <a:cubicBezTo>
                      <a:pt x="148" y="151"/>
                      <a:pt x="145" y="148"/>
                      <a:pt x="152" y="177"/>
                    </a:cubicBezTo>
                    <a:cubicBezTo>
                      <a:pt x="110" y="167"/>
                      <a:pt x="124" y="175"/>
                      <a:pt x="119" y="144"/>
                    </a:cubicBezTo>
                    <a:close/>
                    <a:moveTo>
                      <a:pt x="271" y="203"/>
                    </a:moveTo>
                    <a:lnTo>
                      <a:pt x="246" y="203"/>
                    </a:lnTo>
                    <a:cubicBezTo>
                      <a:pt x="245" y="200"/>
                      <a:pt x="159" y="87"/>
                      <a:pt x="262" y="59"/>
                    </a:cubicBezTo>
                    <a:cubicBezTo>
                      <a:pt x="304" y="90"/>
                      <a:pt x="271" y="129"/>
                      <a:pt x="271" y="203"/>
                    </a:cubicBezTo>
                    <a:close/>
                    <a:moveTo>
                      <a:pt x="0" y="220"/>
                    </a:moveTo>
                    <a:cubicBezTo>
                      <a:pt x="0" y="273"/>
                      <a:pt x="21" y="221"/>
                      <a:pt x="59" y="211"/>
                    </a:cubicBezTo>
                    <a:lnTo>
                      <a:pt x="117" y="264"/>
                    </a:lnTo>
                    <a:cubicBezTo>
                      <a:pt x="113" y="286"/>
                      <a:pt x="103" y="318"/>
                      <a:pt x="93" y="338"/>
                    </a:cubicBezTo>
                    <a:cubicBezTo>
                      <a:pt x="77" y="331"/>
                      <a:pt x="44" y="317"/>
                      <a:pt x="25" y="313"/>
                    </a:cubicBezTo>
                    <a:cubicBezTo>
                      <a:pt x="14" y="338"/>
                      <a:pt x="3" y="359"/>
                      <a:pt x="19" y="386"/>
                    </a:cubicBezTo>
                    <a:cubicBezTo>
                      <a:pt x="55" y="445"/>
                      <a:pt x="210" y="443"/>
                      <a:pt x="263" y="339"/>
                    </a:cubicBezTo>
                    <a:cubicBezTo>
                      <a:pt x="273" y="318"/>
                      <a:pt x="286" y="286"/>
                      <a:pt x="300" y="266"/>
                    </a:cubicBezTo>
                    <a:cubicBezTo>
                      <a:pt x="325" y="229"/>
                      <a:pt x="338" y="248"/>
                      <a:pt x="339" y="194"/>
                    </a:cubicBezTo>
                    <a:lnTo>
                      <a:pt x="296" y="194"/>
                    </a:lnTo>
                    <a:lnTo>
                      <a:pt x="322" y="67"/>
                    </a:lnTo>
                    <a:cubicBezTo>
                      <a:pt x="322" y="47"/>
                      <a:pt x="308" y="43"/>
                      <a:pt x="296" y="25"/>
                    </a:cubicBezTo>
                    <a:cubicBezTo>
                      <a:pt x="194" y="27"/>
                      <a:pt x="219" y="77"/>
                      <a:pt x="161" y="93"/>
                    </a:cubicBezTo>
                    <a:lnTo>
                      <a:pt x="161" y="0"/>
                    </a:lnTo>
                    <a:cubicBezTo>
                      <a:pt x="62" y="0"/>
                      <a:pt x="96" y="14"/>
                      <a:pt x="54" y="104"/>
                    </a:cubicBezTo>
                    <a:cubicBezTo>
                      <a:pt x="38" y="138"/>
                      <a:pt x="0" y="185"/>
                      <a:pt x="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Freeform 18"/>
              <p:cNvSpPr>
                <a:spLocks noEditPoints="1"/>
              </p:cNvSpPr>
              <p:nvPr/>
            </p:nvSpPr>
            <p:spPr bwMode="auto">
              <a:xfrm>
                <a:off x="4343400" y="1709738"/>
                <a:ext cx="93663" cy="111125"/>
              </a:xfrm>
              <a:custGeom>
                <a:avLst/>
                <a:gdLst>
                  <a:gd name="T0" fmla="*/ 182 w 401"/>
                  <a:gd name="T1" fmla="*/ 347 h 474"/>
                  <a:gd name="T2" fmla="*/ 185 w 401"/>
                  <a:gd name="T3" fmla="*/ 350 h 474"/>
                  <a:gd name="T4" fmla="*/ 182 w 401"/>
                  <a:gd name="T5" fmla="*/ 347 h 474"/>
                  <a:gd name="T6" fmla="*/ 114 w 401"/>
                  <a:gd name="T7" fmla="*/ 305 h 474"/>
                  <a:gd name="T8" fmla="*/ 140 w 401"/>
                  <a:gd name="T9" fmla="*/ 339 h 474"/>
                  <a:gd name="T10" fmla="*/ 114 w 401"/>
                  <a:gd name="T11" fmla="*/ 339 h 474"/>
                  <a:gd name="T12" fmla="*/ 114 w 401"/>
                  <a:gd name="T13" fmla="*/ 305 h 474"/>
                  <a:gd name="T14" fmla="*/ 165 w 401"/>
                  <a:gd name="T15" fmla="*/ 305 h 474"/>
                  <a:gd name="T16" fmla="*/ 173 w 401"/>
                  <a:gd name="T17" fmla="*/ 306 h 474"/>
                  <a:gd name="T18" fmla="*/ 165 w 401"/>
                  <a:gd name="T19" fmla="*/ 305 h 474"/>
                  <a:gd name="T20" fmla="*/ 182 w 401"/>
                  <a:gd name="T21" fmla="*/ 203 h 474"/>
                  <a:gd name="T22" fmla="*/ 148 w 401"/>
                  <a:gd name="T23" fmla="*/ 254 h 474"/>
                  <a:gd name="T24" fmla="*/ 182 w 401"/>
                  <a:gd name="T25" fmla="*/ 203 h 474"/>
                  <a:gd name="T26" fmla="*/ 182 w 401"/>
                  <a:gd name="T27" fmla="*/ 203 h 474"/>
                  <a:gd name="T28" fmla="*/ 228 w 401"/>
                  <a:gd name="T29" fmla="*/ 165 h 474"/>
                  <a:gd name="T30" fmla="*/ 259 w 401"/>
                  <a:gd name="T31" fmla="*/ 152 h 474"/>
                  <a:gd name="T32" fmla="*/ 277 w 401"/>
                  <a:gd name="T33" fmla="*/ 149 h 474"/>
                  <a:gd name="T34" fmla="*/ 323 w 401"/>
                  <a:gd name="T35" fmla="*/ 189 h 474"/>
                  <a:gd name="T36" fmla="*/ 318 w 401"/>
                  <a:gd name="T37" fmla="*/ 313 h 474"/>
                  <a:gd name="T38" fmla="*/ 275 w 401"/>
                  <a:gd name="T39" fmla="*/ 347 h 474"/>
                  <a:gd name="T40" fmla="*/ 241 w 401"/>
                  <a:gd name="T41" fmla="*/ 203 h 474"/>
                  <a:gd name="T42" fmla="*/ 182 w 401"/>
                  <a:gd name="T43" fmla="*/ 203 h 474"/>
                  <a:gd name="T44" fmla="*/ 89 w 401"/>
                  <a:gd name="T45" fmla="*/ 17 h 474"/>
                  <a:gd name="T46" fmla="*/ 80 w 401"/>
                  <a:gd name="T47" fmla="*/ 68 h 474"/>
                  <a:gd name="T48" fmla="*/ 30 w 401"/>
                  <a:gd name="T49" fmla="*/ 118 h 474"/>
                  <a:gd name="T50" fmla="*/ 114 w 401"/>
                  <a:gd name="T51" fmla="*/ 195 h 474"/>
                  <a:gd name="T52" fmla="*/ 97 w 401"/>
                  <a:gd name="T53" fmla="*/ 254 h 474"/>
                  <a:gd name="T54" fmla="*/ 21 w 401"/>
                  <a:gd name="T55" fmla="*/ 254 h 474"/>
                  <a:gd name="T56" fmla="*/ 123 w 401"/>
                  <a:gd name="T57" fmla="*/ 423 h 474"/>
                  <a:gd name="T58" fmla="*/ 123 w 401"/>
                  <a:gd name="T59" fmla="*/ 372 h 474"/>
                  <a:gd name="T60" fmla="*/ 157 w 401"/>
                  <a:gd name="T61" fmla="*/ 372 h 474"/>
                  <a:gd name="T62" fmla="*/ 216 w 401"/>
                  <a:gd name="T63" fmla="*/ 423 h 474"/>
                  <a:gd name="T64" fmla="*/ 224 w 401"/>
                  <a:gd name="T65" fmla="*/ 474 h 474"/>
                  <a:gd name="T66" fmla="*/ 275 w 401"/>
                  <a:gd name="T67" fmla="*/ 389 h 474"/>
                  <a:gd name="T68" fmla="*/ 351 w 401"/>
                  <a:gd name="T69" fmla="*/ 135 h 474"/>
                  <a:gd name="T70" fmla="*/ 213 w 401"/>
                  <a:gd name="T71" fmla="*/ 141 h 474"/>
                  <a:gd name="T72" fmla="*/ 165 w 401"/>
                  <a:gd name="T73" fmla="*/ 161 h 474"/>
                  <a:gd name="T74" fmla="*/ 148 w 401"/>
                  <a:gd name="T75" fmla="*/ 0 h 474"/>
                  <a:gd name="T76" fmla="*/ 140 w 401"/>
                  <a:gd name="T77" fmla="*/ 63 h 474"/>
                  <a:gd name="T78" fmla="*/ 89 w 401"/>
                  <a:gd name="T79" fmla="*/ 1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1" h="474">
                    <a:moveTo>
                      <a:pt x="182" y="347"/>
                    </a:moveTo>
                    <a:lnTo>
                      <a:pt x="185" y="350"/>
                    </a:lnTo>
                    <a:cubicBezTo>
                      <a:pt x="184" y="349"/>
                      <a:pt x="181" y="348"/>
                      <a:pt x="182" y="347"/>
                    </a:cubicBezTo>
                    <a:close/>
                    <a:moveTo>
                      <a:pt x="114" y="305"/>
                    </a:moveTo>
                    <a:cubicBezTo>
                      <a:pt x="139" y="323"/>
                      <a:pt x="125" y="310"/>
                      <a:pt x="140" y="339"/>
                    </a:cubicBezTo>
                    <a:lnTo>
                      <a:pt x="114" y="339"/>
                    </a:lnTo>
                    <a:lnTo>
                      <a:pt x="114" y="305"/>
                    </a:lnTo>
                    <a:close/>
                    <a:moveTo>
                      <a:pt x="165" y="305"/>
                    </a:moveTo>
                    <a:cubicBezTo>
                      <a:pt x="167" y="287"/>
                      <a:pt x="210" y="307"/>
                      <a:pt x="173" y="306"/>
                    </a:cubicBezTo>
                    <a:cubicBezTo>
                      <a:pt x="170" y="305"/>
                      <a:pt x="163" y="324"/>
                      <a:pt x="165" y="305"/>
                    </a:cubicBezTo>
                    <a:close/>
                    <a:moveTo>
                      <a:pt x="182" y="203"/>
                    </a:moveTo>
                    <a:cubicBezTo>
                      <a:pt x="181" y="244"/>
                      <a:pt x="183" y="250"/>
                      <a:pt x="148" y="254"/>
                    </a:cubicBezTo>
                    <a:cubicBezTo>
                      <a:pt x="162" y="228"/>
                      <a:pt x="159" y="220"/>
                      <a:pt x="182" y="203"/>
                    </a:cubicBezTo>
                    <a:close/>
                    <a:moveTo>
                      <a:pt x="182" y="203"/>
                    </a:moveTo>
                    <a:cubicBezTo>
                      <a:pt x="194" y="185"/>
                      <a:pt x="206" y="176"/>
                      <a:pt x="228" y="165"/>
                    </a:cubicBezTo>
                    <a:cubicBezTo>
                      <a:pt x="233" y="163"/>
                      <a:pt x="259" y="152"/>
                      <a:pt x="259" y="152"/>
                    </a:cubicBezTo>
                    <a:cubicBezTo>
                      <a:pt x="262" y="152"/>
                      <a:pt x="277" y="149"/>
                      <a:pt x="277" y="149"/>
                    </a:cubicBezTo>
                    <a:cubicBezTo>
                      <a:pt x="303" y="149"/>
                      <a:pt x="316" y="164"/>
                      <a:pt x="323" y="189"/>
                    </a:cubicBezTo>
                    <a:cubicBezTo>
                      <a:pt x="331" y="219"/>
                      <a:pt x="326" y="285"/>
                      <a:pt x="318" y="313"/>
                    </a:cubicBezTo>
                    <a:cubicBezTo>
                      <a:pt x="309" y="343"/>
                      <a:pt x="309" y="344"/>
                      <a:pt x="275" y="347"/>
                    </a:cubicBezTo>
                    <a:cubicBezTo>
                      <a:pt x="260" y="283"/>
                      <a:pt x="241" y="296"/>
                      <a:pt x="241" y="203"/>
                    </a:cubicBezTo>
                    <a:lnTo>
                      <a:pt x="182" y="203"/>
                    </a:lnTo>
                    <a:close/>
                    <a:moveTo>
                      <a:pt x="89" y="17"/>
                    </a:moveTo>
                    <a:cubicBezTo>
                      <a:pt x="86" y="52"/>
                      <a:pt x="80" y="36"/>
                      <a:pt x="80" y="68"/>
                    </a:cubicBezTo>
                    <a:cubicBezTo>
                      <a:pt x="80" y="112"/>
                      <a:pt x="114" y="118"/>
                      <a:pt x="30" y="118"/>
                    </a:cubicBezTo>
                    <a:cubicBezTo>
                      <a:pt x="31" y="187"/>
                      <a:pt x="62" y="167"/>
                      <a:pt x="114" y="195"/>
                    </a:cubicBezTo>
                    <a:cubicBezTo>
                      <a:pt x="107" y="226"/>
                      <a:pt x="100" y="218"/>
                      <a:pt x="97" y="254"/>
                    </a:cubicBezTo>
                    <a:cubicBezTo>
                      <a:pt x="45" y="253"/>
                      <a:pt x="74" y="242"/>
                      <a:pt x="21" y="254"/>
                    </a:cubicBezTo>
                    <a:cubicBezTo>
                      <a:pt x="0" y="345"/>
                      <a:pt x="9" y="414"/>
                      <a:pt x="123" y="423"/>
                    </a:cubicBezTo>
                    <a:lnTo>
                      <a:pt x="123" y="372"/>
                    </a:lnTo>
                    <a:lnTo>
                      <a:pt x="157" y="372"/>
                    </a:lnTo>
                    <a:cubicBezTo>
                      <a:pt x="157" y="429"/>
                      <a:pt x="157" y="423"/>
                      <a:pt x="216" y="423"/>
                    </a:cubicBezTo>
                    <a:cubicBezTo>
                      <a:pt x="221" y="443"/>
                      <a:pt x="224" y="448"/>
                      <a:pt x="224" y="474"/>
                    </a:cubicBezTo>
                    <a:cubicBezTo>
                      <a:pt x="265" y="453"/>
                      <a:pt x="271" y="445"/>
                      <a:pt x="275" y="389"/>
                    </a:cubicBezTo>
                    <a:cubicBezTo>
                      <a:pt x="401" y="389"/>
                      <a:pt x="351" y="263"/>
                      <a:pt x="351" y="135"/>
                    </a:cubicBezTo>
                    <a:cubicBezTo>
                      <a:pt x="231" y="107"/>
                      <a:pt x="263" y="115"/>
                      <a:pt x="213" y="141"/>
                    </a:cubicBezTo>
                    <a:cubicBezTo>
                      <a:pt x="194" y="152"/>
                      <a:pt x="187" y="156"/>
                      <a:pt x="165" y="161"/>
                    </a:cubicBezTo>
                    <a:cubicBezTo>
                      <a:pt x="191" y="50"/>
                      <a:pt x="280" y="70"/>
                      <a:pt x="148" y="0"/>
                    </a:cubicBezTo>
                    <a:cubicBezTo>
                      <a:pt x="150" y="27"/>
                      <a:pt x="173" y="61"/>
                      <a:pt x="140" y="63"/>
                    </a:cubicBezTo>
                    <a:cubicBezTo>
                      <a:pt x="106" y="65"/>
                      <a:pt x="142" y="53"/>
                      <a:pt x="8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Freeform 19"/>
              <p:cNvSpPr>
                <a:spLocks noEditPoints="1"/>
              </p:cNvSpPr>
              <p:nvPr/>
            </p:nvSpPr>
            <p:spPr bwMode="auto">
              <a:xfrm>
                <a:off x="4846638" y="1912938"/>
                <a:ext cx="114300" cy="84138"/>
              </a:xfrm>
              <a:custGeom>
                <a:avLst/>
                <a:gdLst>
                  <a:gd name="T0" fmla="*/ 279 w 491"/>
                  <a:gd name="T1" fmla="*/ 240 h 360"/>
                  <a:gd name="T2" fmla="*/ 313 w 491"/>
                  <a:gd name="T3" fmla="*/ 282 h 360"/>
                  <a:gd name="T4" fmla="*/ 294 w 491"/>
                  <a:gd name="T5" fmla="*/ 268 h 360"/>
                  <a:gd name="T6" fmla="*/ 279 w 491"/>
                  <a:gd name="T7" fmla="*/ 240 h 360"/>
                  <a:gd name="T8" fmla="*/ 279 w 491"/>
                  <a:gd name="T9" fmla="*/ 181 h 360"/>
                  <a:gd name="T10" fmla="*/ 282 w 491"/>
                  <a:gd name="T11" fmla="*/ 183 h 360"/>
                  <a:gd name="T12" fmla="*/ 279 w 491"/>
                  <a:gd name="T13" fmla="*/ 181 h 360"/>
                  <a:gd name="T14" fmla="*/ 237 w 491"/>
                  <a:gd name="T15" fmla="*/ 130 h 360"/>
                  <a:gd name="T16" fmla="*/ 247 w 491"/>
                  <a:gd name="T17" fmla="*/ 138 h 360"/>
                  <a:gd name="T18" fmla="*/ 237 w 491"/>
                  <a:gd name="T19" fmla="*/ 130 h 360"/>
                  <a:gd name="T20" fmla="*/ 321 w 491"/>
                  <a:gd name="T21" fmla="*/ 113 h 360"/>
                  <a:gd name="T22" fmla="*/ 372 w 491"/>
                  <a:gd name="T23" fmla="*/ 113 h 360"/>
                  <a:gd name="T24" fmla="*/ 372 w 491"/>
                  <a:gd name="T25" fmla="*/ 122 h 360"/>
                  <a:gd name="T26" fmla="*/ 321 w 491"/>
                  <a:gd name="T27" fmla="*/ 122 h 360"/>
                  <a:gd name="T28" fmla="*/ 321 w 491"/>
                  <a:gd name="T29" fmla="*/ 113 h 360"/>
                  <a:gd name="T30" fmla="*/ 279 w 491"/>
                  <a:gd name="T31" fmla="*/ 113 h 360"/>
                  <a:gd name="T32" fmla="*/ 293 w 491"/>
                  <a:gd name="T33" fmla="*/ 117 h 360"/>
                  <a:gd name="T34" fmla="*/ 279 w 491"/>
                  <a:gd name="T35" fmla="*/ 113 h 360"/>
                  <a:gd name="T36" fmla="*/ 0 w 491"/>
                  <a:gd name="T37" fmla="*/ 54 h 360"/>
                  <a:gd name="T38" fmla="*/ 243 w 491"/>
                  <a:gd name="T39" fmla="*/ 184 h 360"/>
                  <a:gd name="T40" fmla="*/ 299 w 491"/>
                  <a:gd name="T41" fmla="*/ 339 h 360"/>
                  <a:gd name="T42" fmla="*/ 333 w 491"/>
                  <a:gd name="T43" fmla="*/ 355 h 360"/>
                  <a:gd name="T44" fmla="*/ 330 w 491"/>
                  <a:gd name="T45" fmla="*/ 215 h 360"/>
                  <a:gd name="T46" fmla="*/ 491 w 491"/>
                  <a:gd name="T47" fmla="*/ 147 h 360"/>
                  <a:gd name="T48" fmla="*/ 398 w 491"/>
                  <a:gd name="T49" fmla="*/ 155 h 360"/>
                  <a:gd name="T50" fmla="*/ 398 w 491"/>
                  <a:gd name="T51" fmla="*/ 138 h 360"/>
                  <a:gd name="T52" fmla="*/ 465 w 491"/>
                  <a:gd name="T53" fmla="*/ 96 h 360"/>
                  <a:gd name="T54" fmla="*/ 355 w 491"/>
                  <a:gd name="T55" fmla="*/ 88 h 360"/>
                  <a:gd name="T56" fmla="*/ 389 w 491"/>
                  <a:gd name="T57" fmla="*/ 20 h 360"/>
                  <a:gd name="T58" fmla="*/ 296 w 491"/>
                  <a:gd name="T59" fmla="*/ 62 h 360"/>
                  <a:gd name="T60" fmla="*/ 279 w 491"/>
                  <a:gd name="T61" fmla="*/ 71 h 360"/>
                  <a:gd name="T62" fmla="*/ 262 w 491"/>
                  <a:gd name="T63" fmla="*/ 45 h 360"/>
                  <a:gd name="T64" fmla="*/ 194 w 491"/>
                  <a:gd name="T65" fmla="*/ 79 h 360"/>
                  <a:gd name="T66" fmla="*/ 220 w 491"/>
                  <a:gd name="T67" fmla="*/ 122 h 360"/>
                  <a:gd name="T68" fmla="*/ 101 w 491"/>
                  <a:gd name="T69" fmla="*/ 62 h 360"/>
                  <a:gd name="T70" fmla="*/ 110 w 491"/>
                  <a:gd name="T71" fmla="*/ 3 h 360"/>
                  <a:gd name="T72" fmla="*/ 39 w 491"/>
                  <a:gd name="T73" fmla="*/ 8 h 360"/>
                  <a:gd name="T74" fmla="*/ 0 w 491"/>
                  <a:gd name="T75" fmla="*/ 5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1" h="360">
                    <a:moveTo>
                      <a:pt x="279" y="240"/>
                    </a:moveTo>
                    <a:cubicBezTo>
                      <a:pt x="309" y="248"/>
                      <a:pt x="310" y="248"/>
                      <a:pt x="313" y="282"/>
                    </a:cubicBezTo>
                    <a:cubicBezTo>
                      <a:pt x="306" y="278"/>
                      <a:pt x="302" y="277"/>
                      <a:pt x="294" y="268"/>
                    </a:cubicBezTo>
                    <a:cubicBezTo>
                      <a:pt x="272" y="243"/>
                      <a:pt x="287" y="255"/>
                      <a:pt x="279" y="240"/>
                    </a:cubicBezTo>
                    <a:close/>
                    <a:moveTo>
                      <a:pt x="279" y="181"/>
                    </a:moveTo>
                    <a:lnTo>
                      <a:pt x="282" y="183"/>
                    </a:lnTo>
                    <a:cubicBezTo>
                      <a:pt x="282" y="183"/>
                      <a:pt x="278" y="182"/>
                      <a:pt x="279" y="181"/>
                    </a:cubicBezTo>
                    <a:close/>
                    <a:moveTo>
                      <a:pt x="237" y="130"/>
                    </a:moveTo>
                    <a:cubicBezTo>
                      <a:pt x="251" y="116"/>
                      <a:pt x="264" y="151"/>
                      <a:pt x="247" y="138"/>
                    </a:cubicBezTo>
                    <a:cubicBezTo>
                      <a:pt x="241" y="134"/>
                      <a:pt x="225" y="142"/>
                      <a:pt x="237" y="130"/>
                    </a:cubicBezTo>
                    <a:close/>
                    <a:moveTo>
                      <a:pt x="321" y="113"/>
                    </a:moveTo>
                    <a:lnTo>
                      <a:pt x="372" y="113"/>
                    </a:lnTo>
                    <a:lnTo>
                      <a:pt x="372" y="122"/>
                    </a:lnTo>
                    <a:lnTo>
                      <a:pt x="321" y="122"/>
                    </a:lnTo>
                    <a:lnTo>
                      <a:pt x="321" y="113"/>
                    </a:lnTo>
                    <a:close/>
                    <a:moveTo>
                      <a:pt x="279" y="113"/>
                    </a:moveTo>
                    <a:cubicBezTo>
                      <a:pt x="288" y="104"/>
                      <a:pt x="325" y="126"/>
                      <a:pt x="293" y="117"/>
                    </a:cubicBezTo>
                    <a:cubicBezTo>
                      <a:pt x="286" y="116"/>
                      <a:pt x="265" y="127"/>
                      <a:pt x="279" y="113"/>
                    </a:cubicBezTo>
                    <a:close/>
                    <a:moveTo>
                      <a:pt x="0" y="54"/>
                    </a:moveTo>
                    <a:cubicBezTo>
                      <a:pt x="0" y="153"/>
                      <a:pt x="138" y="47"/>
                      <a:pt x="243" y="184"/>
                    </a:cubicBezTo>
                    <a:cubicBezTo>
                      <a:pt x="285" y="239"/>
                      <a:pt x="216" y="280"/>
                      <a:pt x="299" y="339"/>
                    </a:cubicBezTo>
                    <a:cubicBezTo>
                      <a:pt x="303" y="341"/>
                      <a:pt x="331" y="355"/>
                      <a:pt x="333" y="355"/>
                    </a:cubicBezTo>
                    <a:cubicBezTo>
                      <a:pt x="402" y="360"/>
                      <a:pt x="333" y="255"/>
                      <a:pt x="330" y="215"/>
                    </a:cubicBezTo>
                    <a:cubicBezTo>
                      <a:pt x="466" y="183"/>
                      <a:pt x="489" y="225"/>
                      <a:pt x="491" y="147"/>
                    </a:cubicBezTo>
                    <a:cubicBezTo>
                      <a:pt x="446" y="151"/>
                      <a:pt x="438" y="164"/>
                      <a:pt x="398" y="155"/>
                    </a:cubicBezTo>
                    <a:lnTo>
                      <a:pt x="398" y="138"/>
                    </a:lnTo>
                    <a:cubicBezTo>
                      <a:pt x="445" y="140"/>
                      <a:pt x="464" y="159"/>
                      <a:pt x="465" y="96"/>
                    </a:cubicBezTo>
                    <a:cubicBezTo>
                      <a:pt x="398" y="96"/>
                      <a:pt x="412" y="101"/>
                      <a:pt x="355" y="88"/>
                    </a:cubicBezTo>
                    <a:cubicBezTo>
                      <a:pt x="374" y="59"/>
                      <a:pt x="385" y="65"/>
                      <a:pt x="389" y="20"/>
                    </a:cubicBezTo>
                    <a:cubicBezTo>
                      <a:pt x="351" y="23"/>
                      <a:pt x="337" y="40"/>
                      <a:pt x="296" y="62"/>
                    </a:cubicBezTo>
                    <a:lnTo>
                      <a:pt x="279" y="71"/>
                    </a:lnTo>
                    <a:cubicBezTo>
                      <a:pt x="260" y="58"/>
                      <a:pt x="269" y="69"/>
                      <a:pt x="262" y="45"/>
                    </a:cubicBezTo>
                    <a:cubicBezTo>
                      <a:pt x="233" y="48"/>
                      <a:pt x="194" y="49"/>
                      <a:pt x="194" y="79"/>
                    </a:cubicBezTo>
                    <a:cubicBezTo>
                      <a:pt x="194" y="115"/>
                      <a:pt x="203" y="75"/>
                      <a:pt x="220" y="122"/>
                    </a:cubicBezTo>
                    <a:lnTo>
                      <a:pt x="101" y="62"/>
                    </a:lnTo>
                    <a:cubicBezTo>
                      <a:pt x="102" y="25"/>
                      <a:pt x="107" y="36"/>
                      <a:pt x="110" y="3"/>
                    </a:cubicBezTo>
                    <a:cubicBezTo>
                      <a:pt x="83" y="3"/>
                      <a:pt x="62" y="0"/>
                      <a:pt x="39" y="8"/>
                    </a:cubicBezTo>
                    <a:cubicBezTo>
                      <a:pt x="22" y="15"/>
                      <a:pt x="0" y="34"/>
                      <a:pt x="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Freeform 20"/>
              <p:cNvSpPr>
                <a:spLocks noEditPoints="1"/>
              </p:cNvSpPr>
              <p:nvPr/>
            </p:nvSpPr>
            <p:spPr bwMode="auto">
              <a:xfrm>
                <a:off x="4837113" y="2320926"/>
                <a:ext cx="80963" cy="87313"/>
              </a:xfrm>
              <a:custGeom>
                <a:avLst/>
                <a:gdLst>
                  <a:gd name="T0" fmla="*/ 153 w 348"/>
                  <a:gd name="T1" fmla="*/ 178 h 373"/>
                  <a:gd name="T2" fmla="*/ 45 w 348"/>
                  <a:gd name="T3" fmla="*/ 212 h 373"/>
                  <a:gd name="T4" fmla="*/ 68 w 348"/>
                  <a:gd name="T5" fmla="*/ 169 h 373"/>
                  <a:gd name="T6" fmla="*/ 153 w 348"/>
                  <a:gd name="T7" fmla="*/ 178 h 373"/>
                  <a:gd name="T8" fmla="*/ 127 w 348"/>
                  <a:gd name="T9" fmla="*/ 356 h 373"/>
                  <a:gd name="T10" fmla="*/ 136 w 348"/>
                  <a:gd name="T11" fmla="*/ 364 h 373"/>
                  <a:gd name="T12" fmla="*/ 195 w 348"/>
                  <a:gd name="T13" fmla="*/ 373 h 373"/>
                  <a:gd name="T14" fmla="*/ 221 w 348"/>
                  <a:gd name="T15" fmla="*/ 186 h 373"/>
                  <a:gd name="T16" fmla="*/ 153 w 348"/>
                  <a:gd name="T17" fmla="*/ 178 h 373"/>
                  <a:gd name="T18" fmla="*/ 153 w 348"/>
                  <a:gd name="T19" fmla="*/ 144 h 373"/>
                  <a:gd name="T20" fmla="*/ 94 w 348"/>
                  <a:gd name="T21" fmla="*/ 126 h 373"/>
                  <a:gd name="T22" fmla="*/ 94 w 348"/>
                  <a:gd name="T23" fmla="*/ 102 h 373"/>
                  <a:gd name="T24" fmla="*/ 204 w 348"/>
                  <a:gd name="T25" fmla="*/ 135 h 373"/>
                  <a:gd name="T26" fmla="*/ 280 w 348"/>
                  <a:gd name="T27" fmla="*/ 212 h 373"/>
                  <a:gd name="T28" fmla="*/ 324 w 348"/>
                  <a:gd name="T29" fmla="*/ 172 h 373"/>
                  <a:gd name="T30" fmla="*/ 348 w 348"/>
                  <a:gd name="T31" fmla="*/ 102 h 373"/>
                  <a:gd name="T32" fmla="*/ 194 w 348"/>
                  <a:gd name="T33" fmla="*/ 52 h 373"/>
                  <a:gd name="T34" fmla="*/ 170 w 348"/>
                  <a:gd name="T35" fmla="*/ 0 h 373"/>
                  <a:gd name="T36" fmla="*/ 127 w 348"/>
                  <a:gd name="T37" fmla="*/ 0 h 373"/>
                  <a:gd name="T38" fmla="*/ 0 w 348"/>
                  <a:gd name="T39" fmla="*/ 229 h 373"/>
                  <a:gd name="T40" fmla="*/ 68 w 348"/>
                  <a:gd name="T41" fmla="*/ 305 h 373"/>
                  <a:gd name="T42" fmla="*/ 212 w 348"/>
                  <a:gd name="T43" fmla="*/ 246 h 373"/>
                  <a:gd name="T44" fmla="*/ 110 w 348"/>
                  <a:gd name="T45" fmla="*/ 305 h 373"/>
                  <a:gd name="T46" fmla="*/ 127 w 348"/>
                  <a:gd name="T47" fmla="*/ 356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8" h="373">
                    <a:moveTo>
                      <a:pt x="153" y="178"/>
                    </a:moveTo>
                    <a:cubicBezTo>
                      <a:pt x="137" y="192"/>
                      <a:pt x="55" y="260"/>
                      <a:pt x="45" y="212"/>
                    </a:cubicBezTo>
                    <a:cubicBezTo>
                      <a:pt x="41" y="191"/>
                      <a:pt x="56" y="188"/>
                      <a:pt x="68" y="169"/>
                    </a:cubicBezTo>
                    <a:cubicBezTo>
                      <a:pt x="113" y="169"/>
                      <a:pt x="118" y="170"/>
                      <a:pt x="153" y="178"/>
                    </a:cubicBezTo>
                    <a:close/>
                    <a:moveTo>
                      <a:pt x="127" y="356"/>
                    </a:moveTo>
                    <a:lnTo>
                      <a:pt x="136" y="364"/>
                    </a:lnTo>
                    <a:cubicBezTo>
                      <a:pt x="169" y="367"/>
                      <a:pt x="158" y="372"/>
                      <a:pt x="195" y="373"/>
                    </a:cubicBezTo>
                    <a:cubicBezTo>
                      <a:pt x="206" y="325"/>
                      <a:pt x="307" y="240"/>
                      <a:pt x="221" y="186"/>
                    </a:cubicBezTo>
                    <a:cubicBezTo>
                      <a:pt x="190" y="166"/>
                      <a:pt x="191" y="175"/>
                      <a:pt x="153" y="178"/>
                    </a:cubicBezTo>
                    <a:lnTo>
                      <a:pt x="153" y="144"/>
                    </a:lnTo>
                    <a:lnTo>
                      <a:pt x="94" y="126"/>
                    </a:lnTo>
                    <a:lnTo>
                      <a:pt x="94" y="102"/>
                    </a:lnTo>
                    <a:cubicBezTo>
                      <a:pt x="178" y="102"/>
                      <a:pt x="152" y="105"/>
                      <a:pt x="204" y="135"/>
                    </a:cubicBezTo>
                    <a:cubicBezTo>
                      <a:pt x="244" y="159"/>
                      <a:pt x="267" y="158"/>
                      <a:pt x="280" y="212"/>
                    </a:cubicBezTo>
                    <a:cubicBezTo>
                      <a:pt x="308" y="204"/>
                      <a:pt x="310" y="195"/>
                      <a:pt x="324" y="172"/>
                    </a:cubicBezTo>
                    <a:cubicBezTo>
                      <a:pt x="339" y="148"/>
                      <a:pt x="347" y="137"/>
                      <a:pt x="348" y="102"/>
                    </a:cubicBezTo>
                    <a:cubicBezTo>
                      <a:pt x="289" y="115"/>
                      <a:pt x="240" y="87"/>
                      <a:pt x="194" y="52"/>
                    </a:cubicBezTo>
                    <a:cubicBezTo>
                      <a:pt x="171" y="33"/>
                      <a:pt x="171" y="39"/>
                      <a:pt x="170" y="0"/>
                    </a:cubicBezTo>
                    <a:lnTo>
                      <a:pt x="127" y="0"/>
                    </a:lnTo>
                    <a:cubicBezTo>
                      <a:pt x="125" y="87"/>
                      <a:pt x="18" y="154"/>
                      <a:pt x="0" y="229"/>
                    </a:cubicBezTo>
                    <a:cubicBezTo>
                      <a:pt x="14" y="249"/>
                      <a:pt x="48" y="291"/>
                      <a:pt x="68" y="305"/>
                    </a:cubicBezTo>
                    <a:cubicBezTo>
                      <a:pt x="177" y="280"/>
                      <a:pt x="137" y="247"/>
                      <a:pt x="212" y="246"/>
                    </a:cubicBezTo>
                    <a:cubicBezTo>
                      <a:pt x="210" y="327"/>
                      <a:pt x="171" y="334"/>
                      <a:pt x="110" y="305"/>
                    </a:cubicBezTo>
                    <a:cubicBezTo>
                      <a:pt x="113" y="334"/>
                      <a:pt x="117" y="336"/>
                      <a:pt x="127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>
                <a:off x="4656138" y="1728788"/>
                <a:ext cx="77788" cy="79375"/>
              </a:xfrm>
              <a:custGeom>
                <a:avLst/>
                <a:gdLst>
                  <a:gd name="T0" fmla="*/ 161 w 331"/>
                  <a:gd name="T1" fmla="*/ 127 h 339"/>
                  <a:gd name="T2" fmla="*/ 43 w 331"/>
                  <a:gd name="T3" fmla="*/ 144 h 339"/>
                  <a:gd name="T4" fmla="*/ 136 w 331"/>
                  <a:gd name="T5" fmla="*/ 186 h 339"/>
                  <a:gd name="T6" fmla="*/ 0 w 331"/>
                  <a:gd name="T7" fmla="*/ 279 h 339"/>
                  <a:gd name="T8" fmla="*/ 181 w 331"/>
                  <a:gd name="T9" fmla="*/ 231 h 339"/>
                  <a:gd name="T10" fmla="*/ 331 w 331"/>
                  <a:gd name="T11" fmla="*/ 186 h 339"/>
                  <a:gd name="T12" fmla="*/ 263 w 331"/>
                  <a:gd name="T13" fmla="*/ 127 h 339"/>
                  <a:gd name="T14" fmla="*/ 212 w 331"/>
                  <a:gd name="T15" fmla="*/ 0 h 339"/>
                  <a:gd name="T16" fmla="*/ 195 w 331"/>
                  <a:gd name="T17" fmla="*/ 67 h 339"/>
                  <a:gd name="T18" fmla="*/ 161 w 331"/>
                  <a:gd name="T19" fmla="*/ 12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1" h="339">
                    <a:moveTo>
                      <a:pt x="161" y="127"/>
                    </a:moveTo>
                    <a:cubicBezTo>
                      <a:pt x="68" y="127"/>
                      <a:pt x="43" y="51"/>
                      <a:pt x="43" y="144"/>
                    </a:cubicBezTo>
                    <a:cubicBezTo>
                      <a:pt x="43" y="189"/>
                      <a:pt x="91" y="186"/>
                      <a:pt x="136" y="186"/>
                    </a:cubicBezTo>
                    <a:cubicBezTo>
                      <a:pt x="73" y="280"/>
                      <a:pt x="0" y="206"/>
                      <a:pt x="0" y="279"/>
                    </a:cubicBezTo>
                    <a:cubicBezTo>
                      <a:pt x="0" y="321"/>
                      <a:pt x="93" y="339"/>
                      <a:pt x="181" y="231"/>
                    </a:cubicBezTo>
                    <a:cubicBezTo>
                      <a:pt x="233" y="167"/>
                      <a:pt x="252" y="186"/>
                      <a:pt x="331" y="186"/>
                    </a:cubicBezTo>
                    <a:cubicBezTo>
                      <a:pt x="320" y="140"/>
                      <a:pt x="319" y="128"/>
                      <a:pt x="263" y="127"/>
                    </a:cubicBezTo>
                    <a:cubicBezTo>
                      <a:pt x="264" y="75"/>
                      <a:pt x="301" y="20"/>
                      <a:pt x="212" y="0"/>
                    </a:cubicBezTo>
                    <a:cubicBezTo>
                      <a:pt x="210" y="29"/>
                      <a:pt x="202" y="41"/>
                      <a:pt x="195" y="67"/>
                    </a:cubicBezTo>
                    <a:cubicBezTo>
                      <a:pt x="188" y="96"/>
                      <a:pt x="192" y="127"/>
                      <a:pt x="161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3" name="Freeform 22"/>
              <p:cNvSpPr/>
              <p:nvPr/>
            </p:nvSpPr>
            <p:spPr bwMode="auto">
              <a:xfrm>
                <a:off x="4362450" y="2473326"/>
                <a:ext cx="66675" cy="68263"/>
              </a:xfrm>
              <a:custGeom>
                <a:avLst/>
                <a:gdLst>
                  <a:gd name="T0" fmla="*/ 0 w 293"/>
                  <a:gd name="T1" fmla="*/ 203 h 296"/>
                  <a:gd name="T2" fmla="*/ 0 w 293"/>
                  <a:gd name="T3" fmla="*/ 237 h 296"/>
                  <a:gd name="T4" fmla="*/ 212 w 293"/>
                  <a:gd name="T5" fmla="*/ 296 h 296"/>
                  <a:gd name="T6" fmla="*/ 237 w 293"/>
                  <a:gd name="T7" fmla="*/ 237 h 296"/>
                  <a:gd name="T8" fmla="*/ 224 w 293"/>
                  <a:gd name="T9" fmla="*/ 219 h 296"/>
                  <a:gd name="T10" fmla="*/ 208 w 293"/>
                  <a:gd name="T11" fmla="*/ 223 h 296"/>
                  <a:gd name="T12" fmla="*/ 173 w 293"/>
                  <a:gd name="T13" fmla="*/ 242 h 296"/>
                  <a:gd name="T14" fmla="*/ 102 w 293"/>
                  <a:gd name="T15" fmla="*/ 229 h 296"/>
                  <a:gd name="T16" fmla="*/ 119 w 293"/>
                  <a:gd name="T17" fmla="*/ 169 h 296"/>
                  <a:gd name="T18" fmla="*/ 161 w 293"/>
                  <a:gd name="T19" fmla="*/ 220 h 296"/>
                  <a:gd name="T20" fmla="*/ 212 w 293"/>
                  <a:gd name="T21" fmla="*/ 119 h 296"/>
                  <a:gd name="T22" fmla="*/ 144 w 293"/>
                  <a:gd name="T23" fmla="*/ 136 h 296"/>
                  <a:gd name="T24" fmla="*/ 229 w 293"/>
                  <a:gd name="T25" fmla="*/ 161 h 296"/>
                  <a:gd name="T26" fmla="*/ 288 w 293"/>
                  <a:gd name="T27" fmla="*/ 85 h 296"/>
                  <a:gd name="T28" fmla="*/ 85 w 293"/>
                  <a:gd name="T29" fmla="*/ 0 h 296"/>
                  <a:gd name="T30" fmla="*/ 97 w 293"/>
                  <a:gd name="T31" fmla="*/ 58 h 296"/>
                  <a:gd name="T32" fmla="*/ 55 w 293"/>
                  <a:gd name="T33" fmla="*/ 173 h 296"/>
                  <a:gd name="T34" fmla="*/ 0 w 293"/>
                  <a:gd name="T35" fmla="*/ 20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296">
                    <a:moveTo>
                      <a:pt x="0" y="203"/>
                    </a:moveTo>
                    <a:lnTo>
                      <a:pt x="0" y="237"/>
                    </a:lnTo>
                    <a:cubicBezTo>
                      <a:pt x="83" y="244"/>
                      <a:pt x="103" y="296"/>
                      <a:pt x="212" y="296"/>
                    </a:cubicBezTo>
                    <a:cubicBezTo>
                      <a:pt x="220" y="263"/>
                      <a:pt x="231" y="258"/>
                      <a:pt x="237" y="237"/>
                    </a:cubicBezTo>
                    <a:cubicBezTo>
                      <a:pt x="240" y="227"/>
                      <a:pt x="250" y="215"/>
                      <a:pt x="224" y="219"/>
                    </a:cubicBezTo>
                    <a:cubicBezTo>
                      <a:pt x="217" y="220"/>
                      <a:pt x="214" y="220"/>
                      <a:pt x="208" y="223"/>
                    </a:cubicBezTo>
                    <a:cubicBezTo>
                      <a:pt x="192" y="229"/>
                      <a:pt x="188" y="234"/>
                      <a:pt x="173" y="242"/>
                    </a:cubicBezTo>
                    <a:cubicBezTo>
                      <a:pt x="135" y="263"/>
                      <a:pt x="135" y="251"/>
                      <a:pt x="102" y="229"/>
                    </a:cubicBezTo>
                    <a:cubicBezTo>
                      <a:pt x="109" y="197"/>
                      <a:pt x="116" y="205"/>
                      <a:pt x="119" y="169"/>
                    </a:cubicBezTo>
                    <a:cubicBezTo>
                      <a:pt x="167" y="170"/>
                      <a:pt x="161" y="173"/>
                      <a:pt x="161" y="220"/>
                    </a:cubicBezTo>
                    <a:cubicBezTo>
                      <a:pt x="191" y="201"/>
                      <a:pt x="208" y="163"/>
                      <a:pt x="212" y="119"/>
                    </a:cubicBezTo>
                    <a:cubicBezTo>
                      <a:pt x="195" y="127"/>
                      <a:pt x="166" y="131"/>
                      <a:pt x="144" y="136"/>
                    </a:cubicBezTo>
                    <a:cubicBezTo>
                      <a:pt x="152" y="42"/>
                      <a:pt x="229" y="60"/>
                      <a:pt x="229" y="161"/>
                    </a:cubicBezTo>
                    <a:cubicBezTo>
                      <a:pt x="293" y="156"/>
                      <a:pt x="266" y="132"/>
                      <a:pt x="288" y="85"/>
                    </a:cubicBezTo>
                    <a:cubicBezTo>
                      <a:pt x="186" y="31"/>
                      <a:pt x="142" y="28"/>
                      <a:pt x="85" y="0"/>
                    </a:cubicBezTo>
                    <a:cubicBezTo>
                      <a:pt x="88" y="29"/>
                      <a:pt x="98" y="39"/>
                      <a:pt x="97" y="58"/>
                    </a:cubicBezTo>
                    <a:lnTo>
                      <a:pt x="55" y="173"/>
                    </a:lnTo>
                    <a:cubicBezTo>
                      <a:pt x="39" y="206"/>
                      <a:pt x="44" y="203"/>
                      <a:pt x="0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4" name="Freeform 23"/>
              <p:cNvSpPr>
                <a:spLocks noEditPoints="1"/>
              </p:cNvSpPr>
              <p:nvPr/>
            </p:nvSpPr>
            <p:spPr bwMode="auto">
              <a:xfrm>
                <a:off x="4141788" y="2263776"/>
                <a:ext cx="57150" cy="57150"/>
              </a:xfrm>
              <a:custGeom>
                <a:avLst/>
                <a:gdLst>
                  <a:gd name="T0" fmla="*/ 36 w 248"/>
                  <a:gd name="T1" fmla="*/ 186 h 245"/>
                  <a:gd name="T2" fmla="*/ 28 w 248"/>
                  <a:gd name="T3" fmla="*/ 152 h 245"/>
                  <a:gd name="T4" fmla="*/ 211 w 248"/>
                  <a:gd name="T5" fmla="*/ 106 h 245"/>
                  <a:gd name="T6" fmla="*/ 173 w 248"/>
                  <a:gd name="T7" fmla="*/ 154 h 245"/>
                  <a:gd name="T8" fmla="*/ 36 w 248"/>
                  <a:gd name="T9" fmla="*/ 186 h 245"/>
                  <a:gd name="T10" fmla="*/ 2 w 248"/>
                  <a:gd name="T11" fmla="*/ 101 h 245"/>
                  <a:gd name="T12" fmla="*/ 104 w 248"/>
                  <a:gd name="T13" fmla="*/ 245 h 245"/>
                  <a:gd name="T14" fmla="*/ 248 w 248"/>
                  <a:gd name="T15" fmla="*/ 110 h 245"/>
                  <a:gd name="T16" fmla="*/ 121 w 248"/>
                  <a:gd name="T17" fmla="*/ 0 h 245"/>
                  <a:gd name="T18" fmla="*/ 2 w 248"/>
                  <a:gd name="T19" fmla="*/ 10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245">
                    <a:moveTo>
                      <a:pt x="36" y="186"/>
                    </a:moveTo>
                    <a:cubicBezTo>
                      <a:pt x="31" y="163"/>
                      <a:pt x="28" y="170"/>
                      <a:pt x="28" y="152"/>
                    </a:cubicBezTo>
                    <a:cubicBezTo>
                      <a:pt x="28" y="83"/>
                      <a:pt x="227" y="25"/>
                      <a:pt x="211" y="106"/>
                    </a:cubicBezTo>
                    <a:cubicBezTo>
                      <a:pt x="208" y="123"/>
                      <a:pt x="185" y="145"/>
                      <a:pt x="173" y="154"/>
                    </a:cubicBezTo>
                    <a:cubicBezTo>
                      <a:pt x="134" y="183"/>
                      <a:pt x="102" y="186"/>
                      <a:pt x="36" y="186"/>
                    </a:cubicBezTo>
                    <a:close/>
                    <a:moveTo>
                      <a:pt x="2" y="101"/>
                    </a:moveTo>
                    <a:cubicBezTo>
                      <a:pt x="2" y="165"/>
                      <a:pt x="0" y="245"/>
                      <a:pt x="104" y="245"/>
                    </a:cubicBezTo>
                    <a:cubicBezTo>
                      <a:pt x="171" y="245"/>
                      <a:pt x="248" y="201"/>
                      <a:pt x="248" y="110"/>
                    </a:cubicBezTo>
                    <a:cubicBezTo>
                      <a:pt x="248" y="57"/>
                      <a:pt x="168" y="0"/>
                      <a:pt x="121" y="0"/>
                    </a:cubicBezTo>
                    <a:cubicBezTo>
                      <a:pt x="68" y="0"/>
                      <a:pt x="2" y="49"/>
                      <a:pt x="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5" name="Freeform 24"/>
              <p:cNvSpPr/>
              <p:nvPr/>
            </p:nvSpPr>
            <p:spPr bwMode="auto">
              <a:xfrm>
                <a:off x="4416425" y="2482851"/>
                <a:ext cx="52388" cy="73025"/>
              </a:xfrm>
              <a:custGeom>
                <a:avLst/>
                <a:gdLst>
                  <a:gd name="T0" fmla="*/ 33 w 220"/>
                  <a:gd name="T1" fmla="*/ 132 h 310"/>
                  <a:gd name="T2" fmla="*/ 128 w 220"/>
                  <a:gd name="T3" fmla="*/ 242 h 310"/>
                  <a:gd name="T4" fmla="*/ 50 w 220"/>
                  <a:gd name="T5" fmla="*/ 183 h 310"/>
                  <a:gd name="T6" fmla="*/ 16 w 220"/>
                  <a:gd name="T7" fmla="*/ 183 h 310"/>
                  <a:gd name="T8" fmla="*/ 0 w 220"/>
                  <a:gd name="T9" fmla="*/ 267 h 310"/>
                  <a:gd name="T10" fmla="*/ 110 w 220"/>
                  <a:gd name="T11" fmla="*/ 310 h 310"/>
                  <a:gd name="T12" fmla="*/ 194 w 220"/>
                  <a:gd name="T13" fmla="*/ 250 h 310"/>
                  <a:gd name="T14" fmla="*/ 127 w 220"/>
                  <a:gd name="T15" fmla="*/ 81 h 310"/>
                  <a:gd name="T16" fmla="*/ 177 w 220"/>
                  <a:gd name="T17" fmla="*/ 174 h 310"/>
                  <a:gd name="T18" fmla="*/ 211 w 220"/>
                  <a:gd name="T19" fmla="*/ 174 h 310"/>
                  <a:gd name="T20" fmla="*/ 220 w 220"/>
                  <a:gd name="T21" fmla="*/ 73 h 310"/>
                  <a:gd name="T22" fmla="*/ 66 w 220"/>
                  <a:gd name="T23" fmla="*/ 72 h 310"/>
                  <a:gd name="T24" fmla="*/ 33 w 220"/>
                  <a:gd name="T25" fmla="*/ 13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310">
                    <a:moveTo>
                      <a:pt x="33" y="132"/>
                    </a:moveTo>
                    <a:cubicBezTo>
                      <a:pt x="33" y="182"/>
                      <a:pt x="114" y="205"/>
                      <a:pt x="128" y="242"/>
                    </a:cubicBezTo>
                    <a:cubicBezTo>
                      <a:pt x="149" y="292"/>
                      <a:pt x="50" y="309"/>
                      <a:pt x="50" y="183"/>
                    </a:cubicBezTo>
                    <a:lnTo>
                      <a:pt x="16" y="183"/>
                    </a:lnTo>
                    <a:cubicBezTo>
                      <a:pt x="11" y="207"/>
                      <a:pt x="2" y="240"/>
                      <a:pt x="0" y="267"/>
                    </a:cubicBezTo>
                    <a:cubicBezTo>
                      <a:pt x="27" y="274"/>
                      <a:pt x="96" y="310"/>
                      <a:pt x="110" y="310"/>
                    </a:cubicBezTo>
                    <a:cubicBezTo>
                      <a:pt x="130" y="310"/>
                      <a:pt x="194" y="278"/>
                      <a:pt x="194" y="250"/>
                    </a:cubicBezTo>
                    <a:cubicBezTo>
                      <a:pt x="194" y="125"/>
                      <a:pt x="35" y="142"/>
                      <a:pt x="127" y="81"/>
                    </a:cubicBezTo>
                    <a:cubicBezTo>
                      <a:pt x="165" y="91"/>
                      <a:pt x="176" y="128"/>
                      <a:pt x="177" y="174"/>
                    </a:cubicBezTo>
                    <a:lnTo>
                      <a:pt x="211" y="174"/>
                    </a:lnTo>
                    <a:cubicBezTo>
                      <a:pt x="211" y="125"/>
                      <a:pt x="220" y="115"/>
                      <a:pt x="220" y="73"/>
                    </a:cubicBezTo>
                    <a:cubicBezTo>
                      <a:pt x="155" y="104"/>
                      <a:pt x="141" y="0"/>
                      <a:pt x="66" y="72"/>
                    </a:cubicBezTo>
                    <a:cubicBezTo>
                      <a:pt x="57" y="81"/>
                      <a:pt x="33" y="115"/>
                      <a:pt x="33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6" name="Freeform 25"/>
              <p:cNvSpPr/>
              <p:nvPr/>
            </p:nvSpPr>
            <p:spPr bwMode="auto">
              <a:xfrm>
                <a:off x="4468813" y="2500313"/>
                <a:ext cx="58738" cy="63500"/>
              </a:xfrm>
              <a:custGeom>
                <a:avLst/>
                <a:gdLst>
                  <a:gd name="T0" fmla="*/ 6 w 252"/>
                  <a:gd name="T1" fmla="*/ 101 h 271"/>
                  <a:gd name="T2" fmla="*/ 99 w 252"/>
                  <a:gd name="T3" fmla="*/ 50 h 271"/>
                  <a:gd name="T4" fmla="*/ 74 w 252"/>
                  <a:gd name="T5" fmla="*/ 228 h 271"/>
                  <a:gd name="T6" fmla="*/ 40 w 252"/>
                  <a:gd name="T7" fmla="*/ 228 h 271"/>
                  <a:gd name="T8" fmla="*/ 40 w 252"/>
                  <a:gd name="T9" fmla="*/ 262 h 271"/>
                  <a:gd name="T10" fmla="*/ 175 w 252"/>
                  <a:gd name="T11" fmla="*/ 271 h 271"/>
                  <a:gd name="T12" fmla="*/ 160 w 252"/>
                  <a:gd name="T13" fmla="*/ 59 h 271"/>
                  <a:gd name="T14" fmla="*/ 209 w 252"/>
                  <a:gd name="T15" fmla="*/ 127 h 271"/>
                  <a:gd name="T16" fmla="*/ 243 w 252"/>
                  <a:gd name="T17" fmla="*/ 127 h 271"/>
                  <a:gd name="T18" fmla="*/ 252 w 252"/>
                  <a:gd name="T19" fmla="*/ 42 h 271"/>
                  <a:gd name="T20" fmla="*/ 23 w 252"/>
                  <a:gd name="T21" fmla="*/ 0 h 271"/>
                  <a:gd name="T22" fmla="*/ 6 w 252"/>
                  <a:gd name="T23" fmla="*/ 10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" h="271">
                    <a:moveTo>
                      <a:pt x="6" y="101"/>
                    </a:moveTo>
                    <a:cubicBezTo>
                      <a:pt x="94" y="81"/>
                      <a:pt x="0" y="50"/>
                      <a:pt x="99" y="50"/>
                    </a:cubicBezTo>
                    <a:cubicBezTo>
                      <a:pt x="90" y="92"/>
                      <a:pt x="74" y="181"/>
                      <a:pt x="74" y="228"/>
                    </a:cubicBezTo>
                    <a:lnTo>
                      <a:pt x="40" y="228"/>
                    </a:lnTo>
                    <a:lnTo>
                      <a:pt x="40" y="262"/>
                    </a:lnTo>
                    <a:lnTo>
                      <a:pt x="175" y="271"/>
                    </a:lnTo>
                    <a:cubicBezTo>
                      <a:pt x="136" y="196"/>
                      <a:pt x="149" y="238"/>
                      <a:pt x="160" y="59"/>
                    </a:cubicBezTo>
                    <a:cubicBezTo>
                      <a:pt x="208" y="60"/>
                      <a:pt x="205" y="74"/>
                      <a:pt x="209" y="127"/>
                    </a:cubicBezTo>
                    <a:lnTo>
                      <a:pt x="243" y="127"/>
                    </a:lnTo>
                    <a:lnTo>
                      <a:pt x="252" y="42"/>
                    </a:lnTo>
                    <a:cubicBezTo>
                      <a:pt x="191" y="13"/>
                      <a:pt x="70" y="22"/>
                      <a:pt x="23" y="0"/>
                    </a:cubicBezTo>
                    <a:cubicBezTo>
                      <a:pt x="20" y="41"/>
                      <a:pt x="6" y="53"/>
                      <a:pt x="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Freeform 26"/>
              <p:cNvSpPr/>
              <p:nvPr/>
            </p:nvSpPr>
            <p:spPr bwMode="auto">
              <a:xfrm>
                <a:off x="4119563" y="2219326"/>
                <a:ext cx="63500" cy="47625"/>
              </a:xfrm>
              <a:custGeom>
                <a:avLst/>
                <a:gdLst>
                  <a:gd name="T0" fmla="*/ 93 w 271"/>
                  <a:gd name="T1" fmla="*/ 161 h 204"/>
                  <a:gd name="T2" fmla="*/ 34 w 271"/>
                  <a:gd name="T3" fmla="*/ 136 h 204"/>
                  <a:gd name="T4" fmla="*/ 93 w 271"/>
                  <a:gd name="T5" fmla="*/ 26 h 204"/>
                  <a:gd name="T6" fmla="*/ 0 w 271"/>
                  <a:gd name="T7" fmla="*/ 51 h 204"/>
                  <a:gd name="T8" fmla="*/ 68 w 271"/>
                  <a:gd name="T9" fmla="*/ 204 h 204"/>
                  <a:gd name="T10" fmla="*/ 119 w 271"/>
                  <a:gd name="T11" fmla="*/ 204 h 204"/>
                  <a:gd name="T12" fmla="*/ 169 w 271"/>
                  <a:gd name="T13" fmla="*/ 68 h 204"/>
                  <a:gd name="T14" fmla="*/ 202 w 271"/>
                  <a:gd name="T15" fmla="*/ 41 h 204"/>
                  <a:gd name="T16" fmla="*/ 186 w 271"/>
                  <a:gd name="T17" fmla="*/ 161 h 204"/>
                  <a:gd name="T18" fmla="*/ 271 w 271"/>
                  <a:gd name="T19" fmla="*/ 153 h 204"/>
                  <a:gd name="T20" fmla="*/ 251 w 271"/>
                  <a:gd name="T21" fmla="*/ 71 h 204"/>
                  <a:gd name="T22" fmla="*/ 220 w 271"/>
                  <a:gd name="T23" fmla="*/ 0 h 204"/>
                  <a:gd name="T24" fmla="*/ 127 w 271"/>
                  <a:gd name="T25" fmla="*/ 0 h 204"/>
                  <a:gd name="T26" fmla="*/ 105 w 271"/>
                  <a:gd name="T27" fmla="*/ 71 h 204"/>
                  <a:gd name="T28" fmla="*/ 93 w 271"/>
                  <a:gd name="T29" fmla="*/ 16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1" h="204">
                    <a:moveTo>
                      <a:pt x="93" y="161"/>
                    </a:moveTo>
                    <a:cubicBezTo>
                      <a:pt x="61" y="159"/>
                      <a:pt x="54" y="149"/>
                      <a:pt x="34" y="136"/>
                    </a:cubicBezTo>
                    <a:cubicBezTo>
                      <a:pt x="47" y="82"/>
                      <a:pt x="67" y="65"/>
                      <a:pt x="93" y="26"/>
                    </a:cubicBezTo>
                    <a:cubicBezTo>
                      <a:pt x="69" y="26"/>
                      <a:pt x="0" y="31"/>
                      <a:pt x="0" y="51"/>
                    </a:cubicBezTo>
                    <a:cubicBezTo>
                      <a:pt x="0" y="94"/>
                      <a:pt x="32" y="204"/>
                      <a:pt x="68" y="204"/>
                    </a:cubicBezTo>
                    <a:lnTo>
                      <a:pt x="119" y="204"/>
                    </a:lnTo>
                    <a:cubicBezTo>
                      <a:pt x="134" y="204"/>
                      <a:pt x="191" y="161"/>
                      <a:pt x="169" y="68"/>
                    </a:cubicBezTo>
                    <a:lnTo>
                      <a:pt x="202" y="41"/>
                    </a:lnTo>
                    <a:cubicBezTo>
                      <a:pt x="248" y="109"/>
                      <a:pt x="219" y="100"/>
                      <a:pt x="186" y="161"/>
                    </a:cubicBezTo>
                    <a:cubicBezTo>
                      <a:pt x="231" y="161"/>
                      <a:pt x="238" y="156"/>
                      <a:pt x="271" y="153"/>
                    </a:cubicBezTo>
                    <a:cubicBezTo>
                      <a:pt x="260" y="130"/>
                      <a:pt x="260" y="100"/>
                      <a:pt x="251" y="71"/>
                    </a:cubicBezTo>
                    <a:cubicBezTo>
                      <a:pt x="239" y="31"/>
                      <a:pt x="229" y="38"/>
                      <a:pt x="220" y="0"/>
                    </a:cubicBezTo>
                    <a:lnTo>
                      <a:pt x="127" y="0"/>
                    </a:lnTo>
                    <a:cubicBezTo>
                      <a:pt x="121" y="28"/>
                      <a:pt x="112" y="36"/>
                      <a:pt x="105" y="71"/>
                    </a:cubicBezTo>
                    <a:cubicBezTo>
                      <a:pt x="99" y="102"/>
                      <a:pt x="93" y="132"/>
                      <a:pt x="93" y="1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Freeform 27"/>
              <p:cNvSpPr/>
              <p:nvPr/>
            </p:nvSpPr>
            <p:spPr bwMode="auto">
              <a:xfrm>
                <a:off x="4875213" y="2268538"/>
                <a:ext cx="66675" cy="61913"/>
              </a:xfrm>
              <a:custGeom>
                <a:avLst/>
                <a:gdLst>
                  <a:gd name="T0" fmla="*/ 0 w 288"/>
                  <a:gd name="T1" fmla="*/ 212 h 262"/>
                  <a:gd name="T2" fmla="*/ 85 w 288"/>
                  <a:gd name="T3" fmla="*/ 229 h 262"/>
                  <a:gd name="T4" fmla="*/ 60 w 288"/>
                  <a:gd name="T5" fmla="*/ 144 h 262"/>
                  <a:gd name="T6" fmla="*/ 212 w 288"/>
                  <a:gd name="T7" fmla="*/ 262 h 262"/>
                  <a:gd name="T8" fmla="*/ 246 w 288"/>
                  <a:gd name="T9" fmla="*/ 262 h 262"/>
                  <a:gd name="T10" fmla="*/ 288 w 288"/>
                  <a:gd name="T11" fmla="*/ 135 h 262"/>
                  <a:gd name="T12" fmla="*/ 246 w 288"/>
                  <a:gd name="T13" fmla="*/ 144 h 262"/>
                  <a:gd name="T14" fmla="*/ 85 w 288"/>
                  <a:gd name="T15" fmla="*/ 85 h 262"/>
                  <a:gd name="T16" fmla="*/ 178 w 288"/>
                  <a:gd name="T17" fmla="*/ 25 h 262"/>
                  <a:gd name="T18" fmla="*/ 85 w 288"/>
                  <a:gd name="T19" fmla="*/ 0 h 262"/>
                  <a:gd name="T20" fmla="*/ 0 w 288"/>
                  <a:gd name="T21" fmla="*/ 2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262">
                    <a:moveTo>
                      <a:pt x="0" y="212"/>
                    </a:moveTo>
                    <a:cubicBezTo>
                      <a:pt x="40" y="215"/>
                      <a:pt x="41" y="228"/>
                      <a:pt x="85" y="229"/>
                    </a:cubicBezTo>
                    <a:cubicBezTo>
                      <a:pt x="70" y="200"/>
                      <a:pt x="60" y="189"/>
                      <a:pt x="60" y="144"/>
                    </a:cubicBezTo>
                    <a:cubicBezTo>
                      <a:pt x="215" y="226"/>
                      <a:pt x="232" y="177"/>
                      <a:pt x="212" y="262"/>
                    </a:cubicBezTo>
                    <a:lnTo>
                      <a:pt x="246" y="262"/>
                    </a:lnTo>
                    <a:cubicBezTo>
                      <a:pt x="251" y="203"/>
                      <a:pt x="284" y="187"/>
                      <a:pt x="288" y="135"/>
                    </a:cubicBezTo>
                    <a:cubicBezTo>
                      <a:pt x="255" y="138"/>
                      <a:pt x="268" y="144"/>
                      <a:pt x="246" y="144"/>
                    </a:cubicBezTo>
                    <a:cubicBezTo>
                      <a:pt x="200" y="144"/>
                      <a:pt x="140" y="97"/>
                      <a:pt x="85" y="85"/>
                    </a:cubicBezTo>
                    <a:cubicBezTo>
                      <a:pt x="129" y="19"/>
                      <a:pt x="136" y="104"/>
                      <a:pt x="178" y="25"/>
                    </a:cubicBezTo>
                    <a:cubicBezTo>
                      <a:pt x="142" y="22"/>
                      <a:pt x="119" y="8"/>
                      <a:pt x="85" y="0"/>
                    </a:cubicBezTo>
                    <a:cubicBezTo>
                      <a:pt x="69" y="33"/>
                      <a:pt x="3" y="184"/>
                      <a:pt x="0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Freeform 28"/>
              <p:cNvSpPr/>
              <p:nvPr/>
            </p:nvSpPr>
            <p:spPr bwMode="auto">
              <a:xfrm>
                <a:off x="4840288" y="1944688"/>
                <a:ext cx="66675" cy="44450"/>
              </a:xfrm>
              <a:custGeom>
                <a:avLst/>
                <a:gdLst>
                  <a:gd name="T0" fmla="*/ 82 w 291"/>
                  <a:gd name="T1" fmla="*/ 43 h 187"/>
                  <a:gd name="T2" fmla="*/ 115 w 291"/>
                  <a:gd name="T3" fmla="*/ 102 h 187"/>
                  <a:gd name="T4" fmla="*/ 56 w 291"/>
                  <a:gd name="T5" fmla="*/ 102 h 187"/>
                  <a:gd name="T6" fmla="*/ 22 w 291"/>
                  <a:gd name="T7" fmla="*/ 34 h 187"/>
                  <a:gd name="T8" fmla="*/ 90 w 291"/>
                  <a:gd name="T9" fmla="*/ 161 h 187"/>
                  <a:gd name="T10" fmla="*/ 170 w 291"/>
                  <a:gd name="T11" fmla="*/ 157 h 187"/>
                  <a:gd name="T12" fmla="*/ 234 w 291"/>
                  <a:gd name="T13" fmla="*/ 187 h 187"/>
                  <a:gd name="T14" fmla="*/ 251 w 291"/>
                  <a:gd name="T15" fmla="*/ 144 h 187"/>
                  <a:gd name="T16" fmla="*/ 209 w 291"/>
                  <a:gd name="T17" fmla="*/ 102 h 187"/>
                  <a:gd name="T18" fmla="*/ 257 w 291"/>
                  <a:gd name="T19" fmla="*/ 55 h 187"/>
                  <a:gd name="T20" fmla="*/ 166 w 291"/>
                  <a:gd name="T21" fmla="*/ 0 h 187"/>
                  <a:gd name="T22" fmla="*/ 192 w 291"/>
                  <a:gd name="T23" fmla="*/ 60 h 187"/>
                  <a:gd name="T24" fmla="*/ 149 w 291"/>
                  <a:gd name="T25" fmla="*/ 68 h 187"/>
                  <a:gd name="T26" fmla="*/ 90 w 291"/>
                  <a:gd name="T27" fmla="*/ 0 h 187"/>
                  <a:gd name="T28" fmla="*/ 82 w 291"/>
                  <a:gd name="T29" fmla="*/ 4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1" h="187">
                    <a:moveTo>
                      <a:pt x="82" y="43"/>
                    </a:moveTo>
                    <a:cubicBezTo>
                      <a:pt x="82" y="68"/>
                      <a:pt x="104" y="85"/>
                      <a:pt x="115" y="102"/>
                    </a:cubicBezTo>
                    <a:lnTo>
                      <a:pt x="56" y="102"/>
                    </a:lnTo>
                    <a:cubicBezTo>
                      <a:pt x="56" y="59"/>
                      <a:pt x="56" y="43"/>
                      <a:pt x="22" y="34"/>
                    </a:cubicBezTo>
                    <a:cubicBezTo>
                      <a:pt x="0" y="80"/>
                      <a:pt x="40" y="161"/>
                      <a:pt x="90" y="161"/>
                    </a:cubicBezTo>
                    <a:cubicBezTo>
                      <a:pt x="128" y="161"/>
                      <a:pt x="144" y="148"/>
                      <a:pt x="170" y="157"/>
                    </a:cubicBezTo>
                    <a:cubicBezTo>
                      <a:pt x="198" y="168"/>
                      <a:pt x="183" y="182"/>
                      <a:pt x="234" y="187"/>
                    </a:cubicBezTo>
                    <a:cubicBezTo>
                      <a:pt x="243" y="169"/>
                      <a:pt x="246" y="167"/>
                      <a:pt x="251" y="144"/>
                    </a:cubicBezTo>
                    <a:cubicBezTo>
                      <a:pt x="220" y="103"/>
                      <a:pt x="223" y="155"/>
                      <a:pt x="209" y="102"/>
                    </a:cubicBezTo>
                    <a:cubicBezTo>
                      <a:pt x="268" y="102"/>
                      <a:pt x="291" y="103"/>
                      <a:pt x="257" y="55"/>
                    </a:cubicBezTo>
                    <a:cubicBezTo>
                      <a:pt x="232" y="20"/>
                      <a:pt x="211" y="11"/>
                      <a:pt x="166" y="0"/>
                    </a:cubicBezTo>
                    <a:cubicBezTo>
                      <a:pt x="175" y="38"/>
                      <a:pt x="183" y="28"/>
                      <a:pt x="192" y="60"/>
                    </a:cubicBezTo>
                    <a:cubicBezTo>
                      <a:pt x="158" y="60"/>
                      <a:pt x="172" y="57"/>
                      <a:pt x="149" y="68"/>
                    </a:cubicBezTo>
                    <a:cubicBezTo>
                      <a:pt x="141" y="32"/>
                      <a:pt x="131" y="4"/>
                      <a:pt x="90" y="0"/>
                    </a:cubicBezTo>
                    <a:cubicBezTo>
                      <a:pt x="87" y="34"/>
                      <a:pt x="82" y="21"/>
                      <a:pt x="8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Freeform 29"/>
              <p:cNvSpPr/>
              <p:nvPr/>
            </p:nvSpPr>
            <p:spPr bwMode="auto">
              <a:xfrm>
                <a:off x="4900613" y="2216151"/>
                <a:ext cx="61913" cy="57150"/>
              </a:xfrm>
              <a:custGeom>
                <a:avLst/>
                <a:gdLst>
                  <a:gd name="T0" fmla="*/ 34 w 271"/>
                  <a:gd name="T1" fmla="*/ 102 h 246"/>
                  <a:gd name="T2" fmla="*/ 93 w 271"/>
                  <a:gd name="T3" fmla="*/ 85 h 246"/>
                  <a:gd name="T4" fmla="*/ 110 w 271"/>
                  <a:gd name="T5" fmla="*/ 127 h 246"/>
                  <a:gd name="T6" fmla="*/ 26 w 271"/>
                  <a:gd name="T7" fmla="*/ 110 h 246"/>
                  <a:gd name="T8" fmla="*/ 0 w 271"/>
                  <a:gd name="T9" fmla="*/ 221 h 246"/>
                  <a:gd name="T10" fmla="*/ 212 w 271"/>
                  <a:gd name="T11" fmla="*/ 246 h 246"/>
                  <a:gd name="T12" fmla="*/ 246 w 271"/>
                  <a:gd name="T13" fmla="*/ 246 h 246"/>
                  <a:gd name="T14" fmla="*/ 271 w 271"/>
                  <a:gd name="T15" fmla="*/ 110 h 246"/>
                  <a:gd name="T16" fmla="*/ 121 w 271"/>
                  <a:gd name="T17" fmla="*/ 83 h 246"/>
                  <a:gd name="T18" fmla="*/ 51 w 271"/>
                  <a:gd name="T19" fmla="*/ 0 h 246"/>
                  <a:gd name="T20" fmla="*/ 34 w 271"/>
                  <a:gd name="T21" fmla="*/ 10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" h="246">
                    <a:moveTo>
                      <a:pt x="34" y="102"/>
                    </a:moveTo>
                    <a:cubicBezTo>
                      <a:pt x="57" y="90"/>
                      <a:pt x="59" y="86"/>
                      <a:pt x="93" y="85"/>
                    </a:cubicBezTo>
                    <a:cubicBezTo>
                      <a:pt x="102" y="116"/>
                      <a:pt x="102" y="96"/>
                      <a:pt x="110" y="127"/>
                    </a:cubicBezTo>
                    <a:cubicBezTo>
                      <a:pt x="37" y="134"/>
                      <a:pt x="92" y="155"/>
                      <a:pt x="26" y="110"/>
                    </a:cubicBezTo>
                    <a:cubicBezTo>
                      <a:pt x="8" y="144"/>
                      <a:pt x="0" y="169"/>
                      <a:pt x="0" y="221"/>
                    </a:cubicBezTo>
                    <a:cubicBezTo>
                      <a:pt x="95" y="213"/>
                      <a:pt x="185" y="129"/>
                      <a:pt x="212" y="246"/>
                    </a:cubicBezTo>
                    <a:lnTo>
                      <a:pt x="246" y="246"/>
                    </a:lnTo>
                    <a:cubicBezTo>
                      <a:pt x="246" y="188"/>
                      <a:pt x="270" y="167"/>
                      <a:pt x="271" y="110"/>
                    </a:cubicBezTo>
                    <a:cubicBezTo>
                      <a:pt x="215" y="140"/>
                      <a:pt x="204" y="160"/>
                      <a:pt x="121" y="83"/>
                    </a:cubicBezTo>
                    <a:cubicBezTo>
                      <a:pt x="56" y="24"/>
                      <a:pt x="114" y="6"/>
                      <a:pt x="51" y="0"/>
                    </a:cubicBezTo>
                    <a:cubicBezTo>
                      <a:pt x="48" y="37"/>
                      <a:pt x="35" y="63"/>
                      <a:pt x="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1" name="Freeform 30"/>
              <p:cNvSpPr/>
              <p:nvPr/>
            </p:nvSpPr>
            <p:spPr bwMode="auto">
              <a:xfrm>
                <a:off x="4700588" y="1784351"/>
                <a:ext cx="17463" cy="30163"/>
              </a:xfrm>
              <a:custGeom>
                <a:avLst/>
                <a:gdLst>
                  <a:gd name="T0" fmla="*/ 0 w 76"/>
                  <a:gd name="T1" fmla="*/ 52 h 129"/>
                  <a:gd name="T2" fmla="*/ 59 w 76"/>
                  <a:gd name="T3" fmla="*/ 129 h 129"/>
                  <a:gd name="T4" fmla="*/ 76 w 76"/>
                  <a:gd name="T5" fmla="*/ 95 h 129"/>
                  <a:gd name="T6" fmla="*/ 0 w 76"/>
                  <a:gd name="T7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29">
                    <a:moveTo>
                      <a:pt x="0" y="52"/>
                    </a:moveTo>
                    <a:cubicBezTo>
                      <a:pt x="0" y="115"/>
                      <a:pt x="19" y="109"/>
                      <a:pt x="59" y="129"/>
                    </a:cubicBezTo>
                    <a:cubicBezTo>
                      <a:pt x="61" y="125"/>
                      <a:pt x="76" y="96"/>
                      <a:pt x="76" y="95"/>
                    </a:cubicBezTo>
                    <a:cubicBezTo>
                      <a:pt x="76" y="57"/>
                      <a:pt x="0" y="0"/>
                      <a:pt x="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2" name="Freeform 31"/>
              <p:cNvSpPr/>
              <p:nvPr/>
            </p:nvSpPr>
            <p:spPr bwMode="auto">
              <a:xfrm>
                <a:off x="4854575" y="2428876"/>
                <a:ext cx="3175" cy="1588"/>
              </a:xfrm>
              <a:custGeom>
                <a:avLst/>
                <a:gdLst>
                  <a:gd name="T0" fmla="*/ 0 w 8"/>
                  <a:gd name="T1" fmla="*/ 10 h 10"/>
                  <a:gd name="T2" fmla="*/ 8 w 8"/>
                  <a:gd name="T3" fmla="*/ 10 h 10"/>
                  <a:gd name="T4" fmla="*/ 1 w 8"/>
                  <a:gd name="T5" fmla="*/ 0 h 10"/>
                  <a:gd name="T6" fmla="*/ 0 w 8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8" y="10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3" name="Freeform 38"/>
              <p:cNvSpPr/>
              <p:nvPr/>
            </p:nvSpPr>
            <p:spPr bwMode="auto">
              <a:xfrm>
                <a:off x="4529138" y="2244726"/>
                <a:ext cx="14288" cy="31750"/>
              </a:xfrm>
              <a:custGeom>
                <a:avLst/>
                <a:gdLst>
                  <a:gd name="T0" fmla="*/ 6 w 58"/>
                  <a:gd name="T1" fmla="*/ 7 h 134"/>
                  <a:gd name="T2" fmla="*/ 57 w 58"/>
                  <a:gd name="T3" fmla="*/ 134 h 134"/>
                  <a:gd name="T4" fmla="*/ 43 w 58"/>
                  <a:gd name="T5" fmla="*/ 0 h 134"/>
                  <a:gd name="T6" fmla="*/ 6 w 58"/>
                  <a:gd name="T7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34">
                    <a:moveTo>
                      <a:pt x="6" y="7"/>
                    </a:moveTo>
                    <a:cubicBezTo>
                      <a:pt x="2" y="72"/>
                      <a:pt x="0" y="116"/>
                      <a:pt x="57" y="134"/>
                    </a:cubicBezTo>
                    <a:cubicBezTo>
                      <a:pt x="58" y="85"/>
                      <a:pt x="57" y="40"/>
                      <a:pt x="43" y="0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52" name="箭头: V 形 151"/>
          <p:cNvSpPr/>
          <p:nvPr userDrawn="1"/>
        </p:nvSpPr>
        <p:spPr>
          <a:xfrm rot="10800000">
            <a:off x="11826240" y="275373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箭头: V 形 152"/>
          <p:cNvSpPr/>
          <p:nvPr userDrawn="1"/>
        </p:nvSpPr>
        <p:spPr>
          <a:xfrm rot="10800000">
            <a:off x="11303905" y="26601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箭头: V 形 153"/>
          <p:cNvSpPr/>
          <p:nvPr userDrawn="1"/>
        </p:nvSpPr>
        <p:spPr>
          <a:xfrm rot="10800000">
            <a:off x="10781570" y="27120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: 圆角 15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69654"/>
            <a:ext cx="10515600" cy="510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8" name="图片 7" descr="徽标&#10;&#10;描述已自动生成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" y="273226"/>
            <a:ext cx="1345533" cy="567204"/>
          </a:xfrm>
          <a:prstGeom prst="rect">
            <a:avLst/>
          </a:prstGeom>
        </p:spPr>
      </p:pic>
      <p:sp>
        <p:nvSpPr>
          <p:cNvPr id="50" name="文本框 49"/>
          <p:cNvSpPr txBox="1"/>
          <p:nvPr userDrawn="1"/>
        </p:nvSpPr>
        <p:spPr>
          <a:xfrm>
            <a:off x="645615" y="6369635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含弘光大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51" name="组合 50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3" name="组合 112"/>
          <p:cNvGrpSpPr/>
          <p:nvPr userDrawn="1"/>
        </p:nvGrpSpPr>
        <p:grpSpPr>
          <a:xfrm>
            <a:off x="9410210" y="6294537"/>
            <a:ext cx="2131780" cy="486576"/>
            <a:chOff x="335077" y="270942"/>
            <a:chExt cx="1827552" cy="417136"/>
          </a:xfrm>
          <a:solidFill>
            <a:schemeClr val="accent1"/>
          </a:solidFill>
          <a:effectLst>
            <a:glow rad="101600">
              <a:schemeClr val="bg1">
                <a:alpha val="60000"/>
              </a:schemeClr>
            </a:glow>
          </a:effectLst>
        </p:grpSpPr>
        <p:grpSp>
          <p:nvGrpSpPr>
            <p:cNvPr id="114" name="组合 113"/>
            <p:cNvGrpSpPr/>
            <p:nvPr/>
          </p:nvGrpSpPr>
          <p:grpSpPr>
            <a:xfrm>
              <a:off x="831799" y="288037"/>
              <a:ext cx="1330830" cy="363588"/>
              <a:chOff x="5402262" y="5211762"/>
              <a:chExt cx="3059113" cy="835761"/>
            </a:xfrm>
            <a:grpFill/>
          </p:grpSpPr>
          <p:sp>
            <p:nvSpPr>
              <p:cNvPr id="144" name="Freeform 32"/>
              <p:cNvSpPr>
                <a:spLocks noEditPoints="1"/>
              </p:cNvSpPr>
              <p:nvPr/>
            </p:nvSpPr>
            <p:spPr bwMode="auto">
              <a:xfrm>
                <a:off x="5402262" y="5347186"/>
                <a:ext cx="814480" cy="570716"/>
              </a:xfrm>
              <a:custGeom>
                <a:avLst/>
                <a:gdLst>
                  <a:gd name="T0" fmla="*/ 1607 w 2875"/>
                  <a:gd name="T1" fmla="*/ 1769 h 2008"/>
                  <a:gd name="T2" fmla="*/ 1683 w 2875"/>
                  <a:gd name="T3" fmla="*/ 1769 h 2008"/>
                  <a:gd name="T4" fmla="*/ 1494 w 2875"/>
                  <a:gd name="T5" fmla="*/ 1579 h 2008"/>
                  <a:gd name="T6" fmla="*/ 1223 w 2875"/>
                  <a:gd name="T7" fmla="*/ 1628 h 2008"/>
                  <a:gd name="T8" fmla="*/ 1178 w 2875"/>
                  <a:gd name="T9" fmla="*/ 1615 h 2008"/>
                  <a:gd name="T10" fmla="*/ 1065 w 2875"/>
                  <a:gd name="T11" fmla="*/ 1371 h 2008"/>
                  <a:gd name="T12" fmla="*/ 1454 w 2875"/>
                  <a:gd name="T13" fmla="*/ 1219 h 2008"/>
                  <a:gd name="T14" fmla="*/ 1537 w 2875"/>
                  <a:gd name="T15" fmla="*/ 1242 h 2008"/>
                  <a:gd name="T16" fmla="*/ 1480 w 2875"/>
                  <a:gd name="T17" fmla="*/ 1524 h 2008"/>
                  <a:gd name="T18" fmla="*/ 1734 w 2875"/>
                  <a:gd name="T19" fmla="*/ 1515 h 2008"/>
                  <a:gd name="T20" fmla="*/ 1824 w 2875"/>
                  <a:gd name="T21" fmla="*/ 1300 h 2008"/>
                  <a:gd name="T22" fmla="*/ 2079 w 2875"/>
                  <a:gd name="T23" fmla="*/ 946 h 2008"/>
                  <a:gd name="T24" fmla="*/ 2340 w 2875"/>
                  <a:gd name="T25" fmla="*/ 1258 h 2008"/>
                  <a:gd name="T26" fmla="*/ 2055 w 2875"/>
                  <a:gd name="T27" fmla="*/ 1396 h 2008"/>
                  <a:gd name="T28" fmla="*/ 1497 w 2875"/>
                  <a:gd name="T29" fmla="*/ 643 h 2008"/>
                  <a:gd name="T30" fmla="*/ 1494 w 2875"/>
                  <a:gd name="T31" fmla="*/ 722 h 2008"/>
                  <a:gd name="T32" fmla="*/ 1336 w 2875"/>
                  <a:gd name="T33" fmla="*/ 279 h 2008"/>
                  <a:gd name="T34" fmla="*/ 844 w 2875"/>
                  <a:gd name="T35" fmla="*/ 337 h 2008"/>
                  <a:gd name="T36" fmla="*/ 752 w 2875"/>
                  <a:gd name="T37" fmla="*/ 499 h 2008"/>
                  <a:gd name="T38" fmla="*/ 1074 w 2875"/>
                  <a:gd name="T39" fmla="*/ 559 h 2008"/>
                  <a:gd name="T40" fmla="*/ 1074 w 2875"/>
                  <a:gd name="T41" fmla="*/ 855 h 2008"/>
                  <a:gd name="T42" fmla="*/ 625 w 2875"/>
                  <a:gd name="T43" fmla="*/ 1219 h 2008"/>
                  <a:gd name="T44" fmla="*/ 447 w 2875"/>
                  <a:gd name="T45" fmla="*/ 1058 h 2008"/>
                  <a:gd name="T46" fmla="*/ 532 w 2875"/>
                  <a:gd name="T47" fmla="*/ 830 h 2008"/>
                  <a:gd name="T48" fmla="*/ 107 w 2875"/>
                  <a:gd name="T49" fmla="*/ 1057 h 2008"/>
                  <a:gd name="T50" fmla="*/ 455 w 2875"/>
                  <a:gd name="T51" fmla="*/ 1786 h 2008"/>
                  <a:gd name="T52" fmla="*/ 665 w 2875"/>
                  <a:gd name="T53" fmla="*/ 1941 h 2008"/>
                  <a:gd name="T54" fmla="*/ 988 w 2875"/>
                  <a:gd name="T55" fmla="*/ 1988 h 2008"/>
                  <a:gd name="T56" fmla="*/ 1124 w 2875"/>
                  <a:gd name="T57" fmla="*/ 1963 h 2008"/>
                  <a:gd name="T58" fmla="*/ 1162 w 2875"/>
                  <a:gd name="T59" fmla="*/ 1951 h 2008"/>
                  <a:gd name="T60" fmla="*/ 1404 w 2875"/>
                  <a:gd name="T61" fmla="*/ 1914 h 2008"/>
                  <a:gd name="T62" fmla="*/ 1672 w 2875"/>
                  <a:gd name="T63" fmla="*/ 1902 h 2008"/>
                  <a:gd name="T64" fmla="*/ 2014 w 2875"/>
                  <a:gd name="T65" fmla="*/ 1888 h 2008"/>
                  <a:gd name="T66" fmla="*/ 1987 w 2875"/>
                  <a:gd name="T67" fmla="*/ 1668 h 2008"/>
                  <a:gd name="T68" fmla="*/ 1986 w 2875"/>
                  <a:gd name="T69" fmla="*/ 1607 h 2008"/>
                  <a:gd name="T70" fmla="*/ 2307 w 2875"/>
                  <a:gd name="T71" fmla="*/ 1488 h 2008"/>
                  <a:gd name="T72" fmla="*/ 2774 w 2875"/>
                  <a:gd name="T73" fmla="*/ 1000 h 2008"/>
                  <a:gd name="T74" fmla="*/ 2594 w 2875"/>
                  <a:gd name="T75" fmla="*/ 833 h 2008"/>
                  <a:gd name="T76" fmla="*/ 2394 w 2875"/>
                  <a:gd name="T77" fmla="*/ 728 h 2008"/>
                  <a:gd name="T78" fmla="*/ 2038 w 2875"/>
                  <a:gd name="T79" fmla="*/ 737 h 2008"/>
                  <a:gd name="T80" fmla="*/ 2116 w 2875"/>
                  <a:gd name="T81" fmla="*/ 560 h 2008"/>
                  <a:gd name="T82" fmla="*/ 2380 w 2875"/>
                  <a:gd name="T83" fmla="*/ 358 h 2008"/>
                  <a:gd name="T84" fmla="*/ 2359 w 2875"/>
                  <a:gd name="T85" fmla="*/ 103 h 2008"/>
                  <a:gd name="T86" fmla="*/ 1756 w 2875"/>
                  <a:gd name="T87" fmla="*/ 166 h 2008"/>
                  <a:gd name="T88" fmla="*/ 1403 w 2875"/>
                  <a:gd name="T89" fmla="*/ 29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5" h="2008">
                    <a:moveTo>
                      <a:pt x="1683" y="1769"/>
                    </a:moveTo>
                    <a:lnTo>
                      <a:pt x="1607" y="1769"/>
                    </a:lnTo>
                    <a:cubicBezTo>
                      <a:pt x="1613" y="1747"/>
                      <a:pt x="1619" y="1739"/>
                      <a:pt x="1642" y="1737"/>
                    </a:cubicBezTo>
                    <a:cubicBezTo>
                      <a:pt x="1670" y="1735"/>
                      <a:pt x="1673" y="1751"/>
                      <a:pt x="1683" y="1769"/>
                    </a:cubicBezTo>
                    <a:close/>
                    <a:moveTo>
                      <a:pt x="1480" y="1524"/>
                    </a:moveTo>
                    <a:cubicBezTo>
                      <a:pt x="1480" y="1558"/>
                      <a:pt x="1482" y="1552"/>
                      <a:pt x="1494" y="1579"/>
                    </a:cubicBezTo>
                    <a:cubicBezTo>
                      <a:pt x="1507" y="1611"/>
                      <a:pt x="1537" y="1644"/>
                      <a:pt x="1426" y="1656"/>
                    </a:cubicBezTo>
                    <a:cubicBezTo>
                      <a:pt x="1391" y="1660"/>
                      <a:pt x="1255" y="1641"/>
                      <a:pt x="1223" y="1628"/>
                    </a:cubicBezTo>
                    <a:cubicBezTo>
                      <a:pt x="1221" y="1627"/>
                      <a:pt x="1219" y="1626"/>
                      <a:pt x="1218" y="1626"/>
                    </a:cubicBezTo>
                    <a:lnTo>
                      <a:pt x="1178" y="1615"/>
                    </a:lnTo>
                    <a:cubicBezTo>
                      <a:pt x="1146" y="1606"/>
                      <a:pt x="939" y="1503"/>
                      <a:pt x="985" y="1419"/>
                    </a:cubicBezTo>
                    <a:cubicBezTo>
                      <a:pt x="1003" y="1386"/>
                      <a:pt x="1023" y="1375"/>
                      <a:pt x="1065" y="1371"/>
                    </a:cubicBezTo>
                    <a:cubicBezTo>
                      <a:pt x="1070" y="1389"/>
                      <a:pt x="1133" y="1549"/>
                      <a:pt x="1209" y="1549"/>
                    </a:cubicBezTo>
                    <a:cubicBezTo>
                      <a:pt x="1343" y="1549"/>
                      <a:pt x="1431" y="1255"/>
                      <a:pt x="1454" y="1219"/>
                    </a:cubicBezTo>
                    <a:cubicBezTo>
                      <a:pt x="1478" y="1182"/>
                      <a:pt x="1506" y="1136"/>
                      <a:pt x="1565" y="1134"/>
                    </a:cubicBezTo>
                    <a:cubicBezTo>
                      <a:pt x="1565" y="1223"/>
                      <a:pt x="1557" y="1194"/>
                      <a:pt x="1537" y="1242"/>
                    </a:cubicBezTo>
                    <a:lnTo>
                      <a:pt x="1514" y="1329"/>
                    </a:lnTo>
                    <a:cubicBezTo>
                      <a:pt x="1506" y="1444"/>
                      <a:pt x="1480" y="1483"/>
                      <a:pt x="1480" y="1524"/>
                    </a:cubicBezTo>
                    <a:close/>
                    <a:moveTo>
                      <a:pt x="1768" y="1541"/>
                    </a:moveTo>
                    <a:cubicBezTo>
                      <a:pt x="1760" y="1510"/>
                      <a:pt x="1767" y="1518"/>
                      <a:pt x="1734" y="1515"/>
                    </a:cubicBezTo>
                    <a:cubicBezTo>
                      <a:pt x="1736" y="1450"/>
                      <a:pt x="1756" y="1449"/>
                      <a:pt x="1779" y="1408"/>
                    </a:cubicBezTo>
                    <a:cubicBezTo>
                      <a:pt x="1800" y="1371"/>
                      <a:pt x="1800" y="1336"/>
                      <a:pt x="1824" y="1300"/>
                    </a:cubicBezTo>
                    <a:cubicBezTo>
                      <a:pt x="1910" y="1168"/>
                      <a:pt x="1857" y="1222"/>
                      <a:pt x="1920" y="1092"/>
                    </a:cubicBezTo>
                    <a:cubicBezTo>
                      <a:pt x="1959" y="1013"/>
                      <a:pt x="1998" y="965"/>
                      <a:pt x="2079" y="946"/>
                    </a:cubicBezTo>
                    <a:cubicBezTo>
                      <a:pt x="2213" y="915"/>
                      <a:pt x="2535" y="852"/>
                      <a:pt x="2582" y="1031"/>
                    </a:cubicBezTo>
                    <a:cubicBezTo>
                      <a:pt x="2615" y="1155"/>
                      <a:pt x="2436" y="1229"/>
                      <a:pt x="2340" y="1258"/>
                    </a:cubicBezTo>
                    <a:cubicBezTo>
                      <a:pt x="2296" y="1271"/>
                      <a:pt x="2250" y="1314"/>
                      <a:pt x="2203" y="1333"/>
                    </a:cubicBezTo>
                    <a:cubicBezTo>
                      <a:pt x="2136" y="1360"/>
                      <a:pt x="2187" y="1351"/>
                      <a:pt x="2055" y="1396"/>
                    </a:cubicBezTo>
                    <a:cubicBezTo>
                      <a:pt x="1823" y="1474"/>
                      <a:pt x="1945" y="1422"/>
                      <a:pt x="1768" y="1541"/>
                    </a:cubicBezTo>
                    <a:close/>
                    <a:moveTo>
                      <a:pt x="1497" y="643"/>
                    </a:moveTo>
                    <a:cubicBezTo>
                      <a:pt x="1581" y="643"/>
                      <a:pt x="1701" y="635"/>
                      <a:pt x="1654" y="800"/>
                    </a:cubicBezTo>
                    <a:cubicBezTo>
                      <a:pt x="1625" y="904"/>
                      <a:pt x="1529" y="865"/>
                      <a:pt x="1494" y="722"/>
                    </a:cubicBezTo>
                    <a:cubicBezTo>
                      <a:pt x="1486" y="686"/>
                      <a:pt x="1496" y="684"/>
                      <a:pt x="1497" y="643"/>
                    </a:cubicBezTo>
                    <a:close/>
                    <a:moveTo>
                      <a:pt x="1336" y="279"/>
                    </a:moveTo>
                    <a:cubicBezTo>
                      <a:pt x="1171" y="279"/>
                      <a:pt x="1108" y="288"/>
                      <a:pt x="955" y="296"/>
                    </a:cubicBezTo>
                    <a:cubicBezTo>
                      <a:pt x="904" y="299"/>
                      <a:pt x="875" y="313"/>
                      <a:pt x="844" y="337"/>
                    </a:cubicBezTo>
                    <a:cubicBezTo>
                      <a:pt x="821" y="355"/>
                      <a:pt x="779" y="391"/>
                      <a:pt x="752" y="398"/>
                    </a:cubicBezTo>
                    <a:lnTo>
                      <a:pt x="752" y="499"/>
                    </a:lnTo>
                    <a:lnTo>
                      <a:pt x="870" y="508"/>
                    </a:lnTo>
                    <a:cubicBezTo>
                      <a:pt x="933" y="511"/>
                      <a:pt x="1023" y="527"/>
                      <a:pt x="1074" y="559"/>
                    </a:cubicBezTo>
                    <a:cubicBezTo>
                      <a:pt x="1093" y="571"/>
                      <a:pt x="1124" y="606"/>
                      <a:pt x="1124" y="635"/>
                    </a:cubicBezTo>
                    <a:cubicBezTo>
                      <a:pt x="1124" y="663"/>
                      <a:pt x="1073" y="719"/>
                      <a:pt x="1074" y="855"/>
                    </a:cubicBezTo>
                    <a:cubicBezTo>
                      <a:pt x="1074" y="992"/>
                      <a:pt x="1087" y="994"/>
                      <a:pt x="992" y="1044"/>
                    </a:cubicBezTo>
                    <a:cubicBezTo>
                      <a:pt x="916" y="1084"/>
                      <a:pt x="685" y="1219"/>
                      <a:pt x="625" y="1219"/>
                    </a:cubicBezTo>
                    <a:cubicBezTo>
                      <a:pt x="550" y="1219"/>
                      <a:pt x="606" y="1220"/>
                      <a:pt x="526" y="1141"/>
                    </a:cubicBezTo>
                    <a:cubicBezTo>
                      <a:pt x="497" y="1113"/>
                      <a:pt x="468" y="1090"/>
                      <a:pt x="447" y="1058"/>
                    </a:cubicBezTo>
                    <a:cubicBezTo>
                      <a:pt x="497" y="954"/>
                      <a:pt x="540" y="981"/>
                      <a:pt x="540" y="906"/>
                    </a:cubicBezTo>
                    <a:cubicBezTo>
                      <a:pt x="540" y="863"/>
                      <a:pt x="533" y="868"/>
                      <a:pt x="532" y="830"/>
                    </a:cubicBezTo>
                    <a:cubicBezTo>
                      <a:pt x="337" y="830"/>
                      <a:pt x="355" y="820"/>
                      <a:pt x="184" y="956"/>
                    </a:cubicBezTo>
                    <a:lnTo>
                      <a:pt x="107" y="1057"/>
                    </a:lnTo>
                    <a:cubicBezTo>
                      <a:pt x="0" y="1252"/>
                      <a:pt x="145" y="1411"/>
                      <a:pt x="268" y="1576"/>
                    </a:cubicBezTo>
                    <a:cubicBezTo>
                      <a:pt x="303" y="1623"/>
                      <a:pt x="418" y="1759"/>
                      <a:pt x="455" y="1786"/>
                    </a:cubicBezTo>
                    <a:cubicBezTo>
                      <a:pt x="495" y="1816"/>
                      <a:pt x="529" y="1843"/>
                      <a:pt x="571" y="1875"/>
                    </a:cubicBezTo>
                    <a:lnTo>
                      <a:pt x="665" y="1941"/>
                    </a:lnTo>
                    <a:cubicBezTo>
                      <a:pt x="709" y="1971"/>
                      <a:pt x="734" y="1969"/>
                      <a:pt x="764" y="1978"/>
                    </a:cubicBezTo>
                    <a:cubicBezTo>
                      <a:pt x="843" y="2001"/>
                      <a:pt x="879" y="2008"/>
                      <a:pt x="988" y="1988"/>
                    </a:cubicBezTo>
                    <a:cubicBezTo>
                      <a:pt x="1024" y="1981"/>
                      <a:pt x="997" y="1977"/>
                      <a:pt x="1040" y="1973"/>
                    </a:cubicBezTo>
                    <a:cubicBezTo>
                      <a:pt x="1087" y="1968"/>
                      <a:pt x="1074" y="1982"/>
                      <a:pt x="1124" y="1963"/>
                    </a:cubicBezTo>
                    <a:cubicBezTo>
                      <a:pt x="1126" y="1962"/>
                      <a:pt x="1124" y="1962"/>
                      <a:pt x="1142" y="1956"/>
                    </a:cubicBezTo>
                    <a:cubicBezTo>
                      <a:pt x="1143" y="1956"/>
                      <a:pt x="1162" y="1951"/>
                      <a:pt x="1162" y="1951"/>
                    </a:cubicBezTo>
                    <a:lnTo>
                      <a:pt x="1263" y="1925"/>
                    </a:lnTo>
                    <a:cubicBezTo>
                      <a:pt x="1339" y="1903"/>
                      <a:pt x="1309" y="1915"/>
                      <a:pt x="1404" y="1914"/>
                    </a:cubicBezTo>
                    <a:cubicBezTo>
                      <a:pt x="1448" y="1913"/>
                      <a:pt x="1451" y="1907"/>
                      <a:pt x="1489" y="1905"/>
                    </a:cubicBezTo>
                    <a:cubicBezTo>
                      <a:pt x="1549" y="1902"/>
                      <a:pt x="1613" y="1911"/>
                      <a:pt x="1672" y="1902"/>
                    </a:cubicBezTo>
                    <a:cubicBezTo>
                      <a:pt x="1839" y="1874"/>
                      <a:pt x="1760" y="1874"/>
                      <a:pt x="1921" y="1887"/>
                    </a:cubicBezTo>
                    <a:cubicBezTo>
                      <a:pt x="1951" y="1890"/>
                      <a:pt x="1984" y="1886"/>
                      <a:pt x="2014" y="1888"/>
                    </a:cubicBezTo>
                    <a:cubicBezTo>
                      <a:pt x="2181" y="1897"/>
                      <a:pt x="2334" y="1970"/>
                      <a:pt x="2267" y="1685"/>
                    </a:cubicBezTo>
                    <a:cubicBezTo>
                      <a:pt x="2134" y="1685"/>
                      <a:pt x="2220" y="1648"/>
                      <a:pt x="1987" y="1668"/>
                    </a:cubicBezTo>
                    <a:cubicBezTo>
                      <a:pt x="1935" y="1672"/>
                      <a:pt x="1932" y="1663"/>
                      <a:pt x="1912" y="1634"/>
                    </a:cubicBezTo>
                    <a:cubicBezTo>
                      <a:pt x="1948" y="1617"/>
                      <a:pt x="1934" y="1639"/>
                      <a:pt x="1986" y="1607"/>
                    </a:cubicBezTo>
                    <a:cubicBezTo>
                      <a:pt x="1992" y="1603"/>
                      <a:pt x="2001" y="1598"/>
                      <a:pt x="2008" y="1594"/>
                    </a:cubicBezTo>
                    <a:cubicBezTo>
                      <a:pt x="2048" y="1573"/>
                      <a:pt x="2216" y="1527"/>
                      <a:pt x="2307" y="1488"/>
                    </a:cubicBezTo>
                    <a:cubicBezTo>
                      <a:pt x="2384" y="1455"/>
                      <a:pt x="2600" y="1349"/>
                      <a:pt x="2659" y="1289"/>
                    </a:cubicBezTo>
                    <a:cubicBezTo>
                      <a:pt x="2716" y="1230"/>
                      <a:pt x="2875" y="1156"/>
                      <a:pt x="2774" y="1000"/>
                    </a:cubicBezTo>
                    <a:cubicBezTo>
                      <a:pt x="2730" y="932"/>
                      <a:pt x="2781" y="926"/>
                      <a:pt x="2667" y="895"/>
                    </a:cubicBezTo>
                    <a:cubicBezTo>
                      <a:pt x="2627" y="884"/>
                      <a:pt x="2620" y="864"/>
                      <a:pt x="2594" y="833"/>
                    </a:cubicBezTo>
                    <a:cubicBezTo>
                      <a:pt x="2566" y="798"/>
                      <a:pt x="2540" y="805"/>
                      <a:pt x="2512" y="780"/>
                    </a:cubicBezTo>
                    <a:cubicBezTo>
                      <a:pt x="2467" y="742"/>
                      <a:pt x="2503" y="728"/>
                      <a:pt x="2394" y="728"/>
                    </a:cubicBezTo>
                    <a:cubicBezTo>
                      <a:pt x="2319" y="728"/>
                      <a:pt x="2223" y="729"/>
                      <a:pt x="2153" y="740"/>
                    </a:cubicBezTo>
                    <a:cubicBezTo>
                      <a:pt x="2117" y="745"/>
                      <a:pt x="2066" y="751"/>
                      <a:pt x="2038" y="737"/>
                    </a:cubicBezTo>
                    <a:cubicBezTo>
                      <a:pt x="2015" y="725"/>
                      <a:pt x="1988" y="682"/>
                      <a:pt x="1988" y="635"/>
                    </a:cubicBezTo>
                    <a:cubicBezTo>
                      <a:pt x="1988" y="602"/>
                      <a:pt x="2089" y="571"/>
                      <a:pt x="2116" y="560"/>
                    </a:cubicBezTo>
                    <a:cubicBezTo>
                      <a:pt x="2173" y="537"/>
                      <a:pt x="2210" y="519"/>
                      <a:pt x="2259" y="491"/>
                    </a:cubicBezTo>
                    <a:cubicBezTo>
                      <a:pt x="2310" y="460"/>
                      <a:pt x="2356" y="413"/>
                      <a:pt x="2380" y="358"/>
                    </a:cubicBezTo>
                    <a:lnTo>
                      <a:pt x="2394" y="321"/>
                    </a:lnTo>
                    <a:cubicBezTo>
                      <a:pt x="2428" y="246"/>
                      <a:pt x="2439" y="184"/>
                      <a:pt x="2359" y="103"/>
                    </a:cubicBezTo>
                    <a:cubicBezTo>
                      <a:pt x="2257" y="0"/>
                      <a:pt x="2097" y="47"/>
                      <a:pt x="1968" y="90"/>
                    </a:cubicBezTo>
                    <a:cubicBezTo>
                      <a:pt x="1881" y="119"/>
                      <a:pt x="1887" y="128"/>
                      <a:pt x="1756" y="166"/>
                    </a:cubicBezTo>
                    <a:cubicBezTo>
                      <a:pt x="1626" y="205"/>
                      <a:pt x="1575" y="246"/>
                      <a:pt x="1452" y="294"/>
                    </a:cubicBezTo>
                    <a:cubicBezTo>
                      <a:pt x="1422" y="306"/>
                      <a:pt x="1436" y="301"/>
                      <a:pt x="1403" y="290"/>
                    </a:cubicBezTo>
                    <a:cubicBezTo>
                      <a:pt x="1377" y="282"/>
                      <a:pt x="1367" y="279"/>
                      <a:pt x="1336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5" name="Freeform 33"/>
              <p:cNvSpPr>
                <a:spLocks noEditPoints="1"/>
              </p:cNvSpPr>
              <p:nvPr/>
            </p:nvSpPr>
            <p:spPr bwMode="auto">
              <a:xfrm>
                <a:off x="6270909" y="5256259"/>
                <a:ext cx="650035" cy="791264"/>
              </a:xfrm>
              <a:custGeom>
                <a:avLst/>
                <a:gdLst>
                  <a:gd name="T0" fmla="*/ 943 w 2302"/>
                  <a:gd name="T1" fmla="*/ 2093 h 2775"/>
                  <a:gd name="T2" fmla="*/ 935 w 2302"/>
                  <a:gd name="T3" fmla="*/ 1957 h 2775"/>
                  <a:gd name="T4" fmla="*/ 1214 w 2302"/>
                  <a:gd name="T5" fmla="*/ 1898 h 2775"/>
                  <a:gd name="T6" fmla="*/ 1250 w 2302"/>
                  <a:gd name="T7" fmla="*/ 1993 h 2775"/>
                  <a:gd name="T8" fmla="*/ 923 w 2302"/>
                  <a:gd name="T9" fmla="*/ 1327 h 2775"/>
                  <a:gd name="T10" fmla="*/ 1019 w 2302"/>
                  <a:gd name="T11" fmla="*/ 1246 h 2775"/>
                  <a:gd name="T12" fmla="*/ 1517 w 2302"/>
                  <a:gd name="T13" fmla="*/ 1067 h 2775"/>
                  <a:gd name="T14" fmla="*/ 2022 w 2302"/>
                  <a:gd name="T15" fmla="*/ 1529 h 2775"/>
                  <a:gd name="T16" fmla="*/ 1975 w 2302"/>
                  <a:gd name="T17" fmla="*/ 1651 h 2775"/>
                  <a:gd name="T18" fmla="*/ 1638 w 2302"/>
                  <a:gd name="T19" fmla="*/ 2178 h 2775"/>
                  <a:gd name="T20" fmla="*/ 1392 w 2302"/>
                  <a:gd name="T21" fmla="*/ 1830 h 2775"/>
                  <a:gd name="T22" fmla="*/ 1392 w 2302"/>
                  <a:gd name="T23" fmla="*/ 1551 h 2775"/>
                  <a:gd name="T24" fmla="*/ 1534 w 2302"/>
                  <a:gd name="T25" fmla="*/ 1282 h 2775"/>
                  <a:gd name="T26" fmla="*/ 1211 w 2302"/>
                  <a:gd name="T27" fmla="*/ 1293 h 2775"/>
                  <a:gd name="T28" fmla="*/ 893 w 2302"/>
                  <a:gd name="T29" fmla="*/ 1466 h 2775"/>
                  <a:gd name="T30" fmla="*/ 1488 w 2302"/>
                  <a:gd name="T31" fmla="*/ 301 h 2775"/>
                  <a:gd name="T32" fmla="*/ 1307 w 2302"/>
                  <a:gd name="T33" fmla="*/ 391 h 2775"/>
                  <a:gd name="T34" fmla="*/ 1198 w 2302"/>
                  <a:gd name="T35" fmla="*/ 53 h 2775"/>
                  <a:gd name="T36" fmla="*/ 1169 w 2302"/>
                  <a:gd name="T37" fmla="*/ 75 h 2775"/>
                  <a:gd name="T38" fmla="*/ 989 w 2302"/>
                  <a:gd name="T39" fmla="*/ 420 h 2775"/>
                  <a:gd name="T40" fmla="*/ 571 w 2302"/>
                  <a:gd name="T41" fmla="*/ 603 h 2775"/>
                  <a:gd name="T42" fmla="*/ 696 w 2302"/>
                  <a:gd name="T43" fmla="*/ 800 h 2775"/>
                  <a:gd name="T44" fmla="*/ 901 w 2302"/>
                  <a:gd name="T45" fmla="*/ 1043 h 2775"/>
                  <a:gd name="T46" fmla="*/ 359 w 2302"/>
                  <a:gd name="T47" fmla="*/ 1111 h 2775"/>
                  <a:gd name="T48" fmla="*/ 80 w 2302"/>
                  <a:gd name="T49" fmla="*/ 1381 h 2775"/>
                  <a:gd name="T50" fmla="*/ 26 w 2302"/>
                  <a:gd name="T51" fmla="*/ 1834 h 2775"/>
                  <a:gd name="T52" fmla="*/ 317 w 2302"/>
                  <a:gd name="T53" fmla="*/ 2203 h 2775"/>
                  <a:gd name="T54" fmla="*/ 545 w 2302"/>
                  <a:gd name="T55" fmla="*/ 1839 h 2775"/>
                  <a:gd name="T56" fmla="*/ 684 w 2302"/>
                  <a:gd name="T57" fmla="*/ 1452 h 2775"/>
                  <a:gd name="T58" fmla="*/ 740 w 2302"/>
                  <a:gd name="T59" fmla="*/ 1754 h 2775"/>
                  <a:gd name="T60" fmla="*/ 930 w 2302"/>
                  <a:gd name="T61" fmla="*/ 1656 h 2775"/>
                  <a:gd name="T62" fmla="*/ 1265 w 2302"/>
                  <a:gd name="T63" fmla="*/ 1458 h 2775"/>
                  <a:gd name="T64" fmla="*/ 1049 w 2302"/>
                  <a:gd name="T65" fmla="*/ 1665 h 2775"/>
                  <a:gd name="T66" fmla="*/ 918 w 2302"/>
                  <a:gd name="T67" fmla="*/ 1746 h 2775"/>
                  <a:gd name="T68" fmla="*/ 579 w 2302"/>
                  <a:gd name="T69" fmla="*/ 1898 h 2775"/>
                  <a:gd name="T70" fmla="*/ 664 w 2302"/>
                  <a:gd name="T71" fmla="*/ 2237 h 2775"/>
                  <a:gd name="T72" fmla="*/ 848 w 2302"/>
                  <a:gd name="T73" fmla="*/ 2374 h 2775"/>
                  <a:gd name="T74" fmla="*/ 893 w 2302"/>
                  <a:gd name="T75" fmla="*/ 2677 h 2775"/>
                  <a:gd name="T76" fmla="*/ 1183 w 2302"/>
                  <a:gd name="T77" fmla="*/ 2604 h 2775"/>
                  <a:gd name="T78" fmla="*/ 1612 w 2302"/>
                  <a:gd name="T79" fmla="*/ 2482 h 2775"/>
                  <a:gd name="T80" fmla="*/ 2056 w 2302"/>
                  <a:gd name="T81" fmla="*/ 1894 h 2775"/>
                  <a:gd name="T82" fmla="*/ 2175 w 2302"/>
                  <a:gd name="T83" fmla="*/ 1529 h 2775"/>
                  <a:gd name="T84" fmla="*/ 2227 w 2302"/>
                  <a:gd name="T85" fmla="*/ 1277 h 2775"/>
                  <a:gd name="T86" fmla="*/ 2024 w 2302"/>
                  <a:gd name="T87" fmla="*/ 945 h 2775"/>
                  <a:gd name="T88" fmla="*/ 1731 w 2302"/>
                  <a:gd name="T89" fmla="*/ 899 h 2775"/>
                  <a:gd name="T90" fmla="*/ 1282 w 2302"/>
                  <a:gd name="T91" fmla="*/ 933 h 2775"/>
                  <a:gd name="T92" fmla="*/ 1553 w 2302"/>
                  <a:gd name="T93" fmla="*/ 636 h 2775"/>
                  <a:gd name="T94" fmla="*/ 1683 w 2302"/>
                  <a:gd name="T95" fmla="*/ 563 h 2775"/>
                  <a:gd name="T96" fmla="*/ 1633 w 2302"/>
                  <a:gd name="T97" fmla="*/ 40 h 2775"/>
                  <a:gd name="T98" fmla="*/ 1502 w 2302"/>
                  <a:gd name="T99" fmla="*/ 78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2" h="2775">
                    <a:moveTo>
                      <a:pt x="935" y="1957"/>
                    </a:moveTo>
                    <a:cubicBezTo>
                      <a:pt x="1034" y="2024"/>
                      <a:pt x="961" y="2093"/>
                      <a:pt x="943" y="2093"/>
                    </a:cubicBezTo>
                    <a:cubicBezTo>
                      <a:pt x="884" y="2093"/>
                      <a:pt x="897" y="2096"/>
                      <a:pt x="876" y="2067"/>
                    </a:cubicBezTo>
                    <a:cubicBezTo>
                      <a:pt x="838" y="2013"/>
                      <a:pt x="877" y="1971"/>
                      <a:pt x="935" y="1957"/>
                    </a:cubicBezTo>
                    <a:close/>
                    <a:moveTo>
                      <a:pt x="1250" y="1993"/>
                    </a:moveTo>
                    <a:cubicBezTo>
                      <a:pt x="1158" y="1970"/>
                      <a:pt x="1189" y="1946"/>
                      <a:pt x="1214" y="1898"/>
                    </a:cubicBezTo>
                    <a:cubicBezTo>
                      <a:pt x="1252" y="1907"/>
                      <a:pt x="1272" y="1930"/>
                      <a:pt x="1290" y="1957"/>
                    </a:cubicBezTo>
                    <a:lnTo>
                      <a:pt x="1250" y="1993"/>
                    </a:lnTo>
                    <a:close/>
                    <a:moveTo>
                      <a:pt x="893" y="1466"/>
                    </a:moveTo>
                    <a:lnTo>
                      <a:pt x="923" y="1327"/>
                    </a:lnTo>
                    <a:cubicBezTo>
                      <a:pt x="931" y="1299"/>
                      <a:pt x="934" y="1330"/>
                      <a:pt x="935" y="1280"/>
                    </a:cubicBezTo>
                    <a:cubicBezTo>
                      <a:pt x="998" y="1280"/>
                      <a:pt x="970" y="1269"/>
                      <a:pt x="1019" y="1246"/>
                    </a:cubicBezTo>
                    <a:cubicBezTo>
                      <a:pt x="1040" y="1236"/>
                      <a:pt x="1067" y="1229"/>
                      <a:pt x="1088" y="1222"/>
                    </a:cubicBezTo>
                    <a:cubicBezTo>
                      <a:pt x="1209" y="1179"/>
                      <a:pt x="1402" y="1081"/>
                      <a:pt x="1517" y="1067"/>
                    </a:cubicBezTo>
                    <a:cubicBezTo>
                      <a:pt x="1653" y="1050"/>
                      <a:pt x="1887" y="1045"/>
                      <a:pt x="2002" y="1127"/>
                    </a:cubicBezTo>
                    <a:cubicBezTo>
                      <a:pt x="2130" y="1220"/>
                      <a:pt x="2068" y="1347"/>
                      <a:pt x="2022" y="1529"/>
                    </a:cubicBezTo>
                    <a:cubicBezTo>
                      <a:pt x="2015" y="1556"/>
                      <a:pt x="2011" y="1575"/>
                      <a:pt x="2003" y="1595"/>
                    </a:cubicBezTo>
                    <a:cubicBezTo>
                      <a:pt x="1991" y="1626"/>
                      <a:pt x="1985" y="1625"/>
                      <a:pt x="1975" y="1651"/>
                    </a:cubicBezTo>
                    <a:cubicBezTo>
                      <a:pt x="1964" y="1681"/>
                      <a:pt x="1962" y="1716"/>
                      <a:pt x="1934" y="1788"/>
                    </a:cubicBezTo>
                    <a:cubicBezTo>
                      <a:pt x="1898" y="1880"/>
                      <a:pt x="1725" y="2178"/>
                      <a:pt x="1638" y="2178"/>
                    </a:cubicBezTo>
                    <a:cubicBezTo>
                      <a:pt x="1506" y="2178"/>
                      <a:pt x="1485" y="2185"/>
                      <a:pt x="1417" y="2084"/>
                    </a:cubicBezTo>
                    <a:cubicBezTo>
                      <a:pt x="1527" y="2011"/>
                      <a:pt x="1551" y="1867"/>
                      <a:pt x="1392" y="1830"/>
                    </a:cubicBezTo>
                    <a:cubicBezTo>
                      <a:pt x="1414" y="1735"/>
                      <a:pt x="1468" y="1850"/>
                      <a:pt x="1468" y="1678"/>
                    </a:cubicBezTo>
                    <a:cubicBezTo>
                      <a:pt x="1468" y="1651"/>
                      <a:pt x="1408" y="1618"/>
                      <a:pt x="1392" y="1551"/>
                    </a:cubicBezTo>
                    <a:cubicBezTo>
                      <a:pt x="1465" y="1502"/>
                      <a:pt x="1467" y="1491"/>
                      <a:pt x="1556" y="1444"/>
                    </a:cubicBezTo>
                    <a:cubicBezTo>
                      <a:pt x="1666" y="1385"/>
                      <a:pt x="1571" y="1315"/>
                      <a:pt x="1534" y="1282"/>
                    </a:cubicBezTo>
                    <a:cubicBezTo>
                      <a:pt x="1448" y="1206"/>
                      <a:pt x="1434" y="1221"/>
                      <a:pt x="1299" y="1221"/>
                    </a:cubicBezTo>
                    <a:cubicBezTo>
                      <a:pt x="1270" y="1221"/>
                      <a:pt x="1236" y="1276"/>
                      <a:pt x="1211" y="1293"/>
                    </a:cubicBezTo>
                    <a:cubicBezTo>
                      <a:pt x="1158" y="1330"/>
                      <a:pt x="1104" y="1349"/>
                      <a:pt x="1011" y="1416"/>
                    </a:cubicBezTo>
                    <a:cubicBezTo>
                      <a:pt x="978" y="1439"/>
                      <a:pt x="944" y="1462"/>
                      <a:pt x="893" y="1466"/>
                    </a:cubicBezTo>
                    <a:close/>
                    <a:moveTo>
                      <a:pt x="1502" y="78"/>
                    </a:moveTo>
                    <a:cubicBezTo>
                      <a:pt x="1502" y="179"/>
                      <a:pt x="1543" y="206"/>
                      <a:pt x="1488" y="301"/>
                    </a:cubicBezTo>
                    <a:cubicBezTo>
                      <a:pt x="1474" y="325"/>
                      <a:pt x="1462" y="338"/>
                      <a:pt x="1439" y="354"/>
                    </a:cubicBezTo>
                    <a:cubicBezTo>
                      <a:pt x="1395" y="384"/>
                      <a:pt x="1363" y="418"/>
                      <a:pt x="1307" y="391"/>
                    </a:cubicBezTo>
                    <a:cubicBezTo>
                      <a:pt x="1327" y="306"/>
                      <a:pt x="1350" y="200"/>
                      <a:pt x="1350" y="112"/>
                    </a:cubicBezTo>
                    <a:cubicBezTo>
                      <a:pt x="1350" y="14"/>
                      <a:pt x="1261" y="17"/>
                      <a:pt x="1198" y="53"/>
                    </a:cubicBezTo>
                    <a:lnTo>
                      <a:pt x="1187" y="59"/>
                    </a:lnTo>
                    <a:cubicBezTo>
                      <a:pt x="1173" y="69"/>
                      <a:pt x="1180" y="62"/>
                      <a:pt x="1169" y="75"/>
                    </a:cubicBezTo>
                    <a:cubicBezTo>
                      <a:pt x="1162" y="85"/>
                      <a:pt x="1164" y="85"/>
                      <a:pt x="1157" y="97"/>
                    </a:cubicBezTo>
                    <a:lnTo>
                      <a:pt x="989" y="420"/>
                    </a:lnTo>
                    <a:cubicBezTo>
                      <a:pt x="932" y="571"/>
                      <a:pt x="876" y="450"/>
                      <a:pt x="698" y="450"/>
                    </a:cubicBezTo>
                    <a:cubicBezTo>
                      <a:pt x="577" y="450"/>
                      <a:pt x="571" y="457"/>
                      <a:pt x="571" y="603"/>
                    </a:cubicBezTo>
                    <a:cubicBezTo>
                      <a:pt x="571" y="613"/>
                      <a:pt x="618" y="689"/>
                      <a:pt x="627" y="707"/>
                    </a:cubicBezTo>
                    <a:cubicBezTo>
                      <a:pt x="647" y="743"/>
                      <a:pt x="668" y="772"/>
                      <a:pt x="696" y="800"/>
                    </a:cubicBezTo>
                    <a:cubicBezTo>
                      <a:pt x="749" y="853"/>
                      <a:pt x="825" y="898"/>
                      <a:pt x="901" y="916"/>
                    </a:cubicBezTo>
                    <a:lnTo>
                      <a:pt x="901" y="1043"/>
                    </a:lnTo>
                    <a:cubicBezTo>
                      <a:pt x="825" y="1083"/>
                      <a:pt x="633" y="1238"/>
                      <a:pt x="571" y="1238"/>
                    </a:cubicBezTo>
                    <a:cubicBezTo>
                      <a:pt x="497" y="1238"/>
                      <a:pt x="453" y="1111"/>
                      <a:pt x="359" y="1111"/>
                    </a:cubicBezTo>
                    <a:cubicBezTo>
                      <a:pt x="257" y="1111"/>
                      <a:pt x="166" y="1245"/>
                      <a:pt x="115" y="1307"/>
                    </a:cubicBezTo>
                    <a:cubicBezTo>
                      <a:pt x="90" y="1338"/>
                      <a:pt x="95" y="1346"/>
                      <a:pt x="80" y="1381"/>
                    </a:cubicBezTo>
                    <a:cubicBezTo>
                      <a:pt x="35" y="1484"/>
                      <a:pt x="49" y="1554"/>
                      <a:pt x="25" y="1658"/>
                    </a:cubicBezTo>
                    <a:cubicBezTo>
                      <a:pt x="3" y="1755"/>
                      <a:pt x="0" y="1733"/>
                      <a:pt x="26" y="1834"/>
                    </a:cubicBezTo>
                    <a:cubicBezTo>
                      <a:pt x="49" y="1925"/>
                      <a:pt x="47" y="1918"/>
                      <a:pt x="89" y="1991"/>
                    </a:cubicBezTo>
                    <a:cubicBezTo>
                      <a:pt x="124" y="2053"/>
                      <a:pt x="229" y="2203"/>
                      <a:pt x="317" y="2203"/>
                    </a:cubicBezTo>
                    <a:cubicBezTo>
                      <a:pt x="436" y="2203"/>
                      <a:pt x="477" y="2208"/>
                      <a:pt x="507" y="2088"/>
                    </a:cubicBezTo>
                    <a:cubicBezTo>
                      <a:pt x="526" y="2011"/>
                      <a:pt x="545" y="1926"/>
                      <a:pt x="545" y="1839"/>
                    </a:cubicBezTo>
                    <a:cubicBezTo>
                      <a:pt x="545" y="1720"/>
                      <a:pt x="477" y="1710"/>
                      <a:pt x="551" y="1599"/>
                    </a:cubicBezTo>
                    <a:lnTo>
                      <a:pt x="684" y="1452"/>
                    </a:lnTo>
                    <a:cubicBezTo>
                      <a:pt x="784" y="1375"/>
                      <a:pt x="689" y="1568"/>
                      <a:pt x="689" y="1653"/>
                    </a:cubicBezTo>
                    <a:cubicBezTo>
                      <a:pt x="689" y="1702"/>
                      <a:pt x="727" y="1706"/>
                      <a:pt x="740" y="1754"/>
                    </a:cubicBezTo>
                    <a:lnTo>
                      <a:pt x="850" y="1754"/>
                    </a:lnTo>
                    <a:cubicBezTo>
                      <a:pt x="880" y="1709"/>
                      <a:pt x="883" y="1692"/>
                      <a:pt x="930" y="1656"/>
                    </a:cubicBezTo>
                    <a:cubicBezTo>
                      <a:pt x="1000" y="1602"/>
                      <a:pt x="1081" y="1572"/>
                      <a:pt x="1150" y="1521"/>
                    </a:cubicBezTo>
                    <a:cubicBezTo>
                      <a:pt x="1181" y="1498"/>
                      <a:pt x="1226" y="1467"/>
                      <a:pt x="1265" y="1458"/>
                    </a:cubicBezTo>
                    <a:cubicBezTo>
                      <a:pt x="1214" y="1554"/>
                      <a:pt x="1214" y="1572"/>
                      <a:pt x="1122" y="1628"/>
                    </a:cubicBezTo>
                    <a:lnTo>
                      <a:pt x="1049" y="1665"/>
                    </a:lnTo>
                    <a:cubicBezTo>
                      <a:pt x="1027" y="1678"/>
                      <a:pt x="1014" y="1691"/>
                      <a:pt x="988" y="1706"/>
                    </a:cubicBezTo>
                    <a:cubicBezTo>
                      <a:pt x="962" y="1722"/>
                      <a:pt x="943" y="1732"/>
                      <a:pt x="918" y="1746"/>
                    </a:cubicBezTo>
                    <a:cubicBezTo>
                      <a:pt x="744" y="1848"/>
                      <a:pt x="769" y="1780"/>
                      <a:pt x="658" y="1798"/>
                    </a:cubicBezTo>
                    <a:cubicBezTo>
                      <a:pt x="583" y="1810"/>
                      <a:pt x="579" y="1836"/>
                      <a:pt x="579" y="1898"/>
                    </a:cubicBezTo>
                    <a:cubicBezTo>
                      <a:pt x="579" y="1928"/>
                      <a:pt x="671" y="1995"/>
                      <a:pt x="692" y="2023"/>
                    </a:cubicBezTo>
                    <a:cubicBezTo>
                      <a:pt x="718" y="2059"/>
                      <a:pt x="664" y="2123"/>
                      <a:pt x="664" y="2237"/>
                    </a:cubicBezTo>
                    <a:cubicBezTo>
                      <a:pt x="664" y="2262"/>
                      <a:pt x="739" y="2337"/>
                      <a:pt x="762" y="2350"/>
                    </a:cubicBezTo>
                    <a:cubicBezTo>
                      <a:pt x="795" y="2368"/>
                      <a:pt x="812" y="2364"/>
                      <a:pt x="848" y="2374"/>
                    </a:cubicBezTo>
                    <a:cubicBezTo>
                      <a:pt x="895" y="2387"/>
                      <a:pt x="877" y="2404"/>
                      <a:pt x="918" y="2415"/>
                    </a:cubicBezTo>
                    <a:cubicBezTo>
                      <a:pt x="918" y="2482"/>
                      <a:pt x="893" y="2510"/>
                      <a:pt x="893" y="2677"/>
                    </a:cubicBezTo>
                    <a:cubicBezTo>
                      <a:pt x="893" y="2707"/>
                      <a:pt x="963" y="2775"/>
                      <a:pt x="1103" y="2684"/>
                    </a:cubicBezTo>
                    <a:cubicBezTo>
                      <a:pt x="1126" y="2669"/>
                      <a:pt x="1171" y="2629"/>
                      <a:pt x="1183" y="2604"/>
                    </a:cubicBezTo>
                    <a:cubicBezTo>
                      <a:pt x="1212" y="2540"/>
                      <a:pt x="1174" y="2425"/>
                      <a:pt x="1207" y="2339"/>
                    </a:cubicBezTo>
                    <a:cubicBezTo>
                      <a:pt x="1276" y="2153"/>
                      <a:pt x="1454" y="2482"/>
                      <a:pt x="1612" y="2482"/>
                    </a:cubicBezTo>
                    <a:cubicBezTo>
                      <a:pt x="1720" y="2482"/>
                      <a:pt x="1833" y="2340"/>
                      <a:pt x="1877" y="2265"/>
                    </a:cubicBezTo>
                    <a:cubicBezTo>
                      <a:pt x="1929" y="2179"/>
                      <a:pt x="2023" y="1992"/>
                      <a:pt x="2056" y="1894"/>
                    </a:cubicBezTo>
                    <a:cubicBezTo>
                      <a:pt x="2086" y="1807"/>
                      <a:pt x="2115" y="1781"/>
                      <a:pt x="2149" y="1630"/>
                    </a:cubicBezTo>
                    <a:lnTo>
                      <a:pt x="2175" y="1529"/>
                    </a:lnTo>
                    <a:cubicBezTo>
                      <a:pt x="2179" y="1510"/>
                      <a:pt x="2184" y="1501"/>
                      <a:pt x="2189" y="1484"/>
                    </a:cubicBezTo>
                    <a:cubicBezTo>
                      <a:pt x="2208" y="1426"/>
                      <a:pt x="2202" y="1341"/>
                      <a:pt x="2227" y="1277"/>
                    </a:cubicBezTo>
                    <a:cubicBezTo>
                      <a:pt x="2260" y="1189"/>
                      <a:pt x="2302" y="1157"/>
                      <a:pt x="2199" y="1058"/>
                    </a:cubicBezTo>
                    <a:cubicBezTo>
                      <a:pt x="2177" y="1036"/>
                      <a:pt x="2048" y="950"/>
                      <a:pt x="2024" y="945"/>
                    </a:cubicBezTo>
                    <a:cubicBezTo>
                      <a:pt x="1993" y="938"/>
                      <a:pt x="1965" y="939"/>
                      <a:pt x="1934" y="932"/>
                    </a:cubicBezTo>
                    <a:cubicBezTo>
                      <a:pt x="1873" y="919"/>
                      <a:pt x="1805" y="899"/>
                      <a:pt x="1731" y="899"/>
                    </a:cubicBezTo>
                    <a:cubicBezTo>
                      <a:pt x="1626" y="899"/>
                      <a:pt x="1547" y="941"/>
                      <a:pt x="1358" y="941"/>
                    </a:cubicBezTo>
                    <a:cubicBezTo>
                      <a:pt x="1316" y="941"/>
                      <a:pt x="1320" y="934"/>
                      <a:pt x="1282" y="933"/>
                    </a:cubicBezTo>
                    <a:cubicBezTo>
                      <a:pt x="1282" y="859"/>
                      <a:pt x="1262" y="813"/>
                      <a:pt x="1351" y="757"/>
                    </a:cubicBezTo>
                    <a:lnTo>
                      <a:pt x="1553" y="636"/>
                    </a:lnTo>
                    <a:cubicBezTo>
                      <a:pt x="1593" y="610"/>
                      <a:pt x="1589" y="605"/>
                      <a:pt x="1637" y="586"/>
                    </a:cubicBezTo>
                    <a:cubicBezTo>
                      <a:pt x="1650" y="580"/>
                      <a:pt x="1668" y="571"/>
                      <a:pt x="1683" y="563"/>
                    </a:cubicBezTo>
                    <a:cubicBezTo>
                      <a:pt x="1786" y="506"/>
                      <a:pt x="1790" y="441"/>
                      <a:pt x="1790" y="332"/>
                    </a:cubicBezTo>
                    <a:cubicBezTo>
                      <a:pt x="1790" y="213"/>
                      <a:pt x="1724" y="96"/>
                      <a:pt x="1633" y="40"/>
                    </a:cubicBezTo>
                    <a:lnTo>
                      <a:pt x="1617" y="30"/>
                    </a:lnTo>
                    <a:cubicBezTo>
                      <a:pt x="1567" y="0"/>
                      <a:pt x="1502" y="18"/>
                      <a:pt x="1502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7683654" y="5211762"/>
                <a:ext cx="777721" cy="795133"/>
                <a:chOff x="8128154" y="5211762"/>
                <a:chExt cx="777721" cy="795133"/>
              </a:xfrm>
              <a:grpFill/>
            </p:grpSpPr>
            <p:sp>
              <p:nvSpPr>
                <p:cNvPr id="150" name="Freeform 34"/>
                <p:cNvSpPr>
                  <a:spLocks noEditPoints="1"/>
                </p:cNvSpPr>
                <p:nvPr/>
              </p:nvSpPr>
              <p:spPr bwMode="auto">
                <a:xfrm>
                  <a:off x="8128154" y="5211762"/>
                  <a:ext cx="777721" cy="644232"/>
                </a:xfrm>
                <a:custGeom>
                  <a:avLst/>
                  <a:gdLst>
                    <a:gd name="T0" fmla="*/ 1651 w 2752"/>
                    <a:gd name="T1" fmla="*/ 1193 h 2259"/>
                    <a:gd name="T2" fmla="*/ 1795 w 2752"/>
                    <a:gd name="T3" fmla="*/ 939 h 2259"/>
                    <a:gd name="T4" fmla="*/ 1758 w 2752"/>
                    <a:gd name="T5" fmla="*/ 1045 h 2259"/>
                    <a:gd name="T6" fmla="*/ 1728 w 2752"/>
                    <a:gd name="T7" fmla="*/ 1184 h 2259"/>
                    <a:gd name="T8" fmla="*/ 2752 w 2752"/>
                    <a:gd name="T9" fmla="*/ 1370 h 2259"/>
                    <a:gd name="T10" fmla="*/ 2252 w 2752"/>
                    <a:gd name="T11" fmla="*/ 1498 h 2259"/>
                    <a:gd name="T12" fmla="*/ 1965 w 2752"/>
                    <a:gd name="T13" fmla="*/ 1396 h 2259"/>
                    <a:gd name="T14" fmla="*/ 2405 w 2752"/>
                    <a:gd name="T15" fmla="*/ 1303 h 2259"/>
                    <a:gd name="T16" fmla="*/ 1880 w 2752"/>
                    <a:gd name="T17" fmla="*/ 1286 h 2259"/>
                    <a:gd name="T18" fmla="*/ 1753 w 2752"/>
                    <a:gd name="T19" fmla="*/ 1430 h 2259"/>
                    <a:gd name="T20" fmla="*/ 1448 w 2752"/>
                    <a:gd name="T21" fmla="*/ 1429 h 2259"/>
                    <a:gd name="T22" fmla="*/ 1169 w 2752"/>
                    <a:gd name="T23" fmla="*/ 1480 h 2259"/>
                    <a:gd name="T24" fmla="*/ 911 w 2752"/>
                    <a:gd name="T25" fmla="*/ 1646 h 2259"/>
                    <a:gd name="T26" fmla="*/ 780 w 2752"/>
                    <a:gd name="T27" fmla="*/ 1726 h 2259"/>
                    <a:gd name="T28" fmla="*/ 518 w 2752"/>
                    <a:gd name="T29" fmla="*/ 1998 h 2259"/>
                    <a:gd name="T30" fmla="*/ 263 w 2752"/>
                    <a:gd name="T31" fmla="*/ 2259 h 2259"/>
                    <a:gd name="T32" fmla="*/ 0 w 2752"/>
                    <a:gd name="T33" fmla="*/ 2031 h 2259"/>
                    <a:gd name="T34" fmla="*/ 81 w 2752"/>
                    <a:gd name="T35" fmla="*/ 1781 h 2259"/>
                    <a:gd name="T36" fmla="*/ 314 w 2752"/>
                    <a:gd name="T37" fmla="*/ 1599 h 2259"/>
                    <a:gd name="T38" fmla="*/ 544 w 2752"/>
                    <a:gd name="T39" fmla="*/ 1685 h 2259"/>
                    <a:gd name="T40" fmla="*/ 763 w 2752"/>
                    <a:gd name="T41" fmla="*/ 1548 h 2259"/>
                    <a:gd name="T42" fmla="*/ 931 w 2752"/>
                    <a:gd name="T43" fmla="*/ 1480 h 2259"/>
                    <a:gd name="T44" fmla="*/ 1135 w 2752"/>
                    <a:gd name="T45" fmla="*/ 1447 h 2259"/>
                    <a:gd name="T46" fmla="*/ 1262 w 2752"/>
                    <a:gd name="T47" fmla="*/ 1396 h 2259"/>
                    <a:gd name="T48" fmla="*/ 1381 w 2752"/>
                    <a:gd name="T49" fmla="*/ 1345 h 2259"/>
                    <a:gd name="T50" fmla="*/ 1482 w 2752"/>
                    <a:gd name="T51" fmla="*/ 1133 h 2259"/>
                    <a:gd name="T52" fmla="*/ 1423 w 2752"/>
                    <a:gd name="T53" fmla="*/ 1226 h 2259"/>
                    <a:gd name="T54" fmla="*/ 1326 w 2752"/>
                    <a:gd name="T55" fmla="*/ 1151 h 2259"/>
                    <a:gd name="T56" fmla="*/ 1351 w 2752"/>
                    <a:gd name="T57" fmla="*/ 866 h 2259"/>
                    <a:gd name="T58" fmla="*/ 1541 w 2752"/>
                    <a:gd name="T59" fmla="*/ 845 h 2259"/>
                    <a:gd name="T60" fmla="*/ 1635 w 2752"/>
                    <a:gd name="T61" fmla="*/ 727 h 2259"/>
                    <a:gd name="T62" fmla="*/ 1582 w 2752"/>
                    <a:gd name="T63" fmla="*/ 538 h 2259"/>
                    <a:gd name="T64" fmla="*/ 1406 w 2752"/>
                    <a:gd name="T65" fmla="*/ 685 h 2259"/>
                    <a:gd name="T66" fmla="*/ 1262 w 2752"/>
                    <a:gd name="T67" fmla="*/ 1134 h 2259"/>
                    <a:gd name="T68" fmla="*/ 1177 w 2752"/>
                    <a:gd name="T69" fmla="*/ 1311 h 2259"/>
                    <a:gd name="T70" fmla="*/ 1135 w 2752"/>
                    <a:gd name="T71" fmla="*/ 1133 h 2259"/>
                    <a:gd name="T72" fmla="*/ 1008 w 2752"/>
                    <a:gd name="T73" fmla="*/ 1387 h 2259"/>
                    <a:gd name="T74" fmla="*/ 788 w 2752"/>
                    <a:gd name="T75" fmla="*/ 1218 h 2259"/>
                    <a:gd name="T76" fmla="*/ 915 w 2752"/>
                    <a:gd name="T77" fmla="*/ 888 h 2259"/>
                    <a:gd name="T78" fmla="*/ 1101 w 2752"/>
                    <a:gd name="T79" fmla="*/ 659 h 2259"/>
                    <a:gd name="T80" fmla="*/ 1067 w 2752"/>
                    <a:gd name="T81" fmla="*/ 337 h 2259"/>
                    <a:gd name="T82" fmla="*/ 1389 w 2752"/>
                    <a:gd name="T83" fmla="*/ 617 h 2259"/>
                    <a:gd name="T84" fmla="*/ 1618 w 2752"/>
                    <a:gd name="T85" fmla="*/ 337 h 2259"/>
                    <a:gd name="T86" fmla="*/ 1767 w 2752"/>
                    <a:gd name="T87" fmla="*/ 21 h 2259"/>
                    <a:gd name="T88" fmla="*/ 1814 w 2752"/>
                    <a:gd name="T89" fmla="*/ 331 h 2259"/>
                    <a:gd name="T90" fmla="*/ 1849 w 2752"/>
                    <a:gd name="T91" fmla="*/ 552 h 2259"/>
                    <a:gd name="T92" fmla="*/ 1990 w 2752"/>
                    <a:gd name="T93" fmla="*/ 329 h 2259"/>
                    <a:gd name="T94" fmla="*/ 2192 w 2752"/>
                    <a:gd name="T95" fmla="*/ 211 h 2259"/>
                    <a:gd name="T96" fmla="*/ 2021 w 2752"/>
                    <a:gd name="T97" fmla="*/ 783 h 2259"/>
                    <a:gd name="T98" fmla="*/ 1922 w 2752"/>
                    <a:gd name="T99" fmla="*/ 1057 h 2259"/>
                    <a:gd name="T100" fmla="*/ 2372 w 2752"/>
                    <a:gd name="T101" fmla="*/ 1115 h 2259"/>
                    <a:gd name="T102" fmla="*/ 2491 w 2752"/>
                    <a:gd name="T103" fmla="*/ 1152 h 2259"/>
                    <a:gd name="T104" fmla="*/ 2615 w 2752"/>
                    <a:gd name="T105" fmla="*/ 1178 h 2259"/>
                    <a:gd name="T106" fmla="*/ 2752 w 2752"/>
                    <a:gd name="T107" fmla="*/ 1349 h 2259"/>
                    <a:gd name="T108" fmla="*/ 1592 w 2752"/>
                    <a:gd name="T109" fmla="*/ 1049 h 2259"/>
                    <a:gd name="T110" fmla="*/ 1540 w 2752"/>
                    <a:gd name="T111" fmla="*/ 954 h 2259"/>
                    <a:gd name="T112" fmla="*/ 1609 w 2752"/>
                    <a:gd name="T113" fmla="*/ 922 h 2259"/>
                    <a:gd name="T114" fmla="*/ 1863 w 2752"/>
                    <a:gd name="T115" fmla="*/ 820 h 2259"/>
                    <a:gd name="T116" fmla="*/ 1838 w 2752"/>
                    <a:gd name="T117" fmla="*/ 693 h 2259"/>
                    <a:gd name="T118" fmla="*/ 1863 w 2752"/>
                    <a:gd name="T119" fmla="*/ 820 h 2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2" h="2259">
                      <a:moveTo>
                        <a:pt x="1728" y="1184"/>
                      </a:moveTo>
                      <a:cubicBezTo>
                        <a:pt x="1690" y="1184"/>
                        <a:pt x="1678" y="1180"/>
                        <a:pt x="1651" y="1193"/>
                      </a:cubicBezTo>
                      <a:cubicBezTo>
                        <a:pt x="1651" y="1141"/>
                        <a:pt x="1646" y="1151"/>
                        <a:pt x="1674" y="1122"/>
                      </a:cubicBezTo>
                      <a:cubicBezTo>
                        <a:pt x="1794" y="1002"/>
                        <a:pt x="1745" y="952"/>
                        <a:pt x="1795" y="939"/>
                      </a:cubicBezTo>
                      <a:cubicBezTo>
                        <a:pt x="1796" y="972"/>
                        <a:pt x="1809" y="981"/>
                        <a:pt x="1799" y="1002"/>
                      </a:cubicBezTo>
                      <a:cubicBezTo>
                        <a:pt x="1788" y="1025"/>
                        <a:pt x="1773" y="1009"/>
                        <a:pt x="1758" y="1045"/>
                      </a:cubicBezTo>
                      <a:cubicBezTo>
                        <a:pt x="1747" y="1073"/>
                        <a:pt x="1756" y="1095"/>
                        <a:pt x="1753" y="1125"/>
                      </a:cubicBezTo>
                      <a:cubicBezTo>
                        <a:pt x="1748" y="1177"/>
                        <a:pt x="1740" y="1139"/>
                        <a:pt x="1728" y="1184"/>
                      </a:cubicBezTo>
                      <a:close/>
                      <a:moveTo>
                        <a:pt x="2752" y="1349"/>
                      </a:moveTo>
                      <a:lnTo>
                        <a:pt x="2752" y="1370"/>
                      </a:lnTo>
                      <a:cubicBezTo>
                        <a:pt x="2749" y="1398"/>
                        <a:pt x="2729" y="1424"/>
                        <a:pt x="2686" y="1448"/>
                      </a:cubicBezTo>
                      <a:cubicBezTo>
                        <a:pt x="2529" y="1535"/>
                        <a:pt x="2421" y="1512"/>
                        <a:pt x="2252" y="1498"/>
                      </a:cubicBezTo>
                      <a:cubicBezTo>
                        <a:pt x="2153" y="1489"/>
                        <a:pt x="2076" y="1534"/>
                        <a:pt x="1965" y="1480"/>
                      </a:cubicBezTo>
                      <a:lnTo>
                        <a:pt x="1965" y="1396"/>
                      </a:lnTo>
                      <a:cubicBezTo>
                        <a:pt x="2044" y="1389"/>
                        <a:pt x="2121" y="1370"/>
                        <a:pt x="2210" y="1370"/>
                      </a:cubicBezTo>
                      <a:cubicBezTo>
                        <a:pt x="2286" y="1371"/>
                        <a:pt x="2369" y="1371"/>
                        <a:pt x="2405" y="1303"/>
                      </a:cubicBezTo>
                      <a:cubicBezTo>
                        <a:pt x="2343" y="1210"/>
                        <a:pt x="2133" y="1231"/>
                        <a:pt x="2029" y="1248"/>
                      </a:cubicBezTo>
                      <a:cubicBezTo>
                        <a:pt x="1977" y="1256"/>
                        <a:pt x="1916" y="1283"/>
                        <a:pt x="1880" y="1286"/>
                      </a:cubicBezTo>
                      <a:cubicBezTo>
                        <a:pt x="1874" y="1364"/>
                        <a:pt x="1860" y="1372"/>
                        <a:pt x="1829" y="1430"/>
                      </a:cubicBezTo>
                      <a:lnTo>
                        <a:pt x="1753" y="1430"/>
                      </a:lnTo>
                      <a:cubicBezTo>
                        <a:pt x="1740" y="1380"/>
                        <a:pt x="1634" y="1350"/>
                        <a:pt x="1561" y="1398"/>
                      </a:cubicBezTo>
                      <a:cubicBezTo>
                        <a:pt x="1532" y="1417"/>
                        <a:pt x="1512" y="1410"/>
                        <a:pt x="1448" y="1429"/>
                      </a:cubicBezTo>
                      <a:cubicBezTo>
                        <a:pt x="1402" y="1442"/>
                        <a:pt x="1359" y="1438"/>
                        <a:pt x="1313" y="1438"/>
                      </a:cubicBezTo>
                      <a:cubicBezTo>
                        <a:pt x="1298" y="1495"/>
                        <a:pt x="1239" y="1480"/>
                        <a:pt x="1169" y="1480"/>
                      </a:cubicBezTo>
                      <a:cubicBezTo>
                        <a:pt x="1150" y="1562"/>
                        <a:pt x="1109" y="1526"/>
                        <a:pt x="1042" y="1565"/>
                      </a:cubicBezTo>
                      <a:cubicBezTo>
                        <a:pt x="998" y="1591"/>
                        <a:pt x="957" y="1618"/>
                        <a:pt x="911" y="1646"/>
                      </a:cubicBezTo>
                      <a:cubicBezTo>
                        <a:pt x="885" y="1662"/>
                        <a:pt x="869" y="1671"/>
                        <a:pt x="842" y="1687"/>
                      </a:cubicBezTo>
                      <a:cubicBezTo>
                        <a:pt x="817" y="1703"/>
                        <a:pt x="805" y="1713"/>
                        <a:pt x="780" y="1726"/>
                      </a:cubicBezTo>
                      <a:cubicBezTo>
                        <a:pt x="727" y="1753"/>
                        <a:pt x="696" y="1770"/>
                        <a:pt x="648" y="1807"/>
                      </a:cubicBezTo>
                      <a:cubicBezTo>
                        <a:pt x="586" y="1854"/>
                        <a:pt x="564" y="1937"/>
                        <a:pt x="518" y="1998"/>
                      </a:cubicBezTo>
                      <a:cubicBezTo>
                        <a:pt x="463" y="2072"/>
                        <a:pt x="490" y="2060"/>
                        <a:pt x="464" y="2105"/>
                      </a:cubicBezTo>
                      <a:cubicBezTo>
                        <a:pt x="418" y="2185"/>
                        <a:pt x="374" y="2259"/>
                        <a:pt x="263" y="2259"/>
                      </a:cubicBezTo>
                      <a:cubicBezTo>
                        <a:pt x="171" y="2259"/>
                        <a:pt x="130" y="2237"/>
                        <a:pt x="90" y="2170"/>
                      </a:cubicBezTo>
                      <a:cubicBezTo>
                        <a:pt x="66" y="2129"/>
                        <a:pt x="0" y="2071"/>
                        <a:pt x="0" y="2031"/>
                      </a:cubicBezTo>
                      <a:cubicBezTo>
                        <a:pt x="0" y="1981"/>
                        <a:pt x="7" y="1918"/>
                        <a:pt x="23" y="1876"/>
                      </a:cubicBezTo>
                      <a:cubicBezTo>
                        <a:pt x="37" y="1839"/>
                        <a:pt x="61" y="1811"/>
                        <a:pt x="81" y="1781"/>
                      </a:cubicBezTo>
                      <a:lnTo>
                        <a:pt x="195" y="1599"/>
                      </a:lnTo>
                      <a:lnTo>
                        <a:pt x="314" y="1599"/>
                      </a:lnTo>
                      <a:cubicBezTo>
                        <a:pt x="320" y="1622"/>
                        <a:pt x="344" y="1660"/>
                        <a:pt x="359" y="1680"/>
                      </a:cubicBezTo>
                      <a:cubicBezTo>
                        <a:pt x="404" y="1740"/>
                        <a:pt x="493" y="1742"/>
                        <a:pt x="544" y="1685"/>
                      </a:cubicBezTo>
                      <a:cubicBezTo>
                        <a:pt x="568" y="1658"/>
                        <a:pt x="563" y="1644"/>
                        <a:pt x="607" y="1629"/>
                      </a:cubicBezTo>
                      <a:cubicBezTo>
                        <a:pt x="666" y="1610"/>
                        <a:pt x="710" y="1576"/>
                        <a:pt x="763" y="1548"/>
                      </a:cubicBezTo>
                      <a:cubicBezTo>
                        <a:pt x="795" y="1531"/>
                        <a:pt x="820" y="1536"/>
                        <a:pt x="853" y="1520"/>
                      </a:cubicBezTo>
                      <a:cubicBezTo>
                        <a:pt x="886" y="1505"/>
                        <a:pt x="890" y="1491"/>
                        <a:pt x="931" y="1480"/>
                      </a:cubicBezTo>
                      <a:cubicBezTo>
                        <a:pt x="951" y="1474"/>
                        <a:pt x="958" y="1475"/>
                        <a:pt x="983" y="1472"/>
                      </a:cubicBezTo>
                      <a:cubicBezTo>
                        <a:pt x="1057" y="1464"/>
                        <a:pt x="1021" y="1447"/>
                        <a:pt x="1135" y="1447"/>
                      </a:cubicBezTo>
                      <a:cubicBezTo>
                        <a:pt x="1137" y="1418"/>
                        <a:pt x="1141" y="1416"/>
                        <a:pt x="1152" y="1396"/>
                      </a:cubicBezTo>
                      <a:lnTo>
                        <a:pt x="1262" y="1396"/>
                      </a:lnTo>
                      <a:cubicBezTo>
                        <a:pt x="1264" y="1367"/>
                        <a:pt x="1268" y="1365"/>
                        <a:pt x="1279" y="1345"/>
                      </a:cubicBezTo>
                      <a:lnTo>
                        <a:pt x="1381" y="1345"/>
                      </a:lnTo>
                      <a:cubicBezTo>
                        <a:pt x="1414" y="1282"/>
                        <a:pt x="1429" y="1260"/>
                        <a:pt x="1524" y="1260"/>
                      </a:cubicBezTo>
                      <a:cubicBezTo>
                        <a:pt x="1498" y="1210"/>
                        <a:pt x="1496" y="1195"/>
                        <a:pt x="1482" y="1133"/>
                      </a:cubicBezTo>
                      <a:lnTo>
                        <a:pt x="1423" y="1133"/>
                      </a:lnTo>
                      <a:lnTo>
                        <a:pt x="1423" y="1226"/>
                      </a:lnTo>
                      <a:lnTo>
                        <a:pt x="1338" y="1226"/>
                      </a:lnTo>
                      <a:cubicBezTo>
                        <a:pt x="1336" y="1201"/>
                        <a:pt x="1324" y="1169"/>
                        <a:pt x="1326" y="1151"/>
                      </a:cubicBezTo>
                      <a:cubicBezTo>
                        <a:pt x="1333" y="1083"/>
                        <a:pt x="1345" y="1194"/>
                        <a:pt x="1346" y="913"/>
                      </a:cubicBezTo>
                      <a:cubicBezTo>
                        <a:pt x="1346" y="892"/>
                        <a:pt x="1345" y="885"/>
                        <a:pt x="1351" y="866"/>
                      </a:cubicBezTo>
                      <a:lnTo>
                        <a:pt x="1364" y="838"/>
                      </a:lnTo>
                      <a:cubicBezTo>
                        <a:pt x="1414" y="762"/>
                        <a:pt x="1489" y="841"/>
                        <a:pt x="1541" y="845"/>
                      </a:cubicBezTo>
                      <a:cubicBezTo>
                        <a:pt x="1543" y="795"/>
                        <a:pt x="1565" y="773"/>
                        <a:pt x="1575" y="727"/>
                      </a:cubicBezTo>
                      <a:lnTo>
                        <a:pt x="1635" y="727"/>
                      </a:lnTo>
                      <a:lnTo>
                        <a:pt x="1636" y="618"/>
                      </a:lnTo>
                      <a:cubicBezTo>
                        <a:pt x="1642" y="566"/>
                        <a:pt x="1666" y="484"/>
                        <a:pt x="1582" y="538"/>
                      </a:cubicBezTo>
                      <a:cubicBezTo>
                        <a:pt x="1512" y="584"/>
                        <a:pt x="1495" y="651"/>
                        <a:pt x="1406" y="651"/>
                      </a:cubicBezTo>
                      <a:lnTo>
                        <a:pt x="1406" y="685"/>
                      </a:lnTo>
                      <a:cubicBezTo>
                        <a:pt x="1406" y="754"/>
                        <a:pt x="1270" y="828"/>
                        <a:pt x="1262" y="939"/>
                      </a:cubicBezTo>
                      <a:cubicBezTo>
                        <a:pt x="1258" y="1000"/>
                        <a:pt x="1264" y="1071"/>
                        <a:pt x="1262" y="1134"/>
                      </a:cubicBezTo>
                      <a:cubicBezTo>
                        <a:pt x="1261" y="1186"/>
                        <a:pt x="1246" y="1261"/>
                        <a:pt x="1245" y="1311"/>
                      </a:cubicBezTo>
                      <a:lnTo>
                        <a:pt x="1177" y="1311"/>
                      </a:lnTo>
                      <a:cubicBezTo>
                        <a:pt x="1169" y="1274"/>
                        <a:pt x="1159" y="1265"/>
                        <a:pt x="1152" y="1227"/>
                      </a:cubicBezTo>
                      <a:cubicBezTo>
                        <a:pt x="1146" y="1194"/>
                        <a:pt x="1142" y="1164"/>
                        <a:pt x="1135" y="1133"/>
                      </a:cubicBezTo>
                      <a:cubicBezTo>
                        <a:pt x="1097" y="1154"/>
                        <a:pt x="1106" y="1143"/>
                        <a:pt x="1089" y="1189"/>
                      </a:cubicBezTo>
                      <a:cubicBezTo>
                        <a:pt x="1064" y="1254"/>
                        <a:pt x="1023" y="1321"/>
                        <a:pt x="1008" y="1387"/>
                      </a:cubicBezTo>
                      <a:cubicBezTo>
                        <a:pt x="946" y="1387"/>
                        <a:pt x="897" y="1393"/>
                        <a:pt x="857" y="1344"/>
                      </a:cubicBezTo>
                      <a:cubicBezTo>
                        <a:pt x="838" y="1321"/>
                        <a:pt x="788" y="1254"/>
                        <a:pt x="788" y="1218"/>
                      </a:cubicBezTo>
                      <a:cubicBezTo>
                        <a:pt x="788" y="1082"/>
                        <a:pt x="852" y="1144"/>
                        <a:pt x="863" y="1039"/>
                      </a:cubicBezTo>
                      <a:cubicBezTo>
                        <a:pt x="870" y="984"/>
                        <a:pt x="855" y="888"/>
                        <a:pt x="915" y="888"/>
                      </a:cubicBezTo>
                      <a:cubicBezTo>
                        <a:pt x="970" y="888"/>
                        <a:pt x="998" y="911"/>
                        <a:pt x="1042" y="922"/>
                      </a:cubicBezTo>
                      <a:cubicBezTo>
                        <a:pt x="1151" y="849"/>
                        <a:pt x="1110" y="799"/>
                        <a:pt x="1101" y="659"/>
                      </a:cubicBezTo>
                      <a:cubicBezTo>
                        <a:pt x="1098" y="606"/>
                        <a:pt x="1089" y="550"/>
                        <a:pt x="1084" y="498"/>
                      </a:cubicBezTo>
                      <a:cubicBezTo>
                        <a:pt x="1080" y="449"/>
                        <a:pt x="1068" y="383"/>
                        <a:pt x="1067" y="337"/>
                      </a:cubicBezTo>
                      <a:cubicBezTo>
                        <a:pt x="1105" y="317"/>
                        <a:pt x="1264" y="143"/>
                        <a:pt x="1313" y="430"/>
                      </a:cubicBezTo>
                      <a:cubicBezTo>
                        <a:pt x="1326" y="509"/>
                        <a:pt x="1307" y="615"/>
                        <a:pt x="1389" y="617"/>
                      </a:cubicBezTo>
                      <a:cubicBezTo>
                        <a:pt x="1394" y="555"/>
                        <a:pt x="1433" y="500"/>
                        <a:pt x="1499" y="498"/>
                      </a:cubicBezTo>
                      <a:cubicBezTo>
                        <a:pt x="1516" y="426"/>
                        <a:pt x="1540" y="356"/>
                        <a:pt x="1618" y="337"/>
                      </a:cubicBezTo>
                      <a:cubicBezTo>
                        <a:pt x="1618" y="193"/>
                        <a:pt x="1655" y="196"/>
                        <a:pt x="1722" y="111"/>
                      </a:cubicBezTo>
                      <a:cubicBezTo>
                        <a:pt x="1750" y="75"/>
                        <a:pt x="1714" y="35"/>
                        <a:pt x="1767" y="21"/>
                      </a:cubicBezTo>
                      <a:cubicBezTo>
                        <a:pt x="1843" y="0"/>
                        <a:pt x="1885" y="50"/>
                        <a:pt x="1948" y="83"/>
                      </a:cubicBezTo>
                      <a:cubicBezTo>
                        <a:pt x="1944" y="240"/>
                        <a:pt x="1908" y="245"/>
                        <a:pt x="1814" y="331"/>
                      </a:cubicBezTo>
                      <a:cubicBezTo>
                        <a:pt x="1697" y="439"/>
                        <a:pt x="1770" y="464"/>
                        <a:pt x="1770" y="617"/>
                      </a:cubicBezTo>
                      <a:lnTo>
                        <a:pt x="1849" y="552"/>
                      </a:lnTo>
                      <a:cubicBezTo>
                        <a:pt x="1878" y="516"/>
                        <a:pt x="1907" y="498"/>
                        <a:pt x="1956" y="498"/>
                      </a:cubicBezTo>
                      <a:cubicBezTo>
                        <a:pt x="1956" y="393"/>
                        <a:pt x="1944" y="418"/>
                        <a:pt x="1990" y="329"/>
                      </a:cubicBezTo>
                      <a:cubicBezTo>
                        <a:pt x="2025" y="262"/>
                        <a:pt x="2031" y="206"/>
                        <a:pt x="2123" y="190"/>
                      </a:cubicBezTo>
                      <a:cubicBezTo>
                        <a:pt x="2162" y="183"/>
                        <a:pt x="2171" y="190"/>
                        <a:pt x="2192" y="211"/>
                      </a:cubicBezTo>
                      <a:cubicBezTo>
                        <a:pt x="2251" y="271"/>
                        <a:pt x="2325" y="422"/>
                        <a:pt x="2216" y="479"/>
                      </a:cubicBezTo>
                      <a:cubicBezTo>
                        <a:pt x="1964" y="611"/>
                        <a:pt x="2076" y="697"/>
                        <a:pt x="2021" y="783"/>
                      </a:cubicBezTo>
                      <a:cubicBezTo>
                        <a:pt x="1988" y="835"/>
                        <a:pt x="1988" y="782"/>
                        <a:pt x="1981" y="870"/>
                      </a:cubicBezTo>
                      <a:cubicBezTo>
                        <a:pt x="1975" y="942"/>
                        <a:pt x="1922" y="981"/>
                        <a:pt x="1922" y="1057"/>
                      </a:cubicBezTo>
                      <a:cubicBezTo>
                        <a:pt x="1922" y="1133"/>
                        <a:pt x="2037" y="1099"/>
                        <a:pt x="2109" y="1099"/>
                      </a:cubicBezTo>
                      <a:cubicBezTo>
                        <a:pt x="2195" y="1099"/>
                        <a:pt x="2292" y="1102"/>
                        <a:pt x="2372" y="1115"/>
                      </a:cubicBezTo>
                      <a:cubicBezTo>
                        <a:pt x="2401" y="1120"/>
                        <a:pt x="2417" y="1121"/>
                        <a:pt x="2441" y="1131"/>
                      </a:cubicBezTo>
                      <a:cubicBezTo>
                        <a:pt x="2459" y="1138"/>
                        <a:pt x="2474" y="1150"/>
                        <a:pt x="2491" y="1152"/>
                      </a:cubicBezTo>
                      <a:cubicBezTo>
                        <a:pt x="2518" y="1156"/>
                        <a:pt x="2511" y="1144"/>
                        <a:pt x="2555" y="1161"/>
                      </a:cubicBezTo>
                      <a:cubicBezTo>
                        <a:pt x="2583" y="1171"/>
                        <a:pt x="2583" y="1170"/>
                        <a:pt x="2615" y="1178"/>
                      </a:cubicBezTo>
                      <a:cubicBezTo>
                        <a:pt x="2657" y="1189"/>
                        <a:pt x="2675" y="1211"/>
                        <a:pt x="2700" y="1244"/>
                      </a:cubicBezTo>
                      <a:cubicBezTo>
                        <a:pt x="2728" y="1281"/>
                        <a:pt x="2748" y="1317"/>
                        <a:pt x="2752" y="1349"/>
                      </a:cubicBezTo>
                      <a:close/>
                      <a:moveTo>
                        <a:pt x="1592" y="998"/>
                      </a:moveTo>
                      <a:lnTo>
                        <a:pt x="1592" y="1049"/>
                      </a:lnTo>
                      <a:cubicBezTo>
                        <a:pt x="1548" y="1048"/>
                        <a:pt x="1508" y="1033"/>
                        <a:pt x="1508" y="989"/>
                      </a:cubicBezTo>
                      <a:cubicBezTo>
                        <a:pt x="1508" y="962"/>
                        <a:pt x="1526" y="969"/>
                        <a:pt x="1540" y="954"/>
                      </a:cubicBezTo>
                      <a:cubicBezTo>
                        <a:pt x="1554" y="939"/>
                        <a:pt x="1552" y="932"/>
                        <a:pt x="1558" y="905"/>
                      </a:cubicBezTo>
                      <a:cubicBezTo>
                        <a:pt x="1575" y="913"/>
                        <a:pt x="1589" y="917"/>
                        <a:pt x="1609" y="922"/>
                      </a:cubicBezTo>
                      <a:cubicBezTo>
                        <a:pt x="1602" y="952"/>
                        <a:pt x="1592" y="961"/>
                        <a:pt x="1592" y="998"/>
                      </a:cubicBezTo>
                      <a:close/>
                      <a:moveTo>
                        <a:pt x="1863" y="820"/>
                      </a:moveTo>
                      <a:cubicBezTo>
                        <a:pt x="1814" y="820"/>
                        <a:pt x="1798" y="815"/>
                        <a:pt x="1762" y="812"/>
                      </a:cubicBezTo>
                      <a:cubicBezTo>
                        <a:pt x="1764" y="719"/>
                        <a:pt x="1836" y="782"/>
                        <a:pt x="1838" y="693"/>
                      </a:cubicBezTo>
                      <a:cubicBezTo>
                        <a:pt x="1854" y="701"/>
                        <a:pt x="1883" y="708"/>
                        <a:pt x="1905" y="710"/>
                      </a:cubicBezTo>
                      <a:cubicBezTo>
                        <a:pt x="1902" y="756"/>
                        <a:pt x="1874" y="775"/>
                        <a:pt x="1863" y="8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51" name="Freeform 36"/>
                <p:cNvSpPr/>
                <p:nvPr/>
              </p:nvSpPr>
              <p:spPr bwMode="auto">
                <a:xfrm>
                  <a:off x="8364179" y="5627708"/>
                  <a:ext cx="381123" cy="379187"/>
                </a:xfrm>
                <a:custGeom>
                  <a:avLst/>
                  <a:gdLst>
                    <a:gd name="T0" fmla="*/ 224 w 1353"/>
                    <a:gd name="T1" fmla="*/ 424 h 1330"/>
                    <a:gd name="T2" fmla="*/ 406 w 1353"/>
                    <a:gd name="T3" fmla="*/ 335 h 1330"/>
                    <a:gd name="T4" fmla="*/ 491 w 1353"/>
                    <a:gd name="T5" fmla="*/ 285 h 1330"/>
                    <a:gd name="T6" fmla="*/ 656 w 1353"/>
                    <a:gd name="T7" fmla="*/ 254 h 1330"/>
                    <a:gd name="T8" fmla="*/ 552 w 1353"/>
                    <a:gd name="T9" fmla="*/ 320 h 1330"/>
                    <a:gd name="T10" fmla="*/ 497 w 1353"/>
                    <a:gd name="T11" fmla="*/ 383 h 1330"/>
                    <a:gd name="T12" fmla="*/ 496 w 1353"/>
                    <a:gd name="T13" fmla="*/ 542 h 1330"/>
                    <a:gd name="T14" fmla="*/ 313 w 1353"/>
                    <a:gd name="T15" fmla="*/ 597 h 1330"/>
                    <a:gd name="T16" fmla="*/ 97 w 1353"/>
                    <a:gd name="T17" fmla="*/ 551 h 1330"/>
                    <a:gd name="T18" fmla="*/ 78 w 1353"/>
                    <a:gd name="T19" fmla="*/ 747 h 1330"/>
                    <a:gd name="T20" fmla="*/ 266 w 1353"/>
                    <a:gd name="T21" fmla="*/ 898 h 1330"/>
                    <a:gd name="T22" fmla="*/ 586 w 1353"/>
                    <a:gd name="T23" fmla="*/ 860 h 1330"/>
                    <a:gd name="T24" fmla="*/ 527 w 1353"/>
                    <a:gd name="T25" fmla="*/ 1006 h 1330"/>
                    <a:gd name="T26" fmla="*/ 269 w 1353"/>
                    <a:gd name="T27" fmla="*/ 1133 h 1330"/>
                    <a:gd name="T28" fmla="*/ 4 w 1353"/>
                    <a:gd name="T29" fmla="*/ 1127 h 1330"/>
                    <a:gd name="T30" fmla="*/ 92 w 1353"/>
                    <a:gd name="T31" fmla="*/ 1216 h 1330"/>
                    <a:gd name="T32" fmla="*/ 162 w 1353"/>
                    <a:gd name="T33" fmla="*/ 1239 h 1330"/>
                    <a:gd name="T34" fmla="*/ 191 w 1353"/>
                    <a:gd name="T35" fmla="*/ 1253 h 1330"/>
                    <a:gd name="T36" fmla="*/ 272 w 1353"/>
                    <a:gd name="T37" fmla="*/ 1273 h 1330"/>
                    <a:gd name="T38" fmla="*/ 373 w 1353"/>
                    <a:gd name="T39" fmla="*/ 1298 h 1330"/>
                    <a:gd name="T40" fmla="*/ 588 w 1353"/>
                    <a:gd name="T41" fmla="*/ 1330 h 1330"/>
                    <a:gd name="T42" fmla="*/ 701 w 1353"/>
                    <a:gd name="T43" fmla="*/ 1282 h 1330"/>
                    <a:gd name="T44" fmla="*/ 771 w 1353"/>
                    <a:gd name="T45" fmla="*/ 1175 h 1330"/>
                    <a:gd name="T46" fmla="*/ 848 w 1353"/>
                    <a:gd name="T47" fmla="*/ 980 h 1330"/>
                    <a:gd name="T48" fmla="*/ 867 w 1353"/>
                    <a:gd name="T49" fmla="*/ 906 h 1330"/>
                    <a:gd name="T50" fmla="*/ 1104 w 1353"/>
                    <a:gd name="T51" fmla="*/ 635 h 1330"/>
                    <a:gd name="T52" fmla="*/ 1236 w 1353"/>
                    <a:gd name="T53" fmla="*/ 650 h 1330"/>
                    <a:gd name="T54" fmla="*/ 1301 w 1353"/>
                    <a:gd name="T55" fmla="*/ 464 h 1330"/>
                    <a:gd name="T56" fmla="*/ 1045 w 1353"/>
                    <a:gd name="T57" fmla="*/ 348 h 1330"/>
                    <a:gd name="T58" fmla="*/ 801 w 1353"/>
                    <a:gd name="T59" fmla="*/ 426 h 1330"/>
                    <a:gd name="T60" fmla="*/ 789 w 1353"/>
                    <a:gd name="T61" fmla="*/ 328 h 1330"/>
                    <a:gd name="T62" fmla="*/ 865 w 1353"/>
                    <a:gd name="T63" fmla="*/ 278 h 1330"/>
                    <a:gd name="T64" fmla="*/ 928 w 1353"/>
                    <a:gd name="T65" fmla="*/ 222 h 1330"/>
                    <a:gd name="T66" fmla="*/ 910 w 1353"/>
                    <a:gd name="T67" fmla="*/ 51 h 1330"/>
                    <a:gd name="T68" fmla="*/ 791 w 1353"/>
                    <a:gd name="T69" fmla="*/ 0 h 1330"/>
                    <a:gd name="T70" fmla="*/ 537 w 1353"/>
                    <a:gd name="T71" fmla="*/ 51 h 1330"/>
                    <a:gd name="T72" fmla="*/ 290 w 1353"/>
                    <a:gd name="T73" fmla="*/ 177 h 1330"/>
                    <a:gd name="T74" fmla="*/ 192 w 1353"/>
                    <a:gd name="T75" fmla="*/ 332 h 1330"/>
                    <a:gd name="T76" fmla="*/ 224 w 1353"/>
                    <a:gd name="T77" fmla="*/ 424 h 1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53" h="1330">
                      <a:moveTo>
                        <a:pt x="224" y="424"/>
                      </a:moveTo>
                      <a:cubicBezTo>
                        <a:pt x="314" y="416"/>
                        <a:pt x="324" y="385"/>
                        <a:pt x="406" y="335"/>
                      </a:cubicBezTo>
                      <a:cubicBezTo>
                        <a:pt x="438" y="317"/>
                        <a:pt x="459" y="304"/>
                        <a:pt x="491" y="285"/>
                      </a:cubicBezTo>
                      <a:cubicBezTo>
                        <a:pt x="588" y="225"/>
                        <a:pt x="614" y="254"/>
                        <a:pt x="656" y="254"/>
                      </a:cubicBezTo>
                      <a:cubicBezTo>
                        <a:pt x="654" y="323"/>
                        <a:pt x="646" y="286"/>
                        <a:pt x="552" y="320"/>
                      </a:cubicBezTo>
                      <a:cubicBezTo>
                        <a:pt x="516" y="333"/>
                        <a:pt x="506" y="337"/>
                        <a:pt x="497" y="383"/>
                      </a:cubicBezTo>
                      <a:cubicBezTo>
                        <a:pt x="480" y="466"/>
                        <a:pt x="485" y="467"/>
                        <a:pt x="496" y="542"/>
                      </a:cubicBezTo>
                      <a:cubicBezTo>
                        <a:pt x="428" y="558"/>
                        <a:pt x="395" y="589"/>
                        <a:pt x="313" y="597"/>
                      </a:cubicBezTo>
                      <a:cubicBezTo>
                        <a:pt x="220" y="605"/>
                        <a:pt x="234" y="551"/>
                        <a:pt x="97" y="551"/>
                      </a:cubicBezTo>
                      <a:cubicBezTo>
                        <a:pt x="10" y="551"/>
                        <a:pt x="0" y="649"/>
                        <a:pt x="78" y="747"/>
                      </a:cubicBezTo>
                      <a:cubicBezTo>
                        <a:pt x="103" y="778"/>
                        <a:pt x="226" y="898"/>
                        <a:pt x="266" y="898"/>
                      </a:cubicBezTo>
                      <a:cubicBezTo>
                        <a:pt x="408" y="898"/>
                        <a:pt x="597" y="749"/>
                        <a:pt x="586" y="860"/>
                      </a:cubicBezTo>
                      <a:cubicBezTo>
                        <a:pt x="575" y="968"/>
                        <a:pt x="564" y="969"/>
                        <a:pt x="527" y="1006"/>
                      </a:cubicBezTo>
                      <a:cubicBezTo>
                        <a:pt x="470" y="1062"/>
                        <a:pt x="381" y="1175"/>
                        <a:pt x="269" y="1133"/>
                      </a:cubicBezTo>
                      <a:cubicBezTo>
                        <a:pt x="243" y="1123"/>
                        <a:pt x="4" y="963"/>
                        <a:pt x="4" y="1127"/>
                      </a:cubicBezTo>
                      <a:cubicBezTo>
                        <a:pt x="4" y="1179"/>
                        <a:pt x="51" y="1201"/>
                        <a:pt x="92" y="1216"/>
                      </a:cubicBezTo>
                      <a:cubicBezTo>
                        <a:pt x="120" y="1227"/>
                        <a:pt x="136" y="1227"/>
                        <a:pt x="162" y="1239"/>
                      </a:cubicBezTo>
                      <a:lnTo>
                        <a:pt x="191" y="1253"/>
                      </a:lnTo>
                      <a:cubicBezTo>
                        <a:pt x="223" y="1263"/>
                        <a:pt x="218" y="1253"/>
                        <a:pt x="272" y="1273"/>
                      </a:cubicBezTo>
                      <a:lnTo>
                        <a:pt x="373" y="1298"/>
                      </a:lnTo>
                      <a:cubicBezTo>
                        <a:pt x="489" y="1319"/>
                        <a:pt x="418" y="1330"/>
                        <a:pt x="588" y="1330"/>
                      </a:cubicBezTo>
                      <a:cubicBezTo>
                        <a:pt x="604" y="1330"/>
                        <a:pt x="684" y="1300"/>
                        <a:pt x="701" y="1282"/>
                      </a:cubicBezTo>
                      <a:cubicBezTo>
                        <a:pt x="743" y="1238"/>
                        <a:pt x="743" y="1231"/>
                        <a:pt x="771" y="1175"/>
                      </a:cubicBezTo>
                      <a:cubicBezTo>
                        <a:pt x="802" y="1114"/>
                        <a:pt x="832" y="1048"/>
                        <a:pt x="848" y="980"/>
                      </a:cubicBezTo>
                      <a:cubicBezTo>
                        <a:pt x="858" y="939"/>
                        <a:pt x="867" y="930"/>
                        <a:pt x="867" y="906"/>
                      </a:cubicBezTo>
                      <a:cubicBezTo>
                        <a:pt x="867" y="706"/>
                        <a:pt x="786" y="635"/>
                        <a:pt x="1104" y="635"/>
                      </a:cubicBezTo>
                      <a:cubicBezTo>
                        <a:pt x="1156" y="635"/>
                        <a:pt x="1200" y="656"/>
                        <a:pt x="1236" y="650"/>
                      </a:cubicBezTo>
                      <a:cubicBezTo>
                        <a:pt x="1353" y="628"/>
                        <a:pt x="1334" y="509"/>
                        <a:pt x="1301" y="464"/>
                      </a:cubicBezTo>
                      <a:cubicBezTo>
                        <a:pt x="1262" y="410"/>
                        <a:pt x="1126" y="348"/>
                        <a:pt x="1045" y="348"/>
                      </a:cubicBezTo>
                      <a:cubicBezTo>
                        <a:pt x="796" y="348"/>
                        <a:pt x="865" y="402"/>
                        <a:pt x="801" y="426"/>
                      </a:cubicBezTo>
                      <a:cubicBezTo>
                        <a:pt x="745" y="447"/>
                        <a:pt x="723" y="391"/>
                        <a:pt x="789" y="328"/>
                      </a:cubicBezTo>
                      <a:cubicBezTo>
                        <a:pt x="820" y="298"/>
                        <a:pt x="836" y="302"/>
                        <a:pt x="865" y="278"/>
                      </a:cubicBezTo>
                      <a:cubicBezTo>
                        <a:pt x="890" y="257"/>
                        <a:pt x="900" y="244"/>
                        <a:pt x="928" y="222"/>
                      </a:cubicBezTo>
                      <a:cubicBezTo>
                        <a:pt x="1010" y="158"/>
                        <a:pt x="975" y="91"/>
                        <a:pt x="910" y="51"/>
                      </a:cubicBezTo>
                      <a:lnTo>
                        <a:pt x="791" y="0"/>
                      </a:lnTo>
                      <a:lnTo>
                        <a:pt x="537" y="51"/>
                      </a:lnTo>
                      <a:cubicBezTo>
                        <a:pt x="477" y="68"/>
                        <a:pt x="325" y="151"/>
                        <a:pt x="290" y="177"/>
                      </a:cubicBezTo>
                      <a:cubicBezTo>
                        <a:pt x="241" y="214"/>
                        <a:pt x="196" y="269"/>
                        <a:pt x="192" y="332"/>
                      </a:cubicBezTo>
                      <a:cubicBezTo>
                        <a:pt x="190" y="364"/>
                        <a:pt x="212" y="401"/>
                        <a:pt x="224" y="4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7088496" y="5329775"/>
                <a:ext cx="487527" cy="574585"/>
                <a:chOff x="7333022" y="5329775"/>
                <a:chExt cx="487527" cy="574585"/>
              </a:xfrm>
              <a:grpFill/>
            </p:grpSpPr>
            <p:sp>
              <p:nvSpPr>
                <p:cNvPr id="148" name="Freeform 35"/>
                <p:cNvSpPr/>
                <p:nvPr/>
              </p:nvSpPr>
              <p:spPr bwMode="auto">
                <a:xfrm>
                  <a:off x="7333022" y="5329775"/>
                  <a:ext cx="487527" cy="574585"/>
                </a:xfrm>
                <a:custGeom>
                  <a:avLst/>
                  <a:gdLst>
                    <a:gd name="T0" fmla="*/ 730 w 1729"/>
                    <a:gd name="T1" fmla="*/ 127 h 2015"/>
                    <a:gd name="T2" fmla="*/ 750 w 1729"/>
                    <a:gd name="T3" fmla="*/ 200 h 2015"/>
                    <a:gd name="T4" fmla="*/ 772 w 1729"/>
                    <a:gd name="T5" fmla="*/ 627 h 2015"/>
                    <a:gd name="T6" fmla="*/ 771 w 1729"/>
                    <a:gd name="T7" fmla="*/ 718 h 2015"/>
                    <a:gd name="T8" fmla="*/ 341 w 1729"/>
                    <a:gd name="T9" fmla="*/ 914 h 2015"/>
                    <a:gd name="T10" fmla="*/ 162 w 1729"/>
                    <a:gd name="T11" fmla="*/ 813 h 2015"/>
                    <a:gd name="T12" fmla="*/ 80 w 1729"/>
                    <a:gd name="T13" fmla="*/ 806 h 2015"/>
                    <a:gd name="T14" fmla="*/ 10 w 1729"/>
                    <a:gd name="T15" fmla="*/ 1024 h 2015"/>
                    <a:gd name="T16" fmla="*/ 122 w 1729"/>
                    <a:gd name="T17" fmla="*/ 1208 h 2015"/>
                    <a:gd name="T18" fmla="*/ 569 w 1729"/>
                    <a:gd name="T19" fmla="*/ 1227 h 2015"/>
                    <a:gd name="T20" fmla="*/ 637 w 1729"/>
                    <a:gd name="T21" fmla="*/ 1193 h 2015"/>
                    <a:gd name="T22" fmla="*/ 395 w 1729"/>
                    <a:gd name="T23" fmla="*/ 1536 h 2015"/>
                    <a:gd name="T24" fmla="*/ 312 w 1729"/>
                    <a:gd name="T25" fmla="*/ 1597 h 2015"/>
                    <a:gd name="T26" fmla="*/ 263 w 1729"/>
                    <a:gd name="T27" fmla="*/ 1624 h 2015"/>
                    <a:gd name="T28" fmla="*/ 61 w 1729"/>
                    <a:gd name="T29" fmla="*/ 1795 h 2015"/>
                    <a:gd name="T30" fmla="*/ 256 w 1729"/>
                    <a:gd name="T31" fmla="*/ 2015 h 2015"/>
                    <a:gd name="T32" fmla="*/ 438 w 1729"/>
                    <a:gd name="T33" fmla="*/ 1986 h 2015"/>
                    <a:gd name="T34" fmla="*/ 560 w 1729"/>
                    <a:gd name="T35" fmla="*/ 1938 h 2015"/>
                    <a:gd name="T36" fmla="*/ 609 w 1729"/>
                    <a:gd name="T37" fmla="*/ 1903 h 2015"/>
                    <a:gd name="T38" fmla="*/ 667 w 1729"/>
                    <a:gd name="T39" fmla="*/ 1876 h 2015"/>
                    <a:gd name="T40" fmla="*/ 822 w 1729"/>
                    <a:gd name="T41" fmla="*/ 1692 h 2015"/>
                    <a:gd name="T42" fmla="*/ 891 w 1729"/>
                    <a:gd name="T43" fmla="*/ 1591 h 2015"/>
                    <a:gd name="T44" fmla="*/ 1006 w 1729"/>
                    <a:gd name="T45" fmla="*/ 1360 h 2015"/>
                    <a:gd name="T46" fmla="*/ 1037 w 1729"/>
                    <a:gd name="T47" fmla="*/ 1306 h 2015"/>
                    <a:gd name="T48" fmla="*/ 1132 w 1729"/>
                    <a:gd name="T49" fmla="*/ 1063 h 2015"/>
                    <a:gd name="T50" fmla="*/ 1155 w 1729"/>
                    <a:gd name="T51" fmla="*/ 1001 h 2015"/>
                    <a:gd name="T52" fmla="*/ 1236 w 1729"/>
                    <a:gd name="T53" fmla="*/ 912 h 2015"/>
                    <a:gd name="T54" fmla="*/ 1729 w 1729"/>
                    <a:gd name="T55" fmla="*/ 694 h 2015"/>
                    <a:gd name="T56" fmla="*/ 1378 w 1729"/>
                    <a:gd name="T57" fmla="*/ 564 h 2015"/>
                    <a:gd name="T58" fmla="*/ 1187 w 1729"/>
                    <a:gd name="T59" fmla="*/ 575 h 2015"/>
                    <a:gd name="T60" fmla="*/ 1151 w 1729"/>
                    <a:gd name="T61" fmla="*/ 247 h 2015"/>
                    <a:gd name="T62" fmla="*/ 978 w 1729"/>
                    <a:gd name="T63" fmla="*/ 65 h 2015"/>
                    <a:gd name="T64" fmla="*/ 857 w 1729"/>
                    <a:gd name="T65" fmla="*/ 0 h 2015"/>
                    <a:gd name="T66" fmla="*/ 767 w 1729"/>
                    <a:gd name="T67" fmla="*/ 36 h 2015"/>
                    <a:gd name="T68" fmla="*/ 730 w 1729"/>
                    <a:gd name="T69" fmla="*/ 127 h 20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29" h="2015">
                      <a:moveTo>
                        <a:pt x="730" y="127"/>
                      </a:moveTo>
                      <a:cubicBezTo>
                        <a:pt x="730" y="151"/>
                        <a:pt x="742" y="175"/>
                        <a:pt x="750" y="200"/>
                      </a:cubicBezTo>
                      <a:cubicBezTo>
                        <a:pt x="790" y="330"/>
                        <a:pt x="783" y="495"/>
                        <a:pt x="772" y="627"/>
                      </a:cubicBezTo>
                      <a:cubicBezTo>
                        <a:pt x="770" y="654"/>
                        <a:pt x="775" y="693"/>
                        <a:pt x="771" y="718"/>
                      </a:cubicBezTo>
                      <a:cubicBezTo>
                        <a:pt x="751" y="835"/>
                        <a:pt x="454" y="939"/>
                        <a:pt x="341" y="914"/>
                      </a:cubicBezTo>
                      <a:cubicBezTo>
                        <a:pt x="234" y="890"/>
                        <a:pt x="244" y="821"/>
                        <a:pt x="162" y="813"/>
                      </a:cubicBezTo>
                      <a:cubicBezTo>
                        <a:pt x="144" y="811"/>
                        <a:pt x="86" y="804"/>
                        <a:pt x="80" y="806"/>
                      </a:cubicBezTo>
                      <a:cubicBezTo>
                        <a:pt x="0" y="824"/>
                        <a:pt x="10" y="958"/>
                        <a:pt x="10" y="1024"/>
                      </a:cubicBezTo>
                      <a:cubicBezTo>
                        <a:pt x="10" y="1052"/>
                        <a:pt x="72" y="1166"/>
                        <a:pt x="122" y="1208"/>
                      </a:cubicBezTo>
                      <a:cubicBezTo>
                        <a:pt x="256" y="1320"/>
                        <a:pt x="426" y="1342"/>
                        <a:pt x="569" y="1227"/>
                      </a:cubicBezTo>
                      <a:cubicBezTo>
                        <a:pt x="598" y="1204"/>
                        <a:pt x="591" y="1194"/>
                        <a:pt x="637" y="1193"/>
                      </a:cubicBezTo>
                      <a:cubicBezTo>
                        <a:pt x="630" y="1276"/>
                        <a:pt x="466" y="1480"/>
                        <a:pt x="395" y="1536"/>
                      </a:cubicBezTo>
                      <a:cubicBezTo>
                        <a:pt x="361" y="1562"/>
                        <a:pt x="354" y="1575"/>
                        <a:pt x="312" y="1597"/>
                      </a:cubicBezTo>
                      <a:cubicBezTo>
                        <a:pt x="291" y="1608"/>
                        <a:pt x="281" y="1612"/>
                        <a:pt x="263" y="1624"/>
                      </a:cubicBezTo>
                      <a:cubicBezTo>
                        <a:pt x="164" y="1684"/>
                        <a:pt x="61" y="1608"/>
                        <a:pt x="61" y="1795"/>
                      </a:cubicBezTo>
                      <a:cubicBezTo>
                        <a:pt x="61" y="1902"/>
                        <a:pt x="158" y="2015"/>
                        <a:pt x="256" y="2015"/>
                      </a:cubicBezTo>
                      <a:cubicBezTo>
                        <a:pt x="397" y="2015"/>
                        <a:pt x="317" y="2003"/>
                        <a:pt x="438" y="1986"/>
                      </a:cubicBezTo>
                      <a:lnTo>
                        <a:pt x="560" y="1938"/>
                      </a:lnTo>
                      <a:cubicBezTo>
                        <a:pt x="578" y="1927"/>
                        <a:pt x="588" y="1915"/>
                        <a:pt x="609" y="1903"/>
                      </a:cubicBezTo>
                      <a:cubicBezTo>
                        <a:pt x="633" y="1888"/>
                        <a:pt x="645" y="1890"/>
                        <a:pt x="667" y="1876"/>
                      </a:cubicBezTo>
                      <a:cubicBezTo>
                        <a:pt x="738" y="1831"/>
                        <a:pt x="790" y="1735"/>
                        <a:pt x="822" y="1692"/>
                      </a:cubicBezTo>
                      <a:cubicBezTo>
                        <a:pt x="851" y="1652"/>
                        <a:pt x="867" y="1640"/>
                        <a:pt x="891" y="1591"/>
                      </a:cubicBezTo>
                      <a:cubicBezTo>
                        <a:pt x="929" y="1514"/>
                        <a:pt x="966" y="1439"/>
                        <a:pt x="1006" y="1360"/>
                      </a:cubicBezTo>
                      <a:cubicBezTo>
                        <a:pt x="1019" y="1335"/>
                        <a:pt x="1026" y="1328"/>
                        <a:pt x="1037" y="1306"/>
                      </a:cubicBezTo>
                      <a:cubicBezTo>
                        <a:pt x="1073" y="1230"/>
                        <a:pt x="1111" y="1145"/>
                        <a:pt x="1132" y="1063"/>
                      </a:cubicBezTo>
                      <a:cubicBezTo>
                        <a:pt x="1144" y="1016"/>
                        <a:pt x="1135" y="1039"/>
                        <a:pt x="1155" y="1001"/>
                      </a:cubicBezTo>
                      <a:cubicBezTo>
                        <a:pt x="1178" y="959"/>
                        <a:pt x="1194" y="935"/>
                        <a:pt x="1236" y="912"/>
                      </a:cubicBezTo>
                      <a:cubicBezTo>
                        <a:pt x="1404" y="823"/>
                        <a:pt x="1729" y="909"/>
                        <a:pt x="1729" y="694"/>
                      </a:cubicBezTo>
                      <a:cubicBezTo>
                        <a:pt x="1729" y="591"/>
                        <a:pt x="1501" y="532"/>
                        <a:pt x="1378" y="564"/>
                      </a:cubicBezTo>
                      <a:cubicBezTo>
                        <a:pt x="1356" y="570"/>
                        <a:pt x="1187" y="640"/>
                        <a:pt x="1187" y="575"/>
                      </a:cubicBezTo>
                      <a:cubicBezTo>
                        <a:pt x="1187" y="414"/>
                        <a:pt x="1289" y="383"/>
                        <a:pt x="1151" y="247"/>
                      </a:cubicBezTo>
                      <a:cubicBezTo>
                        <a:pt x="1090" y="188"/>
                        <a:pt x="1075" y="147"/>
                        <a:pt x="978" y="65"/>
                      </a:cubicBezTo>
                      <a:cubicBezTo>
                        <a:pt x="941" y="34"/>
                        <a:pt x="921" y="0"/>
                        <a:pt x="857" y="0"/>
                      </a:cubicBezTo>
                      <a:cubicBezTo>
                        <a:pt x="817" y="0"/>
                        <a:pt x="786" y="12"/>
                        <a:pt x="767" y="36"/>
                      </a:cubicBezTo>
                      <a:cubicBezTo>
                        <a:pt x="751" y="56"/>
                        <a:pt x="730" y="95"/>
                        <a:pt x="730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Freeform 37"/>
                <p:cNvSpPr/>
                <p:nvPr/>
              </p:nvSpPr>
              <p:spPr bwMode="auto">
                <a:xfrm>
                  <a:off x="7654170" y="5739916"/>
                  <a:ext cx="154770" cy="147032"/>
                </a:xfrm>
                <a:custGeom>
                  <a:avLst/>
                  <a:gdLst>
                    <a:gd name="T0" fmla="*/ 363 w 550"/>
                    <a:gd name="T1" fmla="*/ 516 h 516"/>
                    <a:gd name="T2" fmla="*/ 524 w 550"/>
                    <a:gd name="T3" fmla="*/ 262 h 516"/>
                    <a:gd name="T4" fmla="*/ 450 w 550"/>
                    <a:gd name="T5" fmla="*/ 176 h 516"/>
                    <a:gd name="T6" fmla="*/ 67 w 550"/>
                    <a:gd name="T7" fmla="*/ 0 h 516"/>
                    <a:gd name="T8" fmla="*/ 20 w 550"/>
                    <a:gd name="T9" fmla="*/ 157 h 516"/>
                    <a:gd name="T10" fmla="*/ 63 w 550"/>
                    <a:gd name="T11" fmla="*/ 233 h 516"/>
                    <a:gd name="T12" fmla="*/ 99 w 550"/>
                    <a:gd name="T13" fmla="*/ 315 h 516"/>
                    <a:gd name="T14" fmla="*/ 363 w 550"/>
                    <a:gd name="T15" fmla="*/ 516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516">
                      <a:moveTo>
                        <a:pt x="363" y="516"/>
                      </a:moveTo>
                      <a:cubicBezTo>
                        <a:pt x="550" y="516"/>
                        <a:pt x="524" y="376"/>
                        <a:pt x="524" y="262"/>
                      </a:cubicBezTo>
                      <a:cubicBezTo>
                        <a:pt x="524" y="246"/>
                        <a:pt x="491" y="223"/>
                        <a:pt x="450" y="176"/>
                      </a:cubicBezTo>
                      <a:cubicBezTo>
                        <a:pt x="343" y="53"/>
                        <a:pt x="249" y="0"/>
                        <a:pt x="67" y="0"/>
                      </a:cubicBezTo>
                      <a:cubicBezTo>
                        <a:pt x="9" y="0"/>
                        <a:pt x="0" y="107"/>
                        <a:pt x="20" y="157"/>
                      </a:cubicBezTo>
                      <a:cubicBezTo>
                        <a:pt x="30" y="183"/>
                        <a:pt x="49" y="206"/>
                        <a:pt x="63" y="233"/>
                      </a:cubicBezTo>
                      <a:cubicBezTo>
                        <a:pt x="78" y="263"/>
                        <a:pt x="82" y="288"/>
                        <a:pt x="99" y="315"/>
                      </a:cubicBezTo>
                      <a:cubicBezTo>
                        <a:pt x="138" y="380"/>
                        <a:pt x="276" y="516"/>
                        <a:pt x="363" y="5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>
              <a:off x="335077" y="270942"/>
              <a:ext cx="421971" cy="417136"/>
              <a:chOff x="4065588" y="1646238"/>
              <a:chExt cx="969963" cy="958850"/>
            </a:xfrm>
            <a:grpFill/>
          </p:grpSpPr>
          <p:sp>
            <p:nvSpPr>
              <p:cNvPr id="116" name="Freeform 5"/>
              <p:cNvSpPr/>
              <p:nvPr/>
            </p:nvSpPr>
            <p:spPr bwMode="auto">
              <a:xfrm>
                <a:off x="4478338" y="1900238"/>
                <a:ext cx="134938" cy="63500"/>
              </a:xfrm>
              <a:custGeom>
                <a:avLst/>
                <a:gdLst>
                  <a:gd name="T0" fmla="*/ 0 w 584"/>
                  <a:gd name="T1" fmla="*/ 272 h 272"/>
                  <a:gd name="T2" fmla="*/ 122 w 584"/>
                  <a:gd name="T3" fmla="*/ 233 h 272"/>
                  <a:gd name="T4" fmla="*/ 584 w 584"/>
                  <a:gd name="T5" fmla="*/ 272 h 272"/>
                  <a:gd name="T6" fmla="*/ 471 w 584"/>
                  <a:gd name="T7" fmla="*/ 123 h 272"/>
                  <a:gd name="T8" fmla="*/ 116 w 584"/>
                  <a:gd name="T9" fmla="*/ 134 h 272"/>
                  <a:gd name="T10" fmla="*/ 0 w 584"/>
                  <a:gd name="T11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4" h="272">
                    <a:moveTo>
                      <a:pt x="0" y="272"/>
                    </a:moveTo>
                    <a:lnTo>
                      <a:pt x="122" y="233"/>
                    </a:lnTo>
                    <a:cubicBezTo>
                      <a:pt x="349" y="156"/>
                      <a:pt x="436" y="269"/>
                      <a:pt x="584" y="272"/>
                    </a:cubicBezTo>
                    <a:cubicBezTo>
                      <a:pt x="584" y="179"/>
                      <a:pt x="535" y="154"/>
                      <a:pt x="471" y="123"/>
                    </a:cubicBezTo>
                    <a:cubicBezTo>
                      <a:pt x="224" y="0"/>
                      <a:pt x="315" y="35"/>
                      <a:pt x="116" y="134"/>
                    </a:cubicBezTo>
                    <a:cubicBezTo>
                      <a:pt x="51" y="166"/>
                      <a:pt x="7" y="183"/>
                      <a:pt x="0" y="2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7" name="Freeform 6"/>
              <p:cNvSpPr/>
              <p:nvPr/>
            </p:nvSpPr>
            <p:spPr bwMode="auto">
              <a:xfrm>
                <a:off x="4413250" y="2001838"/>
                <a:ext cx="39688" cy="90488"/>
              </a:xfrm>
              <a:custGeom>
                <a:avLst/>
                <a:gdLst>
                  <a:gd name="T0" fmla="*/ 0 w 169"/>
                  <a:gd name="T1" fmla="*/ 389 h 389"/>
                  <a:gd name="T2" fmla="*/ 76 w 169"/>
                  <a:gd name="T3" fmla="*/ 330 h 389"/>
                  <a:gd name="T4" fmla="*/ 169 w 169"/>
                  <a:gd name="T5" fmla="*/ 279 h 389"/>
                  <a:gd name="T6" fmla="*/ 169 w 169"/>
                  <a:gd name="T7" fmla="*/ 0 h 389"/>
                  <a:gd name="T8" fmla="*/ 34 w 169"/>
                  <a:gd name="T9" fmla="*/ 145 h 389"/>
                  <a:gd name="T10" fmla="*/ 0 w 169"/>
                  <a:gd name="T11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389">
                    <a:moveTo>
                      <a:pt x="0" y="389"/>
                    </a:moveTo>
                    <a:cubicBezTo>
                      <a:pt x="36" y="380"/>
                      <a:pt x="47" y="348"/>
                      <a:pt x="76" y="330"/>
                    </a:cubicBezTo>
                    <a:cubicBezTo>
                      <a:pt x="107" y="311"/>
                      <a:pt x="137" y="301"/>
                      <a:pt x="169" y="279"/>
                    </a:cubicBezTo>
                    <a:lnTo>
                      <a:pt x="169" y="0"/>
                    </a:lnTo>
                    <a:cubicBezTo>
                      <a:pt x="103" y="5"/>
                      <a:pt x="54" y="92"/>
                      <a:pt x="34" y="145"/>
                    </a:cubicBezTo>
                    <a:cubicBezTo>
                      <a:pt x="9" y="216"/>
                      <a:pt x="0" y="294"/>
                      <a:pt x="0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8" name="Freeform 7"/>
              <p:cNvSpPr/>
              <p:nvPr/>
            </p:nvSpPr>
            <p:spPr bwMode="auto">
              <a:xfrm>
                <a:off x="4637088" y="2001838"/>
                <a:ext cx="41275" cy="88900"/>
              </a:xfrm>
              <a:custGeom>
                <a:avLst/>
                <a:gdLst>
                  <a:gd name="T0" fmla="*/ 0 w 178"/>
                  <a:gd name="T1" fmla="*/ 279 h 381"/>
                  <a:gd name="T2" fmla="*/ 178 w 178"/>
                  <a:gd name="T3" fmla="*/ 381 h 381"/>
                  <a:gd name="T4" fmla="*/ 17 w 178"/>
                  <a:gd name="T5" fmla="*/ 0 h 381"/>
                  <a:gd name="T6" fmla="*/ 0 w 178"/>
                  <a:gd name="T7" fmla="*/ 27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381">
                    <a:moveTo>
                      <a:pt x="0" y="279"/>
                    </a:moveTo>
                    <a:cubicBezTo>
                      <a:pt x="51" y="306"/>
                      <a:pt x="127" y="369"/>
                      <a:pt x="178" y="381"/>
                    </a:cubicBezTo>
                    <a:cubicBezTo>
                      <a:pt x="178" y="237"/>
                      <a:pt x="125" y="25"/>
                      <a:pt x="17" y="0"/>
                    </a:cubicBezTo>
                    <a:lnTo>
                      <a:pt x="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Freeform 8"/>
              <p:cNvSpPr/>
              <p:nvPr/>
            </p:nvSpPr>
            <p:spPr bwMode="auto">
              <a:xfrm>
                <a:off x="4557713" y="2289176"/>
                <a:ext cx="12700" cy="46038"/>
              </a:xfrm>
              <a:custGeom>
                <a:avLst/>
                <a:gdLst>
                  <a:gd name="T0" fmla="*/ 0 w 54"/>
                  <a:gd name="T1" fmla="*/ 192 h 192"/>
                  <a:gd name="T2" fmla="*/ 47 w 54"/>
                  <a:gd name="T3" fmla="*/ 116 h 192"/>
                  <a:gd name="T4" fmla="*/ 53 w 54"/>
                  <a:gd name="T5" fmla="*/ 0 h 192"/>
                  <a:gd name="T6" fmla="*/ 2 w 54"/>
                  <a:gd name="T7" fmla="*/ 22 h 192"/>
                  <a:gd name="T8" fmla="*/ 0 w 54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92">
                    <a:moveTo>
                      <a:pt x="0" y="192"/>
                    </a:moveTo>
                    <a:cubicBezTo>
                      <a:pt x="37" y="174"/>
                      <a:pt x="40" y="164"/>
                      <a:pt x="47" y="116"/>
                    </a:cubicBezTo>
                    <a:cubicBezTo>
                      <a:pt x="53" y="75"/>
                      <a:pt x="54" y="46"/>
                      <a:pt x="53" y="0"/>
                    </a:cubicBezTo>
                    <a:lnTo>
                      <a:pt x="2" y="2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Freeform 9"/>
              <p:cNvSpPr/>
              <p:nvPr/>
            </p:nvSpPr>
            <p:spPr bwMode="auto">
              <a:xfrm>
                <a:off x="4551363" y="2193926"/>
                <a:ext cx="20638" cy="17463"/>
              </a:xfrm>
              <a:custGeom>
                <a:avLst/>
                <a:gdLst>
                  <a:gd name="T0" fmla="*/ 0 w 84"/>
                  <a:gd name="T1" fmla="*/ 75 h 75"/>
                  <a:gd name="T2" fmla="*/ 84 w 84"/>
                  <a:gd name="T3" fmla="*/ 69 h 75"/>
                  <a:gd name="T4" fmla="*/ 0 w 84"/>
                  <a:gd name="T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75">
                    <a:moveTo>
                      <a:pt x="0" y="75"/>
                    </a:moveTo>
                    <a:lnTo>
                      <a:pt x="84" y="69"/>
                    </a:lnTo>
                    <a:cubicBezTo>
                      <a:pt x="56" y="13"/>
                      <a:pt x="15" y="0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Freeform 10"/>
              <p:cNvSpPr/>
              <p:nvPr/>
            </p:nvSpPr>
            <p:spPr bwMode="auto">
              <a:xfrm>
                <a:off x="4476750" y="1973263"/>
                <a:ext cx="146050" cy="93663"/>
              </a:xfrm>
              <a:custGeom>
                <a:avLst/>
                <a:gdLst>
                  <a:gd name="T0" fmla="*/ 0 w 631"/>
                  <a:gd name="T1" fmla="*/ 75 h 403"/>
                  <a:gd name="T2" fmla="*/ 0 w 631"/>
                  <a:gd name="T3" fmla="*/ 372 h 403"/>
                  <a:gd name="T4" fmla="*/ 330 w 631"/>
                  <a:gd name="T5" fmla="*/ 329 h 403"/>
                  <a:gd name="T6" fmla="*/ 592 w 631"/>
                  <a:gd name="T7" fmla="*/ 338 h 403"/>
                  <a:gd name="T8" fmla="*/ 469 w 631"/>
                  <a:gd name="T9" fmla="*/ 29 h 403"/>
                  <a:gd name="T10" fmla="*/ 65 w 631"/>
                  <a:gd name="T11" fmla="*/ 47 h 403"/>
                  <a:gd name="T12" fmla="*/ 0 w 631"/>
                  <a:gd name="T13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1" h="403">
                    <a:moveTo>
                      <a:pt x="0" y="75"/>
                    </a:moveTo>
                    <a:lnTo>
                      <a:pt x="0" y="372"/>
                    </a:lnTo>
                    <a:cubicBezTo>
                      <a:pt x="68" y="372"/>
                      <a:pt x="180" y="329"/>
                      <a:pt x="330" y="329"/>
                    </a:cubicBezTo>
                    <a:cubicBezTo>
                      <a:pt x="435" y="329"/>
                      <a:pt x="592" y="403"/>
                      <a:pt x="592" y="338"/>
                    </a:cubicBezTo>
                    <a:cubicBezTo>
                      <a:pt x="592" y="31"/>
                      <a:pt x="631" y="64"/>
                      <a:pt x="469" y="29"/>
                    </a:cubicBezTo>
                    <a:cubicBezTo>
                      <a:pt x="360" y="6"/>
                      <a:pt x="174" y="0"/>
                      <a:pt x="65" y="47"/>
                    </a:cubicBezTo>
                    <a:cubicBezTo>
                      <a:pt x="37" y="59"/>
                      <a:pt x="29" y="68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Freeform 11"/>
              <p:cNvSpPr/>
              <p:nvPr/>
            </p:nvSpPr>
            <p:spPr bwMode="auto">
              <a:xfrm>
                <a:off x="4486275" y="2066926"/>
                <a:ext cx="120650" cy="60325"/>
              </a:xfrm>
              <a:custGeom>
                <a:avLst/>
                <a:gdLst>
                  <a:gd name="T0" fmla="*/ 0 w 525"/>
                  <a:gd name="T1" fmla="*/ 80 h 257"/>
                  <a:gd name="T2" fmla="*/ 262 w 525"/>
                  <a:gd name="T3" fmla="*/ 257 h 257"/>
                  <a:gd name="T4" fmla="*/ 525 w 525"/>
                  <a:gd name="T5" fmla="*/ 54 h 257"/>
                  <a:gd name="T6" fmla="*/ 120 w 525"/>
                  <a:gd name="T7" fmla="*/ 30 h 257"/>
                  <a:gd name="T8" fmla="*/ 0 w 525"/>
                  <a:gd name="T9" fmla="*/ 8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257">
                    <a:moveTo>
                      <a:pt x="0" y="80"/>
                    </a:moveTo>
                    <a:cubicBezTo>
                      <a:pt x="12" y="126"/>
                      <a:pt x="165" y="257"/>
                      <a:pt x="262" y="257"/>
                    </a:cubicBezTo>
                    <a:cubicBezTo>
                      <a:pt x="350" y="257"/>
                      <a:pt x="482" y="136"/>
                      <a:pt x="525" y="54"/>
                    </a:cubicBezTo>
                    <a:cubicBezTo>
                      <a:pt x="440" y="13"/>
                      <a:pt x="241" y="0"/>
                      <a:pt x="120" y="30"/>
                    </a:cubicBezTo>
                    <a:cubicBezTo>
                      <a:pt x="69" y="43"/>
                      <a:pt x="42" y="57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3" name="Freeform 12"/>
              <p:cNvSpPr/>
              <p:nvPr/>
            </p:nvSpPr>
            <p:spPr bwMode="auto">
              <a:xfrm>
                <a:off x="4229100" y="1758951"/>
                <a:ext cx="622300" cy="609600"/>
              </a:xfrm>
              <a:custGeom>
                <a:avLst/>
                <a:gdLst>
                  <a:gd name="T0" fmla="*/ 532 w 2683"/>
                  <a:gd name="T1" fmla="*/ 2604 h 2604"/>
                  <a:gd name="T2" fmla="*/ 693 w 2683"/>
                  <a:gd name="T3" fmla="*/ 2071 h 2604"/>
                  <a:gd name="T4" fmla="*/ 775 w 2683"/>
                  <a:gd name="T5" fmla="*/ 1111 h 2604"/>
                  <a:gd name="T6" fmla="*/ 945 w 2683"/>
                  <a:gd name="T7" fmla="*/ 935 h 2604"/>
                  <a:gd name="T8" fmla="*/ 1062 w 2683"/>
                  <a:gd name="T9" fmla="*/ 704 h 2604"/>
                  <a:gd name="T10" fmla="*/ 1320 w 2683"/>
                  <a:gd name="T11" fmla="*/ 606 h 2604"/>
                  <a:gd name="T12" fmla="*/ 1320 w 2683"/>
                  <a:gd name="T13" fmla="*/ 589 h 2604"/>
                  <a:gd name="T14" fmla="*/ 1131 w 2683"/>
                  <a:gd name="T15" fmla="*/ 523 h 2604"/>
                  <a:gd name="T16" fmla="*/ 1015 w 2683"/>
                  <a:gd name="T17" fmla="*/ 344 h 2604"/>
                  <a:gd name="T18" fmla="*/ 1286 w 2683"/>
                  <a:gd name="T19" fmla="*/ 513 h 2604"/>
                  <a:gd name="T20" fmla="*/ 1316 w 2683"/>
                  <a:gd name="T21" fmla="*/ 408 h 2604"/>
                  <a:gd name="T22" fmla="*/ 1320 w 2683"/>
                  <a:gd name="T23" fmla="*/ 268 h 2604"/>
                  <a:gd name="T24" fmla="*/ 1362 w 2683"/>
                  <a:gd name="T25" fmla="*/ 259 h 2604"/>
                  <a:gd name="T26" fmla="*/ 1413 w 2683"/>
                  <a:gd name="T27" fmla="*/ 276 h 2604"/>
                  <a:gd name="T28" fmla="*/ 1420 w 2683"/>
                  <a:gd name="T29" fmla="*/ 430 h 2604"/>
                  <a:gd name="T30" fmla="*/ 1490 w 2683"/>
                  <a:gd name="T31" fmla="*/ 498 h 2604"/>
                  <a:gd name="T32" fmla="*/ 1675 w 2683"/>
                  <a:gd name="T33" fmla="*/ 344 h 2604"/>
                  <a:gd name="T34" fmla="*/ 1717 w 2683"/>
                  <a:gd name="T35" fmla="*/ 352 h 2604"/>
                  <a:gd name="T36" fmla="*/ 1631 w 2683"/>
                  <a:gd name="T37" fmla="*/ 503 h 2604"/>
                  <a:gd name="T38" fmla="*/ 1500 w 2683"/>
                  <a:gd name="T39" fmla="*/ 558 h 2604"/>
                  <a:gd name="T40" fmla="*/ 1447 w 2683"/>
                  <a:gd name="T41" fmla="*/ 572 h 2604"/>
                  <a:gd name="T42" fmla="*/ 1734 w 2683"/>
                  <a:gd name="T43" fmla="*/ 793 h 2604"/>
                  <a:gd name="T44" fmla="*/ 1788 w 2683"/>
                  <a:gd name="T45" fmla="*/ 916 h 2604"/>
                  <a:gd name="T46" fmla="*/ 1958 w 2683"/>
                  <a:gd name="T47" fmla="*/ 1094 h 2604"/>
                  <a:gd name="T48" fmla="*/ 2022 w 2683"/>
                  <a:gd name="T49" fmla="*/ 1377 h 2604"/>
                  <a:gd name="T50" fmla="*/ 2031 w 2683"/>
                  <a:gd name="T51" fmla="*/ 1538 h 2604"/>
                  <a:gd name="T52" fmla="*/ 2031 w 2683"/>
                  <a:gd name="T53" fmla="*/ 1969 h 2604"/>
                  <a:gd name="T54" fmla="*/ 2200 w 2683"/>
                  <a:gd name="T55" fmla="*/ 2587 h 2604"/>
                  <a:gd name="T56" fmla="*/ 2683 w 2683"/>
                  <a:gd name="T57" fmla="*/ 1597 h 2604"/>
                  <a:gd name="T58" fmla="*/ 2559 w 2683"/>
                  <a:gd name="T59" fmla="*/ 1018 h 2604"/>
                  <a:gd name="T60" fmla="*/ 2439 w 2683"/>
                  <a:gd name="T61" fmla="*/ 816 h 2604"/>
                  <a:gd name="T62" fmla="*/ 2329 w 2683"/>
                  <a:gd name="T63" fmla="*/ 680 h 2604"/>
                  <a:gd name="T64" fmla="*/ 2291 w 2683"/>
                  <a:gd name="T65" fmla="*/ 634 h 2604"/>
                  <a:gd name="T66" fmla="*/ 1909 w 2683"/>
                  <a:gd name="T67" fmla="*/ 363 h 2604"/>
                  <a:gd name="T68" fmla="*/ 51 w 2683"/>
                  <a:gd name="T69" fmla="*/ 1318 h 2604"/>
                  <a:gd name="T70" fmla="*/ 34 w 2683"/>
                  <a:gd name="T71" fmla="*/ 1429 h 2604"/>
                  <a:gd name="T72" fmla="*/ 273 w 2683"/>
                  <a:gd name="T73" fmla="*/ 2339 h 2604"/>
                  <a:gd name="T74" fmla="*/ 359 w 2683"/>
                  <a:gd name="T75" fmla="*/ 2447 h 2604"/>
                  <a:gd name="T76" fmla="*/ 532 w 2683"/>
                  <a:gd name="T77" fmla="*/ 2604 h 2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83" h="2604">
                    <a:moveTo>
                      <a:pt x="532" y="2604"/>
                    </a:moveTo>
                    <a:cubicBezTo>
                      <a:pt x="596" y="2558"/>
                      <a:pt x="692" y="2200"/>
                      <a:pt x="693" y="2071"/>
                    </a:cubicBezTo>
                    <a:cubicBezTo>
                      <a:pt x="696" y="1808"/>
                      <a:pt x="665" y="1336"/>
                      <a:pt x="775" y="1111"/>
                    </a:cubicBezTo>
                    <a:cubicBezTo>
                      <a:pt x="824" y="1010"/>
                      <a:pt x="891" y="987"/>
                      <a:pt x="945" y="935"/>
                    </a:cubicBezTo>
                    <a:cubicBezTo>
                      <a:pt x="1017" y="866"/>
                      <a:pt x="924" y="808"/>
                      <a:pt x="1062" y="704"/>
                    </a:cubicBezTo>
                    <a:cubicBezTo>
                      <a:pt x="1131" y="652"/>
                      <a:pt x="1203" y="606"/>
                      <a:pt x="1320" y="606"/>
                    </a:cubicBezTo>
                    <a:lnTo>
                      <a:pt x="1320" y="589"/>
                    </a:lnTo>
                    <a:cubicBezTo>
                      <a:pt x="1241" y="571"/>
                      <a:pt x="1192" y="564"/>
                      <a:pt x="1131" y="523"/>
                    </a:cubicBezTo>
                    <a:cubicBezTo>
                      <a:pt x="1049" y="468"/>
                      <a:pt x="1015" y="428"/>
                      <a:pt x="1015" y="344"/>
                    </a:cubicBezTo>
                    <a:cubicBezTo>
                      <a:pt x="1144" y="344"/>
                      <a:pt x="1115" y="513"/>
                      <a:pt x="1286" y="513"/>
                    </a:cubicBezTo>
                    <a:cubicBezTo>
                      <a:pt x="1324" y="513"/>
                      <a:pt x="1310" y="452"/>
                      <a:pt x="1316" y="408"/>
                    </a:cubicBezTo>
                    <a:cubicBezTo>
                      <a:pt x="1323" y="363"/>
                      <a:pt x="1320" y="314"/>
                      <a:pt x="1320" y="268"/>
                    </a:cubicBezTo>
                    <a:cubicBezTo>
                      <a:pt x="1353" y="265"/>
                      <a:pt x="1340" y="259"/>
                      <a:pt x="1362" y="259"/>
                    </a:cubicBezTo>
                    <a:cubicBezTo>
                      <a:pt x="1378" y="259"/>
                      <a:pt x="1389" y="271"/>
                      <a:pt x="1413" y="276"/>
                    </a:cubicBezTo>
                    <a:cubicBezTo>
                      <a:pt x="1413" y="336"/>
                      <a:pt x="1415" y="382"/>
                      <a:pt x="1420" y="430"/>
                    </a:cubicBezTo>
                    <a:cubicBezTo>
                      <a:pt x="1428" y="513"/>
                      <a:pt x="1410" y="526"/>
                      <a:pt x="1490" y="498"/>
                    </a:cubicBezTo>
                    <a:cubicBezTo>
                      <a:pt x="1608" y="456"/>
                      <a:pt x="1641" y="344"/>
                      <a:pt x="1675" y="344"/>
                    </a:cubicBezTo>
                    <a:cubicBezTo>
                      <a:pt x="1698" y="344"/>
                      <a:pt x="1699" y="348"/>
                      <a:pt x="1717" y="352"/>
                    </a:cubicBezTo>
                    <a:cubicBezTo>
                      <a:pt x="1733" y="417"/>
                      <a:pt x="1694" y="444"/>
                      <a:pt x="1631" y="503"/>
                    </a:cubicBezTo>
                    <a:cubicBezTo>
                      <a:pt x="1568" y="562"/>
                      <a:pt x="1544" y="551"/>
                      <a:pt x="1500" y="558"/>
                    </a:cubicBezTo>
                    <a:cubicBezTo>
                      <a:pt x="1483" y="560"/>
                      <a:pt x="1467" y="568"/>
                      <a:pt x="1447" y="572"/>
                    </a:cubicBezTo>
                    <a:cubicBezTo>
                      <a:pt x="1482" y="621"/>
                      <a:pt x="1689" y="653"/>
                      <a:pt x="1734" y="793"/>
                    </a:cubicBezTo>
                    <a:cubicBezTo>
                      <a:pt x="1750" y="846"/>
                      <a:pt x="1747" y="883"/>
                      <a:pt x="1788" y="916"/>
                    </a:cubicBezTo>
                    <a:cubicBezTo>
                      <a:pt x="1855" y="969"/>
                      <a:pt x="1897" y="974"/>
                      <a:pt x="1958" y="1094"/>
                    </a:cubicBezTo>
                    <a:cubicBezTo>
                      <a:pt x="1999" y="1177"/>
                      <a:pt x="2023" y="1255"/>
                      <a:pt x="2022" y="1377"/>
                    </a:cubicBezTo>
                    <a:cubicBezTo>
                      <a:pt x="2022" y="1434"/>
                      <a:pt x="2031" y="1471"/>
                      <a:pt x="2031" y="1538"/>
                    </a:cubicBezTo>
                    <a:lnTo>
                      <a:pt x="2031" y="1969"/>
                    </a:lnTo>
                    <a:cubicBezTo>
                      <a:pt x="2040" y="2142"/>
                      <a:pt x="2064" y="2496"/>
                      <a:pt x="2200" y="2587"/>
                    </a:cubicBezTo>
                    <a:cubicBezTo>
                      <a:pt x="2428" y="2435"/>
                      <a:pt x="2683" y="1983"/>
                      <a:pt x="2683" y="1597"/>
                    </a:cubicBezTo>
                    <a:cubicBezTo>
                      <a:pt x="2683" y="1366"/>
                      <a:pt x="2642" y="1192"/>
                      <a:pt x="2559" y="1018"/>
                    </a:cubicBezTo>
                    <a:cubicBezTo>
                      <a:pt x="2523" y="943"/>
                      <a:pt x="2483" y="882"/>
                      <a:pt x="2439" y="816"/>
                    </a:cubicBezTo>
                    <a:lnTo>
                      <a:pt x="2329" y="680"/>
                    </a:lnTo>
                    <a:cubicBezTo>
                      <a:pt x="2311" y="661"/>
                      <a:pt x="2309" y="653"/>
                      <a:pt x="2291" y="634"/>
                    </a:cubicBezTo>
                    <a:cubicBezTo>
                      <a:pt x="2202" y="536"/>
                      <a:pt x="2028" y="419"/>
                      <a:pt x="1909" y="363"/>
                    </a:cubicBezTo>
                    <a:cubicBezTo>
                      <a:pt x="1129" y="0"/>
                      <a:pt x="199" y="480"/>
                      <a:pt x="51" y="1318"/>
                    </a:cubicBezTo>
                    <a:cubicBezTo>
                      <a:pt x="44" y="1353"/>
                      <a:pt x="37" y="1398"/>
                      <a:pt x="34" y="1429"/>
                    </a:cubicBezTo>
                    <a:cubicBezTo>
                      <a:pt x="0" y="1758"/>
                      <a:pt x="90" y="2062"/>
                      <a:pt x="273" y="2339"/>
                    </a:cubicBezTo>
                    <a:cubicBezTo>
                      <a:pt x="309" y="2393"/>
                      <a:pt x="328" y="2407"/>
                      <a:pt x="359" y="2447"/>
                    </a:cubicBezTo>
                    <a:cubicBezTo>
                      <a:pt x="401" y="2501"/>
                      <a:pt x="474" y="2574"/>
                      <a:pt x="532" y="26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4" name="Freeform 13"/>
              <p:cNvSpPr>
                <a:spLocks noEditPoints="1"/>
              </p:cNvSpPr>
              <p:nvPr/>
            </p:nvSpPr>
            <p:spPr bwMode="auto">
              <a:xfrm>
                <a:off x="4208463" y="1784351"/>
                <a:ext cx="668338" cy="698500"/>
              </a:xfrm>
              <a:custGeom>
                <a:avLst/>
                <a:gdLst>
                  <a:gd name="T0" fmla="*/ 1575 w 2879"/>
                  <a:gd name="T1" fmla="*/ 2823 h 2992"/>
                  <a:gd name="T2" fmla="*/ 1761 w 2879"/>
                  <a:gd name="T3" fmla="*/ 2882 h 2992"/>
                  <a:gd name="T4" fmla="*/ 1321 w 2879"/>
                  <a:gd name="T5" fmla="*/ 2857 h 2992"/>
                  <a:gd name="T6" fmla="*/ 1355 w 2879"/>
                  <a:gd name="T7" fmla="*/ 2848 h 2992"/>
                  <a:gd name="T8" fmla="*/ 1524 w 2879"/>
                  <a:gd name="T9" fmla="*/ 2798 h 2992"/>
                  <a:gd name="T10" fmla="*/ 1363 w 2879"/>
                  <a:gd name="T11" fmla="*/ 2798 h 2992"/>
                  <a:gd name="T12" fmla="*/ 1316 w 2879"/>
                  <a:gd name="T13" fmla="*/ 2911 h 2992"/>
                  <a:gd name="T14" fmla="*/ 1160 w 2879"/>
                  <a:gd name="T15" fmla="*/ 2772 h 2992"/>
                  <a:gd name="T16" fmla="*/ 1084 w 2879"/>
                  <a:gd name="T17" fmla="*/ 2874 h 2992"/>
                  <a:gd name="T18" fmla="*/ 1143 w 2879"/>
                  <a:gd name="T19" fmla="*/ 2755 h 2992"/>
                  <a:gd name="T20" fmla="*/ 1084 w 2879"/>
                  <a:gd name="T21" fmla="*/ 2874 h 2992"/>
                  <a:gd name="T22" fmla="*/ 1599 w 2879"/>
                  <a:gd name="T23" fmla="*/ 2806 h 2992"/>
                  <a:gd name="T24" fmla="*/ 1837 w 2879"/>
                  <a:gd name="T25" fmla="*/ 2730 h 2992"/>
                  <a:gd name="T26" fmla="*/ 1803 w 2879"/>
                  <a:gd name="T27" fmla="*/ 2815 h 2992"/>
                  <a:gd name="T28" fmla="*/ 1710 w 2879"/>
                  <a:gd name="T29" fmla="*/ 2815 h 2992"/>
                  <a:gd name="T30" fmla="*/ 1427 w 2879"/>
                  <a:gd name="T31" fmla="*/ 2339 h 2992"/>
                  <a:gd name="T32" fmla="*/ 1311 w 2879"/>
                  <a:gd name="T33" fmla="*/ 1892 h 2992"/>
                  <a:gd name="T34" fmla="*/ 1346 w 2879"/>
                  <a:gd name="T35" fmla="*/ 1665 h 2992"/>
                  <a:gd name="T36" fmla="*/ 1457 w 2879"/>
                  <a:gd name="T37" fmla="*/ 1886 h 2992"/>
                  <a:gd name="T38" fmla="*/ 1511 w 2879"/>
                  <a:gd name="T39" fmla="*/ 2100 h 2992"/>
                  <a:gd name="T40" fmla="*/ 1627 w 2879"/>
                  <a:gd name="T41" fmla="*/ 2196 h 2992"/>
                  <a:gd name="T42" fmla="*/ 1479 w 2879"/>
                  <a:gd name="T43" fmla="*/ 2701 h 2992"/>
                  <a:gd name="T44" fmla="*/ 1353 w 2879"/>
                  <a:gd name="T45" fmla="*/ 2165 h 2992"/>
                  <a:gd name="T46" fmla="*/ 965 w 2879"/>
                  <a:gd name="T47" fmla="*/ 2696 h 2992"/>
                  <a:gd name="T48" fmla="*/ 329 w 2879"/>
                  <a:gd name="T49" fmla="*/ 2283 h 2992"/>
                  <a:gd name="T50" fmla="*/ 442 w 2879"/>
                  <a:gd name="T51" fmla="*/ 514 h 2992"/>
                  <a:gd name="T52" fmla="*/ 2390 w 2879"/>
                  <a:gd name="T53" fmla="*/ 467 h 2992"/>
                  <a:gd name="T54" fmla="*/ 2537 w 2879"/>
                  <a:gd name="T55" fmla="*/ 2304 h 2992"/>
                  <a:gd name="T56" fmla="*/ 1914 w 2879"/>
                  <a:gd name="T57" fmla="*/ 2696 h 2992"/>
                  <a:gd name="T58" fmla="*/ 2068 w 2879"/>
                  <a:gd name="T59" fmla="*/ 2270 h 2992"/>
                  <a:gd name="T60" fmla="*/ 1812 w 2879"/>
                  <a:gd name="T61" fmla="*/ 1308 h 2992"/>
                  <a:gd name="T62" fmla="*/ 1679 w 2879"/>
                  <a:gd name="T63" fmla="*/ 1601 h 2992"/>
                  <a:gd name="T64" fmla="*/ 1770 w 2879"/>
                  <a:gd name="T65" fmla="*/ 2095 h 2992"/>
                  <a:gd name="T66" fmla="*/ 1685 w 2879"/>
                  <a:gd name="T67" fmla="*/ 2493 h 2992"/>
                  <a:gd name="T68" fmla="*/ 1383 w 2879"/>
                  <a:gd name="T69" fmla="*/ 1607 h 2992"/>
                  <a:gd name="T70" fmla="*/ 1228 w 2879"/>
                  <a:gd name="T71" fmla="*/ 2442 h 2992"/>
                  <a:gd name="T72" fmla="*/ 1135 w 2879"/>
                  <a:gd name="T73" fmla="*/ 1849 h 2992"/>
                  <a:gd name="T74" fmla="*/ 958 w 2879"/>
                  <a:gd name="T75" fmla="*/ 1385 h 2992"/>
                  <a:gd name="T76" fmla="*/ 677 w 2879"/>
                  <a:gd name="T77" fmla="*/ 2535 h 2992"/>
                  <a:gd name="T78" fmla="*/ 914 w 2879"/>
                  <a:gd name="T79" fmla="*/ 2806 h 2992"/>
                  <a:gd name="T80" fmla="*/ 1934 w 2879"/>
                  <a:gd name="T81" fmla="*/ 2911 h 2992"/>
                  <a:gd name="T82" fmla="*/ 2320 w 2879"/>
                  <a:gd name="T83" fmla="*/ 2603 h 2992"/>
                  <a:gd name="T84" fmla="*/ 2523 w 2879"/>
                  <a:gd name="T85" fmla="*/ 520 h 2992"/>
                  <a:gd name="T86" fmla="*/ 1516 w 2879"/>
                  <a:gd name="T87" fmla="*/ 29 h 2992"/>
                  <a:gd name="T88" fmla="*/ 408 w 2879"/>
                  <a:gd name="T89" fmla="*/ 463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9" h="2992">
                    <a:moveTo>
                      <a:pt x="1549" y="2908"/>
                    </a:moveTo>
                    <a:lnTo>
                      <a:pt x="1549" y="2823"/>
                    </a:lnTo>
                    <a:lnTo>
                      <a:pt x="1575" y="2823"/>
                    </a:lnTo>
                    <a:cubicBezTo>
                      <a:pt x="1577" y="2850"/>
                      <a:pt x="1583" y="2853"/>
                      <a:pt x="1583" y="2882"/>
                    </a:cubicBezTo>
                    <a:cubicBezTo>
                      <a:pt x="1583" y="2908"/>
                      <a:pt x="1573" y="2905"/>
                      <a:pt x="1549" y="2908"/>
                    </a:cubicBezTo>
                    <a:close/>
                    <a:moveTo>
                      <a:pt x="1761" y="2882"/>
                    </a:moveTo>
                    <a:cubicBezTo>
                      <a:pt x="1750" y="2860"/>
                      <a:pt x="1753" y="2873"/>
                      <a:pt x="1753" y="2840"/>
                    </a:cubicBezTo>
                    <a:cubicBezTo>
                      <a:pt x="1813" y="2845"/>
                      <a:pt x="1781" y="2880"/>
                      <a:pt x="1761" y="2882"/>
                    </a:cubicBezTo>
                    <a:close/>
                    <a:moveTo>
                      <a:pt x="1321" y="2857"/>
                    </a:moveTo>
                    <a:lnTo>
                      <a:pt x="1321" y="2806"/>
                    </a:lnTo>
                    <a:lnTo>
                      <a:pt x="1346" y="2806"/>
                    </a:lnTo>
                    <a:cubicBezTo>
                      <a:pt x="1348" y="2829"/>
                      <a:pt x="1350" y="2829"/>
                      <a:pt x="1355" y="2848"/>
                    </a:cubicBezTo>
                    <a:cubicBezTo>
                      <a:pt x="1341" y="2850"/>
                      <a:pt x="1328" y="2848"/>
                      <a:pt x="1321" y="2857"/>
                    </a:cubicBezTo>
                    <a:close/>
                    <a:moveTo>
                      <a:pt x="1363" y="2798"/>
                    </a:moveTo>
                    <a:lnTo>
                      <a:pt x="1524" y="2798"/>
                    </a:lnTo>
                    <a:cubicBezTo>
                      <a:pt x="1504" y="2840"/>
                      <a:pt x="1521" y="2884"/>
                      <a:pt x="1524" y="2925"/>
                    </a:cubicBezTo>
                    <a:lnTo>
                      <a:pt x="1338" y="2925"/>
                    </a:lnTo>
                    <a:cubicBezTo>
                      <a:pt x="1376" y="2868"/>
                      <a:pt x="1399" y="2865"/>
                      <a:pt x="1363" y="2798"/>
                    </a:cubicBezTo>
                    <a:close/>
                    <a:moveTo>
                      <a:pt x="1287" y="2874"/>
                    </a:moveTo>
                    <a:cubicBezTo>
                      <a:pt x="1307" y="2879"/>
                      <a:pt x="1312" y="2882"/>
                      <a:pt x="1338" y="2882"/>
                    </a:cubicBezTo>
                    <a:cubicBezTo>
                      <a:pt x="1331" y="2906"/>
                      <a:pt x="1340" y="2897"/>
                      <a:pt x="1316" y="2911"/>
                    </a:cubicBezTo>
                    <a:cubicBezTo>
                      <a:pt x="1275" y="2934"/>
                      <a:pt x="1165" y="2927"/>
                      <a:pt x="1143" y="2882"/>
                    </a:cubicBezTo>
                    <a:cubicBezTo>
                      <a:pt x="1135" y="2866"/>
                      <a:pt x="1139" y="2855"/>
                      <a:pt x="1145" y="2835"/>
                    </a:cubicBezTo>
                    <a:cubicBezTo>
                      <a:pt x="1153" y="2811"/>
                      <a:pt x="1158" y="2797"/>
                      <a:pt x="1160" y="2772"/>
                    </a:cubicBezTo>
                    <a:lnTo>
                      <a:pt x="1312" y="2783"/>
                    </a:lnTo>
                    <a:cubicBezTo>
                      <a:pt x="1289" y="2816"/>
                      <a:pt x="1287" y="2814"/>
                      <a:pt x="1287" y="2874"/>
                    </a:cubicBezTo>
                    <a:close/>
                    <a:moveTo>
                      <a:pt x="1084" y="2874"/>
                    </a:moveTo>
                    <a:cubicBezTo>
                      <a:pt x="1021" y="2874"/>
                      <a:pt x="1025" y="2869"/>
                      <a:pt x="974" y="2857"/>
                    </a:cubicBezTo>
                    <a:lnTo>
                      <a:pt x="1036" y="2731"/>
                    </a:lnTo>
                    <a:cubicBezTo>
                      <a:pt x="1070" y="2739"/>
                      <a:pt x="1099" y="2754"/>
                      <a:pt x="1143" y="2755"/>
                    </a:cubicBezTo>
                    <a:cubicBezTo>
                      <a:pt x="1125" y="2800"/>
                      <a:pt x="1149" y="2744"/>
                      <a:pt x="1122" y="2776"/>
                    </a:cubicBezTo>
                    <a:cubicBezTo>
                      <a:pt x="1104" y="2798"/>
                      <a:pt x="1114" y="2769"/>
                      <a:pt x="1116" y="2807"/>
                    </a:cubicBezTo>
                    <a:cubicBezTo>
                      <a:pt x="1118" y="2844"/>
                      <a:pt x="1120" y="2874"/>
                      <a:pt x="1084" y="2874"/>
                    </a:cubicBezTo>
                    <a:close/>
                    <a:moveTo>
                      <a:pt x="1736" y="2899"/>
                    </a:moveTo>
                    <a:cubicBezTo>
                      <a:pt x="1699" y="2908"/>
                      <a:pt x="1632" y="2924"/>
                      <a:pt x="1592" y="2925"/>
                    </a:cubicBezTo>
                    <a:cubicBezTo>
                      <a:pt x="1607" y="2859"/>
                      <a:pt x="1616" y="2924"/>
                      <a:pt x="1599" y="2806"/>
                    </a:cubicBezTo>
                    <a:cubicBezTo>
                      <a:pt x="1592" y="2802"/>
                      <a:pt x="1584" y="2800"/>
                      <a:pt x="1581" y="2800"/>
                    </a:cubicBezTo>
                    <a:lnTo>
                      <a:pt x="1558" y="2789"/>
                    </a:lnTo>
                    <a:cubicBezTo>
                      <a:pt x="1664" y="2765"/>
                      <a:pt x="1744" y="2775"/>
                      <a:pt x="1837" y="2730"/>
                    </a:cubicBezTo>
                    <a:lnTo>
                      <a:pt x="1888" y="2857"/>
                    </a:lnTo>
                    <a:cubicBezTo>
                      <a:pt x="1864" y="2869"/>
                      <a:pt x="1833" y="2876"/>
                      <a:pt x="1803" y="2882"/>
                    </a:cubicBezTo>
                    <a:lnTo>
                      <a:pt x="1803" y="2815"/>
                    </a:lnTo>
                    <a:cubicBezTo>
                      <a:pt x="1759" y="2811"/>
                      <a:pt x="1788" y="2804"/>
                      <a:pt x="1744" y="2815"/>
                    </a:cubicBezTo>
                    <a:cubicBezTo>
                      <a:pt x="1756" y="2797"/>
                      <a:pt x="1767" y="2781"/>
                      <a:pt x="1778" y="2764"/>
                    </a:cubicBezTo>
                    <a:cubicBezTo>
                      <a:pt x="1738" y="2773"/>
                      <a:pt x="1722" y="2778"/>
                      <a:pt x="1710" y="2815"/>
                    </a:cubicBezTo>
                    <a:cubicBezTo>
                      <a:pt x="1701" y="2846"/>
                      <a:pt x="1719" y="2868"/>
                      <a:pt x="1736" y="2899"/>
                    </a:cubicBezTo>
                    <a:close/>
                    <a:moveTo>
                      <a:pt x="1353" y="2165"/>
                    </a:moveTo>
                    <a:cubicBezTo>
                      <a:pt x="1390" y="2221"/>
                      <a:pt x="1360" y="2325"/>
                      <a:pt x="1427" y="2339"/>
                    </a:cubicBezTo>
                    <a:cubicBezTo>
                      <a:pt x="1434" y="2077"/>
                      <a:pt x="1373" y="2191"/>
                      <a:pt x="1342" y="2121"/>
                    </a:cubicBezTo>
                    <a:cubicBezTo>
                      <a:pt x="1327" y="2045"/>
                      <a:pt x="1349" y="2044"/>
                      <a:pt x="1358" y="1989"/>
                    </a:cubicBezTo>
                    <a:cubicBezTo>
                      <a:pt x="1365" y="1942"/>
                      <a:pt x="1321" y="1950"/>
                      <a:pt x="1311" y="1892"/>
                    </a:cubicBezTo>
                    <a:cubicBezTo>
                      <a:pt x="1357" y="1820"/>
                      <a:pt x="1435" y="1869"/>
                      <a:pt x="1428" y="1793"/>
                    </a:cubicBezTo>
                    <a:cubicBezTo>
                      <a:pt x="1395" y="1772"/>
                      <a:pt x="1337" y="1792"/>
                      <a:pt x="1316" y="1759"/>
                    </a:cubicBezTo>
                    <a:cubicBezTo>
                      <a:pt x="1296" y="1727"/>
                      <a:pt x="1329" y="1682"/>
                      <a:pt x="1346" y="1665"/>
                    </a:cubicBezTo>
                    <a:cubicBezTo>
                      <a:pt x="1395" y="1679"/>
                      <a:pt x="1376" y="1680"/>
                      <a:pt x="1400" y="1719"/>
                    </a:cubicBezTo>
                    <a:cubicBezTo>
                      <a:pt x="1515" y="1731"/>
                      <a:pt x="1523" y="1715"/>
                      <a:pt x="1625" y="1757"/>
                    </a:cubicBezTo>
                    <a:cubicBezTo>
                      <a:pt x="1634" y="1916"/>
                      <a:pt x="1547" y="1882"/>
                      <a:pt x="1457" y="1886"/>
                    </a:cubicBezTo>
                    <a:cubicBezTo>
                      <a:pt x="1427" y="1888"/>
                      <a:pt x="1405" y="1892"/>
                      <a:pt x="1385" y="1909"/>
                    </a:cubicBezTo>
                    <a:cubicBezTo>
                      <a:pt x="1409" y="1929"/>
                      <a:pt x="1409" y="1927"/>
                      <a:pt x="1448" y="1935"/>
                    </a:cubicBezTo>
                    <a:cubicBezTo>
                      <a:pt x="1533" y="1952"/>
                      <a:pt x="1492" y="2005"/>
                      <a:pt x="1511" y="2100"/>
                    </a:cubicBezTo>
                    <a:cubicBezTo>
                      <a:pt x="1550" y="2041"/>
                      <a:pt x="1523" y="1991"/>
                      <a:pt x="1577" y="1967"/>
                    </a:cubicBezTo>
                    <a:cubicBezTo>
                      <a:pt x="1610" y="2042"/>
                      <a:pt x="1601" y="2076"/>
                      <a:pt x="1577" y="2149"/>
                    </a:cubicBezTo>
                    <a:cubicBezTo>
                      <a:pt x="1617" y="2174"/>
                      <a:pt x="1618" y="2137"/>
                      <a:pt x="1627" y="2196"/>
                    </a:cubicBezTo>
                    <a:cubicBezTo>
                      <a:pt x="1638" y="2274"/>
                      <a:pt x="1612" y="2358"/>
                      <a:pt x="1557" y="2407"/>
                    </a:cubicBezTo>
                    <a:cubicBezTo>
                      <a:pt x="1497" y="2459"/>
                      <a:pt x="1503" y="2425"/>
                      <a:pt x="1502" y="2535"/>
                    </a:cubicBezTo>
                    <a:cubicBezTo>
                      <a:pt x="1502" y="2594"/>
                      <a:pt x="1503" y="2655"/>
                      <a:pt x="1479" y="2701"/>
                    </a:cubicBezTo>
                    <a:cubicBezTo>
                      <a:pt x="1383" y="2681"/>
                      <a:pt x="1423" y="2605"/>
                      <a:pt x="1425" y="2434"/>
                    </a:cubicBezTo>
                    <a:cubicBezTo>
                      <a:pt x="1366" y="2389"/>
                      <a:pt x="1294" y="2369"/>
                      <a:pt x="1302" y="2221"/>
                    </a:cubicBezTo>
                    <a:cubicBezTo>
                      <a:pt x="1305" y="2178"/>
                      <a:pt x="1313" y="2169"/>
                      <a:pt x="1353" y="2165"/>
                    </a:cubicBezTo>
                    <a:close/>
                    <a:moveTo>
                      <a:pt x="677" y="2535"/>
                    </a:moveTo>
                    <a:cubicBezTo>
                      <a:pt x="685" y="2563"/>
                      <a:pt x="678" y="2547"/>
                      <a:pt x="699" y="2565"/>
                    </a:cubicBezTo>
                    <a:cubicBezTo>
                      <a:pt x="752" y="2611"/>
                      <a:pt x="903" y="2695"/>
                      <a:pt x="965" y="2696"/>
                    </a:cubicBezTo>
                    <a:cubicBezTo>
                      <a:pt x="959" y="2722"/>
                      <a:pt x="954" y="2721"/>
                      <a:pt x="948" y="2747"/>
                    </a:cubicBezTo>
                    <a:cubicBezTo>
                      <a:pt x="896" y="2746"/>
                      <a:pt x="791" y="2693"/>
                      <a:pt x="755" y="2669"/>
                    </a:cubicBezTo>
                    <a:cubicBezTo>
                      <a:pt x="589" y="2561"/>
                      <a:pt x="451" y="2449"/>
                      <a:pt x="329" y="2283"/>
                    </a:cubicBezTo>
                    <a:cubicBezTo>
                      <a:pt x="91" y="1958"/>
                      <a:pt x="5" y="1570"/>
                      <a:pt x="97" y="1150"/>
                    </a:cubicBezTo>
                    <a:cubicBezTo>
                      <a:pt x="143" y="940"/>
                      <a:pt x="268" y="687"/>
                      <a:pt x="421" y="535"/>
                    </a:cubicBezTo>
                    <a:cubicBezTo>
                      <a:pt x="430" y="526"/>
                      <a:pt x="434" y="523"/>
                      <a:pt x="442" y="514"/>
                    </a:cubicBezTo>
                    <a:cubicBezTo>
                      <a:pt x="504" y="446"/>
                      <a:pt x="576" y="385"/>
                      <a:pt x="652" y="334"/>
                    </a:cubicBezTo>
                    <a:cubicBezTo>
                      <a:pt x="1121" y="23"/>
                      <a:pt x="1735" y="0"/>
                      <a:pt x="2203" y="315"/>
                    </a:cubicBezTo>
                    <a:lnTo>
                      <a:pt x="2390" y="467"/>
                    </a:lnTo>
                    <a:cubicBezTo>
                      <a:pt x="2613" y="693"/>
                      <a:pt x="2811" y="1034"/>
                      <a:pt x="2811" y="1375"/>
                    </a:cubicBezTo>
                    <a:lnTo>
                      <a:pt x="2811" y="1528"/>
                    </a:lnTo>
                    <a:cubicBezTo>
                      <a:pt x="2811" y="1813"/>
                      <a:pt x="2667" y="2145"/>
                      <a:pt x="2537" y="2304"/>
                    </a:cubicBezTo>
                    <a:cubicBezTo>
                      <a:pt x="2493" y="2358"/>
                      <a:pt x="2460" y="2391"/>
                      <a:pt x="2411" y="2440"/>
                    </a:cubicBezTo>
                    <a:cubicBezTo>
                      <a:pt x="2306" y="2545"/>
                      <a:pt x="2055" y="2744"/>
                      <a:pt x="1922" y="2747"/>
                    </a:cubicBezTo>
                    <a:cubicBezTo>
                      <a:pt x="1917" y="2727"/>
                      <a:pt x="1914" y="2722"/>
                      <a:pt x="1914" y="2696"/>
                    </a:cubicBezTo>
                    <a:cubicBezTo>
                      <a:pt x="1995" y="2694"/>
                      <a:pt x="2114" y="2602"/>
                      <a:pt x="2176" y="2569"/>
                    </a:cubicBezTo>
                    <a:cubicBezTo>
                      <a:pt x="2169" y="2539"/>
                      <a:pt x="2155" y="2526"/>
                      <a:pt x="2142" y="2501"/>
                    </a:cubicBezTo>
                    <a:cubicBezTo>
                      <a:pt x="2102" y="2424"/>
                      <a:pt x="2080" y="2361"/>
                      <a:pt x="2068" y="2270"/>
                    </a:cubicBezTo>
                    <a:cubicBezTo>
                      <a:pt x="2051" y="2134"/>
                      <a:pt x="2024" y="1600"/>
                      <a:pt x="2024" y="1502"/>
                    </a:cubicBezTo>
                    <a:cubicBezTo>
                      <a:pt x="2024" y="1424"/>
                      <a:pt x="1992" y="1413"/>
                      <a:pt x="1945" y="1378"/>
                    </a:cubicBezTo>
                    <a:cubicBezTo>
                      <a:pt x="1914" y="1354"/>
                      <a:pt x="1853" y="1317"/>
                      <a:pt x="1812" y="1308"/>
                    </a:cubicBezTo>
                    <a:cubicBezTo>
                      <a:pt x="1769" y="1389"/>
                      <a:pt x="1656" y="1489"/>
                      <a:pt x="1575" y="1511"/>
                    </a:cubicBezTo>
                    <a:cubicBezTo>
                      <a:pt x="1583" y="1540"/>
                      <a:pt x="1596" y="1544"/>
                      <a:pt x="1621" y="1558"/>
                    </a:cubicBezTo>
                    <a:cubicBezTo>
                      <a:pt x="1654" y="1577"/>
                      <a:pt x="1652" y="1575"/>
                      <a:pt x="1679" y="1601"/>
                    </a:cubicBezTo>
                    <a:cubicBezTo>
                      <a:pt x="1722" y="1645"/>
                      <a:pt x="1728" y="1668"/>
                      <a:pt x="1742" y="1733"/>
                    </a:cubicBezTo>
                    <a:cubicBezTo>
                      <a:pt x="1753" y="1781"/>
                      <a:pt x="1762" y="1854"/>
                      <a:pt x="1761" y="1908"/>
                    </a:cubicBezTo>
                    <a:cubicBezTo>
                      <a:pt x="1761" y="1979"/>
                      <a:pt x="1770" y="2024"/>
                      <a:pt x="1770" y="2095"/>
                    </a:cubicBezTo>
                    <a:cubicBezTo>
                      <a:pt x="1770" y="2175"/>
                      <a:pt x="1761" y="2221"/>
                      <a:pt x="1761" y="2298"/>
                    </a:cubicBezTo>
                    <a:cubicBezTo>
                      <a:pt x="1762" y="2375"/>
                      <a:pt x="1746" y="2429"/>
                      <a:pt x="1744" y="2493"/>
                    </a:cubicBezTo>
                    <a:lnTo>
                      <a:pt x="1685" y="2493"/>
                    </a:lnTo>
                    <a:cubicBezTo>
                      <a:pt x="1681" y="2447"/>
                      <a:pt x="1668" y="2400"/>
                      <a:pt x="1668" y="2349"/>
                    </a:cubicBezTo>
                    <a:cubicBezTo>
                      <a:pt x="1668" y="2091"/>
                      <a:pt x="1708" y="1881"/>
                      <a:pt x="1609" y="1688"/>
                    </a:cubicBezTo>
                    <a:cubicBezTo>
                      <a:pt x="1566" y="1604"/>
                      <a:pt x="1470" y="1541"/>
                      <a:pt x="1383" y="1607"/>
                    </a:cubicBezTo>
                    <a:cubicBezTo>
                      <a:pt x="1200" y="1748"/>
                      <a:pt x="1245" y="1884"/>
                      <a:pt x="1223" y="2031"/>
                    </a:cubicBezTo>
                    <a:cubicBezTo>
                      <a:pt x="1217" y="2072"/>
                      <a:pt x="1218" y="2102"/>
                      <a:pt x="1224" y="2141"/>
                    </a:cubicBezTo>
                    <a:lnTo>
                      <a:pt x="1228" y="2442"/>
                    </a:lnTo>
                    <a:cubicBezTo>
                      <a:pt x="1228" y="2487"/>
                      <a:pt x="1205" y="2500"/>
                      <a:pt x="1160" y="2501"/>
                    </a:cubicBezTo>
                    <a:cubicBezTo>
                      <a:pt x="1159" y="2465"/>
                      <a:pt x="1152" y="2467"/>
                      <a:pt x="1151" y="2425"/>
                    </a:cubicBezTo>
                    <a:lnTo>
                      <a:pt x="1135" y="1849"/>
                    </a:lnTo>
                    <a:cubicBezTo>
                      <a:pt x="1135" y="1673"/>
                      <a:pt x="1215" y="1607"/>
                      <a:pt x="1321" y="1536"/>
                    </a:cubicBezTo>
                    <a:cubicBezTo>
                      <a:pt x="1259" y="1444"/>
                      <a:pt x="1243" y="1545"/>
                      <a:pt x="1084" y="1308"/>
                    </a:cubicBezTo>
                    <a:cubicBezTo>
                      <a:pt x="1032" y="1335"/>
                      <a:pt x="1004" y="1350"/>
                      <a:pt x="958" y="1385"/>
                    </a:cubicBezTo>
                    <a:cubicBezTo>
                      <a:pt x="891" y="1434"/>
                      <a:pt x="881" y="1445"/>
                      <a:pt x="880" y="1511"/>
                    </a:cubicBezTo>
                    <a:cubicBezTo>
                      <a:pt x="878" y="1674"/>
                      <a:pt x="851" y="2123"/>
                      <a:pt x="824" y="2266"/>
                    </a:cubicBezTo>
                    <a:cubicBezTo>
                      <a:pt x="805" y="2361"/>
                      <a:pt x="772" y="2527"/>
                      <a:pt x="677" y="2535"/>
                    </a:cubicBezTo>
                    <a:close/>
                    <a:moveTo>
                      <a:pt x="0" y="1426"/>
                    </a:moveTo>
                    <a:cubicBezTo>
                      <a:pt x="0" y="1915"/>
                      <a:pt x="185" y="2298"/>
                      <a:pt x="549" y="2596"/>
                    </a:cubicBezTo>
                    <a:cubicBezTo>
                      <a:pt x="716" y="2732"/>
                      <a:pt x="761" y="2732"/>
                      <a:pt x="914" y="2806"/>
                    </a:cubicBezTo>
                    <a:cubicBezTo>
                      <a:pt x="902" y="2825"/>
                      <a:pt x="889" y="2842"/>
                      <a:pt x="889" y="2874"/>
                    </a:cubicBezTo>
                    <a:cubicBezTo>
                      <a:pt x="889" y="2941"/>
                      <a:pt x="1344" y="2992"/>
                      <a:pt x="1482" y="2992"/>
                    </a:cubicBezTo>
                    <a:cubicBezTo>
                      <a:pt x="1595" y="2992"/>
                      <a:pt x="1822" y="2950"/>
                      <a:pt x="1934" y="2911"/>
                    </a:cubicBezTo>
                    <a:cubicBezTo>
                      <a:pt x="1961" y="2902"/>
                      <a:pt x="1965" y="2897"/>
                      <a:pt x="1990" y="2891"/>
                    </a:cubicBezTo>
                    <a:cubicBezTo>
                      <a:pt x="1987" y="2857"/>
                      <a:pt x="1972" y="2841"/>
                      <a:pt x="1964" y="2806"/>
                    </a:cubicBezTo>
                    <a:cubicBezTo>
                      <a:pt x="2149" y="2709"/>
                      <a:pt x="2126" y="2751"/>
                      <a:pt x="2320" y="2603"/>
                    </a:cubicBezTo>
                    <a:cubicBezTo>
                      <a:pt x="2642" y="2357"/>
                      <a:pt x="2879" y="1923"/>
                      <a:pt x="2879" y="1477"/>
                    </a:cubicBezTo>
                    <a:cubicBezTo>
                      <a:pt x="2879" y="1164"/>
                      <a:pt x="2759" y="794"/>
                      <a:pt x="2563" y="565"/>
                    </a:cubicBezTo>
                    <a:cubicBezTo>
                      <a:pt x="2547" y="546"/>
                      <a:pt x="2538" y="540"/>
                      <a:pt x="2523" y="520"/>
                    </a:cubicBezTo>
                    <a:cubicBezTo>
                      <a:pt x="2507" y="499"/>
                      <a:pt x="2498" y="491"/>
                      <a:pt x="2479" y="471"/>
                    </a:cubicBezTo>
                    <a:cubicBezTo>
                      <a:pt x="2361" y="355"/>
                      <a:pt x="2228" y="254"/>
                      <a:pt x="2072" y="176"/>
                    </a:cubicBezTo>
                    <a:cubicBezTo>
                      <a:pt x="1922" y="101"/>
                      <a:pt x="1735" y="29"/>
                      <a:pt x="1516" y="29"/>
                    </a:cubicBezTo>
                    <a:cubicBezTo>
                      <a:pt x="1101" y="29"/>
                      <a:pt x="857" y="107"/>
                      <a:pt x="552" y="335"/>
                    </a:cubicBezTo>
                    <a:cubicBezTo>
                      <a:pt x="527" y="353"/>
                      <a:pt x="523" y="359"/>
                      <a:pt x="502" y="378"/>
                    </a:cubicBezTo>
                    <a:lnTo>
                      <a:pt x="408" y="463"/>
                    </a:lnTo>
                    <a:cubicBezTo>
                      <a:pt x="388" y="484"/>
                      <a:pt x="384" y="493"/>
                      <a:pt x="366" y="514"/>
                    </a:cubicBezTo>
                    <a:cubicBezTo>
                      <a:pt x="152" y="755"/>
                      <a:pt x="0" y="1086"/>
                      <a:pt x="0" y="1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5" name="Freeform 14"/>
              <p:cNvSpPr>
                <a:spLocks noEditPoints="1"/>
              </p:cNvSpPr>
              <p:nvPr/>
            </p:nvSpPr>
            <p:spPr bwMode="auto">
              <a:xfrm>
                <a:off x="4065588" y="1646238"/>
                <a:ext cx="969963" cy="958850"/>
              </a:xfrm>
              <a:custGeom>
                <a:avLst/>
                <a:gdLst>
                  <a:gd name="T0" fmla="*/ 2152 w 4182"/>
                  <a:gd name="T1" fmla="*/ 4022 h 4106"/>
                  <a:gd name="T2" fmla="*/ 1282 w 4182"/>
                  <a:gd name="T3" fmla="*/ 3867 h 4106"/>
                  <a:gd name="T4" fmla="*/ 834 w 4182"/>
                  <a:gd name="T5" fmla="*/ 3603 h 4106"/>
                  <a:gd name="T6" fmla="*/ 773 w 4182"/>
                  <a:gd name="T7" fmla="*/ 3546 h 4106"/>
                  <a:gd name="T8" fmla="*/ 646 w 4182"/>
                  <a:gd name="T9" fmla="*/ 3427 h 4106"/>
                  <a:gd name="T10" fmla="*/ 382 w 4182"/>
                  <a:gd name="T11" fmla="*/ 3098 h 4106"/>
                  <a:gd name="T12" fmla="*/ 94 w 4182"/>
                  <a:gd name="T13" fmla="*/ 2184 h 4106"/>
                  <a:gd name="T14" fmla="*/ 280 w 4182"/>
                  <a:gd name="T15" fmla="*/ 1211 h 4106"/>
                  <a:gd name="T16" fmla="*/ 567 w 4182"/>
                  <a:gd name="T17" fmla="*/ 769 h 4106"/>
                  <a:gd name="T18" fmla="*/ 630 w 4182"/>
                  <a:gd name="T19" fmla="*/ 713 h 4106"/>
                  <a:gd name="T20" fmla="*/ 953 w 4182"/>
                  <a:gd name="T21" fmla="*/ 427 h 4106"/>
                  <a:gd name="T22" fmla="*/ 2075 w 4182"/>
                  <a:gd name="T23" fmla="*/ 85 h 4106"/>
                  <a:gd name="T24" fmla="*/ 2939 w 4182"/>
                  <a:gd name="T25" fmla="*/ 288 h 4106"/>
                  <a:gd name="T26" fmla="*/ 3360 w 4182"/>
                  <a:gd name="T27" fmla="*/ 578 h 4106"/>
                  <a:gd name="T28" fmla="*/ 3483 w 4182"/>
                  <a:gd name="T29" fmla="*/ 700 h 4106"/>
                  <a:gd name="T30" fmla="*/ 3647 w 4182"/>
                  <a:gd name="T31" fmla="*/ 893 h 4106"/>
                  <a:gd name="T32" fmla="*/ 4023 w 4182"/>
                  <a:gd name="T33" fmla="*/ 1947 h 4106"/>
                  <a:gd name="T34" fmla="*/ 3777 w 4182"/>
                  <a:gd name="T35" fmla="*/ 3014 h 4106"/>
                  <a:gd name="T36" fmla="*/ 3473 w 4182"/>
                  <a:gd name="T37" fmla="*/ 3429 h 4106"/>
                  <a:gd name="T38" fmla="*/ 3077 w 4182"/>
                  <a:gd name="T39" fmla="*/ 3745 h 4106"/>
                  <a:gd name="T40" fmla="*/ 2914 w 4182"/>
                  <a:gd name="T41" fmla="*/ 3827 h 4106"/>
                  <a:gd name="T42" fmla="*/ 2567 w 4182"/>
                  <a:gd name="T43" fmla="*/ 3955 h 4106"/>
                  <a:gd name="T44" fmla="*/ 2152 w 4182"/>
                  <a:gd name="T45" fmla="*/ 4022 h 4106"/>
                  <a:gd name="T46" fmla="*/ 9 w 4182"/>
                  <a:gd name="T47" fmla="*/ 1880 h 4106"/>
                  <a:gd name="T48" fmla="*/ 62 w 4182"/>
                  <a:gd name="T49" fmla="*/ 2563 h 4106"/>
                  <a:gd name="T50" fmla="*/ 122 w 4182"/>
                  <a:gd name="T51" fmla="*/ 2749 h 4106"/>
                  <a:gd name="T52" fmla="*/ 480 w 4182"/>
                  <a:gd name="T53" fmla="*/ 3373 h 4106"/>
                  <a:gd name="T54" fmla="*/ 730 w 4182"/>
                  <a:gd name="T55" fmla="*/ 3623 h 4106"/>
                  <a:gd name="T56" fmla="*/ 868 w 4182"/>
                  <a:gd name="T57" fmla="*/ 3730 h 4106"/>
                  <a:gd name="T58" fmla="*/ 939 w 4182"/>
                  <a:gd name="T59" fmla="*/ 3778 h 4106"/>
                  <a:gd name="T60" fmla="*/ 1017 w 4182"/>
                  <a:gd name="T61" fmla="*/ 3827 h 4106"/>
                  <a:gd name="T62" fmla="*/ 1982 w 4182"/>
                  <a:gd name="T63" fmla="*/ 4106 h 4106"/>
                  <a:gd name="T64" fmla="*/ 2935 w 4182"/>
                  <a:gd name="T65" fmla="*/ 3917 h 4106"/>
                  <a:gd name="T66" fmla="*/ 3094 w 4182"/>
                  <a:gd name="T67" fmla="*/ 3830 h 4106"/>
                  <a:gd name="T68" fmla="*/ 3243 w 4182"/>
                  <a:gd name="T69" fmla="*/ 3733 h 4106"/>
                  <a:gd name="T70" fmla="*/ 3379 w 4182"/>
                  <a:gd name="T71" fmla="*/ 3624 h 4106"/>
                  <a:gd name="T72" fmla="*/ 3445 w 4182"/>
                  <a:gd name="T73" fmla="*/ 3571 h 4106"/>
                  <a:gd name="T74" fmla="*/ 3624 w 4182"/>
                  <a:gd name="T75" fmla="*/ 3377 h 4106"/>
                  <a:gd name="T76" fmla="*/ 3915 w 4182"/>
                  <a:gd name="T77" fmla="*/ 2932 h 4106"/>
                  <a:gd name="T78" fmla="*/ 3944 w 4182"/>
                  <a:gd name="T79" fmla="*/ 1247 h 4106"/>
                  <a:gd name="T80" fmla="*/ 3813 w 4182"/>
                  <a:gd name="T81" fmla="*/ 1006 h 4106"/>
                  <a:gd name="T82" fmla="*/ 3718 w 4182"/>
                  <a:gd name="T83" fmla="*/ 847 h 4106"/>
                  <a:gd name="T84" fmla="*/ 3470 w 4182"/>
                  <a:gd name="T85" fmla="*/ 595 h 4106"/>
                  <a:gd name="T86" fmla="*/ 3139 w 4182"/>
                  <a:gd name="T87" fmla="*/ 308 h 4106"/>
                  <a:gd name="T88" fmla="*/ 2067 w 4182"/>
                  <a:gd name="T89" fmla="*/ 0 h 4106"/>
                  <a:gd name="T90" fmla="*/ 787 w 4182"/>
                  <a:gd name="T91" fmla="*/ 439 h 4106"/>
                  <a:gd name="T92" fmla="*/ 89 w 4182"/>
                  <a:gd name="T93" fmla="*/ 1459 h 4106"/>
                  <a:gd name="T94" fmla="*/ 9 w 4182"/>
                  <a:gd name="T95" fmla="*/ 1880 h 4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82" h="4106">
                    <a:moveTo>
                      <a:pt x="2152" y="4022"/>
                    </a:moveTo>
                    <a:cubicBezTo>
                      <a:pt x="1818" y="4022"/>
                      <a:pt x="1527" y="3989"/>
                      <a:pt x="1282" y="3867"/>
                    </a:cubicBezTo>
                    <a:cubicBezTo>
                      <a:pt x="1123" y="3787"/>
                      <a:pt x="973" y="3712"/>
                      <a:pt x="834" y="3603"/>
                    </a:cubicBezTo>
                    <a:cubicBezTo>
                      <a:pt x="808" y="3583"/>
                      <a:pt x="797" y="3565"/>
                      <a:pt x="773" y="3546"/>
                    </a:cubicBezTo>
                    <a:cubicBezTo>
                      <a:pt x="711" y="3497"/>
                      <a:pt x="693" y="3468"/>
                      <a:pt x="646" y="3427"/>
                    </a:cubicBezTo>
                    <a:cubicBezTo>
                      <a:pt x="560" y="3351"/>
                      <a:pt x="442" y="3197"/>
                      <a:pt x="382" y="3098"/>
                    </a:cubicBezTo>
                    <a:cubicBezTo>
                      <a:pt x="250" y="2879"/>
                      <a:pt x="94" y="2473"/>
                      <a:pt x="94" y="2184"/>
                    </a:cubicBezTo>
                    <a:cubicBezTo>
                      <a:pt x="94" y="1799"/>
                      <a:pt x="106" y="1560"/>
                      <a:pt x="280" y="1211"/>
                    </a:cubicBezTo>
                    <a:cubicBezTo>
                      <a:pt x="334" y="1105"/>
                      <a:pt x="478" y="840"/>
                      <a:pt x="567" y="769"/>
                    </a:cubicBezTo>
                    <a:cubicBezTo>
                      <a:pt x="595" y="747"/>
                      <a:pt x="604" y="739"/>
                      <a:pt x="630" y="713"/>
                    </a:cubicBezTo>
                    <a:lnTo>
                      <a:pt x="953" y="427"/>
                    </a:lnTo>
                    <a:cubicBezTo>
                      <a:pt x="1277" y="213"/>
                      <a:pt x="1674" y="85"/>
                      <a:pt x="2075" y="85"/>
                    </a:cubicBezTo>
                    <a:cubicBezTo>
                      <a:pt x="2385" y="85"/>
                      <a:pt x="2717" y="174"/>
                      <a:pt x="2939" y="288"/>
                    </a:cubicBezTo>
                    <a:lnTo>
                      <a:pt x="3360" y="578"/>
                    </a:lnTo>
                    <a:cubicBezTo>
                      <a:pt x="3430" y="647"/>
                      <a:pt x="3408" y="610"/>
                      <a:pt x="3483" y="700"/>
                    </a:cubicBezTo>
                    <a:cubicBezTo>
                      <a:pt x="3541" y="769"/>
                      <a:pt x="3569" y="789"/>
                      <a:pt x="3647" y="893"/>
                    </a:cubicBezTo>
                    <a:cubicBezTo>
                      <a:pt x="3850" y="1164"/>
                      <a:pt x="4023" y="1591"/>
                      <a:pt x="4023" y="1947"/>
                    </a:cubicBezTo>
                    <a:cubicBezTo>
                      <a:pt x="4023" y="2470"/>
                      <a:pt x="3975" y="2614"/>
                      <a:pt x="3777" y="3014"/>
                    </a:cubicBezTo>
                    <a:cubicBezTo>
                      <a:pt x="3733" y="3103"/>
                      <a:pt x="3548" y="3369"/>
                      <a:pt x="3473" y="3429"/>
                    </a:cubicBezTo>
                    <a:cubicBezTo>
                      <a:pt x="3340" y="3534"/>
                      <a:pt x="3274" y="3636"/>
                      <a:pt x="3077" y="3745"/>
                    </a:cubicBezTo>
                    <a:cubicBezTo>
                      <a:pt x="3019" y="3777"/>
                      <a:pt x="2974" y="3800"/>
                      <a:pt x="2914" y="3827"/>
                    </a:cubicBezTo>
                    <a:cubicBezTo>
                      <a:pt x="2776" y="3889"/>
                      <a:pt x="2714" y="3912"/>
                      <a:pt x="2567" y="3955"/>
                    </a:cubicBezTo>
                    <a:cubicBezTo>
                      <a:pt x="2455" y="3988"/>
                      <a:pt x="2297" y="4022"/>
                      <a:pt x="2152" y="4022"/>
                    </a:cubicBezTo>
                    <a:close/>
                    <a:moveTo>
                      <a:pt x="9" y="1880"/>
                    </a:moveTo>
                    <a:cubicBezTo>
                      <a:pt x="9" y="2149"/>
                      <a:pt x="0" y="2296"/>
                      <a:pt x="62" y="2563"/>
                    </a:cubicBezTo>
                    <a:cubicBezTo>
                      <a:pt x="76" y="2621"/>
                      <a:pt x="99" y="2693"/>
                      <a:pt x="122" y="2749"/>
                    </a:cubicBezTo>
                    <a:cubicBezTo>
                      <a:pt x="207" y="2959"/>
                      <a:pt x="341" y="3194"/>
                      <a:pt x="480" y="3373"/>
                    </a:cubicBezTo>
                    <a:cubicBezTo>
                      <a:pt x="543" y="3455"/>
                      <a:pt x="651" y="3558"/>
                      <a:pt x="730" y="3623"/>
                    </a:cubicBezTo>
                    <a:lnTo>
                      <a:pt x="868" y="3730"/>
                    </a:lnTo>
                    <a:cubicBezTo>
                      <a:pt x="893" y="3748"/>
                      <a:pt x="914" y="3762"/>
                      <a:pt x="939" y="3778"/>
                    </a:cubicBezTo>
                    <a:cubicBezTo>
                      <a:pt x="966" y="3795"/>
                      <a:pt x="993" y="3812"/>
                      <a:pt x="1017" y="3827"/>
                    </a:cubicBezTo>
                    <a:cubicBezTo>
                      <a:pt x="1283" y="3980"/>
                      <a:pt x="1622" y="4106"/>
                      <a:pt x="1982" y="4106"/>
                    </a:cubicBezTo>
                    <a:cubicBezTo>
                      <a:pt x="2426" y="4106"/>
                      <a:pt x="2563" y="4069"/>
                      <a:pt x="2935" y="3917"/>
                    </a:cubicBezTo>
                    <a:lnTo>
                      <a:pt x="3094" y="3830"/>
                    </a:lnTo>
                    <a:cubicBezTo>
                      <a:pt x="3147" y="3801"/>
                      <a:pt x="3197" y="3767"/>
                      <a:pt x="3243" y="3733"/>
                    </a:cubicBezTo>
                    <a:lnTo>
                      <a:pt x="3379" y="3624"/>
                    </a:lnTo>
                    <a:cubicBezTo>
                      <a:pt x="3403" y="3605"/>
                      <a:pt x="3422" y="3594"/>
                      <a:pt x="3445" y="3571"/>
                    </a:cubicBezTo>
                    <a:lnTo>
                      <a:pt x="3624" y="3377"/>
                    </a:lnTo>
                    <a:cubicBezTo>
                      <a:pt x="3763" y="3205"/>
                      <a:pt x="3800" y="3163"/>
                      <a:pt x="3915" y="2932"/>
                    </a:cubicBezTo>
                    <a:cubicBezTo>
                      <a:pt x="4155" y="2453"/>
                      <a:pt x="4182" y="1744"/>
                      <a:pt x="3944" y="1247"/>
                    </a:cubicBezTo>
                    <a:lnTo>
                      <a:pt x="3813" y="1006"/>
                    </a:lnTo>
                    <a:cubicBezTo>
                      <a:pt x="3780" y="952"/>
                      <a:pt x="3753" y="896"/>
                      <a:pt x="3718" y="847"/>
                    </a:cubicBezTo>
                    <a:lnTo>
                      <a:pt x="3470" y="595"/>
                    </a:lnTo>
                    <a:cubicBezTo>
                      <a:pt x="3363" y="487"/>
                      <a:pt x="3265" y="393"/>
                      <a:pt x="3139" y="308"/>
                    </a:cubicBezTo>
                    <a:cubicBezTo>
                      <a:pt x="2870" y="127"/>
                      <a:pt x="2419" y="0"/>
                      <a:pt x="2067" y="0"/>
                    </a:cubicBezTo>
                    <a:cubicBezTo>
                      <a:pt x="1608" y="0"/>
                      <a:pt x="1130" y="165"/>
                      <a:pt x="787" y="439"/>
                    </a:cubicBezTo>
                    <a:cubicBezTo>
                      <a:pt x="457" y="703"/>
                      <a:pt x="223" y="1059"/>
                      <a:pt x="89" y="1459"/>
                    </a:cubicBezTo>
                    <a:cubicBezTo>
                      <a:pt x="52" y="1570"/>
                      <a:pt x="9" y="1739"/>
                      <a:pt x="9" y="18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6" name="Freeform 15"/>
              <p:cNvSpPr>
                <a:spLocks noEditPoints="1"/>
              </p:cNvSpPr>
              <p:nvPr/>
            </p:nvSpPr>
            <p:spPr bwMode="auto">
              <a:xfrm>
                <a:off x="4570413" y="2382838"/>
                <a:ext cx="298450" cy="184150"/>
              </a:xfrm>
              <a:custGeom>
                <a:avLst/>
                <a:gdLst>
                  <a:gd name="T0" fmla="*/ 781 w 1287"/>
                  <a:gd name="T1" fmla="*/ 444 h 788"/>
                  <a:gd name="T2" fmla="*/ 1067 w 1287"/>
                  <a:gd name="T3" fmla="*/ 69 h 788"/>
                  <a:gd name="T4" fmla="*/ 1118 w 1287"/>
                  <a:gd name="T5" fmla="*/ 128 h 788"/>
                  <a:gd name="T6" fmla="*/ 1228 w 1287"/>
                  <a:gd name="T7" fmla="*/ 204 h 788"/>
                  <a:gd name="T8" fmla="*/ 1236 w 1287"/>
                  <a:gd name="T9" fmla="*/ 187 h 788"/>
                  <a:gd name="T10" fmla="*/ 1278 w 1287"/>
                  <a:gd name="T11" fmla="*/ 86 h 788"/>
                  <a:gd name="T12" fmla="*/ 1168 w 1287"/>
                  <a:gd name="T13" fmla="*/ 103 h 788"/>
                  <a:gd name="T14" fmla="*/ 997 w 1287"/>
                  <a:gd name="T15" fmla="*/ 101 h 788"/>
                  <a:gd name="T16" fmla="*/ 728 w 1287"/>
                  <a:gd name="T17" fmla="*/ 306 h 788"/>
                  <a:gd name="T18" fmla="*/ 779 w 1287"/>
                  <a:gd name="T19" fmla="*/ 433 h 788"/>
                  <a:gd name="T20" fmla="*/ 711 w 1287"/>
                  <a:gd name="T21" fmla="*/ 314 h 788"/>
                  <a:gd name="T22" fmla="*/ 398 w 1287"/>
                  <a:gd name="T23" fmla="*/ 450 h 788"/>
                  <a:gd name="T24" fmla="*/ 329 w 1287"/>
                  <a:gd name="T25" fmla="*/ 484 h 788"/>
                  <a:gd name="T26" fmla="*/ 152 w 1287"/>
                  <a:gd name="T27" fmla="*/ 534 h 788"/>
                  <a:gd name="T28" fmla="*/ 203 w 1287"/>
                  <a:gd name="T29" fmla="*/ 721 h 788"/>
                  <a:gd name="T30" fmla="*/ 102 w 1287"/>
                  <a:gd name="T31" fmla="*/ 543 h 788"/>
                  <a:gd name="T32" fmla="*/ 0 w 1287"/>
                  <a:gd name="T33" fmla="*/ 534 h 788"/>
                  <a:gd name="T34" fmla="*/ 42 w 1287"/>
                  <a:gd name="T35" fmla="*/ 560 h 788"/>
                  <a:gd name="T36" fmla="*/ 220 w 1287"/>
                  <a:gd name="T37" fmla="*/ 534 h 788"/>
                  <a:gd name="T38" fmla="*/ 313 w 1287"/>
                  <a:gd name="T39" fmla="*/ 729 h 788"/>
                  <a:gd name="T40" fmla="*/ 406 w 1287"/>
                  <a:gd name="T41" fmla="*/ 678 h 788"/>
                  <a:gd name="T42" fmla="*/ 421 w 1287"/>
                  <a:gd name="T43" fmla="*/ 630 h 788"/>
                  <a:gd name="T44" fmla="*/ 474 w 1287"/>
                  <a:gd name="T45" fmla="*/ 458 h 788"/>
                  <a:gd name="T46" fmla="*/ 584 w 1287"/>
                  <a:gd name="T47" fmla="*/ 628 h 788"/>
                  <a:gd name="T48" fmla="*/ 686 w 1287"/>
                  <a:gd name="T49" fmla="*/ 619 h 788"/>
                  <a:gd name="T50" fmla="*/ 609 w 1287"/>
                  <a:gd name="T51" fmla="*/ 501 h 788"/>
                  <a:gd name="T52" fmla="*/ 821 w 1287"/>
                  <a:gd name="T53" fmla="*/ 534 h 788"/>
                  <a:gd name="T54" fmla="*/ 838 w 1287"/>
                  <a:gd name="T55" fmla="*/ 271 h 788"/>
                  <a:gd name="T56" fmla="*/ 940 w 1287"/>
                  <a:gd name="T57" fmla="*/ 450 h 788"/>
                  <a:gd name="T58" fmla="*/ 1049 w 1287"/>
                  <a:gd name="T59" fmla="*/ 264 h 788"/>
                  <a:gd name="T60" fmla="*/ 957 w 1287"/>
                  <a:gd name="T61" fmla="*/ 297 h 788"/>
                  <a:gd name="T62" fmla="*/ 948 w 1287"/>
                  <a:gd name="T63" fmla="*/ 221 h 788"/>
                  <a:gd name="T64" fmla="*/ 897 w 1287"/>
                  <a:gd name="T65" fmla="*/ 213 h 788"/>
                  <a:gd name="T66" fmla="*/ 982 w 1287"/>
                  <a:gd name="T67" fmla="*/ 145 h 788"/>
                  <a:gd name="T68" fmla="*/ 1228 w 1287"/>
                  <a:gd name="T69" fmla="*/ 204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7" h="788">
                    <a:moveTo>
                      <a:pt x="779" y="441"/>
                    </a:moveTo>
                    <a:lnTo>
                      <a:pt x="781" y="444"/>
                    </a:lnTo>
                    <a:cubicBezTo>
                      <a:pt x="781" y="444"/>
                      <a:pt x="778" y="442"/>
                      <a:pt x="779" y="441"/>
                    </a:cubicBezTo>
                    <a:close/>
                    <a:moveTo>
                      <a:pt x="1067" y="69"/>
                    </a:moveTo>
                    <a:cubicBezTo>
                      <a:pt x="1103" y="70"/>
                      <a:pt x="1119" y="73"/>
                      <a:pt x="1134" y="94"/>
                    </a:cubicBezTo>
                    <a:cubicBezTo>
                      <a:pt x="1128" y="119"/>
                      <a:pt x="1131" y="108"/>
                      <a:pt x="1118" y="128"/>
                    </a:cubicBezTo>
                    <a:cubicBezTo>
                      <a:pt x="1087" y="120"/>
                      <a:pt x="1071" y="104"/>
                      <a:pt x="1067" y="69"/>
                    </a:cubicBezTo>
                    <a:close/>
                    <a:moveTo>
                      <a:pt x="1228" y="204"/>
                    </a:moveTo>
                    <a:cubicBezTo>
                      <a:pt x="1197" y="204"/>
                      <a:pt x="1151" y="208"/>
                      <a:pt x="1134" y="145"/>
                    </a:cubicBezTo>
                    <a:lnTo>
                      <a:pt x="1236" y="187"/>
                    </a:lnTo>
                    <a:cubicBezTo>
                      <a:pt x="1285" y="186"/>
                      <a:pt x="1287" y="147"/>
                      <a:pt x="1287" y="94"/>
                    </a:cubicBezTo>
                    <a:lnTo>
                      <a:pt x="1278" y="86"/>
                    </a:lnTo>
                    <a:cubicBezTo>
                      <a:pt x="1254" y="104"/>
                      <a:pt x="1262" y="85"/>
                      <a:pt x="1261" y="128"/>
                    </a:cubicBezTo>
                    <a:cubicBezTo>
                      <a:pt x="1227" y="110"/>
                      <a:pt x="1223" y="103"/>
                      <a:pt x="1168" y="103"/>
                    </a:cubicBezTo>
                    <a:cubicBezTo>
                      <a:pt x="1185" y="67"/>
                      <a:pt x="1186" y="58"/>
                      <a:pt x="1177" y="18"/>
                    </a:cubicBezTo>
                    <a:cubicBezTo>
                      <a:pt x="1101" y="0"/>
                      <a:pt x="1032" y="42"/>
                      <a:pt x="997" y="101"/>
                    </a:cubicBezTo>
                    <a:cubicBezTo>
                      <a:pt x="973" y="143"/>
                      <a:pt x="994" y="128"/>
                      <a:pt x="952" y="149"/>
                    </a:cubicBezTo>
                    <a:cubicBezTo>
                      <a:pt x="891" y="179"/>
                      <a:pt x="764" y="296"/>
                      <a:pt x="728" y="306"/>
                    </a:cubicBezTo>
                    <a:lnTo>
                      <a:pt x="762" y="323"/>
                    </a:lnTo>
                    <a:cubicBezTo>
                      <a:pt x="765" y="356"/>
                      <a:pt x="776" y="400"/>
                      <a:pt x="779" y="433"/>
                    </a:cubicBezTo>
                    <a:cubicBezTo>
                      <a:pt x="741" y="413"/>
                      <a:pt x="721" y="392"/>
                      <a:pt x="686" y="374"/>
                    </a:cubicBezTo>
                    <a:cubicBezTo>
                      <a:pt x="696" y="354"/>
                      <a:pt x="705" y="339"/>
                      <a:pt x="711" y="314"/>
                    </a:cubicBezTo>
                    <a:cubicBezTo>
                      <a:pt x="687" y="327"/>
                      <a:pt x="665" y="337"/>
                      <a:pt x="638" y="351"/>
                    </a:cubicBezTo>
                    <a:cubicBezTo>
                      <a:pt x="545" y="401"/>
                      <a:pt x="522" y="421"/>
                      <a:pt x="398" y="450"/>
                    </a:cubicBezTo>
                    <a:cubicBezTo>
                      <a:pt x="405" y="534"/>
                      <a:pt x="425" y="404"/>
                      <a:pt x="466" y="577"/>
                    </a:cubicBezTo>
                    <a:cubicBezTo>
                      <a:pt x="379" y="531"/>
                      <a:pt x="382" y="491"/>
                      <a:pt x="329" y="484"/>
                    </a:cubicBezTo>
                    <a:cubicBezTo>
                      <a:pt x="287" y="478"/>
                      <a:pt x="268" y="491"/>
                      <a:pt x="233" y="497"/>
                    </a:cubicBezTo>
                    <a:cubicBezTo>
                      <a:pt x="181" y="506"/>
                      <a:pt x="165" y="486"/>
                      <a:pt x="152" y="534"/>
                    </a:cubicBezTo>
                    <a:cubicBezTo>
                      <a:pt x="181" y="537"/>
                      <a:pt x="183" y="541"/>
                      <a:pt x="203" y="551"/>
                    </a:cubicBezTo>
                    <a:cubicBezTo>
                      <a:pt x="203" y="623"/>
                      <a:pt x="216" y="664"/>
                      <a:pt x="203" y="721"/>
                    </a:cubicBezTo>
                    <a:cubicBezTo>
                      <a:pt x="173" y="728"/>
                      <a:pt x="175" y="729"/>
                      <a:pt x="135" y="729"/>
                    </a:cubicBezTo>
                    <a:cubicBezTo>
                      <a:pt x="121" y="700"/>
                      <a:pt x="102" y="589"/>
                      <a:pt x="102" y="543"/>
                    </a:cubicBezTo>
                    <a:cubicBezTo>
                      <a:pt x="142" y="539"/>
                      <a:pt x="116" y="555"/>
                      <a:pt x="135" y="518"/>
                    </a:cubicBezTo>
                    <a:cubicBezTo>
                      <a:pt x="103" y="518"/>
                      <a:pt x="28" y="528"/>
                      <a:pt x="0" y="534"/>
                    </a:cubicBezTo>
                    <a:lnTo>
                      <a:pt x="0" y="560"/>
                    </a:lnTo>
                    <a:lnTo>
                      <a:pt x="42" y="560"/>
                    </a:lnTo>
                    <a:cubicBezTo>
                      <a:pt x="42" y="675"/>
                      <a:pt x="45" y="788"/>
                      <a:pt x="166" y="760"/>
                    </a:cubicBezTo>
                    <a:cubicBezTo>
                      <a:pt x="291" y="731"/>
                      <a:pt x="222" y="614"/>
                      <a:pt x="220" y="534"/>
                    </a:cubicBezTo>
                    <a:cubicBezTo>
                      <a:pt x="250" y="528"/>
                      <a:pt x="248" y="526"/>
                      <a:pt x="288" y="526"/>
                    </a:cubicBezTo>
                    <a:cubicBezTo>
                      <a:pt x="318" y="657"/>
                      <a:pt x="328" y="555"/>
                      <a:pt x="313" y="729"/>
                    </a:cubicBezTo>
                    <a:cubicBezTo>
                      <a:pt x="354" y="720"/>
                      <a:pt x="351" y="712"/>
                      <a:pt x="406" y="712"/>
                    </a:cubicBezTo>
                    <a:lnTo>
                      <a:pt x="406" y="678"/>
                    </a:lnTo>
                    <a:cubicBezTo>
                      <a:pt x="354" y="677"/>
                      <a:pt x="338" y="656"/>
                      <a:pt x="330" y="560"/>
                    </a:cubicBezTo>
                    <a:cubicBezTo>
                      <a:pt x="364" y="578"/>
                      <a:pt x="392" y="604"/>
                      <a:pt x="421" y="630"/>
                    </a:cubicBezTo>
                    <a:cubicBezTo>
                      <a:pt x="494" y="693"/>
                      <a:pt x="484" y="673"/>
                      <a:pt x="525" y="670"/>
                    </a:cubicBezTo>
                    <a:cubicBezTo>
                      <a:pt x="518" y="589"/>
                      <a:pt x="474" y="546"/>
                      <a:pt x="474" y="458"/>
                    </a:cubicBezTo>
                    <a:cubicBezTo>
                      <a:pt x="491" y="450"/>
                      <a:pt x="504" y="446"/>
                      <a:pt x="525" y="441"/>
                    </a:cubicBezTo>
                    <a:cubicBezTo>
                      <a:pt x="531" y="514"/>
                      <a:pt x="584" y="547"/>
                      <a:pt x="584" y="628"/>
                    </a:cubicBezTo>
                    <a:cubicBezTo>
                      <a:pt x="556" y="638"/>
                      <a:pt x="578" y="617"/>
                      <a:pt x="559" y="653"/>
                    </a:cubicBezTo>
                    <a:cubicBezTo>
                      <a:pt x="621" y="648"/>
                      <a:pt x="618" y="619"/>
                      <a:pt x="686" y="619"/>
                    </a:cubicBezTo>
                    <a:lnTo>
                      <a:pt x="686" y="585"/>
                    </a:lnTo>
                    <a:cubicBezTo>
                      <a:pt x="641" y="584"/>
                      <a:pt x="647" y="581"/>
                      <a:pt x="609" y="501"/>
                    </a:cubicBezTo>
                    <a:cubicBezTo>
                      <a:pt x="599" y="478"/>
                      <a:pt x="564" y="384"/>
                      <a:pt x="628" y="403"/>
                    </a:cubicBezTo>
                    <a:cubicBezTo>
                      <a:pt x="686" y="420"/>
                      <a:pt x="739" y="533"/>
                      <a:pt x="821" y="534"/>
                    </a:cubicBezTo>
                    <a:cubicBezTo>
                      <a:pt x="821" y="435"/>
                      <a:pt x="782" y="377"/>
                      <a:pt x="804" y="280"/>
                    </a:cubicBezTo>
                    <a:lnTo>
                      <a:pt x="838" y="271"/>
                    </a:lnTo>
                    <a:lnTo>
                      <a:pt x="938" y="393"/>
                    </a:lnTo>
                    <a:cubicBezTo>
                      <a:pt x="955" y="421"/>
                      <a:pt x="941" y="401"/>
                      <a:pt x="940" y="450"/>
                    </a:cubicBezTo>
                    <a:cubicBezTo>
                      <a:pt x="1024" y="405"/>
                      <a:pt x="1066" y="358"/>
                      <a:pt x="1118" y="323"/>
                    </a:cubicBezTo>
                    <a:cubicBezTo>
                      <a:pt x="1114" y="316"/>
                      <a:pt x="1049" y="209"/>
                      <a:pt x="1049" y="264"/>
                    </a:cubicBezTo>
                    <a:cubicBezTo>
                      <a:pt x="1048" y="315"/>
                      <a:pt x="1063" y="359"/>
                      <a:pt x="991" y="365"/>
                    </a:cubicBezTo>
                    <a:cubicBezTo>
                      <a:pt x="979" y="317"/>
                      <a:pt x="967" y="336"/>
                      <a:pt x="957" y="297"/>
                    </a:cubicBezTo>
                    <a:cubicBezTo>
                      <a:pt x="990" y="297"/>
                      <a:pt x="991" y="300"/>
                      <a:pt x="1016" y="306"/>
                    </a:cubicBezTo>
                    <a:cubicBezTo>
                      <a:pt x="1015" y="253"/>
                      <a:pt x="991" y="231"/>
                      <a:pt x="948" y="221"/>
                    </a:cubicBezTo>
                    <a:lnTo>
                      <a:pt x="948" y="272"/>
                    </a:lnTo>
                    <a:cubicBezTo>
                      <a:pt x="909" y="263"/>
                      <a:pt x="898" y="258"/>
                      <a:pt x="897" y="213"/>
                    </a:cubicBezTo>
                    <a:cubicBezTo>
                      <a:pt x="962" y="198"/>
                      <a:pt x="958" y="208"/>
                      <a:pt x="1016" y="213"/>
                    </a:cubicBezTo>
                    <a:cubicBezTo>
                      <a:pt x="1015" y="161"/>
                      <a:pt x="1005" y="179"/>
                      <a:pt x="982" y="145"/>
                    </a:cubicBezTo>
                    <a:cubicBezTo>
                      <a:pt x="1051" y="112"/>
                      <a:pt x="1133" y="224"/>
                      <a:pt x="1134" y="289"/>
                    </a:cubicBezTo>
                    <a:cubicBezTo>
                      <a:pt x="1164" y="281"/>
                      <a:pt x="1211" y="229"/>
                      <a:pt x="1228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7" name="Freeform 16"/>
              <p:cNvSpPr>
                <a:spLocks noEditPoints="1"/>
              </p:cNvSpPr>
              <p:nvPr/>
            </p:nvSpPr>
            <p:spPr bwMode="auto">
              <a:xfrm>
                <a:off x="4165600" y="2305051"/>
                <a:ext cx="212725" cy="219075"/>
              </a:xfrm>
              <a:custGeom>
                <a:avLst/>
                <a:gdLst>
                  <a:gd name="T0" fmla="*/ 770 w 914"/>
                  <a:gd name="T1" fmla="*/ 779 h 937"/>
                  <a:gd name="T2" fmla="*/ 796 w 914"/>
                  <a:gd name="T3" fmla="*/ 686 h 937"/>
                  <a:gd name="T4" fmla="*/ 855 w 914"/>
                  <a:gd name="T5" fmla="*/ 720 h 937"/>
                  <a:gd name="T6" fmla="*/ 770 w 914"/>
                  <a:gd name="T7" fmla="*/ 779 h 937"/>
                  <a:gd name="T8" fmla="*/ 677 w 914"/>
                  <a:gd name="T9" fmla="*/ 712 h 937"/>
                  <a:gd name="T10" fmla="*/ 728 w 914"/>
                  <a:gd name="T11" fmla="*/ 618 h 937"/>
                  <a:gd name="T12" fmla="*/ 677 w 914"/>
                  <a:gd name="T13" fmla="*/ 712 h 937"/>
                  <a:gd name="T14" fmla="*/ 421 w 914"/>
                  <a:gd name="T15" fmla="*/ 642 h 937"/>
                  <a:gd name="T16" fmla="*/ 381 w 914"/>
                  <a:gd name="T17" fmla="*/ 618 h 937"/>
                  <a:gd name="T18" fmla="*/ 388 w 914"/>
                  <a:gd name="T19" fmla="*/ 600 h 937"/>
                  <a:gd name="T20" fmla="*/ 415 w 914"/>
                  <a:gd name="T21" fmla="*/ 542 h 937"/>
                  <a:gd name="T22" fmla="*/ 482 w 914"/>
                  <a:gd name="T23" fmla="*/ 576 h 937"/>
                  <a:gd name="T24" fmla="*/ 421 w 914"/>
                  <a:gd name="T25" fmla="*/ 642 h 937"/>
                  <a:gd name="T26" fmla="*/ 447 w 914"/>
                  <a:gd name="T27" fmla="*/ 510 h 937"/>
                  <a:gd name="T28" fmla="*/ 533 w 914"/>
                  <a:gd name="T29" fmla="*/ 500 h 937"/>
                  <a:gd name="T30" fmla="*/ 499 w 914"/>
                  <a:gd name="T31" fmla="*/ 559 h 937"/>
                  <a:gd name="T32" fmla="*/ 447 w 914"/>
                  <a:gd name="T33" fmla="*/ 510 h 937"/>
                  <a:gd name="T34" fmla="*/ 0 w 914"/>
                  <a:gd name="T35" fmla="*/ 136 h 937"/>
                  <a:gd name="T36" fmla="*/ 180 w 914"/>
                  <a:gd name="T37" fmla="*/ 231 h 937"/>
                  <a:gd name="T38" fmla="*/ 279 w 914"/>
                  <a:gd name="T39" fmla="*/ 212 h 937"/>
                  <a:gd name="T40" fmla="*/ 228 w 914"/>
                  <a:gd name="T41" fmla="*/ 280 h 937"/>
                  <a:gd name="T42" fmla="*/ 322 w 914"/>
                  <a:gd name="T43" fmla="*/ 271 h 937"/>
                  <a:gd name="T44" fmla="*/ 247 w 914"/>
                  <a:gd name="T45" fmla="*/ 350 h 937"/>
                  <a:gd name="T46" fmla="*/ 152 w 914"/>
                  <a:gd name="T47" fmla="*/ 390 h 937"/>
                  <a:gd name="T48" fmla="*/ 245 w 914"/>
                  <a:gd name="T49" fmla="*/ 491 h 937"/>
                  <a:gd name="T50" fmla="*/ 290 w 914"/>
                  <a:gd name="T51" fmla="*/ 409 h 937"/>
                  <a:gd name="T52" fmla="*/ 372 w 914"/>
                  <a:gd name="T53" fmla="*/ 339 h 937"/>
                  <a:gd name="T54" fmla="*/ 364 w 914"/>
                  <a:gd name="T55" fmla="*/ 432 h 937"/>
                  <a:gd name="T56" fmla="*/ 440 w 914"/>
                  <a:gd name="T57" fmla="*/ 398 h 937"/>
                  <a:gd name="T58" fmla="*/ 346 w 914"/>
                  <a:gd name="T59" fmla="*/ 532 h 937"/>
                  <a:gd name="T60" fmla="*/ 288 w 914"/>
                  <a:gd name="T61" fmla="*/ 551 h 937"/>
                  <a:gd name="T62" fmla="*/ 491 w 914"/>
                  <a:gd name="T63" fmla="*/ 720 h 937"/>
                  <a:gd name="T64" fmla="*/ 474 w 914"/>
                  <a:gd name="T65" fmla="*/ 678 h 937"/>
                  <a:gd name="T66" fmla="*/ 584 w 914"/>
                  <a:gd name="T67" fmla="*/ 551 h 937"/>
                  <a:gd name="T68" fmla="*/ 643 w 914"/>
                  <a:gd name="T69" fmla="*/ 576 h 937"/>
                  <a:gd name="T70" fmla="*/ 601 w 914"/>
                  <a:gd name="T71" fmla="*/ 813 h 937"/>
                  <a:gd name="T72" fmla="*/ 711 w 914"/>
                  <a:gd name="T73" fmla="*/ 745 h 937"/>
                  <a:gd name="T74" fmla="*/ 688 w 914"/>
                  <a:gd name="T75" fmla="*/ 850 h 937"/>
                  <a:gd name="T76" fmla="*/ 914 w 914"/>
                  <a:gd name="T77" fmla="*/ 737 h 937"/>
                  <a:gd name="T78" fmla="*/ 830 w 914"/>
                  <a:gd name="T79" fmla="*/ 678 h 937"/>
                  <a:gd name="T80" fmla="*/ 747 w 914"/>
                  <a:gd name="T81" fmla="*/ 617 h 937"/>
                  <a:gd name="T82" fmla="*/ 661 w 914"/>
                  <a:gd name="T83" fmla="*/ 559 h 937"/>
                  <a:gd name="T84" fmla="*/ 539 w 914"/>
                  <a:gd name="T85" fmla="*/ 468 h 937"/>
                  <a:gd name="T86" fmla="*/ 505 w 914"/>
                  <a:gd name="T87" fmla="*/ 427 h 937"/>
                  <a:gd name="T88" fmla="*/ 464 w 914"/>
                  <a:gd name="T89" fmla="*/ 400 h 937"/>
                  <a:gd name="T90" fmla="*/ 332 w 914"/>
                  <a:gd name="T91" fmla="*/ 244 h 937"/>
                  <a:gd name="T92" fmla="*/ 291 w 914"/>
                  <a:gd name="T93" fmla="*/ 208 h 937"/>
                  <a:gd name="T94" fmla="*/ 228 w 914"/>
                  <a:gd name="T95" fmla="*/ 119 h 937"/>
                  <a:gd name="T96" fmla="*/ 175 w 914"/>
                  <a:gd name="T97" fmla="*/ 201 h 937"/>
                  <a:gd name="T98" fmla="*/ 76 w 914"/>
                  <a:gd name="T99" fmla="*/ 237 h 937"/>
                  <a:gd name="T100" fmla="*/ 39 w 914"/>
                  <a:gd name="T101" fmla="*/ 191 h 937"/>
                  <a:gd name="T102" fmla="*/ 228 w 914"/>
                  <a:gd name="T103" fmla="*/ 110 h 937"/>
                  <a:gd name="T104" fmla="*/ 169 w 914"/>
                  <a:gd name="T105" fmla="*/ 0 h 937"/>
                  <a:gd name="T106" fmla="*/ 134 w 914"/>
                  <a:gd name="T107" fmla="*/ 41 h 937"/>
                  <a:gd name="T108" fmla="*/ 117 w 914"/>
                  <a:gd name="T109" fmla="*/ 58 h 937"/>
                  <a:gd name="T110" fmla="*/ 0 w 914"/>
                  <a:gd name="T111" fmla="*/ 13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4" h="937">
                    <a:moveTo>
                      <a:pt x="770" y="779"/>
                    </a:moveTo>
                    <a:cubicBezTo>
                      <a:pt x="781" y="756"/>
                      <a:pt x="795" y="719"/>
                      <a:pt x="796" y="686"/>
                    </a:cubicBezTo>
                    <a:cubicBezTo>
                      <a:pt x="852" y="686"/>
                      <a:pt x="838" y="687"/>
                      <a:pt x="855" y="720"/>
                    </a:cubicBezTo>
                    <a:lnTo>
                      <a:pt x="770" y="779"/>
                    </a:lnTo>
                    <a:close/>
                    <a:moveTo>
                      <a:pt x="677" y="712"/>
                    </a:moveTo>
                    <a:cubicBezTo>
                      <a:pt x="684" y="634"/>
                      <a:pt x="696" y="626"/>
                      <a:pt x="728" y="618"/>
                    </a:cubicBezTo>
                    <a:cubicBezTo>
                      <a:pt x="734" y="646"/>
                      <a:pt x="758" y="693"/>
                      <a:pt x="677" y="712"/>
                    </a:cubicBezTo>
                    <a:close/>
                    <a:moveTo>
                      <a:pt x="421" y="642"/>
                    </a:moveTo>
                    <a:cubicBezTo>
                      <a:pt x="399" y="627"/>
                      <a:pt x="412" y="627"/>
                      <a:pt x="381" y="618"/>
                    </a:cubicBezTo>
                    <a:cubicBezTo>
                      <a:pt x="383" y="614"/>
                      <a:pt x="387" y="603"/>
                      <a:pt x="388" y="600"/>
                    </a:cubicBezTo>
                    <a:cubicBezTo>
                      <a:pt x="416" y="544"/>
                      <a:pt x="411" y="591"/>
                      <a:pt x="415" y="542"/>
                    </a:cubicBezTo>
                    <a:cubicBezTo>
                      <a:pt x="466" y="543"/>
                      <a:pt x="448" y="553"/>
                      <a:pt x="482" y="576"/>
                    </a:cubicBezTo>
                    <a:lnTo>
                      <a:pt x="421" y="642"/>
                    </a:lnTo>
                    <a:close/>
                    <a:moveTo>
                      <a:pt x="447" y="510"/>
                    </a:moveTo>
                    <a:cubicBezTo>
                      <a:pt x="449" y="508"/>
                      <a:pt x="533" y="433"/>
                      <a:pt x="533" y="500"/>
                    </a:cubicBezTo>
                    <a:cubicBezTo>
                      <a:pt x="533" y="515"/>
                      <a:pt x="508" y="547"/>
                      <a:pt x="499" y="559"/>
                    </a:cubicBezTo>
                    <a:lnTo>
                      <a:pt x="447" y="510"/>
                    </a:lnTo>
                    <a:close/>
                    <a:moveTo>
                      <a:pt x="0" y="136"/>
                    </a:moveTo>
                    <a:cubicBezTo>
                      <a:pt x="0" y="253"/>
                      <a:pt x="70" y="313"/>
                      <a:pt x="180" y="231"/>
                    </a:cubicBezTo>
                    <a:cubicBezTo>
                      <a:pt x="215" y="204"/>
                      <a:pt x="223" y="212"/>
                      <a:pt x="279" y="212"/>
                    </a:cubicBezTo>
                    <a:cubicBezTo>
                      <a:pt x="255" y="246"/>
                      <a:pt x="242" y="223"/>
                      <a:pt x="228" y="280"/>
                    </a:cubicBezTo>
                    <a:cubicBezTo>
                      <a:pt x="265" y="279"/>
                      <a:pt x="275" y="271"/>
                      <a:pt x="322" y="271"/>
                    </a:cubicBezTo>
                    <a:cubicBezTo>
                      <a:pt x="310" y="321"/>
                      <a:pt x="280" y="319"/>
                      <a:pt x="247" y="350"/>
                    </a:cubicBezTo>
                    <a:cubicBezTo>
                      <a:pt x="174" y="419"/>
                      <a:pt x="221" y="391"/>
                      <a:pt x="152" y="390"/>
                    </a:cubicBezTo>
                    <a:cubicBezTo>
                      <a:pt x="156" y="432"/>
                      <a:pt x="224" y="486"/>
                      <a:pt x="245" y="491"/>
                    </a:cubicBezTo>
                    <a:cubicBezTo>
                      <a:pt x="232" y="433"/>
                      <a:pt x="252" y="442"/>
                      <a:pt x="290" y="409"/>
                    </a:cubicBezTo>
                    <a:cubicBezTo>
                      <a:pt x="326" y="378"/>
                      <a:pt x="327" y="363"/>
                      <a:pt x="372" y="339"/>
                    </a:cubicBezTo>
                    <a:cubicBezTo>
                      <a:pt x="372" y="386"/>
                      <a:pt x="367" y="397"/>
                      <a:pt x="364" y="432"/>
                    </a:cubicBezTo>
                    <a:cubicBezTo>
                      <a:pt x="438" y="397"/>
                      <a:pt x="398" y="402"/>
                      <a:pt x="440" y="398"/>
                    </a:cubicBezTo>
                    <a:cubicBezTo>
                      <a:pt x="436" y="449"/>
                      <a:pt x="387" y="495"/>
                      <a:pt x="346" y="532"/>
                    </a:cubicBezTo>
                    <a:cubicBezTo>
                      <a:pt x="322" y="554"/>
                      <a:pt x="330" y="551"/>
                      <a:pt x="288" y="551"/>
                    </a:cubicBezTo>
                    <a:cubicBezTo>
                      <a:pt x="316" y="593"/>
                      <a:pt x="445" y="709"/>
                      <a:pt x="491" y="720"/>
                    </a:cubicBezTo>
                    <a:cubicBezTo>
                      <a:pt x="488" y="684"/>
                      <a:pt x="492" y="705"/>
                      <a:pt x="474" y="678"/>
                    </a:cubicBezTo>
                    <a:cubicBezTo>
                      <a:pt x="513" y="667"/>
                      <a:pt x="565" y="586"/>
                      <a:pt x="584" y="551"/>
                    </a:cubicBezTo>
                    <a:cubicBezTo>
                      <a:pt x="604" y="561"/>
                      <a:pt x="623" y="565"/>
                      <a:pt x="643" y="576"/>
                    </a:cubicBezTo>
                    <a:cubicBezTo>
                      <a:pt x="615" y="696"/>
                      <a:pt x="591" y="697"/>
                      <a:pt x="601" y="813"/>
                    </a:cubicBezTo>
                    <a:cubicBezTo>
                      <a:pt x="655" y="800"/>
                      <a:pt x="658" y="760"/>
                      <a:pt x="711" y="745"/>
                    </a:cubicBezTo>
                    <a:cubicBezTo>
                      <a:pt x="707" y="763"/>
                      <a:pt x="687" y="838"/>
                      <a:pt x="688" y="850"/>
                    </a:cubicBezTo>
                    <a:cubicBezTo>
                      <a:pt x="695" y="937"/>
                      <a:pt x="793" y="765"/>
                      <a:pt x="914" y="737"/>
                    </a:cubicBezTo>
                    <a:cubicBezTo>
                      <a:pt x="910" y="689"/>
                      <a:pt x="877" y="682"/>
                      <a:pt x="830" y="678"/>
                    </a:cubicBezTo>
                    <a:cubicBezTo>
                      <a:pt x="826" y="643"/>
                      <a:pt x="828" y="647"/>
                      <a:pt x="747" y="617"/>
                    </a:cubicBezTo>
                    <a:cubicBezTo>
                      <a:pt x="696" y="598"/>
                      <a:pt x="754" y="617"/>
                      <a:pt x="661" y="559"/>
                    </a:cubicBezTo>
                    <a:lnTo>
                      <a:pt x="539" y="468"/>
                    </a:lnTo>
                    <a:cubicBezTo>
                      <a:pt x="518" y="450"/>
                      <a:pt x="528" y="447"/>
                      <a:pt x="505" y="427"/>
                    </a:cubicBezTo>
                    <a:cubicBezTo>
                      <a:pt x="493" y="418"/>
                      <a:pt x="474" y="409"/>
                      <a:pt x="464" y="400"/>
                    </a:cubicBezTo>
                    <a:cubicBezTo>
                      <a:pt x="442" y="380"/>
                      <a:pt x="389" y="297"/>
                      <a:pt x="332" y="244"/>
                    </a:cubicBezTo>
                    <a:cubicBezTo>
                      <a:pt x="319" y="231"/>
                      <a:pt x="300" y="219"/>
                      <a:pt x="291" y="208"/>
                    </a:cubicBezTo>
                    <a:cubicBezTo>
                      <a:pt x="261" y="168"/>
                      <a:pt x="287" y="158"/>
                      <a:pt x="228" y="119"/>
                    </a:cubicBezTo>
                    <a:cubicBezTo>
                      <a:pt x="228" y="186"/>
                      <a:pt x="225" y="176"/>
                      <a:pt x="175" y="201"/>
                    </a:cubicBezTo>
                    <a:cubicBezTo>
                      <a:pt x="140" y="218"/>
                      <a:pt x="125" y="237"/>
                      <a:pt x="76" y="237"/>
                    </a:cubicBezTo>
                    <a:cubicBezTo>
                      <a:pt x="50" y="237"/>
                      <a:pt x="35" y="210"/>
                      <a:pt x="39" y="191"/>
                    </a:cubicBezTo>
                    <a:cubicBezTo>
                      <a:pt x="48" y="156"/>
                      <a:pt x="162" y="79"/>
                      <a:pt x="228" y="110"/>
                    </a:cubicBezTo>
                    <a:cubicBezTo>
                      <a:pt x="223" y="86"/>
                      <a:pt x="185" y="12"/>
                      <a:pt x="169" y="0"/>
                    </a:cubicBezTo>
                    <a:cubicBezTo>
                      <a:pt x="125" y="12"/>
                      <a:pt x="158" y="6"/>
                      <a:pt x="134" y="41"/>
                    </a:cubicBezTo>
                    <a:cubicBezTo>
                      <a:pt x="126" y="54"/>
                      <a:pt x="133" y="47"/>
                      <a:pt x="117" y="58"/>
                    </a:cubicBezTo>
                    <a:cubicBezTo>
                      <a:pt x="84" y="84"/>
                      <a:pt x="0" y="102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Freeform 17"/>
              <p:cNvSpPr>
                <a:spLocks noEditPoints="1"/>
              </p:cNvSpPr>
              <p:nvPr/>
            </p:nvSpPr>
            <p:spPr bwMode="auto">
              <a:xfrm>
                <a:off x="4154488" y="1903413"/>
                <a:ext cx="77788" cy="103188"/>
              </a:xfrm>
              <a:custGeom>
                <a:avLst/>
                <a:gdLst>
                  <a:gd name="T0" fmla="*/ 169 w 339"/>
                  <a:gd name="T1" fmla="*/ 304 h 445"/>
                  <a:gd name="T2" fmla="*/ 172 w 339"/>
                  <a:gd name="T3" fmla="*/ 307 h 445"/>
                  <a:gd name="T4" fmla="*/ 169 w 339"/>
                  <a:gd name="T5" fmla="*/ 304 h 445"/>
                  <a:gd name="T6" fmla="*/ 195 w 339"/>
                  <a:gd name="T7" fmla="*/ 228 h 445"/>
                  <a:gd name="T8" fmla="*/ 254 w 339"/>
                  <a:gd name="T9" fmla="*/ 245 h 445"/>
                  <a:gd name="T10" fmla="*/ 195 w 339"/>
                  <a:gd name="T11" fmla="*/ 304 h 445"/>
                  <a:gd name="T12" fmla="*/ 222 w 339"/>
                  <a:gd name="T13" fmla="*/ 272 h 445"/>
                  <a:gd name="T14" fmla="*/ 195 w 339"/>
                  <a:gd name="T15" fmla="*/ 228 h 445"/>
                  <a:gd name="T16" fmla="*/ 119 w 339"/>
                  <a:gd name="T17" fmla="*/ 144 h 445"/>
                  <a:gd name="T18" fmla="*/ 152 w 339"/>
                  <a:gd name="T19" fmla="*/ 177 h 445"/>
                  <a:gd name="T20" fmla="*/ 119 w 339"/>
                  <a:gd name="T21" fmla="*/ 144 h 445"/>
                  <a:gd name="T22" fmla="*/ 271 w 339"/>
                  <a:gd name="T23" fmla="*/ 203 h 445"/>
                  <a:gd name="T24" fmla="*/ 246 w 339"/>
                  <a:gd name="T25" fmla="*/ 203 h 445"/>
                  <a:gd name="T26" fmla="*/ 262 w 339"/>
                  <a:gd name="T27" fmla="*/ 59 h 445"/>
                  <a:gd name="T28" fmla="*/ 271 w 339"/>
                  <a:gd name="T29" fmla="*/ 203 h 445"/>
                  <a:gd name="T30" fmla="*/ 0 w 339"/>
                  <a:gd name="T31" fmla="*/ 220 h 445"/>
                  <a:gd name="T32" fmla="*/ 59 w 339"/>
                  <a:gd name="T33" fmla="*/ 211 h 445"/>
                  <a:gd name="T34" fmla="*/ 117 w 339"/>
                  <a:gd name="T35" fmla="*/ 264 h 445"/>
                  <a:gd name="T36" fmla="*/ 93 w 339"/>
                  <a:gd name="T37" fmla="*/ 338 h 445"/>
                  <a:gd name="T38" fmla="*/ 25 w 339"/>
                  <a:gd name="T39" fmla="*/ 313 h 445"/>
                  <a:gd name="T40" fmla="*/ 19 w 339"/>
                  <a:gd name="T41" fmla="*/ 386 h 445"/>
                  <a:gd name="T42" fmla="*/ 263 w 339"/>
                  <a:gd name="T43" fmla="*/ 339 h 445"/>
                  <a:gd name="T44" fmla="*/ 300 w 339"/>
                  <a:gd name="T45" fmla="*/ 266 h 445"/>
                  <a:gd name="T46" fmla="*/ 339 w 339"/>
                  <a:gd name="T47" fmla="*/ 194 h 445"/>
                  <a:gd name="T48" fmla="*/ 296 w 339"/>
                  <a:gd name="T49" fmla="*/ 194 h 445"/>
                  <a:gd name="T50" fmla="*/ 322 w 339"/>
                  <a:gd name="T51" fmla="*/ 67 h 445"/>
                  <a:gd name="T52" fmla="*/ 296 w 339"/>
                  <a:gd name="T53" fmla="*/ 25 h 445"/>
                  <a:gd name="T54" fmla="*/ 161 w 339"/>
                  <a:gd name="T55" fmla="*/ 93 h 445"/>
                  <a:gd name="T56" fmla="*/ 161 w 339"/>
                  <a:gd name="T57" fmla="*/ 0 h 445"/>
                  <a:gd name="T58" fmla="*/ 54 w 339"/>
                  <a:gd name="T59" fmla="*/ 104 h 445"/>
                  <a:gd name="T60" fmla="*/ 0 w 339"/>
                  <a:gd name="T61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9" h="445">
                    <a:moveTo>
                      <a:pt x="169" y="304"/>
                    </a:moveTo>
                    <a:lnTo>
                      <a:pt x="172" y="307"/>
                    </a:lnTo>
                    <a:cubicBezTo>
                      <a:pt x="172" y="307"/>
                      <a:pt x="169" y="305"/>
                      <a:pt x="169" y="304"/>
                    </a:cubicBezTo>
                    <a:close/>
                    <a:moveTo>
                      <a:pt x="195" y="228"/>
                    </a:moveTo>
                    <a:cubicBezTo>
                      <a:pt x="220" y="245"/>
                      <a:pt x="212" y="245"/>
                      <a:pt x="254" y="245"/>
                    </a:cubicBezTo>
                    <a:cubicBezTo>
                      <a:pt x="236" y="279"/>
                      <a:pt x="240" y="301"/>
                      <a:pt x="195" y="304"/>
                    </a:cubicBezTo>
                    <a:lnTo>
                      <a:pt x="222" y="272"/>
                    </a:lnTo>
                    <a:cubicBezTo>
                      <a:pt x="194" y="242"/>
                      <a:pt x="201" y="241"/>
                      <a:pt x="195" y="228"/>
                    </a:cubicBezTo>
                    <a:close/>
                    <a:moveTo>
                      <a:pt x="119" y="144"/>
                    </a:moveTo>
                    <a:cubicBezTo>
                      <a:pt x="148" y="151"/>
                      <a:pt x="145" y="148"/>
                      <a:pt x="152" y="177"/>
                    </a:cubicBezTo>
                    <a:cubicBezTo>
                      <a:pt x="110" y="167"/>
                      <a:pt x="124" y="175"/>
                      <a:pt x="119" y="144"/>
                    </a:cubicBezTo>
                    <a:close/>
                    <a:moveTo>
                      <a:pt x="271" y="203"/>
                    </a:moveTo>
                    <a:lnTo>
                      <a:pt x="246" y="203"/>
                    </a:lnTo>
                    <a:cubicBezTo>
                      <a:pt x="245" y="200"/>
                      <a:pt x="159" y="87"/>
                      <a:pt x="262" y="59"/>
                    </a:cubicBezTo>
                    <a:cubicBezTo>
                      <a:pt x="304" y="90"/>
                      <a:pt x="271" y="129"/>
                      <a:pt x="271" y="203"/>
                    </a:cubicBezTo>
                    <a:close/>
                    <a:moveTo>
                      <a:pt x="0" y="220"/>
                    </a:moveTo>
                    <a:cubicBezTo>
                      <a:pt x="0" y="273"/>
                      <a:pt x="21" y="221"/>
                      <a:pt x="59" y="211"/>
                    </a:cubicBezTo>
                    <a:lnTo>
                      <a:pt x="117" y="264"/>
                    </a:lnTo>
                    <a:cubicBezTo>
                      <a:pt x="113" y="286"/>
                      <a:pt x="103" y="318"/>
                      <a:pt x="93" y="338"/>
                    </a:cubicBezTo>
                    <a:cubicBezTo>
                      <a:pt x="77" y="331"/>
                      <a:pt x="44" y="317"/>
                      <a:pt x="25" y="313"/>
                    </a:cubicBezTo>
                    <a:cubicBezTo>
                      <a:pt x="14" y="338"/>
                      <a:pt x="3" y="359"/>
                      <a:pt x="19" y="386"/>
                    </a:cubicBezTo>
                    <a:cubicBezTo>
                      <a:pt x="55" y="445"/>
                      <a:pt x="210" y="443"/>
                      <a:pt x="263" y="339"/>
                    </a:cubicBezTo>
                    <a:cubicBezTo>
                      <a:pt x="273" y="318"/>
                      <a:pt x="286" y="286"/>
                      <a:pt x="300" y="266"/>
                    </a:cubicBezTo>
                    <a:cubicBezTo>
                      <a:pt x="325" y="229"/>
                      <a:pt x="338" y="248"/>
                      <a:pt x="339" y="194"/>
                    </a:cubicBezTo>
                    <a:lnTo>
                      <a:pt x="296" y="194"/>
                    </a:lnTo>
                    <a:lnTo>
                      <a:pt x="322" y="67"/>
                    </a:lnTo>
                    <a:cubicBezTo>
                      <a:pt x="322" y="47"/>
                      <a:pt x="308" y="43"/>
                      <a:pt x="296" y="25"/>
                    </a:cubicBezTo>
                    <a:cubicBezTo>
                      <a:pt x="194" y="27"/>
                      <a:pt x="219" y="77"/>
                      <a:pt x="161" y="93"/>
                    </a:cubicBezTo>
                    <a:lnTo>
                      <a:pt x="161" y="0"/>
                    </a:lnTo>
                    <a:cubicBezTo>
                      <a:pt x="62" y="0"/>
                      <a:pt x="96" y="14"/>
                      <a:pt x="54" y="104"/>
                    </a:cubicBezTo>
                    <a:cubicBezTo>
                      <a:pt x="38" y="138"/>
                      <a:pt x="0" y="185"/>
                      <a:pt x="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Freeform 18"/>
              <p:cNvSpPr>
                <a:spLocks noEditPoints="1"/>
              </p:cNvSpPr>
              <p:nvPr/>
            </p:nvSpPr>
            <p:spPr bwMode="auto">
              <a:xfrm>
                <a:off x="4343400" y="1709738"/>
                <a:ext cx="93663" cy="111125"/>
              </a:xfrm>
              <a:custGeom>
                <a:avLst/>
                <a:gdLst>
                  <a:gd name="T0" fmla="*/ 182 w 401"/>
                  <a:gd name="T1" fmla="*/ 347 h 474"/>
                  <a:gd name="T2" fmla="*/ 185 w 401"/>
                  <a:gd name="T3" fmla="*/ 350 h 474"/>
                  <a:gd name="T4" fmla="*/ 182 w 401"/>
                  <a:gd name="T5" fmla="*/ 347 h 474"/>
                  <a:gd name="T6" fmla="*/ 114 w 401"/>
                  <a:gd name="T7" fmla="*/ 305 h 474"/>
                  <a:gd name="T8" fmla="*/ 140 w 401"/>
                  <a:gd name="T9" fmla="*/ 339 h 474"/>
                  <a:gd name="T10" fmla="*/ 114 w 401"/>
                  <a:gd name="T11" fmla="*/ 339 h 474"/>
                  <a:gd name="T12" fmla="*/ 114 w 401"/>
                  <a:gd name="T13" fmla="*/ 305 h 474"/>
                  <a:gd name="T14" fmla="*/ 165 w 401"/>
                  <a:gd name="T15" fmla="*/ 305 h 474"/>
                  <a:gd name="T16" fmla="*/ 173 w 401"/>
                  <a:gd name="T17" fmla="*/ 306 h 474"/>
                  <a:gd name="T18" fmla="*/ 165 w 401"/>
                  <a:gd name="T19" fmla="*/ 305 h 474"/>
                  <a:gd name="T20" fmla="*/ 182 w 401"/>
                  <a:gd name="T21" fmla="*/ 203 h 474"/>
                  <a:gd name="T22" fmla="*/ 148 w 401"/>
                  <a:gd name="T23" fmla="*/ 254 h 474"/>
                  <a:gd name="T24" fmla="*/ 182 w 401"/>
                  <a:gd name="T25" fmla="*/ 203 h 474"/>
                  <a:gd name="T26" fmla="*/ 182 w 401"/>
                  <a:gd name="T27" fmla="*/ 203 h 474"/>
                  <a:gd name="T28" fmla="*/ 228 w 401"/>
                  <a:gd name="T29" fmla="*/ 165 h 474"/>
                  <a:gd name="T30" fmla="*/ 259 w 401"/>
                  <a:gd name="T31" fmla="*/ 152 h 474"/>
                  <a:gd name="T32" fmla="*/ 277 w 401"/>
                  <a:gd name="T33" fmla="*/ 149 h 474"/>
                  <a:gd name="T34" fmla="*/ 323 w 401"/>
                  <a:gd name="T35" fmla="*/ 189 h 474"/>
                  <a:gd name="T36" fmla="*/ 318 w 401"/>
                  <a:gd name="T37" fmla="*/ 313 h 474"/>
                  <a:gd name="T38" fmla="*/ 275 w 401"/>
                  <a:gd name="T39" fmla="*/ 347 h 474"/>
                  <a:gd name="T40" fmla="*/ 241 w 401"/>
                  <a:gd name="T41" fmla="*/ 203 h 474"/>
                  <a:gd name="T42" fmla="*/ 182 w 401"/>
                  <a:gd name="T43" fmla="*/ 203 h 474"/>
                  <a:gd name="T44" fmla="*/ 89 w 401"/>
                  <a:gd name="T45" fmla="*/ 17 h 474"/>
                  <a:gd name="T46" fmla="*/ 80 w 401"/>
                  <a:gd name="T47" fmla="*/ 68 h 474"/>
                  <a:gd name="T48" fmla="*/ 30 w 401"/>
                  <a:gd name="T49" fmla="*/ 118 h 474"/>
                  <a:gd name="T50" fmla="*/ 114 w 401"/>
                  <a:gd name="T51" fmla="*/ 195 h 474"/>
                  <a:gd name="T52" fmla="*/ 97 w 401"/>
                  <a:gd name="T53" fmla="*/ 254 h 474"/>
                  <a:gd name="T54" fmla="*/ 21 w 401"/>
                  <a:gd name="T55" fmla="*/ 254 h 474"/>
                  <a:gd name="T56" fmla="*/ 123 w 401"/>
                  <a:gd name="T57" fmla="*/ 423 h 474"/>
                  <a:gd name="T58" fmla="*/ 123 w 401"/>
                  <a:gd name="T59" fmla="*/ 372 h 474"/>
                  <a:gd name="T60" fmla="*/ 157 w 401"/>
                  <a:gd name="T61" fmla="*/ 372 h 474"/>
                  <a:gd name="T62" fmla="*/ 216 w 401"/>
                  <a:gd name="T63" fmla="*/ 423 h 474"/>
                  <a:gd name="T64" fmla="*/ 224 w 401"/>
                  <a:gd name="T65" fmla="*/ 474 h 474"/>
                  <a:gd name="T66" fmla="*/ 275 w 401"/>
                  <a:gd name="T67" fmla="*/ 389 h 474"/>
                  <a:gd name="T68" fmla="*/ 351 w 401"/>
                  <a:gd name="T69" fmla="*/ 135 h 474"/>
                  <a:gd name="T70" fmla="*/ 213 w 401"/>
                  <a:gd name="T71" fmla="*/ 141 h 474"/>
                  <a:gd name="T72" fmla="*/ 165 w 401"/>
                  <a:gd name="T73" fmla="*/ 161 h 474"/>
                  <a:gd name="T74" fmla="*/ 148 w 401"/>
                  <a:gd name="T75" fmla="*/ 0 h 474"/>
                  <a:gd name="T76" fmla="*/ 140 w 401"/>
                  <a:gd name="T77" fmla="*/ 63 h 474"/>
                  <a:gd name="T78" fmla="*/ 89 w 401"/>
                  <a:gd name="T79" fmla="*/ 1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1" h="474">
                    <a:moveTo>
                      <a:pt x="182" y="347"/>
                    </a:moveTo>
                    <a:lnTo>
                      <a:pt x="185" y="350"/>
                    </a:lnTo>
                    <a:cubicBezTo>
                      <a:pt x="184" y="349"/>
                      <a:pt x="181" y="348"/>
                      <a:pt x="182" y="347"/>
                    </a:cubicBezTo>
                    <a:close/>
                    <a:moveTo>
                      <a:pt x="114" y="305"/>
                    </a:moveTo>
                    <a:cubicBezTo>
                      <a:pt x="139" y="323"/>
                      <a:pt x="125" y="310"/>
                      <a:pt x="140" y="339"/>
                    </a:cubicBezTo>
                    <a:lnTo>
                      <a:pt x="114" y="339"/>
                    </a:lnTo>
                    <a:lnTo>
                      <a:pt x="114" y="305"/>
                    </a:lnTo>
                    <a:close/>
                    <a:moveTo>
                      <a:pt x="165" y="305"/>
                    </a:moveTo>
                    <a:cubicBezTo>
                      <a:pt x="167" y="287"/>
                      <a:pt x="210" y="307"/>
                      <a:pt x="173" y="306"/>
                    </a:cubicBezTo>
                    <a:cubicBezTo>
                      <a:pt x="170" y="305"/>
                      <a:pt x="163" y="324"/>
                      <a:pt x="165" y="305"/>
                    </a:cubicBezTo>
                    <a:close/>
                    <a:moveTo>
                      <a:pt x="182" y="203"/>
                    </a:moveTo>
                    <a:cubicBezTo>
                      <a:pt x="181" y="244"/>
                      <a:pt x="183" y="250"/>
                      <a:pt x="148" y="254"/>
                    </a:cubicBezTo>
                    <a:cubicBezTo>
                      <a:pt x="162" y="228"/>
                      <a:pt x="159" y="220"/>
                      <a:pt x="182" y="203"/>
                    </a:cubicBezTo>
                    <a:close/>
                    <a:moveTo>
                      <a:pt x="182" y="203"/>
                    </a:moveTo>
                    <a:cubicBezTo>
                      <a:pt x="194" y="185"/>
                      <a:pt x="206" y="176"/>
                      <a:pt x="228" y="165"/>
                    </a:cubicBezTo>
                    <a:cubicBezTo>
                      <a:pt x="233" y="163"/>
                      <a:pt x="259" y="152"/>
                      <a:pt x="259" y="152"/>
                    </a:cubicBezTo>
                    <a:cubicBezTo>
                      <a:pt x="262" y="152"/>
                      <a:pt x="277" y="149"/>
                      <a:pt x="277" y="149"/>
                    </a:cubicBezTo>
                    <a:cubicBezTo>
                      <a:pt x="303" y="149"/>
                      <a:pt x="316" y="164"/>
                      <a:pt x="323" y="189"/>
                    </a:cubicBezTo>
                    <a:cubicBezTo>
                      <a:pt x="331" y="219"/>
                      <a:pt x="326" y="285"/>
                      <a:pt x="318" y="313"/>
                    </a:cubicBezTo>
                    <a:cubicBezTo>
                      <a:pt x="309" y="343"/>
                      <a:pt x="309" y="344"/>
                      <a:pt x="275" y="347"/>
                    </a:cubicBezTo>
                    <a:cubicBezTo>
                      <a:pt x="260" y="283"/>
                      <a:pt x="241" y="296"/>
                      <a:pt x="241" y="203"/>
                    </a:cubicBezTo>
                    <a:lnTo>
                      <a:pt x="182" y="203"/>
                    </a:lnTo>
                    <a:close/>
                    <a:moveTo>
                      <a:pt x="89" y="17"/>
                    </a:moveTo>
                    <a:cubicBezTo>
                      <a:pt x="86" y="52"/>
                      <a:pt x="80" y="36"/>
                      <a:pt x="80" y="68"/>
                    </a:cubicBezTo>
                    <a:cubicBezTo>
                      <a:pt x="80" y="112"/>
                      <a:pt x="114" y="118"/>
                      <a:pt x="30" y="118"/>
                    </a:cubicBezTo>
                    <a:cubicBezTo>
                      <a:pt x="31" y="187"/>
                      <a:pt x="62" y="167"/>
                      <a:pt x="114" y="195"/>
                    </a:cubicBezTo>
                    <a:cubicBezTo>
                      <a:pt x="107" y="226"/>
                      <a:pt x="100" y="218"/>
                      <a:pt x="97" y="254"/>
                    </a:cubicBezTo>
                    <a:cubicBezTo>
                      <a:pt x="45" y="253"/>
                      <a:pt x="74" y="242"/>
                      <a:pt x="21" y="254"/>
                    </a:cubicBezTo>
                    <a:cubicBezTo>
                      <a:pt x="0" y="345"/>
                      <a:pt x="9" y="414"/>
                      <a:pt x="123" y="423"/>
                    </a:cubicBezTo>
                    <a:lnTo>
                      <a:pt x="123" y="372"/>
                    </a:lnTo>
                    <a:lnTo>
                      <a:pt x="157" y="372"/>
                    </a:lnTo>
                    <a:cubicBezTo>
                      <a:pt x="157" y="429"/>
                      <a:pt x="157" y="423"/>
                      <a:pt x="216" y="423"/>
                    </a:cubicBezTo>
                    <a:cubicBezTo>
                      <a:pt x="221" y="443"/>
                      <a:pt x="224" y="448"/>
                      <a:pt x="224" y="474"/>
                    </a:cubicBezTo>
                    <a:cubicBezTo>
                      <a:pt x="265" y="453"/>
                      <a:pt x="271" y="445"/>
                      <a:pt x="275" y="389"/>
                    </a:cubicBezTo>
                    <a:cubicBezTo>
                      <a:pt x="401" y="389"/>
                      <a:pt x="351" y="263"/>
                      <a:pt x="351" y="135"/>
                    </a:cubicBezTo>
                    <a:cubicBezTo>
                      <a:pt x="231" y="107"/>
                      <a:pt x="263" y="115"/>
                      <a:pt x="213" y="141"/>
                    </a:cubicBezTo>
                    <a:cubicBezTo>
                      <a:pt x="194" y="152"/>
                      <a:pt x="187" y="156"/>
                      <a:pt x="165" y="161"/>
                    </a:cubicBezTo>
                    <a:cubicBezTo>
                      <a:pt x="191" y="50"/>
                      <a:pt x="280" y="70"/>
                      <a:pt x="148" y="0"/>
                    </a:cubicBezTo>
                    <a:cubicBezTo>
                      <a:pt x="150" y="27"/>
                      <a:pt x="173" y="61"/>
                      <a:pt x="140" y="63"/>
                    </a:cubicBezTo>
                    <a:cubicBezTo>
                      <a:pt x="106" y="65"/>
                      <a:pt x="142" y="53"/>
                      <a:pt x="8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Freeform 19"/>
              <p:cNvSpPr>
                <a:spLocks noEditPoints="1"/>
              </p:cNvSpPr>
              <p:nvPr/>
            </p:nvSpPr>
            <p:spPr bwMode="auto">
              <a:xfrm>
                <a:off x="4846638" y="1912938"/>
                <a:ext cx="114300" cy="84138"/>
              </a:xfrm>
              <a:custGeom>
                <a:avLst/>
                <a:gdLst>
                  <a:gd name="T0" fmla="*/ 279 w 491"/>
                  <a:gd name="T1" fmla="*/ 240 h 360"/>
                  <a:gd name="T2" fmla="*/ 313 w 491"/>
                  <a:gd name="T3" fmla="*/ 282 h 360"/>
                  <a:gd name="T4" fmla="*/ 294 w 491"/>
                  <a:gd name="T5" fmla="*/ 268 h 360"/>
                  <a:gd name="T6" fmla="*/ 279 w 491"/>
                  <a:gd name="T7" fmla="*/ 240 h 360"/>
                  <a:gd name="T8" fmla="*/ 279 w 491"/>
                  <a:gd name="T9" fmla="*/ 181 h 360"/>
                  <a:gd name="T10" fmla="*/ 282 w 491"/>
                  <a:gd name="T11" fmla="*/ 183 h 360"/>
                  <a:gd name="T12" fmla="*/ 279 w 491"/>
                  <a:gd name="T13" fmla="*/ 181 h 360"/>
                  <a:gd name="T14" fmla="*/ 237 w 491"/>
                  <a:gd name="T15" fmla="*/ 130 h 360"/>
                  <a:gd name="T16" fmla="*/ 247 w 491"/>
                  <a:gd name="T17" fmla="*/ 138 h 360"/>
                  <a:gd name="T18" fmla="*/ 237 w 491"/>
                  <a:gd name="T19" fmla="*/ 130 h 360"/>
                  <a:gd name="T20" fmla="*/ 321 w 491"/>
                  <a:gd name="T21" fmla="*/ 113 h 360"/>
                  <a:gd name="T22" fmla="*/ 372 w 491"/>
                  <a:gd name="T23" fmla="*/ 113 h 360"/>
                  <a:gd name="T24" fmla="*/ 372 w 491"/>
                  <a:gd name="T25" fmla="*/ 122 h 360"/>
                  <a:gd name="T26" fmla="*/ 321 w 491"/>
                  <a:gd name="T27" fmla="*/ 122 h 360"/>
                  <a:gd name="T28" fmla="*/ 321 w 491"/>
                  <a:gd name="T29" fmla="*/ 113 h 360"/>
                  <a:gd name="T30" fmla="*/ 279 w 491"/>
                  <a:gd name="T31" fmla="*/ 113 h 360"/>
                  <a:gd name="T32" fmla="*/ 293 w 491"/>
                  <a:gd name="T33" fmla="*/ 117 h 360"/>
                  <a:gd name="T34" fmla="*/ 279 w 491"/>
                  <a:gd name="T35" fmla="*/ 113 h 360"/>
                  <a:gd name="T36" fmla="*/ 0 w 491"/>
                  <a:gd name="T37" fmla="*/ 54 h 360"/>
                  <a:gd name="T38" fmla="*/ 243 w 491"/>
                  <a:gd name="T39" fmla="*/ 184 h 360"/>
                  <a:gd name="T40" fmla="*/ 299 w 491"/>
                  <a:gd name="T41" fmla="*/ 339 h 360"/>
                  <a:gd name="T42" fmla="*/ 333 w 491"/>
                  <a:gd name="T43" fmla="*/ 355 h 360"/>
                  <a:gd name="T44" fmla="*/ 330 w 491"/>
                  <a:gd name="T45" fmla="*/ 215 h 360"/>
                  <a:gd name="T46" fmla="*/ 491 w 491"/>
                  <a:gd name="T47" fmla="*/ 147 h 360"/>
                  <a:gd name="T48" fmla="*/ 398 w 491"/>
                  <a:gd name="T49" fmla="*/ 155 h 360"/>
                  <a:gd name="T50" fmla="*/ 398 w 491"/>
                  <a:gd name="T51" fmla="*/ 138 h 360"/>
                  <a:gd name="T52" fmla="*/ 465 w 491"/>
                  <a:gd name="T53" fmla="*/ 96 h 360"/>
                  <a:gd name="T54" fmla="*/ 355 w 491"/>
                  <a:gd name="T55" fmla="*/ 88 h 360"/>
                  <a:gd name="T56" fmla="*/ 389 w 491"/>
                  <a:gd name="T57" fmla="*/ 20 h 360"/>
                  <a:gd name="T58" fmla="*/ 296 w 491"/>
                  <a:gd name="T59" fmla="*/ 62 h 360"/>
                  <a:gd name="T60" fmla="*/ 279 w 491"/>
                  <a:gd name="T61" fmla="*/ 71 h 360"/>
                  <a:gd name="T62" fmla="*/ 262 w 491"/>
                  <a:gd name="T63" fmla="*/ 45 h 360"/>
                  <a:gd name="T64" fmla="*/ 194 w 491"/>
                  <a:gd name="T65" fmla="*/ 79 h 360"/>
                  <a:gd name="T66" fmla="*/ 220 w 491"/>
                  <a:gd name="T67" fmla="*/ 122 h 360"/>
                  <a:gd name="T68" fmla="*/ 101 w 491"/>
                  <a:gd name="T69" fmla="*/ 62 h 360"/>
                  <a:gd name="T70" fmla="*/ 110 w 491"/>
                  <a:gd name="T71" fmla="*/ 3 h 360"/>
                  <a:gd name="T72" fmla="*/ 39 w 491"/>
                  <a:gd name="T73" fmla="*/ 8 h 360"/>
                  <a:gd name="T74" fmla="*/ 0 w 491"/>
                  <a:gd name="T75" fmla="*/ 5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1" h="360">
                    <a:moveTo>
                      <a:pt x="279" y="240"/>
                    </a:moveTo>
                    <a:cubicBezTo>
                      <a:pt x="309" y="248"/>
                      <a:pt x="310" y="248"/>
                      <a:pt x="313" y="282"/>
                    </a:cubicBezTo>
                    <a:cubicBezTo>
                      <a:pt x="306" y="278"/>
                      <a:pt x="302" y="277"/>
                      <a:pt x="294" y="268"/>
                    </a:cubicBezTo>
                    <a:cubicBezTo>
                      <a:pt x="272" y="243"/>
                      <a:pt x="287" y="255"/>
                      <a:pt x="279" y="240"/>
                    </a:cubicBezTo>
                    <a:close/>
                    <a:moveTo>
                      <a:pt x="279" y="181"/>
                    </a:moveTo>
                    <a:lnTo>
                      <a:pt x="282" y="183"/>
                    </a:lnTo>
                    <a:cubicBezTo>
                      <a:pt x="282" y="183"/>
                      <a:pt x="278" y="182"/>
                      <a:pt x="279" y="181"/>
                    </a:cubicBezTo>
                    <a:close/>
                    <a:moveTo>
                      <a:pt x="237" y="130"/>
                    </a:moveTo>
                    <a:cubicBezTo>
                      <a:pt x="251" y="116"/>
                      <a:pt x="264" y="151"/>
                      <a:pt x="247" y="138"/>
                    </a:cubicBezTo>
                    <a:cubicBezTo>
                      <a:pt x="241" y="134"/>
                      <a:pt x="225" y="142"/>
                      <a:pt x="237" y="130"/>
                    </a:cubicBezTo>
                    <a:close/>
                    <a:moveTo>
                      <a:pt x="321" y="113"/>
                    </a:moveTo>
                    <a:lnTo>
                      <a:pt x="372" y="113"/>
                    </a:lnTo>
                    <a:lnTo>
                      <a:pt x="372" y="122"/>
                    </a:lnTo>
                    <a:lnTo>
                      <a:pt x="321" y="122"/>
                    </a:lnTo>
                    <a:lnTo>
                      <a:pt x="321" y="113"/>
                    </a:lnTo>
                    <a:close/>
                    <a:moveTo>
                      <a:pt x="279" y="113"/>
                    </a:moveTo>
                    <a:cubicBezTo>
                      <a:pt x="288" y="104"/>
                      <a:pt x="325" y="126"/>
                      <a:pt x="293" y="117"/>
                    </a:cubicBezTo>
                    <a:cubicBezTo>
                      <a:pt x="286" y="116"/>
                      <a:pt x="265" y="127"/>
                      <a:pt x="279" y="113"/>
                    </a:cubicBezTo>
                    <a:close/>
                    <a:moveTo>
                      <a:pt x="0" y="54"/>
                    </a:moveTo>
                    <a:cubicBezTo>
                      <a:pt x="0" y="153"/>
                      <a:pt x="138" y="47"/>
                      <a:pt x="243" y="184"/>
                    </a:cubicBezTo>
                    <a:cubicBezTo>
                      <a:pt x="285" y="239"/>
                      <a:pt x="216" y="280"/>
                      <a:pt x="299" y="339"/>
                    </a:cubicBezTo>
                    <a:cubicBezTo>
                      <a:pt x="303" y="341"/>
                      <a:pt x="331" y="355"/>
                      <a:pt x="333" y="355"/>
                    </a:cubicBezTo>
                    <a:cubicBezTo>
                      <a:pt x="402" y="360"/>
                      <a:pt x="333" y="255"/>
                      <a:pt x="330" y="215"/>
                    </a:cubicBezTo>
                    <a:cubicBezTo>
                      <a:pt x="466" y="183"/>
                      <a:pt x="489" y="225"/>
                      <a:pt x="491" y="147"/>
                    </a:cubicBezTo>
                    <a:cubicBezTo>
                      <a:pt x="446" y="151"/>
                      <a:pt x="438" y="164"/>
                      <a:pt x="398" y="155"/>
                    </a:cubicBezTo>
                    <a:lnTo>
                      <a:pt x="398" y="138"/>
                    </a:lnTo>
                    <a:cubicBezTo>
                      <a:pt x="445" y="140"/>
                      <a:pt x="464" y="159"/>
                      <a:pt x="465" y="96"/>
                    </a:cubicBezTo>
                    <a:cubicBezTo>
                      <a:pt x="398" y="96"/>
                      <a:pt x="412" y="101"/>
                      <a:pt x="355" y="88"/>
                    </a:cubicBezTo>
                    <a:cubicBezTo>
                      <a:pt x="374" y="59"/>
                      <a:pt x="385" y="65"/>
                      <a:pt x="389" y="20"/>
                    </a:cubicBezTo>
                    <a:cubicBezTo>
                      <a:pt x="351" y="23"/>
                      <a:pt x="337" y="40"/>
                      <a:pt x="296" y="62"/>
                    </a:cubicBezTo>
                    <a:lnTo>
                      <a:pt x="279" y="71"/>
                    </a:lnTo>
                    <a:cubicBezTo>
                      <a:pt x="260" y="58"/>
                      <a:pt x="269" y="69"/>
                      <a:pt x="262" y="45"/>
                    </a:cubicBezTo>
                    <a:cubicBezTo>
                      <a:pt x="233" y="48"/>
                      <a:pt x="194" y="49"/>
                      <a:pt x="194" y="79"/>
                    </a:cubicBezTo>
                    <a:cubicBezTo>
                      <a:pt x="194" y="115"/>
                      <a:pt x="203" y="75"/>
                      <a:pt x="220" y="122"/>
                    </a:cubicBezTo>
                    <a:lnTo>
                      <a:pt x="101" y="62"/>
                    </a:lnTo>
                    <a:cubicBezTo>
                      <a:pt x="102" y="25"/>
                      <a:pt x="107" y="36"/>
                      <a:pt x="110" y="3"/>
                    </a:cubicBezTo>
                    <a:cubicBezTo>
                      <a:pt x="83" y="3"/>
                      <a:pt x="62" y="0"/>
                      <a:pt x="39" y="8"/>
                    </a:cubicBezTo>
                    <a:cubicBezTo>
                      <a:pt x="22" y="15"/>
                      <a:pt x="0" y="34"/>
                      <a:pt x="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Freeform 20"/>
              <p:cNvSpPr>
                <a:spLocks noEditPoints="1"/>
              </p:cNvSpPr>
              <p:nvPr/>
            </p:nvSpPr>
            <p:spPr bwMode="auto">
              <a:xfrm>
                <a:off x="4837113" y="2320926"/>
                <a:ext cx="80963" cy="87313"/>
              </a:xfrm>
              <a:custGeom>
                <a:avLst/>
                <a:gdLst>
                  <a:gd name="T0" fmla="*/ 153 w 348"/>
                  <a:gd name="T1" fmla="*/ 178 h 373"/>
                  <a:gd name="T2" fmla="*/ 45 w 348"/>
                  <a:gd name="T3" fmla="*/ 212 h 373"/>
                  <a:gd name="T4" fmla="*/ 68 w 348"/>
                  <a:gd name="T5" fmla="*/ 169 h 373"/>
                  <a:gd name="T6" fmla="*/ 153 w 348"/>
                  <a:gd name="T7" fmla="*/ 178 h 373"/>
                  <a:gd name="T8" fmla="*/ 127 w 348"/>
                  <a:gd name="T9" fmla="*/ 356 h 373"/>
                  <a:gd name="T10" fmla="*/ 136 w 348"/>
                  <a:gd name="T11" fmla="*/ 364 h 373"/>
                  <a:gd name="T12" fmla="*/ 195 w 348"/>
                  <a:gd name="T13" fmla="*/ 373 h 373"/>
                  <a:gd name="T14" fmla="*/ 221 w 348"/>
                  <a:gd name="T15" fmla="*/ 186 h 373"/>
                  <a:gd name="T16" fmla="*/ 153 w 348"/>
                  <a:gd name="T17" fmla="*/ 178 h 373"/>
                  <a:gd name="T18" fmla="*/ 153 w 348"/>
                  <a:gd name="T19" fmla="*/ 144 h 373"/>
                  <a:gd name="T20" fmla="*/ 94 w 348"/>
                  <a:gd name="T21" fmla="*/ 126 h 373"/>
                  <a:gd name="T22" fmla="*/ 94 w 348"/>
                  <a:gd name="T23" fmla="*/ 102 h 373"/>
                  <a:gd name="T24" fmla="*/ 204 w 348"/>
                  <a:gd name="T25" fmla="*/ 135 h 373"/>
                  <a:gd name="T26" fmla="*/ 280 w 348"/>
                  <a:gd name="T27" fmla="*/ 212 h 373"/>
                  <a:gd name="T28" fmla="*/ 324 w 348"/>
                  <a:gd name="T29" fmla="*/ 172 h 373"/>
                  <a:gd name="T30" fmla="*/ 348 w 348"/>
                  <a:gd name="T31" fmla="*/ 102 h 373"/>
                  <a:gd name="T32" fmla="*/ 194 w 348"/>
                  <a:gd name="T33" fmla="*/ 52 h 373"/>
                  <a:gd name="T34" fmla="*/ 170 w 348"/>
                  <a:gd name="T35" fmla="*/ 0 h 373"/>
                  <a:gd name="T36" fmla="*/ 127 w 348"/>
                  <a:gd name="T37" fmla="*/ 0 h 373"/>
                  <a:gd name="T38" fmla="*/ 0 w 348"/>
                  <a:gd name="T39" fmla="*/ 229 h 373"/>
                  <a:gd name="T40" fmla="*/ 68 w 348"/>
                  <a:gd name="T41" fmla="*/ 305 h 373"/>
                  <a:gd name="T42" fmla="*/ 212 w 348"/>
                  <a:gd name="T43" fmla="*/ 246 h 373"/>
                  <a:gd name="T44" fmla="*/ 110 w 348"/>
                  <a:gd name="T45" fmla="*/ 305 h 373"/>
                  <a:gd name="T46" fmla="*/ 127 w 348"/>
                  <a:gd name="T47" fmla="*/ 356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8" h="373">
                    <a:moveTo>
                      <a:pt x="153" y="178"/>
                    </a:moveTo>
                    <a:cubicBezTo>
                      <a:pt x="137" y="192"/>
                      <a:pt x="55" y="260"/>
                      <a:pt x="45" y="212"/>
                    </a:cubicBezTo>
                    <a:cubicBezTo>
                      <a:pt x="41" y="191"/>
                      <a:pt x="56" y="188"/>
                      <a:pt x="68" y="169"/>
                    </a:cubicBezTo>
                    <a:cubicBezTo>
                      <a:pt x="113" y="169"/>
                      <a:pt x="118" y="170"/>
                      <a:pt x="153" y="178"/>
                    </a:cubicBezTo>
                    <a:close/>
                    <a:moveTo>
                      <a:pt x="127" y="356"/>
                    </a:moveTo>
                    <a:lnTo>
                      <a:pt x="136" y="364"/>
                    </a:lnTo>
                    <a:cubicBezTo>
                      <a:pt x="169" y="367"/>
                      <a:pt x="158" y="372"/>
                      <a:pt x="195" y="373"/>
                    </a:cubicBezTo>
                    <a:cubicBezTo>
                      <a:pt x="206" y="325"/>
                      <a:pt x="307" y="240"/>
                      <a:pt x="221" y="186"/>
                    </a:cubicBezTo>
                    <a:cubicBezTo>
                      <a:pt x="190" y="166"/>
                      <a:pt x="191" y="175"/>
                      <a:pt x="153" y="178"/>
                    </a:cubicBezTo>
                    <a:lnTo>
                      <a:pt x="153" y="144"/>
                    </a:lnTo>
                    <a:lnTo>
                      <a:pt x="94" y="126"/>
                    </a:lnTo>
                    <a:lnTo>
                      <a:pt x="94" y="102"/>
                    </a:lnTo>
                    <a:cubicBezTo>
                      <a:pt x="178" y="102"/>
                      <a:pt x="152" y="105"/>
                      <a:pt x="204" y="135"/>
                    </a:cubicBezTo>
                    <a:cubicBezTo>
                      <a:pt x="244" y="159"/>
                      <a:pt x="267" y="158"/>
                      <a:pt x="280" y="212"/>
                    </a:cubicBezTo>
                    <a:cubicBezTo>
                      <a:pt x="308" y="204"/>
                      <a:pt x="310" y="195"/>
                      <a:pt x="324" y="172"/>
                    </a:cubicBezTo>
                    <a:cubicBezTo>
                      <a:pt x="339" y="148"/>
                      <a:pt x="347" y="137"/>
                      <a:pt x="348" y="102"/>
                    </a:cubicBezTo>
                    <a:cubicBezTo>
                      <a:pt x="289" y="115"/>
                      <a:pt x="240" y="87"/>
                      <a:pt x="194" y="52"/>
                    </a:cubicBezTo>
                    <a:cubicBezTo>
                      <a:pt x="171" y="33"/>
                      <a:pt x="171" y="39"/>
                      <a:pt x="170" y="0"/>
                    </a:cubicBezTo>
                    <a:lnTo>
                      <a:pt x="127" y="0"/>
                    </a:lnTo>
                    <a:cubicBezTo>
                      <a:pt x="125" y="87"/>
                      <a:pt x="18" y="154"/>
                      <a:pt x="0" y="229"/>
                    </a:cubicBezTo>
                    <a:cubicBezTo>
                      <a:pt x="14" y="249"/>
                      <a:pt x="48" y="291"/>
                      <a:pt x="68" y="305"/>
                    </a:cubicBezTo>
                    <a:cubicBezTo>
                      <a:pt x="177" y="280"/>
                      <a:pt x="137" y="247"/>
                      <a:pt x="212" y="246"/>
                    </a:cubicBezTo>
                    <a:cubicBezTo>
                      <a:pt x="210" y="327"/>
                      <a:pt x="171" y="334"/>
                      <a:pt x="110" y="305"/>
                    </a:cubicBezTo>
                    <a:cubicBezTo>
                      <a:pt x="113" y="334"/>
                      <a:pt x="117" y="336"/>
                      <a:pt x="127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>
                <a:off x="4656138" y="1728788"/>
                <a:ext cx="77788" cy="79375"/>
              </a:xfrm>
              <a:custGeom>
                <a:avLst/>
                <a:gdLst>
                  <a:gd name="T0" fmla="*/ 161 w 331"/>
                  <a:gd name="T1" fmla="*/ 127 h 339"/>
                  <a:gd name="T2" fmla="*/ 43 w 331"/>
                  <a:gd name="T3" fmla="*/ 144 h 339"/>
                  <a:gd name="T4" fmla="*/ 136 w 331"/>
                  <a:gd name="T5" fmla="*/ 186 h 339"/>
                  <a:gd name="T6" fmla="*/ 0 w 331"/>
                  <a:gd name="T7" fmla="*/ 279 h 339"/>
                  <a:gd name="T8" fmla="*/ 181 w 331"/>
                  <a:gd name="T9" fmla="*/ 231 h 339"/>
                  <a:gd name="T10" fmla="*/ 331 w 331"/>
                  <a:gd name="T11" fmla="*/ 186 h 339"/>
                  <a:gd name="T12" fmla="*/ 263 w 331"/>
                  <a:gd name="T13" fmla="*/ 127 h 339"/>
                  <a:gd name="T14" fmla="*/ 212 w 331"/>
                  <a:gd name="T15" fmla="*/ 0 h 339"/>
                  <a:gd name="T16" fmla="*/ 195 w 331"/>
                  <a:gd name="T17" fmla="*/ 67 h 339"/>
                  <a:gd name="T18" fmla="*/ 161 w 331"/>
                  <a:gd name="T19" fmla="*/ 12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1" h="339">
                    <a:moveTo>
                      <a:pt x="161" y="127"/>
                    </a:moveTo>
                    <a:cubicBezTo>
                      <a:pt x="68" y="127"/>
                      <a:pt x="43" y="51"/>
                      <a:pt x="43" y="144"/>
                    </a:cubicBezTo>
                    <a:cubicBezTo>
                      <a:pt x="43" y="189"/>
                      <a:pt x="91" y="186"/>
                      <a:pt x="136" y="186"/>
                    </a:cubicBezTo>
                    <a:cubicBezTo>
                      <a:pt x="73" y="280"/>
                      <a:pt x="0" y="206"/>
                      <a:pt x="0" y="279"/>
                    </a:cubicBezTo>
                    <a:cubicBezTo>
                      <a:pt x="0" y="321"/>
                      <a:pt x="93" y="339"/>
                      <a:pt x="181" y="231"/>
                    </a:cubicBezTo>
                    <a:cubicBezTo>
                      <a:pt x="233" y="167"/>
                      <a:pt x="252" y="186"/>
                      <a:pt x="331" y="186"/>
                    </a:cubicBezTo>
                    <a:cubicBezTo>
                      <a:pt x="320" y="140"/>
                      <a:pt x="319" y="128"/>
                      <a:pt x="263" y="127"/>
                    </a:cubicBezTo>
                    <a:cubicBezTo>
                      <a:pt x="264" y="75"/>
                      <a:pt x="301" y="20"/>
                      <a:pt x="212" y="0"/>
                    </a:cubicBezTo>
                    <a:cubicBezTo>
                      <a:pt x="210" y="29"/>
                      <a:pt x="202" y="41"/>
                      <a:pt x="195" y="67"/>
                    </a:cubicBezTo>
                    <a:cubicBezTo>
                      <a:pt x="188" y="96"/>
                      <a:pt x="192" y="127"/>
                      <a:pt x="161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3" name="Freeform 22"/>
              <p:cNvSpPr/>
              <p:nvPr/>
            </p:nvSpPr>
            <p:spPr bwMode="auto">
              <a:xfrm>
                <a:off x="4362450" y="2473326"/>
                <a:ext cx="66675" cy="68263"/>
              </a:xfrm>
              <a:custGeom>
                <a:avLst/>
                <a:gdLst>
                  <a:gd name="T0" fmla="*/ 0 w 293"/>
                  <a:gd name="T1" fmla="*/ 203 h 296"/>
                  <a:gd name="T2" fmla="*/ 0 w 293"/>
                  <a:gd name="T3" fmla="*/ 237 h 296"/>
                  <a:gd name="T4" fmla="*/ 212 w 293"/>
                  <a:gd name="T5" fmla="*/ 296 h 296"/>
                  <a:gd name="T6" fmla="*/ 237 w 293"/>
                  <a:gd name="T7" fmla="*/ 237 h 296"/>
                  <a:gd name="T8" fmla="*/ 224 w 293"/>
                  <a:gd name="T9" fmla="*/ 219 h 296"/>
                  <a:gd name="T10" fmla="*/ 208 w 293"/>
                  <a:gd name="T11" fmla="*/ 223 h 296"/>
                  <a:gd name="T12" fmla="*/ 173 w 293"/>
                  <a:gd name="T13" fmla="*/ 242 h 296"/>
                  <a:gd name="T14" fmla="*/ 102 w 293"/>
                  <a:gd name="T15" fmla="*/ 229 h 296"/>
                  <a:gd name="T16" fmla="*/ 119 w 293"/>
                  <a:gd name="T17" fmla="*/ 169 h 296"/>
                  <a:gd name="T18" fmla="*/ 161 w 293"/>
                  <a:gd name="T19" fmla="*/ 220 h 296"/>
                  <a:gd name="T20" fmla="*/ 212 w 293"/>
                  <a:gd name="T21" fmla="*/ 119 h 296"/>
                  <a:gd name="T22" fmla="*/ 144 w 293"/>
                  <a:gd name="T23" fmla="*/ 136 h 296"/>
                  <a:gd name="T24" fmla="*/ 229 w 293"/>
                  <a:gd name="T25" fmla="*/ 161 h 296"/>
                  <a:gd name="T26" fmla="*/ 288 w 293"/>
                  <a:gd name="T27" fmla="*/ 85 h 296"/>
                  <a:gd name="T28" fmla="*/ 85 w 293"/>
                  <a:gd name="T29" fmla="*/ 0 h 296"/>
                  <a:gd name="T30" fmla="*/ 97 w 293"/>
                  <a:gd name="T31" fmla="*/ 58 h 296"/>
                  <a:gd name="T32" fmla="*/ 55 w 293"/>
                  <a:gd name="T33" fmla="*/ 173 h 296"/>
                  <a:gd name="T34" fmla="*/ 0 w 293"/>
                  <a:gd name="T35" fmla="*/ 20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296">
                    <a:moveTo>
                      <a:pt x="0" y="203"/>
                    </a:moveTo>
                    <a:lnTo>
                      <a:pt x="0" y="237"/>
                    </a:lnTo>
                    <a:cubicBezTo>
                      <a:pt x="83" y="244"/>
                      <a:pt x="103" y="296"/>
                      <a:pt x="212" y="296"/>
                    </a:cubicBezTo>
                    <a:cubicBezTo>
                      <a:pt x="220" y="263"/>
                      <a:pt x="231" y="258"/>
                      <a:pt x="237" y="237"/>
                    </a:cubicBezTo>
                    <a:cubicBezTo>
                      <a:pt x="240" y="227"/>
                      <a:pt x="250" y="215"/>
                      <a:pt x="224" y="219"/>
                    </a:cubicBezTo>
                    <a:cubicBezTo>
                      <a:pt x="217" y="220"/>
                      <a:pt x="214" y="220"/>
                      <a:pt x="208" y="223"/>
                    </a:cubicBezTo>
                    <a:cubicBezTo>
                      <a:pt x="192" y="229"/>
                      <a:pt x="188" y="234"/>
                      <a:pt x="173" y="242"/>
                    </a:cubicBezTo>
                    <a:cubicBezTo>
                      <a:pt x="135" y="263"/>
                      <a:pt x="135" y="251"/>
                      <a:pt x="102" y="229"/>
                    </a:cubicBezTo>
                    <a:cubicBezTo>
                      <a:pt x="109" y="197"/>
                      <a:pt x="116" y="205"/>
                      <a:pt x="119" y="169"/>
                    </a:cubicBezTo>
                    <a:cubicBezTo>
                      <a:pt x="167" y="170"/>
                      <a:pt x="161" y="173"/>
                      <a:pt x="161" y="220"/>
                    </a:cubicBezTo>
                    <a:cubicBezTo>
                      <a:pt x="191" y="201"/>
                      <a:pt x="208" y="163"/>
                      <a:pt x="212" y="119"/>
                    </a:cubicBezTo>
                    <a:cubicBezTo>
                      <a:pt x="195" y="127"/>
                      <a:pt x="166" y="131"/>
                      <a:pt x="144" y="136"/>
                    </a:cubicBezTo>
                    <a:cubicBezTo>
                      <a:pt x="152" y="42"/>
                      <a:pt x="229" y="60"/>
                      <a:pt x="229" y="161"/>
                    </a:cubicBezTo>
                    <a:cubicBezTo>
                      <a:pt x="293" y="156"/>
                      <a:pt x="266" y="132"/>
                      <a:pt x="288" y="85"/>
                    </a:cubicBezTo>
                    <a:cubicBezTo>
                      <a:pt x="186" y="31"/>
                      <a:pt x="142" y="28"/>
                      <a:pt x="85" y="0"/>
                    </a:cubicBezTo>
                    <a:cubicBezTo>
                      <a:pt x="88" y="29"/>
                      <a:pt x="98" y="39"/>
                      <a:pt x="97" y="58"/>
                    </a:cubicBezTo>
                    <a:lnTo>
                      <a:pt x="55" y="173"/>
                    </a:lnTo>
                    <a:cubicBezTo>
                      <a:pt x="39" y="206"/>
                      <a:pt x="44" y="203"/>
                      <a:pt x="0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4" name="Freeform 23"/>
              <p:cNvSpPr>
                <a:spLocks noEditPoints="1"/>
              </p:cNvSpPr>
              <p:nvPr/>
            </p:nvSpPr>
            <p:spPr bwMode="auto">
              <a:xfrm>
                <a:off x="4141788" y="2263776"/>
                <a:ext cx="57150" cy="57150"/>
              </a:xfrm>
              <a:custGeom>
                <a:avLst/>
                <a:gdLst>
                  <a:gd name="T0" fmla="*/ 36 w 248"/>
                  <a:gd name="T1" fmla="*/ 186 h 245"/>
                  <a:gd name="T2" fmla="*/ 28 w 248"/>
                  <a:gd name="T3" fmla="*/ 152 h 245"/>
                  <a:gd name="T4" fmla="*/ 211 w 248"/>
                  <a:gd name="T5" fmla="*/ 106 h 245"/>
                  <a:gd name="T6" fmla="*/ 173 w 248"/>
                  <a:gd name="T7" fmla="*/ 154 h 245"/>
                  <a:gd name="T8" fmla="*/ 36 w 248"/>
                  <a:gd name="T9" fmla="*/ 186 h 245"/>
                  <a:gd name="T10" fmla="*/ 2 w 248"/>
                  <a:gd name="T11" fmla="*/ 101 h 245"/>
                  <a:gd name="T12" fmla="*/ 104 w 248"/>
                  <a:gd name="T13" fmla="*/ 245 h 245"/>
                  <a:gd name="T14" fmla="*/ 248 w 248"/>
                  <a:gd name="T15" fmla="*/ 110 h 245"/>
                  <a:gd name="T16" fmla="*/ 121 w 248"/>
                  <a:gd name="T17" fmla="*/ 0 h 245"/>
                  <a:gd name="T18" fmla="*/ 2 w 248"/>
                  <a:gd name="T19" fmla="*/ 10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245">
                    <a:moveTo>
                      <a:pt x="36" y="186"/>
                    </a:moveTo>
                    <a:cubicBezTo>
                      <a:pt x="31" y="163"/>
                      <a:pt x="28" y="170"/>
                      <a:pt x="28" y="152"/>
                    </a:cubicBezTo>
                    <a:cubicBezTo>
                      <a:pt x="28" y="83"/>
                      <a:pt x="227" y="25"/>
                      <a:pt x="211" y="106"/>
                    </a:cubicBezTo>
                    <a:cubicBezTo>
                      <a:pt x="208" y="123"/>
                      <a:pt x="185" y="145"/>
                      <a:pt x="173" y="154"/>
                    </a:cubicBezTo>
                    <a:cubicBezTo>
                      <a:pt x="134" y="183"/>
                      <a:pt x="102" y="186"/>
                      <a:pt x="36" y="186"/>
                    </a:cubicBezTo>
                    <a:close/>
                    <a:moveTo>
                      <a:pt x="2" y="101"/>
                    </a:moveTo>
                    <a:cubicBezTo>
                      <a:pt x="2" y="165"/>
                      <a:pt x="0" y="245"/>
                      <a:pt x="104" y="245"/>
                    </a:cubicBezTo>
                    <a:cubicBezTo>
                      <a:pt x="171" y="245"/>
                      <a:pt x="248" y="201"/>
                      <a:pt x="248" y="110"/>
                    </a:cubicBezTo>
                    <a:cubicBezTo>
                      <a:pt x="248" y="57"/>
                      <a:pt x="168" y="0"/>
                      <a:pt x="121" y="0"/>
                    </a:cubicBezTo>
                    <a:cubicBezTo>
                      <a:pt x="68" y="0"/>
                      <a:pt x="2" y="49"/>
                      <a:pt x="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5" name="Freeform 24"/>
              <p:cNvSpPr/>
              <p:nvPr/>
            </p:nvSpPr>
            <p:spPr bwMode="auto">
              <a:xfrm>
                <a:off x="4416425" y="2482851"/>
                <a:ext cx="52388" cy="73025"/>
              </a:xfrm>
              <a:custGeom>
                <a:avLst/>
                <a:gdLst>
                  <a:gd name="T0" fmla="*/ 33 w 220"/>
                  <a:gd name="T1" fmla="*/ 132 h 310"/>
                  <a:gd name="T2" fmla="*/ 128 w 220"/>
                  <a:gd name="T3" fmla="*/ 242 h 310"/>
                  <a:gd name="T4" fmla="*/ 50 w 220"/>
                  <a:gd name="T5" fmla="*/ 183 h 310"/>
                  <a:gd name="T6" fmla="*/ 16 w 220"/>
                  <a:gd name="T7" fmla="*/ 183 h 310"/>
                  <a:gd name="T8" fmla="*/ 0 w 220"/>
                  <a:gd name="T9" fmla="*/ 267 h 310"/>
                  <a:gd name="T10" fmla="*/ 110 w 220"/>
                  <a:gd name="T11" fmla="*/ 310 h 310"/>
                  <a:gd name="T12" fmla="*/ 194 w 220"/>
                  <a:gd name="T13" fmla="*/ 250 h 310"/>
                  <a:gd name="T14" fmla="*/ 127 w 220"/>
                  <a:gd name="T15" fmla="*/ 81 h 310"/>
                  <a:gd name="T16" fmla="*/ 177 w 220"/>
                  <a:gd name="T17" fmla="*/ 174 h 310"/>
                  <a:gd name="T18" fmla="*/ 211 w 220"/>
                  <a:gd name="T19" fmla="*/ 174 h 310"/>
                  <a:gd name="T20" fmla="*/ 220 w 220"/>
                  <a:gd name="T21" fmla="*/ 73 h 310"/>
                  <a:gd name="T22" fmla="*/ 66 w 220"/>
                  <a:gd name="T23" fmla="*/ 72 h 310"/>
                  <a:gd name="T24" fmla="*/ 33 w 220"/>
                  <a:gd name="T25" fmla="*/ 13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310">
                    <a:moveTo>
                      <a:pt x="33" y="132"/>
                    </a:moveTo>
                    <a:cubicBezTo>
                      <a:pt x="33" y="182"/>
                      <a:pt x="114" y="205"/>
                      <a:pt x="128" y="242"/>
                    </a:cubicBezTo>
                    <a:cubicBezTo>
                      <a:pt x="149" y="292"/>
                      <a:pt x="50" y="309"/>
                      <a:pt x="50" y="183"/>
                    </a:cubicBezTo>
                    <a:lnTo>
                      <a:pt x="16" y="183"/>
                    </a:lnTo>
                    <a:cubicBezTo>
                      <a:pt x="11" y="207"/>
                      <a:pt x="2" y="240"/>
                      <a:pt x="0" y="267"/>
                    </a:cubicBezTo>
                    <a:cubicBezTo>
                      <a:pt x="27" y="274"/>
                      <a:pt x="96" y="310"/>
                      <a:pt x="110" y="310"/>
                    </a:cubicBezTo>
                    <a:cubicBezTo>
                      <a:pt x="130" y="310"/>
                      <a:pt x="194" y="278"/>
                      <a:pt x="194" y="250"/>
                    </a:cubicBezTo>
                    <a:cubicBezTo>
                      <a:pt x="194" y="125"/>
                      <a:pt x="35" y="142"/>
                      <a:pt x="127" y="81"/>
                    </a:cubicBezTo>
                    <a:cubicBezTo>
                      <a:pt x="165" y="91"/>
                      <a:pt x="176" y="128"/>
                      <a:pt x="177" y="174"/>
                    </a:cubicBezTo>
                    <a:lnTo>
                      <a:pt x="211" y="174"/>
                    </a:lnTo>
                    <a:cubicBezTo>
                      <a:pt x="211" y="125"/>
                      <a:pt x="220" y="115"/>
                      <a:pt x="220" y="73"/>
                    </a:cubicBezTo>
                    <a:cubicBezTo>
                      <a:pt x="155" y="104"/>
                      <a:pt x="141" y="0"/>
                      <a:pt x="66" y="72"/>
                    </a:cubicBezTo>
                    <a:cubicBezTo>
                      <a:pt x="57" y="81"/>
                      <a:pt x="33" y="115"/>
                      <a:pt x="33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6" name="Freeform 25"/>
              <p:cNvSpPr/>
              <p:nvPr/>
            </p:nvSpPr>
            <p:spPr bwMode="auto">
              <a:xfrm>
                <a:off x="4468813" y="2500313"/>
                <a:ext cx="58738" cy="63500"/>
              </a:xfrm>
              <a:custGeom>
                <a:avLst/>
                <a:gdLst>
                  <a:gd name="T0" fmla="*/ 6 w 252"/>
                  <a:gd name="T1" fmla="*/ 101 h 271"/>
                  <a:gd name="T2" fmla="*/ 99 w 252"/>
                  <a:gd name="T3" fmla="*/ 50 h 271"/>
                  <a:gd name="T4" fmla="*/ 74 w 252"/>
                  <a:gd name="T5" fmla="*/ 228 h 271"/>
                  <a:gd name="T6" fmla="*/ 40 w 252"/>
                  <a:gd name="T7" fmla="*/ 228 h 271"/>
                  <a:gd name="T8" fmla="*/ 40 w 252"/>
                  <a:gd name="T9" fmla="*/ 262 h 271"/>
                  <a:gd name="T10" fmla="*/ 175 w 252"/>
                  <a:gd name="T11" fmla="*/ 271 h 271"/>
                  <a:gd name="T12" fmla="*/ 160 w 252"/>
                  <a:gd name="T13" fmla="*/ 59 h 271"/>
                  <a:gd name="T14" fmla="*/ 209 w 252"/>
                  <a:gd name="T15" fmla="*/ 127 h 271"/>
                  <a:gd name="T16" fmla="*/ 243 w 252"/>
                  <a:gd name="T17" fmla="*/ 127 h 271"/>
                  <a:gd name="T18" fmla="*/ 252 w 252"/>
                  <a:gd name="T19" fmla="*/ 42 h 271"/>
                  <a:gd name="T20" fmla="*/ 23 w 252"/>
                  <a:gd name="T21" fmla="*/ 0 h 271"/>
                  <a:gd name="T22" fmla="*/ 6 w 252"/>
                  <a:gd name="T23" fmla="*/ 10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" h="271">
                    <a:moveTo>
                      <a:pt x="6" y="101"/>
                    </a:moveTo>
                    <a:cubicBezTo>
                      <a:pt x="94" y="81"/>
                      <a:pt x="0" y="50"/>
                      <a:pt x="99" y="50"/>
                    </a:cubicBezTo>
                    <a:cubicBezTo>
                      <a:pt x="90" y="92"/>
                      <a:pt x="74" y="181"/>
                      <a:pt x="74" y="228"/>
                    </a:cubicBezTo>
                    <a:lnTo>
                      <a:pt x="40" y="228"/>
                    </a:lnTo>
                    <a:lnTo>
                      <a:pt x="40" y="262"/>
                    </a:lnTo>
                    <a:lnTo>
                      <a:pt x="175" y="271"/>
                    </a:lnTo>
                    <a:cubicBezTo>
                      <a:pt x="136" y="196"/>
                      <a:pt x="149" y="238"/>
                      <a:pt x="160" y="59"/>
                    </a:cubicBezTo>
                    <a:cubicBezTo>
                      <a:pt x="208" y="60"/>
                      <a:pt x="205" y="74"/>
                      <a:pt x="209" y="127"/>
                    </a:cubicBezTo>
                    <a:lnTo>
                      <a:pt x="243" y="127"/>
                    </a:lnTo>
                    <a:lnTo>
                      <a:pt x="252" y="42"/>
                    </a:lnTo>
                    <a:cubicBezTo>
                      <a:pt x="191" y="13"/>
                      <a:pt x="70" y="22"/>
                      <a:pt x="23" y="0"/>
                    </a:cubicBezTo>
                    <a:cubicBezTo>
                      <a:pt x="20" y="41"/>
                      <a:pt x="6" y="53"/>
                      <a:pt x="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Freeform 26"/>
              <p:cNvSpPr/>
              <p:nvPr/>
            </p:nvSpPr>
            <p:spPr bwMode="auto">
              <a:xfrm>
                <a:off x="4119563" y="2219326"/>
                <a:ext cx="63500" cy="47625"/>
              </a:xfrm>
              <a:custGeom>
                <a:avLst/>
                <a:gdLst>
                  <a:gd name="T0" fmla="*/ 93 w 271"/>
                  <a:gd name="T1" fmla="*/ 161 h 204"/>
                  <a:gd name="T2" fmla="*/ 34 w 271"/>
                  <a:gd name="T3" fmla="*/ 136 h 204"/>
                  <a:gd name="T4" fmla="*/ 93 w 271"/>
                  <a:gd name="T5" fmla="*/ 26 h 204"/>
                  <a:gd name="T6" fmla="*/ 0 w 271"/>
                  <a:gd name="T7" fmla="*/ 51 h 204"/>
                  <a:gd name="T8" fmla="*/ 68 w 271"/>
                  <a:gd name="T9" fmla="*/ 204 h 204"/>
                  <a:gd name="T10" fmla="*/ 119 w 271"/>
                  <a:gd name="T11" fmla="*/ 204 h 204"/>
                  <a:gd name="T12" fmla="*/ 169 w 271"/>
                  <a:gd name="T13" fmla="*/ 68 h 204"/>
                  <a:gd name="T14" fmla="*/ 202 w 271"/>
                  <a:gd name="T15" fmla="*/ 41 h 204"/>
                  <a:gd name="T16" fmla="*/ 186 w 271"/>
                  <a:gd name="T17" fmla="*/ 161 h 204"/>
                  <a:gd name="T18" fmla="*/ 271 w 271"/>
                  <a:gd name="T19" fmla="*/ 153 h 204"/>
                  <a:gd name="T20" fmla="*/ 251 w 271"/>
                  <a:gd name="T21" fmla="*/ 71 h 204"/>
                  <a:gd name="T22" fmla="*/ 220 w 271"/>
                  <a:gd name="T23" fmla="*/ 0 h 204"/>
                  <a:gd name="T24" fmla="*/ 127 w 271"/>
                  <a:gd name="T25" fmla="*/ 0 h 204"/>
                  <a:gd name="T26" fmla="*/ 105 w 271"/>
                  <a:gd name="T27" fmla="*/ 71 h 204"/>
                  <a:gd name="T28" fmla="*/ 93 w 271"/>
                  <a:gd name="T29" fmla="*/ 16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1" h="204">
                    <a:moveTo>
                      <a:pt x="93" y="161"/>
                    </a:moveTo>
                    <a:cubicBezTo>
                      <a:pt x="61" y="159"/>
                      <a:pt x="54" y="149"/>
                      <a:pt x="34" y="136"/>
                    </a:cubicBezTo>
                    <a:cubicBezTo>
                      <a:pt x="47" y="82"/>
                      <a:pt x="67" y="65"/>
                      <a:pt x="93" y="26"/>
                    </a:cubicBezTo>
                    <a:cubicBezTo>
                      <a:pt x="69" y="26"/>
                      <a:pt x="0" y="31"/>
                      <a:pt x="0" y="51"/>
                    </a:cubicBezTo>
                    <a:cubicBezTo>
                      <a:pt x="0" y="94"/>
                      <a:pt x="32" y="204"/>
                      <a:pt x="68" y="204"/>
                    </a:cubicBezTo>
                    <a:lnTo>
                      <a:pt x="119" y="204"/>
                    </a:lnTo>
                    <a:cubicBezTo>
                      <a:pt x="134" y="204"/>
                      <a:pt x="191" y="161"/>
                      <a:pt x="169" y="68"/>
                    </a:cubicBezTo>
                    <a:lnTo>
                      <a:pt x="202" y="41"/>
                    </a:lnTo>
                    <a:cubicBezTo>
                      <a:pt x="248" y="109"/>
                      <a:pt x="219" y="100"/>
                      <a:pt x="186" y="161"/>
                    </a:cubicBezTo>
                    <a:cubicBezTo>
                      <a:pt x="231" y="161"/>
                      <a:pt x="238" y="156"/>
                      <a:pt x="271" y="153"/>
                    </a:cubicBezTo>
                    <a:cubicBezTo>
                      <a:pt x="260" y="130"/>
                      <a:pt x="260" y="100"/>
                      <a:pt x="251" y="71"/>
                    </a:cubicBezTo>
                    <a:cubicBezTo>
                      <a:pt x="239" y="31"/>
                      <a:pt x="229" y="38"/>
                      <a:pt x="220" y="0"/>
                    </a:cubicBezTo>
                    <a:lnTo>
                      <a:pt x="127" y="0"/>
                    </a:lnTo>
                    <a:cubicBezTo>
                      <a:pt x="121" y="28"/>
                      <a:pt x="112" y="36"/>
                      <a:pt x="105" y="71"/>
                    </a:cubicBezTo>
                    <a:cubicBezTo>
                      <a:pt x="99" y="102"/>
                      <a:pt x="93" y="132"/>
                      <a:pt x="93" y="1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Freeform 27"/>
              <p:cNvSpPr/>
              <p:nvPr/>
            </p:nvSpPr>
            <p:spPr bwMode="auto">
              <a:xfrm>
                <a:off x="4875213" y="2268538"/>
                <a:ext cx="66675" cy="61913"/>
              </a:xfrm>
              <a:custGeom>
                <a:avLst/>
                <a:gdLst>
                  <a:gd name="T0" fmla="*/ 0 w 288"/>
                  <a:gd name="T1" fmla="*/ 212 h 262"/>
                  <a:gd name="T2" fmla="*/ 85 w 288"/>
                  <a:gd name="T3" fmla="*/ 229 h 262"/>
                  <a:gd name="T4" fmla="*/ 60 w 288"/>
                  <a:gd name="T5" fmla="*/ 144 h 262"/>
                  <a:gd name="T6" fmla="*/ 212 w 288"/>
                  <a:gd name="T7" fmla="*/ 262 h 262"/>
                  <a:gd name="T8" fmla="*/ 246 w 288"/>
                  <a:gd name="T9" fmla="*/ 262 h 262"/>
                  <a:gd name="T10" fmla="*/ 288 w 288"/>
                  <a:gd name="T11" fmla="*/ 135 h 262"/>
                  <a:gd name="T12" fmla="*/ 246 w 288"/>
                  <a:gd name="T13" fmla="*/ 144 h 262"/>
                  <a:gd name="T14" fmla="*/ 85 w 288"/>
                  <a:gd name="T15" fmla="*/ 85 h 262"/>
                  <a:gd name="T16" fmla="*/ 178 w 288"/>
                  <a:gd name="T17" fmla="*/ 25 h 262"/>
                  <a:gd name="T18" fmla="*/ 85 w 288"/>
                  <a:gd name="T19" fmla="*/ 0 h 262"/>
                  <a:gd name="T20" fmla="*/ 0 w 288"/>
                  <a:gd name="T21" fmla="*/ 2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262">
                    <a:moveTo>
                      <a:pt x="0" y="212"/>
                    </a:moveTo>
                    <a:cubicBezTo>
                      <a:pt x="40" y="215"/>
                      <a:pt x="41" y="228"/>
                      <a:pt x="85" y="229"/>
                    </a:cubicBezTo>
                    <a:cubicBezTo>
                      <a:pt x="70" y="200"/>
                      <a:pt x="60" y="189"/>
                      <a:pt x="60" y="144"/>
                    </a:cubicBezTo>
                    <a:cubicBezTo>
                      <a:pt x="215" y="226"/>
                      <a:pt x="232" y="177"/>
                      <a:pt x="212" y="262"/>
                    </a:cubicBezTo>
                    <a:lnTo>
                      <a:pt x="246" y="262"/>
                    </a:lnTo>
                    <a:cubicBezTo>
                      <a:pt x="251" y="203"/>
                      <a:pt x="284" y="187"/>
                      <a:pt x="288" y="135"/>
                    </a:cubicBezTo>
                    <a:cubicBezTo>
                      <a:pt x="255" y="138"/>
                      <a:pt x="268" y="144"/>
                      <a:pt x="246" y="144"/>
                    </a:cubicBezTo>
                    <a:cubicBezTo>
                      <a:pt x="200" y="144"/>
                      <a:pt x="140" y="97"/>
                      <a:pt x="85" y="85"/>
                    </a:cubicBezTo>
                    <a:cubicBezTo>
                      <a:pt x="129" y="19"/>
                      <a:pt x="136" y="104"/>
                      <a:pt x="178" y="25"/>
                    </a:cubicBezTo>
                    <a:cubicBezTo>
                      <a:pt x="142" y="22"/>
                      <a:pt x="119" y="8"/>
                      <a:pt x="85" y="0"/>
                    </a:cubicBezTo>
                    <a:cubicBezTo>
                      <a:pt x="69" y="33"/>
                      <a:pt x="3" y="184"/>
                      <a:pt x="0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Freeform 28"/>
              <p:cNvSpPr/>
              <p:nvPr/>
            </p:nvSpPr>
            <p:spPr bwMode="auto">
              <a:xfrm>
                <a:off x="4840288" y="1944688"/>
                <a:ext cx="66675" cy="44450"/>
              </a:xfrm>
              <a:custGeom>
                <a:avLst/>
                <a:gdLst>
                  <a:gd name="T0" fmla="*/ 82 w 291"/>
                  <a:gd name="T1" fmla="*/ 43 h 187"/>
                  <a:gd name="T2" fmla="*/ 115 w 291"/>
                  <a:gd name="T3" fmla="*/ 102 h 187"/>
                  <a:gd name="T4" fmla="*/ 56 w 291"/>
                  <a:gd name="T5" fmla="*/ 102 h 187"/>
                  <a:gd name="T6" fmla="*/ 22 w 291"/>
                  <a:gd name="T7" fmla="*/ 34 h 187"/>
                  <a:gd name="T8" fmla="*/ 90 w 291"/>
                  <a:gd name="T9" fmla="*/ 161 h 187"/>
                  <a:gd name="T10" fmla="*/ 170 w 291"/>
                  <a:gd name="T11" fmla="*/ 157 h 187"/>
                  <a:gd name="T12" fmla="*/ 234 w 291"/>
                  <a:gd name="T13" fmla="*/ 187 h 187"/>
                  <a:gd name="T14" fmla="*/ 251 w 291"/>
                  <a:gd name="T15" fmla="*/ 144 h 187"/>
                  <a:gd name="T16" fmla="*/ 209 w 291"/>
                  <a:gd name="T17" fmla="*/ 102 h 187"/>
                  <a:gd name="T18" fmla="*/ 257 w 291"/>
                  <a:gd name="T19" fmla="*/ 55 h 187"/>
                  <a:gd name="T20" fmla="*/ 166 w 291"/>
                  <a:gd name="T21" fmla="*/ 0 h 187"/>
                  <a:gd name="T22" fmla="*/ 192 w 291"/>
                  <a:gd name="T23" fmla="*/ 60 h 187"/>
                  <a:gd name="T24" fmla="*/ 149 w 291"/>
                  <a:gd name="T25" fmla="*/ 68 h 187"/>
                  <a:gd name="T26" fmla="*/ 90 w 291"/>
                  <a:gd name="T27" fmla="*/ 0 h 187"/>
                  <a:gd name="T28" fmla="*/ 82 w 291"/>
                  <a:gd name="T29" fmla="*/ 4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1" h="187">
                    <a:moveTo>
                      <a:pt x="82" y="43"/>
                    </a:moveTo>
                    <a:cubicBezTo>
                      <a:pt x="82" y="68"/>
                      <a:pt x="104" y="85"/>
                      <a:pt x="115" y="102"/>
                    </a:cubicBezTo>
                    <a:lnTo>
                      <a:pt x="56" y="102"/>
                    </a:lnTo>
                    <a:cubicBezTo>
                      <a:pt x="56" y="59"/>
                      <a:pt x="56" y="43"/>
                      <a:pt x="22" y="34"/>
                    </a:cubicBezTo>
                    <a:cubicBezTo>
                      <a:pt x="0" y="80"/>
                      <a:pt x="40" y="161"/>
                      <a:pt x="90" y="161"/>
                    </a:cubicBezTo>
                    <a:cubicBezTo>
                      <a:pt x="128" y="161"/>
                      <a:pt x="144" y="148"/>
                      <a:pt x="170" y="157"/>
                    </a:cubicBezTo>
                    <a:cubicBezTo>
                      <a:pt x="198" y="168"/>
                      <a:pt x="183" y="182"/>
                      <a:pt x="234" y="187"/>
                    </a:cubicBezTo>
                    <a:cubicBezTo>
                      <a:pt x="243" y="169"/>
                      <a:pt x="246" y="167"/>
                      <a:pt x="251" y="144"/>
                    </a:cubicBezTo>
                    <a:cubicBezTo>
                      <a:pt x="220" y="103"/>
                      <a:pt x="223" y="155"/>
                      <a:pt x="209" y="102"/>
                    </a:cubicBezTo>
                    <a:cubicBezTo>
                      <a:pt x="268" y="102"/>
                      <a:pt x="291" y="103"/>
                      <a:pt x="257" y="55"/>
                    </a:cubicBezTo>
                    <a:cubicBezTo>
                      <a:pt x="232" y="20"/>
                      <a:pt x="211" y="11"/>
                      <a:pt x="166" y="0"/>
                    </a:cubicBezTo>
                    <a:cubicBezTo>
                      <a:pt x="175" y="38"/>
                      <a:pt x="183" y="28"/>
                      <a:pt x="192" y="60"/>
                    </a:cubicBezTo>
                    <a:cubicBezTo>
                      <a:pt x="158" y="60"/>
                      <a:pt x="172" y="57"/>
                      <a:pt x="149" y="68"/>
                    </a:cubicBezTo>
                    <a:cubicBezTo>
                      <a:pt x="141" y="32"/>
                      <a:pt x="131" y="4"/>
                      <a:pt x="90" y="0"/>
                    </a:cubicBezTo>
                    <a:cubicBezTo>
                      <a:pt x="87" y="34"/>
                      <a:pt x="82" y="21"/>
                      <a:pt x="8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Freeform 29"/>
              <p:cNvSpPr/>
              <p:nvPr/>
            </p:nvSpPr>
            <p:spPr bwMode="auto">
              <a:xfrm>
                <a:off x="4900613" y="2216151"/>
                <a:ext cx="61913" cy="57150"/>
              </a:xfrm>
              <a:custGeom>
                <a:avLst/>
                <a:gdLst>
                  <a:gd name="T0" fmla="*/ 34 w 271"/>
                  <a:gd name="T1" fmla="*/ 102 h 246"/>
                  <a:gd name="T2" fmla="*/ 93 w 271"/>
                  <a:gd name="T3" fmla="*/ 85 h 246"/>
                  <a:gd name="T4" fmla="*/ 110 w 271"/>
                  <a:gd name="T5" fmla="*/ 127 h 246"/>
                  <a:gd name="T6" fmla="*/ 26 w 271"/>
                  <a:gd name="T7" fmla="*/ 110 h 246"/>
                  <a:gd name="T8" fmla="*/ 0 w 271"/>
                  <a:gd name="T9" fmla="*/ 221 h 246"/>
                  <a:gd name="T10" fmla="*/ 212 w 271"/>
                  <a:gd name="T11" fmla="*/ 246 h 246"/>
                  <a:gd name="T12" fmla="*/ 246 w 271"/>
                  <a:gd name="T13" fmla="*/ 246 h 246"/>
                  <a:gd name="T14" fmla="*/ 271 w 271"/>
                  <a:gd name="T15" fmla="*/ 110 h 246"/>
                  <a:gd name="T16" fmla="*/ 121 w 271"/>
                  <a:gd name="T17" fmla="*/ 83 h 246"/>
                  <a:gd name="T18" fmla="*/ 51 w 271"/>
                  <a:gd name="T19" fmla="*/ 0 h 246"/>
                  <a:gd name="T20" fmla="*/ 34 w 271"/>
                  <a:gd name="T21" fmla="*/ 10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" h="246">
                    <a:moveTo>
                      <a:pt x="34" y="102"/>
                    </a:moveTo>
                    <a:cubicBezTo>
                      <a:pt x="57" y="90"/>
                      <a:pt x="59" y="86"/>
                      <a:pt x="93" y="85"/>
                    </a:cubicBezTo>
                    <a:cubicBezTo>
                      <a:pt x="102" y="116"/>
                      <a:pt x="102" y="96"/>
                      <a:pt x="110" y="127"/>
                    </a:cubicBezTo>
                    <a:cubicBezTo>
                      <a:pt x="37" y="134"/>
                      <a:pt x="92" y="155"/>
                      <a:pt x="26" y="110"/>
                    </a:cubicBezTo>
                    <a:cubicBezTo>
                      <a:pt x="8" y="144"/>
                      <a:pt x="0" y="169"/>
                      <a:pt x="0" y="221"/>
                    </a:cubicBezTo>
                    <a:cubicBezTo>
                      <a:pt x="95" y="213"/>
                      <a:pt x="185" y="129"/>
                      <a:pt x="212" y="246"/>
                    </a:cubicBezTo>
                    <a:lnTo>
                      <a:pt x="246" y="246"/>
                    </a:lnTo>
                    <a:cubicBezTo>
                      <a:pt x="246" y="188"/>
                      <a:pt x="270" y="167"/>
                      <a:pt x="271" y="110"/>
                    </a:cubicBezTo>
                    <a:cubicBezTo>
                      <a:pt x="215" y="140"/>
                      <a:pt x="204" y="160"/>
                      <a:pt x="121" y="83"/>
                    </a:cubicBezTo>
                    <a:cubicBezTo>
                      <a:pt x="56" y="24"/>
                      <a:pt x="114" y="6"/>
                      <a:pt x="51" y="0"/>
                    </a:cubicBezTo>
                    <a:cubicBezTo>
                      <a:pt x="48" y="37"/>
                      <a:pt x="35" y="63"/>
                      <a:pt x="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1" name="Freeform 30"/>
              <p:cNvSpPr/>
              <p:nvPr/>
            </p:nvSpPr>
            <p:spPr bwMode="auto">
              <a:xfrm>
                <a:off x="4700588" y="1784351"/>
                <a:ext cx="17463" cy="30163"/>
              </a:xfrm>
              <a:custGeom>
                <a:avLst/>
                <a:gdLst>
                  <a:gd name="T0" fmla="*/ 0 w 76"/>
                  <a:gd name="T1" fmla="*/ 52 h 129"/>
                  <a:gd name="T2" fmla="*/ 59 w 76"/>
                  <a:gd name="T3" fmla="*/ 129 h 129"/>
                  <a:gd name="T4" fmla="*/ 76 w 76"/>
                  <a:gd name="T5" fmla="*/ 95 h 129"/>
                  <a:gd name="T6" fmla="*/ 0 w 76"/>
                  <a:gd name="T7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29">
                    <a:moveTo>
                      <a:pt x="0" y="52"/>
                    </a:moveTo>
                    <a:cubicBezTo>
                      <a:pt x="0" y="115"/>
                      <a:pt x="19" y="109"/>
                      <a:pt x="59" y="129"/>
                    </a:cubicBezTo>
                    <a:cubicBezTo>
                      <a:pt x="61" y="125"/>
                      <a:pt x="76" y="96"/>
                      <a:pt x="76" y="95"/>
                    </a:cubicBezTo>
                    <a:cubicBezTo>
                      <a:pt x="76" y="57"/>
                      <a:pt x="0" y="0"/>
                      <a:pt x="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2" name="Freeform 31"/>
              <p:cNvSpPr/>
              <p:nvPr/>
            </p:nvSpPr>
            <p:spPr bwMode="auto">
              <a:xfrm>
                <a:off x="4854575" y="2428876"/>
                <a:ext cx="3175" cy="1588"/>
              </a:xfrm>
              <a:custGeom>
                <a:avLst/>
                <a:gdLst>
                  <a:gd name="T0" fmla="*/ 0 w 8"/>
                  <a:gd name="T1" fmla="*/ 10 h 10"/>
                  <a:gd name="T2" fmla="*/ 8 w 8"/>
                  <a:gd name="T3" fmla="*/ 10 h 10"/>
                  <a:gd name="T4" fmla="*/ 1 w 8"/>
                  <a:gd name="T5" fmla="*/ 0 h 10"/>
                  <a:gd name="T6" fmla="*/ 0 w 8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8" y="10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3" name="Freeform 38"/>
              <p:cNvSpPr/>
              <p:nvPr/>
            </p:nvSpPr>
            <p:spPr bwMode="auto">
              <a:xfrm>
                <a:off x="4529138" y="2244726"/>
                <a:ext cx="14288" cy="31750"/>
              </a:xfrm>
              <a:custGeom>
                <a:avLst/>
                <a:gdLst>
                  <a:gd name="T0" fmla="*/ 6 w 58"/>
                  <a:gd name="T1" fmla="*/ 7 h 134"/>
                  <a:gd name="T2" fmla="*/ 57 w 58"/>
                  <a:gd name="T3" fmla="*/ 134 h 134"/>
                  <a:gd name="T4" fmla="*/ 43 w 58"/>
                  <a:gd name="T5" fmla="*/ 0 h 134"/>
                  <a:gd name="T6" fmla="*/ 6 w 58"/>
                  <a:gd name="T7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34">
                    <a:moveTo>
                      <a:pt x="6" y="7"/>
                    </a:moveTo>
                    <a:cubicBezTo>
                      <a:pt x="2" y="72"/>
                      <a:pt x="0" y="116"/>
                      <a:pt x="57" y="134"/>
                    </a:cubicBezTo>
                    <a:cubicBezTo>
                      <a:pt x="58" y="85"/>
                      <a:pt x="57" y="40"/>
                      <a:pt x="43" y="0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52" name="箭头: V 形 151"/>
          <p:cNvSpPr/>
          <p:nvPr userDrawn="1"/>
        </p:nvSpPr>
        <p:spPr>
          <a:xfrm rot="10800000">
            <a:off x="11826240" y="275373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箭头: V 形 152"/>
          <p:cNvSpPr/>
          <p:nvPr userDrawn="1"/>
        </p:nvSpPr>
        <p:spPr>
          <a:xfrm rot="10800000">
            <a:off x="11303905" y="26601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箭头: V 形 153"/>
          <p:cNvSpPr/>
          <p:nvPr userDrawn="1"/>
        </p:nvSpPr>
        <p:spPr>
          <a:xfrm rot="10800000">
            <a:off x="10781570" y="27120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: 圆角 15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69654"/>
            <a:ext cx="10515600" cy="510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8" name="图片 7" descr="徽标&#10;&#10;描述已自动生成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" y="273226"/>
            <a:ext cx="1345533" cy="567204"/>
          </a:xfrm>
          <a:prstGeom prst="rect">
            <a:avLst/>
          </a:prstGeom>
        </p:spPr>
      </p:pic>
      <p:sp>
        <p:nvSpPr>
          <p:cNvPr id="50" name="文本框 49"/>
          <p:cNvSpPr txBox="1"/>
          <p:nvPr userDrawn="1"/>
        </p:nvSpPr>
        <p:spPr>
          <a:xfrm>
            <a:off x="645615" y="6369635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含弘光大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51" name="组合 50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3" name="组合 112"/>
          <p:cNvGrpSpPr/>
          <p:nvPr userDrawn="1"/>
        </p:nvGrpSpPr>
        <p:grpSpPr>
          <a:xfrm>
            <a:off x="9410210" y="6294537"/>
            <a:ext cx="2131780" cy="486576"/>
            <a:chOff x="335077" y="270942"/>
            <a:chExt cx="1827552" cy="417136"/>
          </a:xfrm>
          <a:solidFill>
            <a:schemeClr val="accent1"/>
          </a:solidFill>
          <a:effectLst>
            <a:glow rad="101600">
              <a:schemeClr val="bg1">
                <a:alpha val="60000"/>
              </a:schemeClr>
            </a:glow>
          </a:effectLst>
        </p:grpSpPr>
        <p:grpSp>
          <p:nvGrpSpPr>
            <p:cNvPr id="114" name="组合 113"/>
            <p:cNvGrpSpPr/>
            <p:nvPr/>
          </p:nvGrpSpPr>
          <p:grpSpPr>
            <a:xfrm>
              <a:off x="831799" y="288037"/>
              <a:ext cx="1330830" cy="363588"/>
              <a:chOff x="5402262" y="5211762"/>
              <a:chExt cx="3059113" cy="835761"/>
            </a:xfrm>
            <a:grpFill/>
          </p:grpSpPr>
          <p:sp>
            <p:nvSpPr>
              <p:cNvPr id="144" name="Freeform 32"/>
              <p:cNvSpPr>
                <a:spLocks noEditPoints="1"/>
              </p:cNvSpPr>
              <p:nvPr/>
            </p:nvSpPr>
            <p:spPr bwMode="auto">
              <a:xfrm>
                <a:off x="5402262" y="5347186"/>
                <a:ext cx="814480" cy="570716"/>
              </a:xfrm>
              <a:custGeom>
                <a:avLst/>
                <a:gdLst>
                  <a:gd name="T0" fmla="*/ 1607 w 2875"/>
                  <a:gd name="T1" fmla="*/ 1769 h 2008"/>
                  <a:gd name="T2" fmla="*/ 1683 w 2875"/>
                  <a:gd name="T3" fmla="*/ 1769 h 2008"/>
                  <a:gd name="T4" fmla="*/ 1494 w 2875"/>
                  <a:gd name="T5" fmla="*/ 1579 h 2008"/>
                  <a:gd name="T6" fmla="*/ 1223 w 2875"/>
                  <a:gd name="T7" fmla="*/ 1628 h 2008"/>
                  <a:gd name="T8" fmla="*/ 1178 w 2875"/>
                  <a:gd name="T9" fmla="*/ 1615 h 2008"/>
                  <a:gd name="T10" fmla="*/ 1065 w 2875"/>
                  <a:gd name="T11" fmla="*/ 1371 h 2008"/>
                  <a:gd name="T12" fmla="*/ 1454 w 2875"/>
                  <a:gd name="T13" fmla="*/ 1219 h 2008"/>
                  <a:gd name="T14" fmla="*/ 1537 w 2875"/>
                  <a:gd name="T15" fmla="*/ 1242 h 2008"/>
                  <a:gd name="T16" fmla="*/ 1480 w 2875"/>
                  <a:gd name="T17" fmla="*/ 1524 h 2008"/>
                  <a:gd name="T18" fmla="*/ 1734 w 2875"/>
                  <a:gd name="T19" fmla="*/ 1515 h 2008"/>
                  <a:gd name="T20" fmla="*/ 1824 w 2875"/>
                  <a:gd name="T21" fmla="*/ 1300 h 2008"/>
                  <a:gd name="T22" fmla="*/ 2079 w 2875"/>
                  <a:gd name="T23" fmla="*/ 946 h 2008"/>
                  <a:gd name="T24" fmla="*/ 2340 w 2875"/>
                  <a:gd name="T25" fmla="*/ 1258 h 2008"/>
                  <a:gd name="T26" fmla="*/ 2055 w 2875"/>
                  <a:gd name="T27" fmla="*/ 1396 h 2008"/>
                  <a:gd name="T28" fmla="*/ 1497 w 2875"/>
                  <a:gd name="T29" fmla="*/ 643 h 2008"/>
                  <a:gd name="T30" fmla="*/ 1494 w 2875"/>
                  <a:gd name="T31" fmla="*/ 722 h 2008"/>
                  <a:gd name="T32" fmla="*/ 1336 w 2875"/>
                  <a:gd name="T33" fmla="*/ 279 h 2008"/>
                  <a:gd name="T34" fmla="*/ 844 w 2875"/>
                  <a:gd name="T35" fmla="*/ 337 h 2008"/>
                  <a:gd name="T36" fmla="*/ 752 w 2875"/>
                  <a:gd name="T37" fmla="*/ 499 h 2008"/>
                  <a:gd name="T38" fmla="*/ 1074 w 2875"/>
                  <a:gd name="T39" fmla="*/ 559 h 2008"/>
                  <a:gd name="T40" fmla="*/ 1074 w 2875"/>
                  <a:gd name="T41" fmla="*/ 855 h 2008"/>
                  <a:gd name="T42" fmla="*/ 625 w 2875"/>
                  <a:gd name="T43" fmla="*/ 1219 h 2008"/>
                  <a:gd name="T44" fmla="*/ 447 w 2875"/>
                  <a:gd name="T45" fmla="*/ 1058 h 2008"/>
                  <a:gd name="T46" fmla="*/ 532 w 2875"/>
                  <a:gd name="T47" fmla="*/ 830 h 2008"/>
                  <a:gd name="T48" fmla="*/ 107 w 2875"/>
                  <a:gd name="T49" fmla="*/ 1057 h 2008"/>
                  <a:gd name="T50" fmla="*/ 455 w 2875"/>
                  <a:gd name="T51" fmla="*/ 1786 h 2008"/>
                  <a:gd name="T52" fmla="*/ 665 w 2875"/>
                  <a:gd name="T53" fmla="*/ 1941 h 2008"/>
                  <a:gd name="T54" fmla="*/ 988 w 2875"/>
                  <a:gd name="T55" fmla="*/ 1988 h 2008"/>
                  <a:gd name="T56" fmla="*/ 1124 w 2875"/>
                  <a:gd name="T57" fmla="*/ 1963 h 2008"/>
                  <a:gd name="T58" fmla="*/ 1162 w 2875"/>
                  <a:gd name="T59" fmla="*/ 1951 h 2008"/>
                  <a:gd name="T60" fmla="*/ 1404 w 2875"/>
                  <a:gd name="T61" fmla="*/ 1914 h 2008"/>
                  <a:gd name="T62" fmla="*/ 1672 w 2875"/>
                  <a:gd name="T63" fmla="*/ 1902 h 2008"/>
                  <a:gd name="T64" fmla="*/ 2014 w 2875"/>
                  <a:gd name="T65" fmla="*/ 1888 h 2008"/>
                  <a:gd name="T66" fmla="*/ 1987 w 2875"/>
                  <a:gd name="T67" fmla="*/ 1668 h 2008"/>
                  <a:gd name="T68" fmla="*/ 1986 w 2875"/>
                  <a:gd name="T69" fmla="*/ 1607 h 2008"/>
                  <a:gd name="T70" fmla="*/ 2307 w 2875"/>
                  <a:gd name="T71" fmla="*/ 1488 h 2008"/>
                  <a:gd name="T72" fmla="*/ 2774 w 2875"/>
                  <a:gd name="T73" fmla="*/ 1000 h 2008"/>
                  <a:gd name="T74" fmla="*/ 2594 w 2875"/>
                  <a:gd name="T75" fmla="*/ 833 h 2008"/>
                  <a:gd name="T76" fmla="*/ 2394 w 2875"/>
                  <a:gd name="T77" fmla="*/ 728 h 2008"/>
                  <a:gd name="T78" fmla="*/ 2038 w 2875"/>
                  <a:gd name="T79" fmla="*/ 737 h 2008"/>
                  <a:gd name="T80" fmla="*/ 2116 w 2875"/>
                  <a:gd name="T81" fmla="*/ 560 h 2008"/>
                  <a:gd name="T82" fmla="*/ 2380 w 2875"/>
                  <a:gd name="T83" fmla="*/ 358 h 2008"/>
                  <a:gd name="T84" fmla="*/ 2359 w 2875"/>
                  <a:gd name="T85" fmla="*/ 103 h 2008"/>
                  <a:gd name="T86" fmla="*/ 1756 w 2875"/>
                  <a:gd name="T87" fmla="*/ 166 h 2008"/>
                  <a:gd name="T88" fmla="*/ 1403 w 2875"/>
                  <a:gd name="T89" fmla="*/ 29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5" h="2008">
                    <a:moveTo>
                      <a:pt x="1683" y="1769"/>
                    </a:moveTo>
                    <a:lnTo>
                      <a:pt x="1607" y="1769"/>
                    </a:lnTo>
                    <a:cubicBezTo>
                      <a:pt x="1613" y="1747"/>
                      <a:pt x="1619" y="1739"/>
                      <a:pt x="1642" y="1737"/>
                    </a:cubicBezTo>
                    <a:cubicBezTo>
                      <a:pt x="1670" y="1735"/>
                      <a:pt x="1673" y="1751"/>
                      <a:pt x="1683" y="1769"/>
                    </a:cubicBezTo>
                    <a:close/>
                    <a:moveTo>
                      <a:pt x="1480" y="1524"/>
                    </a:moveTo>
                    <a:cubicBezTo>
                      <a:pt x="1480" y="1558"/>
                      <a:pt x="1482" y="1552"/>
                      <a:pt x="1494" y="1579"/>
                    </a:cubicBezTo>
                    <a:cubicBezTo>
                      <a:pt x="1507" y="1611"/>
                      <a:pt x="1537" y="1644"/>
                      <a:pt x="1426" y="1656"/>
                    </a:cubicBezTo>
                    <a:cubicBezTo>
                      <a:pt x="1391" y="1660"/>
                      <a:pt x="1255" y="1641"/>
                      <a:pt x="1223" y="1628"/>
                    </a:cubicBezTo>
                    <a:cubicBezTo>
                      <a:pt x="1221" y="1627"/>
                      <a:pt x="1219" y="1626"/>
                      <a:pt x="1218" y="1626"/>
                    </a:cubicBezTo>
                    <a:lnTo>
                      <a:pt x="1178" y="1615"/>
                    </a:lnTo>
                    <a:cubicBezTo>
                      <a:pt x="1146" y="1606"/>
                      <a:pt x="939" y="1503"/>
                      <a:pt x="985" y="1419"/>
                    </a:cubicBezTo>
                    <a:cubicBezTo>
                      <a:pt x="1003" y="1386"/>
                      <a:pt x="1023" y="1375"/>
                      <a:pt x="1065" y="1371"/>
                    </a:cubicBezTo>
                    <a:cubicBezTo>
                      <a:pt x="1070" y="1389"/>
                      <a:pt x="1133" y="1549"/>
                      <a:pt x="1209" y="1549"/>
                    </a:cubicBezTo>
                    <a:cubicBezTo>
                      <a:pt x="1343" y="1549"/>
                      <a:pt x="1431" y="1255"/>
                      <a:pt x="1454" y="1219"/>
                    </a:cubicBezTo>
                    <a:cubicBezTo>
                      <a:pt x="1478" y="1182"/>
                      <a:pt x="1506" y="1136"/>
                      <a:pt x="1565" y="1134"/>
                    </a:cubicBezTo>
                    <a:cubicBezTo>
                      <a:pt x="1565" y="1223"/>
                      <a:pt x="1557" y="1194"/>
                      <a:pt x="1537" y="1242"/>
                    </a:cubicBezTo>
                    <a:lnTo>
                      <a:pt x="1514" y="1329"/>
                    </a:lnTo>
                    <a:cubicBezTo>
                      <a:pt x="1506" y="1444"/>
                      <a:pt x="1480" y="1483"/>
                      <a:pt x="1480" y="1524"/>
                    </a:cubicBezTo>
                    <a:close/>
                    <a:moveTo>
                      <a:pt x="1768" y="1541"/>
                    </a:moveTo>
                    <a:cubicBezTo>
                      <a:pt x="1760" y="1510"/>
                      <a:pt x="1767" y="1518"/>
                      <a:pt x="1734" y="1515"/>
                    </a:cubicBezTo>
                    <a:cubicBezTo>
                      <a:pt x="1736" y="1450"/>
                      <a:pt x="1756" y="1449"/>
                      <a:pt x="1779" y="1408"/>
                    </a:cubicBezTo>
                    <a:cubicBezTo>
                      <a:pt x="1800" y="1371"/>
                      <a:pt x="1800" y="1336"/>
                      <a:pt x="1824" y="1300"/>
                    </a:cubicBezTo>
                    <a:cubicBezTo>
                      <a:pt x="1910" y="1168"/>
                      <a:pt x="1857" y="1222"/>
                      <a:pt x="1920" y="1092"/>
                    </a:cubicBezTo>
                    <a:cubicBezTo>
                      <a:pt x="1959" y="1013"/>
                      <a:pt x="1998" y="965"/>
                      <a:pt x="2079" y="946"/>
                    </a:cubicBezTo>
                    <a:cubicBezTo>
                      <a:pt x="2213" y="915"/>
                      <a:pt x="2535" y="852"/>
                      <a:pt x="2582" y="1031"/>
                    </a:cubicBezTo>
                    <a:cubicBezTo>
                      <a:pt x="2615" y="1155"/>
                      <a:pt x="2436" y="1229"/>
                      <a:pt x="2340" y="1258"/>
                    </a:cubicBezTo>
                    <a:cubicBezTo>
                      <a:pt x="2296" y="1271"/>
                      <a:pt x="2250" y="1314"/>
                      <a:pt x="2203" y="1333"/>
                    </a:cubicBezTo>
                    <a:cubicBezTo>
                      <a:pt x="2136" y="1360"/>
                      <a:pt x="2187" y="1351"/>
                      <a:pt x="2055" y="1396"/>
                    </a:cubicBezTo>
                    <a:cubicBezTo>
                      <a:pt x="1823" y="1474"/>
                      <a:pt x="1945" y="1422"/>
                      <a:pt x="1768" y="1541"/>
                    </a:cubicBezTo>
                    <a:close/>
                    <a:moveTo>
                      <a:pt x="1497" y="643"/>
                    </a:moveTo>
                    <a:cubicBezTo>
                      <a:pt x="1581" y="643"/>
                      <a:pt x="1701" y="635"/>
                      <a:pt x="1654" y="800"/>
                    </a:cubicBezTo>
                    <a:cubicBezTo>
                      <a:pt x="1625" y="904"/>
                      <a:pt x="1529" y="865"/>
                      <a:pt x="1494" y="722"/>
                    </a:cubicBezTo>
                    <a:cubicBezTo>
                      <a:pt x="1486" y="686"/>
                      <a:pt x="1496" y="684"/>
                      <a:pt x="1497" y="643"/>
                    </a:cubicBezTo>
                    <a:close/>
                    <a:moveTo>
                      <a:pt x="1336" y="279"/>
                    </a:moveTo>
                    <a:cubicBezTo>
                      <a:pt x="1171" y="279"/>
                      <a:pt x="1108" y="288"/>
                      <a:pt x="955" y="296"/>
                    </a:cubicBezTo>
                    <a:cubicBezTo>
                      <a:pt x="904" y="299"/>
                      <a:pt x="875" y="313"/>
                      <a:pt x="844" y="337"/>
                    </a:cubicBezTo>
                    <a:cubicBezTo>
                      <a:pt x="821" y="355"/>
                      <a:pt x="779" y="391"/>
                      <a:pt x="752" y="398"/>
                    </a:cubicBezTo>
                    <a:lnTo>
                      <a:pt x="752" y="499"/>
                    </a:lnTo>
                    <a:lnTo>
                      <a:pt x="870" y="508"/>
                    </a:lnTo>
                    <a:cubicBezTo>
                      <a:pt x="933" y="511"/>
                      <a:pt x="1023" y="527"/>
                      <a:pt x="1074" y="559"/>
                    </a:cubicBezTo>
                    <a:cubicBezTo>
                      <a:pt x="1093" y="571"/>
                      <a:pt x="1124" y="606"/>
                      <a:pt x="1124" y="635"/>
                    </a:cubicBezTo>
                    <a:cubicBezTo>
                      <a:pt x="1124" y="663"/>
                      <a:pt x="1073" y="719"/>
                      <a:pt x="1074" y="855"/>
                    </a:cubicBezTo>
                    <a:cubicBezTo>
                      <a:pt x="1074" y="992"/>
                      <a:pt x="1087" y="994"/>
                      <a:pt x="992" y="1044"/>
                    </a:cubicBezTo>
                    <a:cubicBezTo>
                      <a:pt x="916" y="1084"/>
                      <a:pt x="685" y="1219"/>
                      <a:pt x="625" y="1219"/>
                    </a:cubicBezTo>
                    <a:cubicBezTo>
                      <a:pt x="550" y="1219"/>
                      <a:pt x="606" y="1220"/>
                      <a:pt x="526" y="1141"/>
                    </a:cubicBezTo>
                    <a:cubicBezTo>
                      <a:pt x="497" y="1113"/>
                      <a:pt x="468" y="1090"/>
                      <a:pt x="447" y="1058"/>
                    </a:cubicBezTo>
                    <a:cubicBezTo>
                      <a:pt x="497" y="954"/>
                      <a:pt x="540" y="981"/>
                      <a:pt x="540" y="906"/>
                    </a:cubicBezTo>
                    <a:cubicBezTo>
                      <a:pt x="540" y="863"/>
                      <a:pt x="533" y="868"/>
                      <a:pt x="532" y="830"/>
                    </a:cubicBezTo>
                    <a:cubicBezTo>
                      <a:pt x="337" y="830"/>
                      <a:pt x="355" y="820"/>
                      <a:pt x="184" y="956"/>
                    </a:cubicBezTo>
                    <a:lnTo>
                      <a:pt x="107" y="1057"/>
                    </a:lnTo>
                    <a:cubicBezTo>
                      <a:pt x="0" y="1252"/>
                      <a:pt x="145" y="1411"/>
                      <a:pt x="268" y="1576"/>
                    </a:cubicBezTo>
                    <a:cubicBezTo>
                      <a:pt x="303" y="1623"/>
                      <a:pt x="418" y="1759"/>
                      <a:pt x="455" y="1786"/>
                    </a:cubicBezTo>
                    <a:cubicBezTo>
                      <a:pt x="495" y="1816"/>
                      <a:pt x="529" y="1843"/>
                      <a:pt x="571" y="1875"/>
                    </a:cubicBezTo>
                    <a:lnTo>
                      <a:pt x="665" y="1941"/>
                    </a:lnTo>
                    <a:cubicBezTo>
                      <a:pt x="709" y="1971"/>
                      <a:pt x="734" y="1969"/>
                      <a:pt x="764" y="1978"/>
                    </a:cubicBezTo>
                    <a:cubicBezTo>
                      <a:pt x="843" y="2001"/>
                      <a:pt x="879" y="2008"/>
                      <a:pt x="988" y="1988"/>
                    </a:cubicBezTo>
                    <a:cubicBezTo>
                      <a:pt x="1024" y="1981"/>
                      <a:pt x="997" y="1977"/>
                      <a:pt x="1040" y="1973"/>
                    </a:cubicBezTo>
                    <a:cubicBezTo>
                      <a:pt x="1087" y="1968"/>
                      <a:pt x="1074" y="1982"/>
                      <a:pt x="1124" y="1963"/>
                    </a:cubicBezTo>
                    <a:cubicBezTo>
                      <a:pt x="1126" y="1962"/>
                      <a:pt x="1124" y="1962"/>
                      <a:pt x="1142" y="1956"/>
                    </a:cubicBezTo>
                    <a:cubicBezTo>
                      <a:pt x="1143" y="1956"/>
                      <a:pt x="1162" y="1951"/>
                      <a:pt x="1162" y="1951"/>
                    </a:cubicBezTo>
                    <a:lnTo>
                      <a:pt x="1263" y="1925"/>
                    </a:lnTo>
                    <a:cubicBezTo>
                      <a:pt x="1339" y="1903"/>
                      <a:pt x="1309" y="1915"/>
                      <a:pt x="1404" y="1914"/>
                    </a:cubicBezTo>
                    <a:cubicBezTo>
                      <a:pt x="1448" y="1913"/>
                      <a:pt x="1451" y="1907"/>
                      <a:pt x="1489" y="1905"/>
                    </a:cubicBezTo>
                    <a:cubicBezTo>
                      <a:pt x="1549" y="1902"/>
                      <a:pt x="1613" y="1911"/>
                      <a:pt x="1672" y="1902"/>
                    </a:cubicBezTo>
                    <a:cubicBezTo>
                      <a:pt x="1839" y="1874"/>
                      <a:pt x="1760" y="1874"/>
                      <a:pt x="1921" y="1887"/>
                    </a:cubicBezTo>
                    <a:cubicBezTo>
                      <a:pt x="1951" y="1890"/>
                      <a:pt x="1984" y="1886"/>
                      <a:pt x="2014" y="1888"/>
                    </a:cubicBezTo>
                    <a:cubicBezTo>
                      <a:pt x="2181" y="1897"/>
                      <a:pt x="2334" y="1970"/>
                      <a:pt x="2267" y="1685"/>
                    </a:cubicBezTo>
                    <a:cubicBezTo>
                      <a:pt x="2134" y="1685"/>
                      <a:pt x="2220" y="1648"/>
                      <a:pt x="1987" y="1668"/>
                    </a:cubicBezTo>
                    <a:cubicBezTo>
                      <a:pt x="1935" y="1672"/>
                      <a:pt x="1932" y="1663"/>
                      <a:pt x="1912" y="1634"/>
                    </a:cubicBezTo>
                    <a:cubicBezTo>
                      <a:pt x="1948" y="1617"/>
                      <a:pt x="1934" y="1639"/>
                      <a:pt x="1986" y="1607"/>
                    </a:cubicBezTo>
                    <a:cubicBezTo>
                      <a:pt x="1992" y="1603"/>
                      <a:pt x="2001" y="1598"/>
                      <a:pt x="2008" y="1594"/>
                    </a:cubicBezTo>
                    <a:cubicBezTo>
                      <a:pt x="2048" y="1573"/>
                      <a:pt x="2216" y="1527"/>
                      <a:pt x="2307" y="1488"/>
                    </a:cubicBezTo>
                    <a:cubicBezTo>
                      <a:pt x="2384" y="1455"/>
                      <a:pt x="2600" y="1349"/>
                      <a:pt x="2659" y="1289"/>
                    </a:cubicBezTo>
                    <a:cubicBezTo>
                      <a:pt x="2716" y="1230"/>
                      <a:pt x="2875" y="1156"/>
                      <a:pt x="2774" y="1000"/>
                    </a:cubicBezTo>
                    <a:cubicBezTo>
                      <a:pt x="2730" y="932"/>
                      <a:pt x="2781" y="926"/>
                      <a:pt x="2667" y="895"/>
                    </a:cubicBezTo>
                    <a:cubicBezTo>
                      <a:pt x="2627" y="884"/>
                      <a:pt x="2620" y="864"/>
                      <a:pt x="2594" y="833"/>
                    </a:cubicBezTo>
                    <a:cubicBezTo>
                      <a:pt x="2566" y="798"/>
                      <a:pt x="2540" y="805"/>
                      <a:pt x="2512" y="780"/>
                    </a:cubicBezTo>
                    <a:cubicBezTo>
                      <a:pt x="2467" y="742"/>
                      <a:pt x="2503" y="728"/>
                      <a:pt x="2394" y="728"/>
                    </a:cubicBezTo>
                    <a:cubicBezTo>
                      <a:pt x="2319" y="728"/>
                      <a:pt x="2223" y="729"/>
                      <a:pt x="2153" y="740"/>
                    </a:cubicBezTo>
                    <a:cubicBezTo>
                      <a:pt x="2117" y="745"/>
                      <a:pt x="2066" y="751"/>
                      <a:pt x="2038" y="737"/>
                    </a:cubicBezTo>
                    <a:cubicBezTo>
                      <a:pt x="2015" y="725"/>
                      <a:pt x="1988" y="682"/>
                      <a:pt x="1988" y="635"/>
                    </a:cubicBezTo>
                    <a:cubicBezTo>
                      <a:pt x="1988" y="602"/>
                      <a:pt x="2089" y="571"/>
                      <a:pt x="2116" y="560"/>
                    </a:cubicBezTo>
                    <a:cubicBezTo>
                      <a:pt x="2173" y="537"/>
                      <a:pt x="2210" y="519"/>
                      <a:pt x="2259" y="491"/>
                    </a:cubicBezTo>
                    <a:cubicBezTo>
                      <a:pt x="2310" y="460"/>
                      <a:pt x="2356" y="413"/>
                      <a:pt x="2380" y="358"/>
                    </a:cubicBezTo>
                    <a:lnTo>
                      <a:pt x="2394" y="321"/>
                    </a:lnTo>
                    <a:cubicBezTo>
                      <a:pt x="2428" y="246"/>
                      <a:pt x="2439" y="184"/>
                      <a:pt x="2359" y="103"/>
                    </a:cubicBezTo>
                    <a:cubicBezTo>
                      <a:pt x="2257" y="0"/>
                      <a:pt x="2097" y="47"/>
                      <a:pt x="1968" y="90"/>
                    </a:cubicBezTo>
                    <a:cubicBezTo>
                      <a:pt x="1881" y="119"/>
                      <a:pt x="1887" y="128"/>
                      <a:pt x="1756" y="166"/>
                    </a:cubicBezTo>
                    <a:cubicBezTo>
                      <a:pt x="1626" y="205"/>
                      <a:pt x="1575" y="246"/>
                      <a:pt x="1452" y="294"/>
                    </a:cubicBezTo>
                    <a:cubicBezTo>
                      <a:pt x="1422" y="306"/>
                      <a:pt x="1436" y="301"/>
                      <a:pt x="1403" y="290"/>
                    </a:cubicBezTo>
                    <a:cubicBezTo>
                      <a:pt x="1377" y="282"/>
                      <a:pt x="1367" y="279"/>
                      <a:pt x="1336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5" name="Freeform 33"/>
              <p:cNvSpPr>
                <a:spLocks noEditPoints="1"/>
              </p:cNvSpPr>
              <p:nvPr/>
            </p:nvSpPr>
            <p:spPr bwMode="auto">
              <a:xfrm>
                <a:off x="6270909" y="5256259"/>
                <a:ext cx="650035" cy="791264"/>
              </a:xfrm>
              <a:custGeom>
                <a:avLst/>
                <a:gdLst>
                  <a:gd name="T0" fmla="*/ 943 w 2302"/>
                  <a:gd name="T1" fmla="*/ 2093 h 2775"/>
                  <a:gd name="T2" fmla="*/ 935 w 2302"/>
                  <a:gd name="T3" fmla="*/ 1957 h 2775"/>
                  <a:gd name="T4" fmla="*/ 1214 w 2302"/>
                  <a:gd name="T5" fmla="*/ 1898 h 2775"/>
                  <a:gd name="T6" fmla="*/ 1250 w 2302"/>
                  <a:gd name="T7" fmla="*/ 1993 h 2775"/>
                  <a:gd name="T8" fmla="*/ 923 w 2302"/>
                  <a:gd name="T9" fmla="*/ 1327 h 2775"/>
                  <a:gd name="T10" fmla="*/ 1019 w 2302"/>
                  <a:gd name="T11" fmla="*/ 1246 h 2775"/>
                  <a:gd name="T12" fmla="*/ 1517 w 2302"/>
                  <a:gd name="T13" fmla="*/ 1067 h 2775"/>
                  <a:gd name="T14" fmla="*/ 2022 w 2302"/>
                  <a:gd name="T15" fmla="*/ 1529 h 2775"/>
                  <a:gd name="T16" fmla="*/ 1975 w 2302"/>
                  <a:gd name="T17" fmla="*/ 1651 h 2775"/>
                  <a:gd name="T18" fmla="*/ 1638 w 2302"/>
                  <a:gd name="T19" fmla="*/ 2178 h 2775"/>
                  <a:gd name="T20" fmla="*/ 1392 w 2302"/>
                  <a:gd name="T21" fmla="*/ 1830 h 2775"/>
                  <a:gd name="T22" fmla="*/ 1392 w 2302"/>
                  <a:gd name="T23" fmla="*/ 1551 h 2775"/>
                  <a:gd name="T24" fmla="*/ 1534 w 2302"/>
                  <a:gd name="T25" fmla="*/ 1282 h 2775"/>
                  <a:gd name="T26" fmla="*/ 1211 w 2302"/>
                  <a:gd name="T27" fmla="*/ 1293 h 2775"/>
                  <a:gd name="T28" fmla="*/ 893 w 2302"/>
                  <a:gd name="T29" fmla="*/ 1466 h 2775"/>
                  <a:gd name="T30" fmla="*/ 1488 w 2302"/>
                  <a:gd name="T31" fmla="*/ 301 h 2775"/>
                  <a:gd name="T32" fmla="*/ 1307 w 2302"/>
                  <a:gd name="T33" fmla="*/ 391 h 2775"/>
                  <a:gd name="T34" fmla="*/ 1198 w 2302"/>
                  <a:gd name="T35" fmla="*/ 53 h 2775"/>
                  <a:gd name="T36" fmla="*/ 1169 w 2302"/>
                  <a:gd name="T37" fmla="*/ 75 h 2775"/>
                  <a:gd name="T38" fmla="*/ 989 w 2302"/>
                  <a:gd name="T39" fmla="*/ 420 h 2775"/>
                  <a:gd name="T40" fmla="*/ 571 w 2302"/>
                  <a:gd name="T41" fmla="*/ 603 h 2775"/>
                  <a:gd name="T42" fmla="*/ 696 w 2302"/>
                  <a:gd name="T43" fmla="*/ 800 h 2775"/>
                  <a:gd name="T44" fmla="*/ 901 w 2302"/>
                  <a:gd name="T45" fmla="*/ 1043 h 2775"/>
                  <a:gd name="T46" fmla="*/ 359 w 2302"/>
                  <a:gd name="T47" fmla="*/ 1111 h 2775"/>
                  <a:gd name="T48" fmla="*/ 80 w 2302"/>
                  <a:gd name="T49" fmla="*/ 1381 h 2775"/>
                  <a:gd name="T50" fmla="*/ 26 w 2302"/>
                  <a:gd name="T51" fmla="*/ 1834 h 2775"/>
                  <a:gd name="T52" fmla="*/ 317 w 2302"/>
                  <a:gd name="T53" fmla="*/ 2203 h 2775"/>
                  <a:gd name="T54" fmla="*/ 545 w 2302"/>
                  <a:gd name="T55" fmla="*/ 1839 h 2775"/>
                  <a:gd name="T56" fmla="*/ 684 w 2302"/>
                  <a:gd name="T57" fmla="*/ 1452 h 2775"/>
                  <a:gd name="T58" fmla="*/ 740 w 2302"/>
                  <a:gd name="T59" fmla="*/ 1754 h 2775"/>
                  <a:gd name="T60" fmla="*/ 930 w 2302"/>
                  <a:gd name="T61" fmla="*/ 1656 h 2775"/>
                  <a:gd name="T62" fmla="*/ 1265 w 2302"/>
                  <a:gd name="T63" fmla="*/ 1458 h 2775"/>
                  <a:gd name="T64" fmla="*/ 1049 w 2302"/>
                  <a:gd name="T65" fmla="*/ 1665 h 2775"/>
                  <a:gd name="T66" fmla="*/ 918 w 2302"/>
                  <a:gd name="T67" fmla="*/ 1746 h 2775"/>
                  <a:gd name="T68" fmla="*/ 579 w 2302"/>
                  <a:gd name="T69" fmla="*/ 1898 h 2775"/>
                  <a:gd name="T70" fmla="*/ 664 w 2302"/>
                  <a:gd name="T71" fmla="*/ 2237 h 2775"/>
                  <a:gd name="T72" fmla="*/ 848 w 2302"/>
                  <a:gd name="T73" fmla="*/ 2374 h 2775"/>
                  <a:gd name="T74" fmla="*/ 893 w 2302"/>
                  <a:gd name="T75" fmla="*/ 2677 h 2775"/>
                  <a:gd name="T76" fmla="*/ 1183 w 2302"/>
                  <a:gd name="T77" fmla="*/ 2604 h 2775"/>
                  <a:gd name="T78" fmla="*/ 1612 w 2302"/>
                  <a:gd name="T79" fmla="*/ 2482 h 2775"/>
                  <a:gd name="T80" fmla="*/ 2056 w 2302"/>
                  <a:gd name="T81" fmla="*/ 1894 h 2775"/>
                  <a:gd name="T82" fmla="*/ 2175 w 2302"/>
                  <a:gd name="T83" fmla="*/ 1529 h 2775"/>
                  <a:gd name="T84" fmla="*/ 2227 w 2302"/>
                  <a:gd name="T85" fmla="*/ 1277 h 2775"/>
                  <a:gd name="T86" fmla="*/ 2024 w 2302"/>
                  <a:gd name="T87" fmla="*/ 945 h 2775"/>
                  <a:gd name="T88" fmla="*/ 1731 w 2302"/>
                  <a:gd name="T89" fmla="*/ 899 h 2775"/>
                  <a:gd name="T90" fmla="*/ 1282 w 2302"/>
                  <a:gd name="T91" fmla="*/ 933 h 2775"/>
                  <a:gd name="T92" fmla="*/ 1553 w 2302"/>
                  <a:gd name="T93" fmla="*/ 636 h 2775"/>
                  <a:gd name="T94" fmla="*/ 1683 w 2302"/>
                  <a:gd name="T95" fmla="*/ 563 h 2775"/>
                  <a:gd name="T96" fmla="*/ 1633 w 2302"/>
                  <a:gd name="T97" fmla="*/ 40 h 2775"/>
                  <a:gd name="T98" fmla="*/ 1502 w 2302"/>
                  <a:gd name="T99" fmla="*/ 78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2" h="2775">
                    <a:moveTo>
                      <a:pt x="935" y="1957"/>
                    </a:moveTo>
                    <a:cubicBezTo>
                      <a:pt x="1034" y="2024"/>
                      <a:pt x="961" y="2093"/>
                      <a:pt x="943" y="2093"/>
                    </a:cubicBezTo>
                    <a:cubicBezTo>
                      <a:pt x="884" y="2093"/>
                      <a:pt x="897" y="2096"/>
                      <a:pt x="876" y="2067"/>
                    </a:cubicBezTo>
                    <a:cubicBezTo>
                      <a:pt x="838" y="2013"/>
                      <a:pt x="877" y="1971"/>
                      <a:pt x="935" y="1957"/>
                    </a:cubicBezTo>
                    <a:close/>
                    <a:moveTo>
                      <a:pt x="1250" y="1993"/>
                    </a:moveTo>
                    <a:cubicBezTo>
                      <a:pt x="1158" y="1970"/>
                      <a:pt x="1189" y="1946"/>
                      <a:pt x="1214" y="1898"/>
                    </a:cubicBezTo>
                    <a:cubicBezTo>
                      <a:pt x="1252" y="1907"/>
                      <a:pt x="1272" y="1930"/>
                      <a:pt x="1290" y="1957"/>
                    </a:cubicBezTo>
                    <a:lnTo>
                      <a:pt x="1250" y="1993"/>
                    </a:lnTo>
                    <a:close/>
                    <a:moveTo>
                      <a:pt x="893" y="1466"/>
                    </a:moveTo>
                    <a:lnTo>
                      <a:pt x="923" y="1327"/>
                    </a:lnTo>
                    <a:cubicBezTo>
                      <a:pt x="931" y="1299"/>
                      <a:pt x="934" y="1330"/>
                      <a:pt x="935" y="1280"/>
                    </a:cubicBezTo>
                    <a:cubicBezTo>
                      <a:pt x="998" y="1280"/>
                      <a:pt x="970" y="1269"/>
                      <a:pt x="1019" y="1246"/>
                    </a:cubicBezTo>
                    <a:cubicBezTo>
                      <a:pt x="1040" y="1236"/>
                      <a:pt x="1067" y="1229"/>
                      <a:pt x="1088" y="1222"/>
                    </a:cubicBezTo>
                    <a:cubicBezTo>
                      <a:pt x="1209" y="1179"/>
                      <a:pt x="1402" y="1081"/>
                      <a:pt x="1517" y="1067"/>
                    </a:cubicBezTo>
                    <a:cubicBezTo>
                      <a:pt x="1653" y="1050"/>
                      <a:pt x="1887" y="1045"/>
                      <a:pt x="2002" y="1127"/>
                    </a:cubicBezTo>
                    <a:cubicBezTo>
                      <a:pt x="2130" y="1220"/>
                      <a:pt x="2068" y="1347"/>
                      <a:pt x="2022" y="1529"/>
                    </a:cubicBezTo>
                    <a:cubicBezTo>
                      <a:pt x="2015" y="1556"/>
                      <a:pt x="2011" y="1575"/>
                      <a:pt x="2003" y="1595"/>
                    </a:cubicBezTo>
                    <a:cubicBezTo>
                      <a:pt x="1991" y="1626"/>
                      <a:pt x="1985" y="1625"/>
                      <a:pt x="1975" y="1651"/>
                    </a:cubicBezTo>
                    <a:cubicBezTo>
                      <a:pt x="1964" y="1681"/>
                      <a:pt x="1962" y="1716"/>
                      <a:pt x="1934" y="1788"/>
                    </a:cubicBezTo>
                    <a:cubicBezTo>
                      <a:pt x="1898" y="1880"/>
                      <a:pt x="1725" y="2178"/>
                      <a:pt x="1638" y="2178"/>
                    </a:cubicBezTo>
                    <a:cubicBezTo>
                      <a:pt x="1506" y="2178"/>
                      <a:pt x="1485" y="2185"/>
                      <a:pt x="1417" y="2084"/>
                    </a:cubicBezTo>
                    <a:cubicBezTo>
                      <a:pt x="1527" y="2011"/>
                      <a:pt x="1551" y="1867"/>
                      <a:pt x="1392" y="1830"/>
                    </a:cubicBezTo>
                    <a:cubicBezTo>
                      <a:pt x="1414" y="1735"/>
                      <a:pt x="1468" y="1850"/>
                      <a:pt x="1468" y="1678"/>
                    </a:cubicBezTo>
                    <a:cubicBezTo>
                      <a:pt x="1468" y="1651"/>
                      <a:pt x="1408" y="1618"/>
                      <a:pt x="1392" y="1551"/>
                    </a:cubicBezTo>
                    <a:cubicBezTo>
                      <a:pt x="1465" y="1502"/>
                      <a:pt x="1467" y="1491"/>
                      <a:pt x="1556" y="1444"/>
                    </a:cubicBezTo>
                    <a:cubicBezTo>
                      <a:pt x="1666" y="1385"/>
                      <a:pt x="1571" y="1315"/>
                      <a:pt x="1534" y="1282"/>
                    </a:cubicBezTo>
                    <a:cubicBezTo>
                      <a:pt x="1448" y="1206"/>
                      <a:pt x="1434" y="1221"/>
                      <a:pt x="1299" y="1221"/>
                    </a:cubicBezTo>
                    <a:cubicBezTo>
                      <a:pt x="1270" y="1221"/>
                      <a:pt x="1236" y="1276"/>
                      <a:pt x="1211" y="1293"/>
                    </a:cubicBezTo>
                    <a:cubicBezTo>
                      <a:pt x="1158" y="1330"/>
                      <a:pt x="1104" y="1349"/>
                      <a:pt x="1011" y="1416"/>
                    </a:cubicBezTo>
                    <a:cubicBezTo>
                      <a:pt x="978" y="1439"/>
                      <a:pt x="944" y="1462"/>
                      <a:pt x="893" y="1466"/>
                    </a:cubicBezTo>
                    <a:close/>
                    <a:moveTo>
                      <a:pt x="1502" y="78"/>
                    </a:moveTo>
                    <a:cubicBezTo>
                      <a:pt x="1502" y="179"/>
                      <a:pt x="1543" y="206"/>
                      <a:pt x="1488" y="301"/>
                    </a:cubicBezTo>
                    <a:cubicBezTo>
                      <a:pt x="1474" y="325"/>
                      <a:pt x="1462" y="338"/>
                      <a:pt x="1439" y="354"/>
                    </a:cubicBezTo>
                    <a:cubicBezTo>
                      <a:pt x="1395" y="384"/>
                      <a:pt x="1363" y="418"/>
                      <a:pt x="1307" y="391"/>
                    </a:cubicBezTo>
                    <a:cubicBezTo>
                      <a:pt x="1327" y="306"/>
                      <a:pt x="1350" y="200"/>
                      <a:pt x="1350" y="112"/>
                    </a:cubicBezTo>
                    <a:cubicBezTo>
                      <a:pt x="1350" y="14"/>
                      <a:pt x="1261" y="17"/>
                      <a:pt x="1198" y="53"/>
                    </a:cubicBezTo>
                    <a:lnTo>
                      <a:pt x="1187" y="59"/>
                    </a:lnTo>
                    <a:cubicBezTo>
                      <a:pt x="1173" y="69"/>
                      <a:pt x="1180" y="62"/>
                      <a:pt x="1169" y="75"/>
                    </a:cubicBezTo>
                    <a:cubicBezTo>
                      <a:pt x="1162" y="85"/>
                      <a:pt x="1164" y="85"/>
                      <a:pt x="1157" y="97"/>
                    </a:cubicBezTo>
                    <a:lnTo>
                      <a:pt x="989" y="420"/>
                    </a:lnTo>
                    <a:cubicBezTo>
                      <a:pt x="932" y="571"/>
                      <a:pt x="876" y="450"/>
                      <a:pt x="698" y="450"/>
                    </a:cubicBezTo>
                    <a:cubicBezTo>
                      <a:pt x="577" y="450"/>
                      <a:pt x="571" y="457"/>
                      <a:pt x="571" y="603"/>
                    </a:cubicBezTo>
                    <a:cubicBezTo>
                      <a:pt x="571" y="613"/>
                      <a:pt x="618" y="689"/>
                      <a:pt x="627" y="707"/>
                    </a:cubicBezTo>
                    <a:cubicBezTo>
                      <a:pt x="647" y="743"/>
                      <a:pt x="668" y="772"/>
                      <a:pt x="696" y="800"/>
                    </a:cubicBezTo>
                    <a:cubicBezTo>
                      <a:pt x="749" y="853"/>
                      <a:pt x="825" y="898"/>
                      <a:pt x="901" y="916"/>
                    </a:cubicBezTo>
                    <a:lnTo>
                      <a:pt x="901" y="1043"/>
                    </a:lnTo>
                    <a:cubicBezTo>
                      <a:pt x="825" y="1083"/>
                      <a:pt x="633" y="1238"/>
                      <a:pt x="571" y="1238"/>
                    </a:cubicBezTo>
                    <a:cubicBezTo>
                      <a:pt x="497" y="1238"/>
                      <a:pt x="453" y="1111"/>
                      <a:pt x="359" y="1111"/>
                    </a:cubicBezTo>
                    <a:cubicBezTo>
                      <a:pt x="257" y="1111"/>
                      <a:pt x="166" y="1245"/>
                      <a:pt x="115" y="1307"/>
                    </a:cubicBezTo>
                    <a:cubicBezTo>
                      <a:pt x="90" y="1338"/>
                      <a:pt x="95" y="1346"/>
                      <a:pt x="80" y="1381"/>
                    </a:cubicBezTo>
                    <a:cubicBezTo>
                      <a:pt x="35" y="1484"/>
                      <a:pt x="49" y="1554"/>
                      <a:pt x="25" y="1658"/>
                    </a:cubicBezTo>
                    <a:cubicBezTo>
                      <a:pt x="3" y="1755"/>
                      <a:pt x="0" y="1733"/>
                      <a:pt x="26" y="1834"/>
                    </a:cubicBezTo>
                    <a:cubicBezTo>
                      <a:pt x="49" y="1925"/>
                      <a:pt x="47" y="1918"/>
                      <a:pt x="89" y="1991"/>
                    </a:cubicBezTo>
                    <a:cubicBezTo>
                      <a:pt x="124" y="2053"/>
                      <a:pt x="229" y="2203"/>
                      <a:pt x="317" y="2203"/>
                    </a:cubicBezTo>
                    <a:cubicBezTo>
                      <a:pt x="436" y="2203"/>
                      <a:pt x="477" y="2208"/>
                      <a:pt x="507" y="2088"/>
                    </a:cubicBezTo>
                    <a:cubicBezTo>
                      <a:pt x="526" y="2011"/>
                      <a:pt x="545" y="1926"/>
                      <a:pt x="545" y="1839"/>
                    </a:cubicBezTo>
                    <a:cubicBezTo>
                      <a:pt x="545" y="1720"/>
                      <a:pt x="477" y="1710"/>
                      <a:pt x="551" y="1599"/>
                    </a:cubicBezTo>
                    <a:lnTo>
                      <a:pt x="684" y="1452"/>
                    </a:lnTo>
                    <a:cubicBezTo>
                      <a:pt x="784" y="1375"/>
                      <a:pt x="689" y="1568"/>
                      <a:pt x="689" y="1653"/>
                    </a:cubicBezTo>
                    <a:cubicBezTo>
                      <a:pt x="689" y="1702"/>
                      <a:pt x="727" y="1706"/>
                      <a:pt x="740" y="1754"/>
                    </a:cubicBezTo>
                    <a:lnTo>
                      <a:pt x="850" y="1754"/>
                    </a:lnTo>
                    <a:cubicBezTo>
                      <a:pt x="880" y="1709"/>
                      <a:pt x="883" y="1692"/>
                      <a:pt x="930" y="1656"/>
                    </a:cubicBezTo>
                    <a:cubicBezTo>
                      <a:pt x="1000" y="1602"/>
                      <a:pt x="1081" y="1572"/>
                      <a:pt x="1150" y="1521"/>
                    </a:cubicBezTo>
                    <a:cubicBezTo>
                      <a:pt x="1181" y="1498"/>
                      <a:pt x="1226" y="1467"/>
                      <a:pt x="1265" y="1458"/>
                    </a:cubicBezTo>
                    <a:cubicBezTo>
                      <a:pt x="1214" y="1554"/>
                      <a:pt x="1214" y="1572"/>
                      <a:pt x="1122" y="1628"/>
                    </a:cubicBezTo>
                    <a:lnTo>
                      <a:pt x="1049" y="1665"/>
                    </a:lnTo>
                    <a:cubicBezTo>
                      <a:pt x="1027" y="1678"/>
                      <a:pt x="1014" y="1691"/>
                      <a:pt x="988" y="1706"/>
                    </a:cubicBezTo>
                    <a:cubicBezTo>
                      <a:pt x="962" y="1722"/>
                      <a:pt x="943" y="1732"/>
                      <a:pt x="918" y="1746"/>
                    </a:cubicBezTo>
                    <a:cubicBezTo>
                      <a:pt x="744" y="1848"/>
                      <a:pt x="769" y="1780"/>
                      <a:pt x="658" y="1798"/>
                    </a:cubicBezTo>
                    <a:cubicBezTo>
                      <a:pt x="583" y="1810"/>
                      <a:pt x="579" y="1836"/>
                      <a:pt x="579" y="1898"/>
                    </a:cubicBezTo>
                    <a:cubicBezTo>
                      <a:pt x="579" y="1928"/>
                      <a:pt x="671" y="1995"/>
                      <a:pt x="692" y="2023"/>
                    </a:cubicBezTo>
                    <a:cubicBezTo>
                      <a:pt x="718" y="2059"/>
                      <a:pt x="664" y="2123"/>
                      <a:pt x="664" y="2237"/>
                    </a:cubicBezTo>
                    <a:cubicBezTo>
                      <a:pt x="664" y="2262"/>
                      <a:pt x="739" y="2337"/>
                      <a:pt x="762" y="2350"/>
                    </a:cubicBezTo>
                    <a:cubicBezTo>
                      <a:pt x="795" y="2368"/>
                      <a:pt x="812" y="2364"/>
                      <a:pt x="848" y="2374"/>
                    </a:cubicBezTo>
                    <a:cubicBezTo>
                      <a:pt x="895" y="2387"/>
                      <a:pt x="877" y="2404"/>
                      <a:pt x="918" y="2415"/>
                    </a:cubicBezTo>
                    <a:cubicBezTo>
                      <a:pt x="918" y="2482"/>
                      <a:pt x="893" y="2510"/>
                      <a:pt x="893" y="2677"/>
                    </a:cubicBezTo>
                    <a:cubicBezTo>
                      <a:pt x="893" y="2707"/>
                      <a:pt x="963" y="2775"/>
                      <a:pt x="1103" y="2684"/>
                    </a:cubicBezTo>
                    <a:cubicBezTo>
                      <a:pt x="1126" y="2669"/>
                      <a:pt x="1171" y="2629"/>
                      <a:pt x="1183" y="2604"/>
                    </a:cubicBezTo>
                    <a:cubicBezTo>
                      <a:pt x="1212" y="2540"/>
                      <a:pt x="1174" y="2425"/>
                      <a:pt x="1207" y="2339"/>
                    </a:cubicBezTo>
                    <a:cubicBezTo>
                      <a:pt x="1276" y="2153"/>
                      <a:pt x="1454" y="2482"/>
                      <a:pt x="1612" y="2482"/>
                    </a:cubicBezTo>
                    <a:cubicBezTo>
                      <a:pt x="1720" y="2482"/>
                      <a:pt x="1833" y="2340"/>
                      <a:pt x="1877" y="2265"/>
                    </a:cubicBezTo>
                    <a:cubicBezTo>
                      <a:pt x="1929" y="2179"/>
                      <a:pt x="2023" y="1992"/>
                      <a:pt x="2056" y="1894"/>
                    </a:cubicBezTo>
                    <a:cubicBezTo>
                      <a:pt x="2086" y="1807"/>
                      <a:pt x="2115" y="1781"/>
                      <a:pt x="2149" y="1630"/>
                    </a:cubicBezTo>
                    <a:lnTo>
                      <a:pt x="2175" y="1529"/>
                    </a:lnTo>
                    <a:cubicBezTo>
                      <a:pt x="2179" y="1510"/>
                      <a:pt x="2184" y="1501"/>
                      <a:pt x="2189" y="1484"/>
                    </a:cubicBezTo>
                    <a:cubicBezTo>
                      <a:pt x="2208" y="1426"/>
                      <a:pt x="2202" y="1341"/>
                      <a:pt x="2227" y="1277"/>
                    </a:cubicBezTo>
                    <a:cubicBezTo>
                      <a:pt x="2260" y="1189"/>
                      <a:pt x="2302" y="1157"/>
                      <a:pt x="2199" y="1058"/>
                    </a:cubicBezTo>
                    <a:cubicBezTo>
                      <a:pt x="2177" y="1036"/>
                      <a:pt x="2048" y="950"/>
                      <a:pt x="2024" y="945"/>
                    </a:cubicBezTo>
                    <a:cubicBezTo>
                      <a:pt x="1993" y="938"/>
                      <a:pt x="1965" y="939"/>
                      <a:pt x="1934" y="932"/>
                    </a:cubicBezTo>
                    <a:cubicBezTo>
                      <a:pt x="1873" y="919"/>
                      <a:pt x="1805" y="899"/>
                      <a:pt x="1731" y="899"/>
                    </a:cubicBezTo>
                    <a:cubicBezTo>
                      <a:pt x="1626" y="899"/>
                      <a:pt x="1547" y="941"/>
                      <a:pt x="1358" y="941"/>
                    </a:cubicBezTo>
                    <a:cubicBezTo>
                      <a:pt x="1316" y="941"/>
                      <a:pt x="1320" y="934"/>
                      <a:pt x="1282" y="933"/>
                    </a:cubicBezTo>
                    <a:cubicBezTo>
                      <a:pt x="1282" y="859"/>
                      <a:pt x="1262" y="813"/>
                      <a:pt x="1351" y="757"/>
                    </a:cubicBezTo>
                    <a:lnTo>
                      <a:pt x="1553" y="636"/>
                    </a:lnTo>
                    <a:cubicBezTo>
                      <a:pt x="1593" y="610"/>
                      <a:pt x="1589" y="605"/>
                      <a:pt x="1637" y="586"/>
                    </a:cubicBezTo>
                    <a:cubicBezTo>
                      <a:pt x="1650" y="580"/>
                      <a:pt x="1668" y="571"/>
                      <a:pt x="1683" y="563"/>
                    </a:cubicBezTo>
                    <a:cubicBezTo>
                      <a:pt x="1786" y="506"/>
                      <a:pt x="1790" y="441"/>
                      <a:pt x="1790" y="332"/>
                    </a:cubicBezTo>
                    <a:cubicBezTo>
                      <a:pt x="1790" y="213"/>
                      <a:pt x="1724" y="96"/>
                      <a:pt x="1633" y="40"/>
                    </a:cubicBezTo>
                    <a:lnTo>
                      <a:pt x="1617" y="30"/>
                    </a:lnTo>
                    <a:cubicBezTo>
                      <a:pt x="1567" y="0"/>
                      <a:pt x="1502" y="18"/>
                      <a:pt x="1502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7683654" y="5211762"/>
                <a:ext cx="777721" cy="795133"/>
                <a:chOff x="8128154" y="5211762"/>
                <a:chExt cx="777721" cy="795133"/>
              </a:xfrm>
              <a:grpFill/>
            </p:grpSpPr>
            <p:sp>
              <p:nvSpPr>
                <p:cNvPr id="150" name="Freeform 34"/>
                <p:cNvSpPr>
                  <a:spLocks noEditPoints="1"/>
                </p:cNvSpPr>
                <p:nvPr/>
              </p:nvSpPr>
              <p:spPr bwMode="auto">
                <a:xfrm>
                  <a:off x="8128154" y="5211762"/>
                  <a:ext cx="777721" cy="644232"/>
                </a:xfrm>
                <a:custGeom>
                  <a:avLst/>
                  <a:gdLst>
                    <a:gd name="T0" fmla="*/ 1651 w 2752"/>
                    <a:gd name="T1" fmla="*/ 1193 h 2259"/>
                    <a:gd name="T2" fmla="*/ 1795 w 2752"/>
                    <a:gd name="T3" fmla="*/ 939 h 2259"/>
                    <a:gd name="T4" fmla="*/ 1758 w 2752"/>
                    <a:gd name="T5" fmla="*/ 1045 h 2259"/>
                    <a:gd name="T6" fmla="*/ 1728 w 2752"/>
                    <a:gd name="T7" fmla="*/ 1184 h 2259"/>
                    <a:gd name="T8" fmla="*/ 2752 w 2752"/>
                    <a:gd name="T9" fmla="*/ 1370 h 2259"/>
                    <a:gd name="T10" fmla="*/ 2252 w 2752"/>
                    <a:gd name="T11" fmla="*/ 1498 h 2259"/>
                    <a:gd name="T12" fmla="*/ 1965 w 2752"/>
                    <a:gd name="T13" fmla="*/ 1396 h 2259"/>
                    <a:gd name="T14" fmla="*/ 2405 w 2752"/>
                    <a:gd name="T15" fmla="*/ 1303 h 2259"/>
                    <a:gd name="T16" fmla="*/ 1880 w 2752"/>
                    <a:gd name="T17" fmla="*/ 1286 h 2259"/>
                    <a:gd name="T18" fmla="*/ 1753 w 2752"/>
                    <a:gd name="T19" fmla="*/ 1430 h 2259"/>
                    <a:gd name="T20" fmla="*/ 1448 w 2752"/>
                    <a:gd name="T21" fmla="*/ 1429 h 2259"/>
                    <a:gd name="T22" fmla="*/ 1169 w 2752"/>
                    <a:gd name="T23" fmla="*/ 1480 h 2259"/>
                    <a:gd name="T24" fmla="*/ 911 w 2752"/>
                    <a:gd name="T25" fmla="*/ 1646 h 2259"/>
                    <a:gd name="T26" fmla="*/ 780 w 2752"/>
                    <a:gd name="T27" fmla="*/ 1726 h 2259"/>
                    <a:gd name="T28" fmla="*/ 518 w 2752"/>
                    <a:gd name="T29" fmla="*/ 1998 h 2259"/>
                    <a:gd name="T30" fmla="*/ 263 w 2752"/>
                    <a:gd name="T31" fmla="*/ 2259 h 2259"/>
                    <a:gd name="T32" fmla="*/ 0 w 2752"/>
                    <a:gd name="T33" fmla="*/ 2031 h 2259"/>
                    <a:gd name="T34" fmla="*/ 81 w 2752"/>
                    <a:gd name="T35" fmla="*/ 1781 h 2259"/>
                    <a:gd name="T36" fmla="*/ 314 w 2752"/>
                    <a:gd name="T37" fmla="*/ 1599 h 2259"/>
                    <a:gd name="T38" fmla="*/ 544 w 2752"/>
                    <a:gd name="T39" fmla="*/ 1685 h 2259"/>
                    <a:gd name="T40" fmla="*/ 763 w 2752"/>
                    <a:gd name="T41" fmla="*/ 1548 h 2259"/>
                    <a:gd name="T42" fmla="*/ 931 w 2752"/>
                    <a:gd name="T43" fmla="*/ 1480 h 2259"/>
                    <a:gd name="T44" fmla="*/ 1135 w 2752"/>
                    <a:gd name="T45" fmla="*/ 1447 h 2259"/>
                    <a:gd name="T46" fmla="*/ 1262 w 2752"/>
                    <a:gd name="T47" fmla="*/ 1396 h 2259"/>
                    <a:gd name="T48" fmla="*/ 1381 w 2752"/>
                    <a:gd name="T49" fmla="*/ 1345 h 2259"/>
                    <a:gd name="T50" fmla="*/ 1482 w 2752"/>
                    <a:gd name="T51" fmla="*/ 1133 h 2259"/>
                    <a:gd name="T52" fmla="*/ 1423 w 2752"/>
                    <a:gd name="T53" fmla="*/ 1226 h 2259"/>
                    <a:gd name="T54" fmla="*/ 1326 w 2752"/>
                    <a:gd name="T55" fmla="*/ 1151 h 2259"/>
                    <a:gd name="T56" fmla="*/ 1351 w 2752"/>
                    <a:gd name="T57" fmla="*/ 866 h 2259"/>
                    <a:gd name="T58" fmla="*/ 1541 w 2752"/>
                    <a:gd name="T59" fmla="*/ 845 h 2259"/>
                    <a:gd name="T60" fmla="*/ 1635 w 2752"/>
                    <a:gd name="T61" fmla="*/ 727 h 2259"/>
                    <a:gd name="T62" fmla="*/ 1582 w 2752"/>
                    <a:gd name="T63" fmla="*/ 538 h 2259"/>
                    <a:gd name="T64" fmla="*/ 1406 w 2752"/>
                    <a:gd name="T65" fmla="*/ 685 h 2259"/>
                    <a:gd name="T66" fmla="*/ 1262 w 2752"/>
                    <a:gd name="T67" fmla="*/ 1134 h 2259"/>
                    <a:gd name="T68" fmla="*/ 1177 w 2752"/>
                    <a:gd name="T69" fmla="*/ 1311 h 2259"/>
                    <a:gd name="T70" fmla="*/ 1135 w 2752"/>
                    <a:gd name="T71" fmla="*/ 1133 h 2259"/>
                    <a:gd name="T72" fmla="*/ 1008 w 2752"/>
                    <a:gd name="T73" fmla="*/ 1387 h 2259"/>
                    <a:gd name="T74" fmla="*/ 788 w 2752"/>
                    <a:gd name="T75" fmla="*/ 1218 h 2259"/>
                    <a:gd name="T76" fmla="*/ 915 w 2752"/>
                    <a:gd name="T77" fmla="*/ 888 h 2259"/>
                    <a:gd name="T78" fmla="*/ 1101 w 2752"/>
                    <a:gd name="T79" fmla="*/ 659 h 2259"/>
                    <a:gd name="T80" fmla="*/ 1067 w 2752"/>
                    <a:gd name="T81" fmla="*/ 337 h 2259"/>
                    <a:gd name="T82" fmla="*/ 1389 w 2752"/>
                    <a:gd name="T83" fmla="*/ 617 h 2259"/>
                    <a:gd name="T84" fmla="*/ 1618 w 2752"/>
                    <a:gd name="T85" fmla="*/ 337 h 2259"/>
                    <a:gd name="T86" fmla="*/ 1767 w 2752"/>
                    <a:gd name="T87" fmla="*/ 21 h 2259"/>
                    <a:gd name="T88" fmla="*/ 1814 w 2752"/>
                    <a:gd name="T89" fmla="*/ 331 h 2259"/>
                    <a:gd name="T90" fmla="*/ 1849 w 2752"/>
                    <a:gd name="T91" fmla="*/ 552 h 2259"/>
                    <a:gd name="T92" fmla="*/ 1990 w 2752"/>
                    <a:gd name="T93" fmla="*/ 329 h 2259"/>
                    <a:gd name="T94" fmla="*/ 2192 w 2752"/>
                    <a:gd name="T95" fmla="*/ 211 h 2259"/>
                    <a:gd name="T96" fmla="*/ 2021 w 2752"/>
                    <a:gd name="T97" fmla="*/ 783 h 2259"/>
                    <a:gd name="T98" fmla="*/ 1922 w 2752"/>
                    <a:gd name="T99" fmla="*/ 1057 h 2259"/>
                    <a:gd name="T100" fmla="*/ 2372 w 2752"/>
                    <a:gd name="T101" fmla="*/ 1115 h 2259"/>
                    <a:gd name="T102" fmla="*/ 2491 w 2752"/>
                    <a:gd name="T103" fmla="*/ 1152 h 2259"/>
                    <a:gd name="T104" fmla="*/ 2615 w 2752"/>
                    <a:gd name="T105" fmla="*/ 1178 h 2259"/>
                    <a:gd name="T106" fmla="*/ 2752 w 2752"/>
                    <a:gd name="T107" fmla="*/ 1349 h 2259"/>
                    <a:gd name="T108" fmla="*/ 1592 w 2752"/>
                    <a:gd name="T109" fmla="*/ 1049 h 2259"/>
                    <a:gd name="T110" fmla="*/ 1540 w 2752"/>
                    <a:gd name="T111" fmla="*/ 954 h 2259"/>
                    <a:gd name="T112" fmla="*/ 1609 w 2752"/>
                    <a:gd name="T113" fmla="*/ 922 h 2259"/>
                    <a:gd name="T114" fmla="*/ 1863 w 2752"/>
                    <a:gd name="T115" fmla="*/ 820 h 2259"/>
                    <a:gd name="T116" fmla="*/ 1838 w 2752"/>
                    <a:gd name="T117" fmla="*/ 693 h 2259"/>
                    <a:gd name="T118" fmla="*/ 1863 w 2752"/>
                    <a:gd name="T119" fmla="*/ 820 h 2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2" h="2259">
                      <a:moveTo>
                        <a:pt x="1728" y="1184"/>
                      </a:moveTo>
                      <a:cubicBezTo>
                        <a:pt x="1690" y="1184"/>
                        <a:pt x="1678" y="1180"/>
                        <a:pt x="1651" y="1193"/>
                      </a:cubicBezTo>
                      <a:cubicBezTo>
                        <a:pt x="1651" y="1141"/>
                        <a:pt x="1646" y="1151"/>
                        <a:pt x="1674" y="1122"/>
                      </a:cubicBezTo>
                      <a:cubicBezTo>
                        <a:pt x="1794" y="1002"/>
                        <a:pt x="1745" y="952"/>
                        <a:pt x="1795" y="939"/>
                      </a:cubicBezTo>
                      <a:cubicBezTo>
                        <a:pt x="1796" y="972"/>
                        <a:pt x="1809" y="981"/>
                        <a:pt x="1799" y="1002"/>
                      </a:cubicBezTo>
                      <a:cubicBezTo>
                        <a:pt x="1788" y="1025"/>
                        <a:pt x="1773" y="1009"/>
                        <a:pt x="1758" y="1045"/>
                      </a:cubicBezTo>
                      <a:cubicBezTo>
                        <a:pt x="1747" y="1073"/>
                        <a:pt x="1756" y="1095"/>
                        <a:pt x="1753" y="1125"/>
                      </a:cubicBezTo>
                      <a:cubicBezTo>
                        <a:pt x="1748" y="1177"/>
                        <a:pt x="1740" y="1139"/>
                        <a:pt x="1728" y="1184"/>
                      </a:cubicBezTo>
                      <a:close/>
                      <a:moveTo>
                        <a:pt x="2752" y="1349"/>
                      </a:moveTo>
                      <a:lnTo>
                        <a:pt x="2752" y="1370"/>
                      </a:lnTo>
                      <a:cubicBezTo>
                        <a:pt x="2749" y="1398"/>
                        <a:pt x="2729" y="1424"/>
                        <a:pt x="2686" y="1448"/>
                      </a:cubicBezTo>
                      <a:cubicBezTo>
                        <a:pt x="2529" y="1535"/>
                        <a:pt x="2421" y="1512"/>
                        <a:pt x="2252" y="1498"/>
                      </a:cubicBezTo>
                      <a:cubicBezTo>
                        <a:pt x="2153" y="1489"/>
                        <a:pt x="2076" y="1534"/>
                        <a:pt x="1965" y="1480"/>
                      </a:cubicBezTo>
                      <a:lnTo>
                        <a:pt x="1965" y="1396"/>
                      </a:lnTo>
                      <a:cubicBezTo>
                        <a:pt x="2044" y="1389"/>
                        <a:pt x="2121" y="1370"/>
                        <a:pt x="2210" y="1370"/>
                      </a:cubicBezTo>
                      <a:cubicBezTo>
                        <a:pt x="2286" y="1371"/>
                        <a:pt x="2369" y="1371"/>
                        <a:pt x="2405" y="1303"/>
                      </a:cubicBezTo>
                      <a:cubicBezTo>
                        <a:pt x="2343" y="1210"/>
                        <a:pt x="2133" y="1231"/>
                        <a:pt x="2029" y="1248"/>
                      </a:cubicBezTo>
                      <a:cubicBezTo>
                        <a:pt x="1977" y="1256"/>
                        <a:pt x="1916" y="1283"/>
                        <a:pt x="1880" y="1286"/>
                      </a:cubicBezTo>
                      <a:cubicBezTo>
                        <a:pt x="1874" y="1364"/>
                        <a:pt x="1860" y="1372"/>
                        <a:pt x="1829" y="1430"/>
                      </a:cubicBezTo>
                      <a:lnTo>
                        <a:pt x="1753" y="1430"/>
                      </a:lnTo>
                      <a:cubicBezTo>
                        <a:pt x="1740" y="1380"/>
                        <a:pt x="1634" y="1350"/>
                        <a:pt x="1561" y="1398"/>
                      </a:cubicBezTo>
                      <a:cubicBezTo>
                        <a:pt x="1532" y="1417"/>
                        <a:pt x="1512" y="1410"/>
                        <a:pt x="1448" y="1429"/>
                      </a:cubicBezTo>
                      <a:cubicBezTo>
                        <a:pt x="1402" y="1442"/>
                        <a:pt x="1359" y="1438"/>
                        <a:pt x="1313" y="1438"/>
                      </a:cubicBezTo>
                      <a:cubicBezTo>
                        <a:pt x="1298" y="1495"/>
                        <a:pt x="1239" y="1480"/>
                        <a:pt x="1169" y="1480"/>
                      </a:cubicBezTo>
                      <a:cubicBezTo>
                        <a:pt x="1150" y="1562"/>
                        <a:pt x="1109" y="1526"/>
                        <a:pt x="1042" y="1565"/>
                      </a:cubicBezTo>
                      <a:cubicBezTo>
                        <a:pt x="998" y="1591"/>
                        <a:pt x="957" y="1618"/>
                        <a:pt x="911" y="1646"/>
                      </a:cubicBezTo>
                      <a:cubicBezTo>
                        <a:pt x="885" y="1662"/>
                        <a:pt x="869" y="1671"/>
                        <a:pt x="842" y="1687"/>
                      </a:cubicBezTo>
                      <a:cubicBezTo>
                        <a:pt x="817" y="1703"/>
                        <a:pt x="805" y="1713"/>
                        <a:pt x="780" y="1726"/>
                      </a:cubicBezTo>
                      <a:cubicBezTo>
                        <a:pt x="727" y="1753"/>
                        <a:pt x="696" y="1770"/>
                        <a:pt x="648" y="1807"/>
                      </a:cubicBezTo>
                      <a:cubicBezTo>
                        <a:pt x="586" y="1854"/>
                        <a:pt x="564" y="1937"/>
                        <a:pt x="518" y="1998"/>
                      </a:cubicBezTo>
                      <a:cubicBezTo>
                        <a:pt x="463" y="2072"/>
                        <a:pt x="490" y="2060"/>
                        <a:pt x="464" y="2105"/>
                      </a:cubicBezTo>
                      <a:cubicBezTo>
                        <a:pt x="418" y="2185"/>
                        <a:pt x="374" y="2259"/>
                        <a:pt x="263" y="2259"/>
                      </a:cubicBezTo>
                      <a:cubicBezTo>
                        <a:pt x="171" y="2259"/>
                        <a:pt x="130" y="2237"/>
                        <a:pt x="90" y="2170"/>
                      </a:cubicBezTo>
                      <a:cubicBezTo>
                        <a:pt x="66" y="2129"/>
                        <a:pt x="0" y="2071"/>
                        <a:pt x="0" y="2031"/>
                      </a:cubicBezTo>
                      <a:cubicBezTo>
                        <a:pt x="0" y="1981"/>
                        <a:pt x="7" y="1918"/>
                        <a:pt x="23" y="1876"/>
                      </a:cubicBezTo>
                      <a:cubicBezTo>
                        <a:pt x="37" y="1839"/>
                        <a:pt x="61" y="1811"/>
                        <a:pt x="81" y="1781"/>
                      </a:cubicBezTo>
                      <a:lnTo>
                        <a:pt x="195" y="1599"/>
                      </a:lnTo>
                      <a:lnTo>
                        <a:pt x="314" y="1599"/>
                      </a:lnTo>
                      <a:cubicBezTo>
                        <a:pt x="320" y="1622"/>
                        <a:pt x="344" y="1660"/>
                        <a:pt x="359" y="1680"/>
                      </a:cubicBezTo>
                      <a:cubicBezTo>
                        <a:pt x="404" y="1740"/>
                        <a:pt x="493" y="1742"/>
                        <a:pt x="544" y="1685"/>
                      </a:cubicBezTo>
                      <a:cubicBezTo>
                        <a:pt x="568" y="1658"/>
                        <a:pt x="563" y="1644"/>
                        <a:pt x="607" y="1629"/>
                      </a:cubicBezTo>
                      <a:cubicBezTo>
                        <a:pt x="666" y="1610"/>
                        <a:pt x="710" y="1576"/>
                        <a:pt x="763" y="1548"/>
                      </a:cubicBezTo>
                      <a:cubicBezTo>
                        <a:pt x="795" y="1531"/>
                        <a:pt x="820" y="1536"/>
                        <a:pt x="853" y="1520"/>
                      </a:cubicBezTo>
                      <a:cubicBezTo>
                        <a:pt x="886" y="1505"/>
                        <a:pt x="890" y="1491"/>
                        <a:pt x="931" y="1480"/>
                      </a:cubicBezTo>
                      <a:cubicBezTo>
                        <a:pt x="951" y="1474"/>
                        <a:pt x="958" y="1475"/>
                        <a:pt x="983" y="1472"/>
                      </a:cubicBezTo>
                      <a:cubicBezTo>
                        <a:pt x="1057" y="1464"/>
                        <a:pt x="1021" y="1447"/>
                        <a:pt x="1135" y="1447"/>
                      </a:cubicBezTo>
                      <a:cubicBezTo>
                        <a:pt x="1137" y="1418"/>
                        <a:pt x="1141" y="1416"/>
                        <a:pt x="1152" y="1396"/>
                      </a:cubicBezTo>
                      <a:lnTo>
                        <a:pt x="1262" y="1396"/>
                      </a:lnTo>
                      <a:cubicBezTo>
                        <a:pt x="1264" y="1367"/>
                        <a:pt x="1268" y="1365"/>
                        <a:pt x="1279" y="1345"/>
                      </a:cubicBezTo>
                      <a:lnTo>
                        <a:pt x="1381" y="1345"/>
                      </a:lnTo>
                      <a:cubicBezTo>
                        <a:pt x="1414" y="1282"/>
                        <a:pt x="1429" y="1260"/>
                        <a:pt x="1524" y="1260"/>
                      </a:cubicBezTo>
                      <a:cubicBezTo>
                        <a:pt x="1498" y="1210"/>
                        <a:pt x="1496" y="1195"/>
                        <a:pt x="1482" y="1133"/>
                      </a:cubicBezTo>
                      <a:lnTo>
                        <a:pt x="1423" y="1133"/>
                      </a:lnTo>
                      <a:lnTo>
                        <a:pt x="1423" y="1226"/>
                      </a:lnTo>
                      <a:lnTo>
                        <a:pt x="1338" y="1226"/>
                      </a:lnTo>
                      <a:cubicBezTo>
                        <a:pt x="1336" y="1201"/>
                        <a:pt x="1324" y="1169"/>
                        <a:pt x="1326" y="1151"/>
                      </a:cubicBezTo>
                      <a:cubicBezTo>
                        <a:pt x="1333" y="1083"/>
                        <a:pt x="1345" y="1194"/>
                        <a:pt x="1346" y="913"/>
                      </a:cubicBezTo>
                      <a:cubicBezTo>
                        <a:pt x="1346" y="892"/>
                        <a:pt x="1345" y="885"/>
                        <a:pt x="1351" y="866"/>
                      </a:cubicBezTo>
                      <a:lnTo>
                        <a:pt x="1364" y="838"/>
                      </a:lnTo>
                      <a:cubicBezTo>
                        <a:pt x="1414" y="762"/>
                        <a:pt x="1489" y="841"/>
                        <a:pt x="1541" y="845"/>
                      </a:cubicBezTo>
                      <a:cubicBezTo>
                        <a:pt x="1543" y="795"/>
                        <a:pt x="1565" y="773"/>
                        <a:pt x="1575" y="727"/>
                      </a:cubicBezTo>
                      <a:lnTo>
                        <a:pt x="1635" y="727"/>
                      </a:lnTo>
                      <a:lnTo>
                        <a:pt x="1636" y="618"/>
                      </a:lnTo>
                      <a:cubicBezTo>
                        <a:pt x="1642" y="566"/>
                        <a:pt x="1666" y="484"/>
                        <a:pt x="1582" y="538"/>
                      </a:cubicBezTo>
                      <a:cubicBezTo>
                        <a:pt x="1512" y="584"/>
                        <a:pt x="1495" y="651"/>
                        <a:pt x="1406" y="651"/>
                      </a:cubicBezTo>
                      <a:lnTo>
                        <a:pt x="1406" y="685"/>
                      </a:lnTo>
                      <a:cubicBezTo>
                        <a:pt x="1406" y="754"/>
                        <a:pt x="1270" y="828"/>
                        <a:pt x="1262" y="939"/>
                      </a:cubicBezTo>
                      <a:cubicBezTo>
                        <a:pt x="1258" y="1000"/>
                        <a:pt x="1264" y="1071"/>
                        <a:pt x="1262" y="1134"/>
                      </a:cubicBezTo>
                      <a:cubicBezTo>
                        <a:pt x="1261" y="1186"/>
                        <a:pt x="1246" y="1261"/>
                        <a:pt x="1245" y="1311"/>
                      </a:cubicBezTo>
                      <a:lnTo>
                        <a:pt x="1177" y="1311"/>
                      </a:lnTo>
                      <a:cubicBezTo>
                        <a:pt x="1169" y="1274"/>
                        <a:pt x="1159" y="1265"/>
                        <a:pt x="1152" y="1227"/>
                      </a:cubicBezTo>
                      <a:cubicBezTo>
                        <a:pt x="1146" y="1194"/>
                        <a:pt x="1142" y="1164"/>
                        <a:pt x="1135" y="1133"/>
                      </a:cubicBezTo>
                      <a:cubicBezTo>
                        <a:pt x="1097" y="1154"/>
                        <a:pt x="1106" y="1143"/>
                        <a:pt x="1089" y="1189"/>
                      </a:cubicBezTo>
                      <a:cubicBezTo>
                        <a:pt x="1064" y="1254"/>
                        <a:pt x="1023" y="1321"/>
                        <a:pt x="1008" y="1387"/>
                      </a:cubicBezTo>
                      <a:cubicBezTo>
                        <a:pt x="946" y="1387"/>
                        <a:pt x="897" y="1393"/>
                        <a:pt x="857" y="1344"/>
                      </a:cubicBezTo>
                      <a:cubicBezTo>
                        <a:pt x="838" y="1321"/>
                        <a:pt x="788" y="1254"/>
                        <a:pt x="788" y="1218"/>
                      </a:cubicBezTo>
                      <a:cubicBezTo>
                        <a:pt x="788" y="1082"/>
                        <a:pt x="852" y="1144"/>
                        <a:pt x="863" y="1039"/>
                      </a:cubicBezTo>
                      <a:cubicBezTo>
                        <a:pt x="870" y="984"/>
                        <a:pt x="855" y="888"/>
                        <a:pt x="915" y="888"/>
                      </a:cubicBezTo>
                      <a:cubicBezTo>
                        <a:pt x="970" y="888"/>
                        <a:pt x="998" y="911"/>
                        <a:pt x="1042" y="922"/>
                      </a:cubicBezTo>
                      <a:cubicBezTo>
                        <a:pt x="1151" y="849"/>
                        <a:pt x="1110" y="799"/>
                        <a:pt x="1101" y="659"/>
                      </a:cubicBezTo>
                      <a:cubicBezTo>
                        <a:pt x="1098" y="606"/>
                        <a:pt x="1089" y="550"/>
                        <a:pt x="1084" y="498"/>
                      </a:cubicBezTo>
                      <a:cubicBezTo>
                        <a:pt x="1080" y="449"/>
                        <a:pt x="1068" y="383"/>
                        <a:pt x="1067" y="337"/>
                      </a:cubicBezTo>
                      <a:cubicBezTo>
                        <a:pt x="1105" y="317"/>
                        <a:pt x="1264" y="143"/>
                        <a:pt x="1313" y="430"/>
                      </a:cubicBezTo>
                      <a:cubicBezTo>
                        <a:pt x="1326" y="509"/>
                        <a:pt x="1307" y="615"/>
                        <a:pt x="1389" y="617"/>
                      </a:cubicBezTo>
                      <a:cubicBezTo>
                        <a:pt x="1394" y="555"/>
                        <a:pt x="1433" y="500"/>
                        <a:pt x="1499" y="498"/>
                      </a:cubicBezTo>
                      <a:cubicBezTo>
                        <a:pt x="1516" y="426"/>
                        <a:pt x="1540" y="356"/>
                        <a:pt x="1618" y="337"/>
                      </a:cubicBezTo>
                      <a:cubicBezTo>
                        <a:pt x="1618" y="193"/>
                        <a:pt x="1655" y="196"/>
                        <a:pt x="1722" y="111"/>
                      </a:cubicBezTo>
                      <a:cubicBezTo>
                        <a:pt x="1750" y="75"/>
                        <a:pt x="1714" y="35"/>
                        <a:pt x="1767" y="21"/>
                      </a:cubicBezTo>
                      <a:cubicBezTo>
                        <a:pt x="1843" y="0"/>
                        <a:pt x="1885" y="50"/>
                        <a:pt x="1948" y="83"/>
                      </a:cubicBezTo>
                      <a:cubicBezTo>
                        <a:pt x="1944" y="240"/>
                        <a:pt x="1908" y="245"/>
                        <a:pt x="1814" y="331"/>
                      </a:cubicBezTo>
                      <a:cubicBezTo>
                        <a:pt x="1697" y="439"/>
                        <a:pt x="1770" y="464"/>
                        <a:pt x="1770" y="617"/>
                      </a:cubicBezTo>
                      <a:lnTo>
                        <a:pt x="1849" y="552"/>
                      </a:lnTo>
                      <a:cubicBezTo>
                        <a:pt x="1878" y="516"/>
                        <a:pt x="1907" y="498"/>
                        <a:pt x="1956" y="498"/>
                      </a:cubicBezTo>
                      <a:cubicBezTo>
                        <a:pt x="1956" y="393"/>
                        <a:pt x="1944" y="418"/>
                        <a:pt x="1990" y="329"/>
                      </a:cubicBezTo>
                      <a:cubicBezTo>
                        <a:pt x="2025" y="262"/>
                        <a:pt x="2031" y="206"/>
                        <a:pt x="2123" y="190"/>
                      </a:cubicBezTo>
                      <a:cubicBezTo>
                        <a:pt x="2162" y="183"/>
                        <a:pt x="2171" y="190"/>
                        <a:pt x="2192" y="211"/>
                      </a:cubicBezTo>
                      <a:cubicBezTo>
                        <a:pt x="2251" y="271"/>
                        <a:pt x="2325" y="422"/>
                        <a:pt x="2216" y="479"/>
                      </a:cubicBezTo>
                      <a:cubicBezTo>
                        <a:pt x="1964" y="611"/>
                        <a:pt x="2076" y="697"/>
                        <a:pt x="2021" y="783"/>
                      </a:cubicBezTo>
                      <a:cubicBezTo>
                        <a:pt x="1988" y="835"/>
                        <a:pt x="1988" y="782"/>
                        <a:pt x="1981" y="870"/>
                      </a:cubicBezTo>
                      <a:cubicBezTo>
                        <a:pt x="1975" y="942"/>
                        <a:pt x="1922" y="981"/>
                        <a:pt x="1922" y="1057"/>
                      </a:cubicBezTo>
                      <a:cubicBezTo>
                        <a:pt x="1922" y="1133"/>
                        <a:pt x="2037" y="1099"/>
                        <a:pt x="2109" y="1099"/>
                      </a:cubicBezTo>
                      <a:cubicBezTo>
                        <a:pt x="2195" y="1099"/>
                        <a:pt x="2292" y="1102"/>
                        <a:pt x="2372" y="1115"/>
                      </a:cubicBezTo>
                      <a:cubicBezTo>
                        <a:pt x="2401" y="1120"/>
                        <a:pt x="2417" y="1121"/>
                        <a:pt x="2441" y="1131"/>
                      </a:cubicBezTo>
                      <a:cubicBezTo>
                        <a:pt x="2459" y="1138"/>
                        <a:pt x="2474" y="1150"/>
                        <a:pt x="2491" y="1152"/>
                      </a:cubicBezTo>
                      <a:cubicBezTo>
                        <a:pt x="2518" y="1156"/>
                        <a:pt x="2511" y="1144"/>
                        <a:pt x="2555" y="1161"/>
                      </a:cubicBezTo>
                      <a:cubicBezTo>
                        <a:pt x="2583" y="1171"/>
                        <a:pt x="2583" y="1170"/>
                        <a:pt x="2615" y="1178"/>
                      </a:cubicBezTo>
                      <a:cubicBezTo>
                        <a:pt x="2657" y="1189"/>
                        <a:pt x="2675" y="1211"/>
                        <a:pt x="2700" y="1244"/>
                      </a:cubicBezTo>
                      <a:cubicBezTo>
                        <a:pt x="2728" y="1281"/>
                        <a:pt x="2748" y="1317"/>
                        <a:pt x="2752" y="1349"/>
                      </a:cubicBezTo>
                      <a:close/>
                      <a:moveTo>
                        <a:pt x="1592" y="998"/>
                      </a:moveTo>
                      <a:lnTo>
                        <a:pt x="1592" y="1049"/>
                      </a:lnTo>
                      <a:cubicBezTo>
                        <a:pt x="1548" y="1048"/>
                        <a:pt x="1508" y="1033"/>
                        <a:pt x="1508" y="989"/>
                      </a:cubicBezTo>
                      <a:cubicBezTo>
                        <a:pt x="1508" y="962"/>
                        <a:pt x="1526" y="969"/>
                        <a:pt x="1540" y="954"/>
                      </a:cubicBezTo>
                      <a:cubicBezTo>
                        <a:pt x="1554" y="939"/>
                        <a:pt x="1552" y="932"/>
                        <a:pt x="1558" y="905"/>
                      </a:cubicBezTo>
                      <a:cubicBezTo>
                        <a:pt x="1575" y="913"/>
                        <a:pt x="1589" y="917"/>
                        <a:pt x="1609" y="922"/>
                      </a:cubicBezTo>
                      <a:cubicBezTo>
                        <a:pt x="1602" y="952"/>
                        <a:pt x="1592" y="961"/>
                        <a:pt x="1592" y="998"/>
                      </a:cubicBezTo>
                      <a:close/>
                      <a:moveTo>
                        <a:pt x="1863" y="820"/>
                      </a:moveTo>
                      <a:cubicBezTo>
                        <a:pt x="1814" y="820"/>
                        <a:pt x="1798" y="815"/>
                        <a:pt x="1762" y="812"/>
                      </a:cubicBezTo>
                      <a:cubicBezTo>
                        <a:pt x="1764" y="719"/>
                        <a:pt x="1836" y="782"/>
                        <a:pt x="1838" y="693"/>
                      </a:cubicBezTo>
                      <a:cubicBezTo>
                        <a:pt x="1854" y="701"/>
                        <a:pt x="1883" y="708"/>
                        <a:pt x="1905" y="710"/>
                      </a:cubicBezTo>
                      <a:cubicBezTo>
                        <a:pt x="1902" y="756"/>
                        <a:pt x="1874" y="775"/>
                        <a:pt x="1863" y="8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51" name="Freeform 36"/>
                <p:cNvSpPr/>
                <p:nvPr/>
              </p:nvSpPr>
              <p:spPr bwMode="auto">
                <a:xfrm>
                  <a:off x="8364179" y="5627708"/>
                  <a:ext cx="381123" cy="379187"/>
                </a:xfrm>
                <a:custGeom>
                  <a:avLst/>
                  <a:gdLst>
                    <a:gd name="T0" fmla="*/ 224 w 1353"/>
                    <a:gd name="T1" fmla="*/ 424 h 1330"/>
                    <a:gd name="T2" fmla="*/ 406 w 1353"/>
                    <a:gd name="T3" fmla="*/ 335 h 1330"/>
                    <a:gd name="T4" fmla="*/ 491 w 1353"/>
                    <a:gd name="T5" fmla="*/ 285 h 1330"/>
                    <a:gd name="T6" fmla="*/ 656 w 1353"/>
                    <a:gd name="T7" fmla="*/ 254 h 1330"/>
                    <a:gd name="T8" fmla="*/ 552 w 1353"/>
                    <a:gd name="T9" fmla="*/ 320 h 1330"/>
                    <a:gd name="T10" fmla="*/ 497 w 1353"/>
                    <a:gd name="T11" fmla="*/ 383 h 1330"/>
                    <a:gd name="T12" fmla="*/ 496 w 1353"/>
                    <a:gd name="T13" fmla="*/ 542 h 1330"/>
                    <a:gd name="T14" fmla="*/ 313 w 1353"/>
                    <a:gd name="T15" fmla="*/ 597 h 1330"/>
                    <a:gd name="T16" fmla="*/ 97 w 1353"/>
                    <a:gd name="T17" fmla="*/ 551 h 1330"/>
                    <a:gd name="T18" fmla="*/ 78 w 1353"/>
                    <a:gd name="T19" fmla="*/ 747 h 1330"/>
                    <a:gd name="T20" fmla="*/ 266 w 1353"/>
                    <a:gd name="T21" fmla="*/ 898 h 1330"/>
                    <a:gd name="T22" fmla="*/ 586 w 1353"/>
                    <a:gd name="T23" fmla="*/ 860 h 1330"/>
                    <a:gd name="T24" fmla="*/ 527 w 1353"/>
                    <a:gd name="T25" fmla="*/ 1006 h 1330"/>
                    <a:gd name="T26" fmla="*/ 269 w 1353"/>
                    <a:gd name="T27" fmla="*/ 1133 h 1330"/>
                    <a:gd name="T28" fmla="*/ 4 w 1353"/>
                    <a:gd name="T29" fmla="*/ 1127 h 1330"/>
                    <a:gd name="T30" fmla="*/ 92 w 1353"/>
                    <a:gd name="T31" fmla="*/ 1216 h 1330"/>
                    <a:gd name="T32" fmla="*/ 162 w 1353"/>
                    <a:gd name="T33" fmla="*/ 1239 h 1330"/>
                    <a:gd name="T34" fmla="*/ 191 w 1353"/>
                    <a:gd name="T35" fmla="*/ 1253 h 1330"/>
                    <a:gd name="T36" fmla="*/ 272 w 1353"/>
                    <a:gd name="T37" fmla="*/ 1273 h 1330"/>
                    <a:gd name="T38" fmla="*/ 373 w 1353"/>
                    <a:gd name="T39" fmla="*/ 1298 h 1330"/>
                    <a:gd name="T40" fmla="*/ 588 w 1353"/>
                    <a:gd name="T41" fmla="*/ 1330 h 1330"/>
                    <a:gd name="T42" fmla="*/ 701 w 1353"/>
                    <a:gd name="T43" fmla="*/ 1282 h 1330"/>
                    <a:gd name="T44" fmla="*/ 771 w 1353"/>
                    <a:gd name="T45" fmla="*/ 1175 h 1330"/>
                    <a:gd name="T46" fmla="*/ 848 w 1353"/>
                    <a:gd name="T47" fmla="*/ 980 h 1330"/>
                    <a:gd name="T48" fmla="*/ 867 w 1353"/>
                    <a:gd name="T49" fmla="*/ 906 h 1330"/>
                    <a:gd name="T50" fmla="*/ 1104 w 1353"/>
                    <a:gd name="T51" fmla="*/ 635 h 1330"/>
                    <a:gd name="T52" fmla="*/ 1236 w 1353"/>
                    <a:gd name="T53" fmla="*/ 650 h 1330"/>
                    <a:gd name="T54" fmla="*/ 1301 w 1353"/>
                    <a:gd name="T55" fmla="*/ 464 h 1330"/>
                    <a:gd name="T56" fmla="*/ 1045 w 1353"/>
                    <a:gd name="T57" fmla="*/ 348 h 1330"/>
                    <a:gd name="T58" fmla="*/ 801 w 1353"/>
                    <a:gd name="T59" fmla="*/ 426 h 1330"/>
                    <a:gd name="T60" fmla="*/ 789 w 1353"/>
                    <a:gd name="T61" fmla="*/ 328 h 1330"/>
                    <a:gd name="T62" fmla="*/ 865 w 1353"/>
                    <a:gd name="T63" fmla="*/ 278 h 1330"/>
                    <a:gd name="T64" fmla="*/ 928 w 1353"/>
                    <a:gd name="T65" fmla="*/ 222 h 1330"/>
                    <a:gd name="T66" fmla="*/ 910 w 1353"/>
                    <a:gd name="T67" fmla="*/ 51 h 1330"/>
                    <a:gd name="T68" fmla="*/ 791 w 1353"/>
                    <a:gd name="T69" fmla="*/ 0 h 1330"/>
                    <a:gd name="T70" fmla="*/ 537 w 1353"/>
                    <a:gd name="T71" fmla="*/ 51 h 1330"/>
                    <a:gd name="T72" fmla="*/ 290 w 1353"/>
                    <a:gd name="T73" fmla="*/ 177 h 1330"/>
                    <a:gd name="T74" fmla="*/ 192 w 1353"/>
                    <a:gd name="T75" fmla="*/ 332 h 1330"/>
                    <a:gd name="T76" fmla="*/ 224 w 1353"/>
                    <a:gd name="T77" fmla="*/ 424 h 1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53" h="1330">
                      <a:moveTo>
                        <a:pt x="224" y="424"/>
                      </a:moveTo>
                      <a:cubicBezTo>
                        <a:pt x="314" y="416"/>
                        <a:pt x="324" y="385"/>
                        <a:pt x="406" y="335"/>
                      </a:cubicBezTo>
                      <a:cubicBezTo>
                        <a:pt x="438" y="317"/>
                        <a:pt x="459" y="304"/>
                        <a:pt x="491" y="285"/>
                      </a:cubicBezTo>
                      <a:cubicBezTo>
                        <a:pt x="588" y="225"/>
                        <a:pt x="614" y="254"/>
                        <a:pt x="656" y="254"/>
                      </a:cubicBezTo>
                      <a:cubicBezTo>
                        <a:pt x="654" y="323"/>
                        <a:pt x="646" y="286"/>
                        <a:pt x="552" y="320"/>
                      </a:cubicBezTo>
                      <a:cubicBezTo>
                        <a:pt x="516" y="333"/>
                        <a:pt x="506" y="337"/>
                        <a:pt x="497" y="383"/>
                      </a:cubicBezTo>
                      <a:cubicBezTo>
                        <a:pt x="480" y="466"/>
                        <a:pt x="485" y="467"/>
                        <a:pt x="496" y="542"/>
                      </a:cubicBezTo>
                      <a:cubicBezTo>
                        <a:pt x="428" y="558"/>
                        <a:pt x="395" y="589"/>
                        <a:pt x="313" y="597"/>
                      </a:cubicBezTo>
                      <a:cubicBezTo>
                        <a:pt x="220" y="605"/>
                        <a:pt x="234" y="551"/>
                        <a:pt x="97" y="551"/>
                      </a:cubicBezTo>
                      <a:cubicBezTo>
                        <a:pt x="10" y="551"/>
                        <a:pt x="0" y="649"/>
                        <a:pt x="78" y="747"/>
                      </a:cubicBezTo>
                      <a:cubicBezTo>
                        <a:pt x="103" y="778"/>
                        <a:pt x="226" y="898"/>
                        <a:pt x="266" y="898"/>
                      </a:cubicBezTo>
                      <a:cubicBezTo>
                        <a:pt x="408" y="898"/>
                        <a:pt x="597" y="749"/>
                        <a:pt x="586" y="860"/>
                      </a:cubicBezTo>
                      <a:cubicBezTo>
                        <a:pt x="575" y="968"/>
                        <a:pt x="564" y="969"/>
                        <a:pt x="527" y="1006"/>
                      </a:cubicBezTo>
                      <a:cubicBezTo>
                        <a:pt x="470" y="1062"/>
                        <a:pt x="381" y="1175"/>
                        <a:pt x="269" y="1133"/>
                      </a:cubicBezTo>
                      <a:cubicBezTo>
                        <a:pt x="243" y="1123"/>
                        <a:pt x="4" y="963"/>
                        <a:pt x="4" y="1127"/>
                      </a:cubicBezTo>
                      <a:cubicBezTo>
                        <a:pt x="4" y="1179"/>
                        <a:pt x="51" y="1201"/>
                        <a:pt x="92" y="1216"/>
                      </a:cubicBezTo>
                      <a:cubicBezTo>
                        <a:pt x="120" y="1227"/>
                        <a:pt x="136" y="1227"/>
                        <a:pt x="162" y="1239"/>
                      </a:cubicBezTo>
                      <a:lnTo>
                        <a:pt x="191" y="1253"/>
                      </a:lnTo>
                      <a:cubicBezTo>
                        <a:pt x="223" y="1263"/>
                        <a:pt x="218" y="1253"/>
                        <a:pt x="272" y="1273"/>
                      </a:cubicBezTo>
                      <a:lnTo>
                        <a:pt x="373" y="1298"/>
                      </a:lnTo>
                      <a:cubicBezTo>
                        <a:pt x="489" y="1319"/>
                        <a:pt x="418" y="1330"/>
                        <a:pt x="588" y="1330"/>
                      </a:cubicBezTo>
                      <a:cubicBezTo>
                        <a:pt x="604" y="1330"/>
                        <a:pt x="684" y="1300"/>
                        <a:pt x="701" y="1282"/>
                      </a:cubicBezTo>
                      <a:cubicBezTo>
                        <a:pt x="743" y="1238"/>
                        <a:pt x="743" y="1231"/>
                        <a:pt x="771" y="1175"/>
                      </a:cubicBezTo>
                      <a:cubicBezTo>
                        <a:pt x="802" y="1114"/>
                        <a:pt x="832" y="1048"/>
                        <a:pt x="848" y="980"/>
                      </a:cubicBezTo>
                      <a:cubicBezTo>
                        <a:pt x="858" y="939"/>
                        <a:pt x="867" y="930"/>
                        <a:pt x="867" y="906"/>
                      </a:cubicBezTo>
                      <a:cubicBezTo>
                        <a:pt x="867" y="706"/>
                        <a:pt x="786" y="635"/>
                        <a:pt x="1104" y="635"/>
                      </a:cubicBezTo>
                      <a:cubicBezTo>
                        <a:pt x="1156" y="635"/>
                        <a:pt x="1200" y="656"/>
                        <a:pt x="1236" y="650"/>
                      </a:cubicBezTo>
                      <a:cubicBezTo>
                        <a:pt x="1353" y="628"/>
                        <a:pt x="1334" y="509"/>
                        <a:pt x="1301" y="464"/>
                      </a:cubicBezTo>
                      <a:cubicBezTo>
                        <a:pt x="1262" y="410"/>
                        <a:pt x="1126" y="348"/>
                        <a:pt x="1045" y="348"/>
                      </a:cubicBezTo>
                      <a:cubicBezTo>
                        <a:pt x="796" y="348"/>
                        <a:pt x="865" y="402"/>
                        <a:pt x="801" y="426"/>
                      </a:cubicBezTo>
                      <a:cubicBezTo>
                        <a:pt x="745" y="447"/>
                        <a:pt x="723" y="391"/>
                        <a:pt x="789" y="328"/>
                      </a:cubicBezTo>
                      <a:cubicBezTo>
                        <a:pt x="820" y="298"/>
                        <a:pt x="836" y="302"/>
                        <a:pt x="865" y="278"/>
                      </a:cubicBezTo>
                      <a:cubicBezTo>
                        <a:pt x="890" y="257"/>
                        <a:pt x="900" y="244"/>
                        <a:pt x="928" y="222"/>
                      </a:cubicBezTo>
                      <a:cubicBezTo>
                        <a:pt x="1010" y="158"/>
                        <a:pt x="975" y="91"/>
                        <a:pt x="910" y="51"/>
                      </a:cubicBezTo>
                      <a:lnTo>
                        <a:pt x="791" y="0"/>
                      </a:lnTo>
                      <a:lnTo>
                        <a:pt x="537" y="51"/>
                      </a:lnTo>
                      <a:cubicBezTo>
                        <a:pt x="477" y="68"/>
                        <a:pt x="325" y="151"/>
                        <a:pt x="290" y="177"/>
                      </a:cubicBezTo>
                      <a:cubicBezTo>
                        <a:pt x="241" y="214"/>
                        <a:pt x="196" y="269"/>
                        <a:pt x="192" y="332"/>
                      </a:cubicBezTo>
                      <a:cubicBezTo>
                        <a:pt x="190" y="364"/>
                        <a:pt x="212" y="401"/>
                        <a:pt x="224" y="4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7088496" y="5329775"/>
                <a:ext cx="487527" cy="574585"/>
                <a:chOff x="7333022" y="5329775"/>
                <a:chExt cx="487527" cy="574585"/>
              </a:xfrm>
              <a:grpFill/>
            </p:grpSpPr>
            <p:sp>
              <p:nvSpPr>
                <p:cNvPr id="148" name="Freeform 35"/>
                <p:cNvSpPr/>
                <p:nvPr/>
              </p:nvSpPr>
              <p:spPr bwMode="auto">
                <a:xfrm>
                  <a:off x="7333022" y="5329775"/>
                  <a:ext cx="487527" cy="574585"/>
                </a:xfrm>
                <a:custGeom>
                  <a:avLst/>
                  <a:gdLst>
                    <a:gd name="T0" fmla="*/ 730 w 1729"/>
                    <a:gd name="T1" fmla="*/ 127 h 2015"/>
                    <a:gd name="T2" fmla="*/ 750 w 1729"/>
                    <a:gd name="T3" fmla="*/ 200 h 2015"/>
                    <a:gd name="T4" fmla="*/ 772 w 1729"/>
                    <a:gd name="T5" fmla="*/ 627 h 2015"/>
                    <a:gd name="T6" fmla="*/ 771 w 1729"/>
                    <a:gd name="T7" fmla="*/ 718 h 2015"/>
                    <a:gd name="T8" fmla="*/ 341 w 1729"/>
                    <a:gd name="T9" fmla="*/ 914 h 2015"/>
                    <a:gd name="T10" fmla="*/ 162 w 1729"/>
                    <a:gd name="T11" fmla="*/ 813 h 2015"/>
                    <a:gd name="T12" fmla="*/ 80 w 1729"/>
                    <a:gd name="T13" fmla="*/ 806 h 2015"/>
                    <a:gd name="T14" fmla="*/ 10 w 1729"/>
                    <a:gd name="T15" fmla="*/ 1024 h 2015"/>
                    <a:gd name="T16" fmla="*/ 122 w 1729"/>
                    <a:gd name="T17" fmla="*/ 1208 h 2015"/>
                    <a:gd name="T18" fmla="*/ 569 w 1729"/>
                    <a:gd name="T19" fmla="*/ 1227 h 2015"/>
                    <a:gd name="T20" fmla="*/ 637 w 1729"/>
                    <a:gd name="T21" fmla="*/ 1193 h 2015"/>
                    <a:gd name="T22" fmla="*/ 395 w 1729"/>
                    <a:gd name="T23" fmla="*/ 1536 h 2015"/>
                    <a:gd name="T24" fmla="*/ 312 w 1729"/>
                    <a:gd name="T25" fmla="*/ 1597 h 2015"/>
                    <a:gd name="T26" fmla="*/ 263 w 1729"/>
                    <a:gd name="T27" fmla="*/ 1624 h 2015"/>
                    <a:gd name="T28" fmla="*/ 61 w 1729"/>
                    <a:gd name="T29" fmla="*/ 1795 h 2015"/>
                    <a:gd name="T30" fmla="*/ 256 w 1729"/>
                    <a:gd name="T31" fmla="*/ 2015 h 2015"/>
                    <a:gd name="T32" fmla="*/ 438 w 1729"/>
                    <a:gd name="T33" fmla="*/ 1986 h 2015"/>
                    <a:gd name="T34" fmla="*/ 560 w 1729"/>
                    <a:gd name="T35" fmla="*/ 1938 h 2015"/>
                    <a:gd name="T36" fmla="*/ 609 w 1729"/>
                    <a:gd name="T37" fmla="*/ 1903 h 2015"/>
                    <a:gd name="T38" fmla="*/ 667 w 1729"/>
                    <a:gd name="T39" fmla="*/ 1876 h 2015"/>
                    <a:gd name="T40" fmla="*/ 822 w 1729"/>
                    <a:gd name="T41" fmla="*/ 1692 h 2015"/>
                    <a:gd name="T42" fmla="*/ 891 w 1729"/>
                    <a:gd name="T43" fmla="*/ 1591 h 2015"/>
                    <a:gd name="T44" fmla="*/ 1006 w 1729"/>
                    <a:gd name="T45" fmla="*/ 1360 h 2015"/>
                    <a:gd name="T46" fmla="*/ 1037 w 1729"/>
                    <a:gd name="T47" fmla="*/ 1306 h 2015"/>
                    <a:gd name="T48" fmla="*/ 1132 w 1729"/>
                    <a:gd name="T49" fmla="*/ 1063 h 2015"/>
                    <a:gd name="T50" fmla="*/ 1155 w 1729"/>
                    <a:gd name="T51" fmla="*/ 1001 h 2015"/>
                    <a:gd name="T52" fmla="*/ 1236 w 1729"/>
                    <a:gd name="T53" fmla="*/ 912 h 2015"/>
                    <a:gd name="T54" fmla="*/ 1729 w 1729"/>
                    <a:gd name="T55" fmla="*/ 694 h 2015"/>
                    <a:gd name="T56" fmla="*/ 1378 w 1729"/>
                    <a:gd name="T57" fmla="*/ 564 h 2015"/>
                    <a:gd name="T58" fmla="*/ 1187 w 1729"/>
                    <a:gd name="T59" fmla="*/ 575 h 2015"/>
                    <a:gd name="T60" fmla="*/ 1151 w 1729"/>
                    <a:gd name="T61" fmla="*/ 247 h 2015"/>
                    <a:gd name="T62" fmla="*/ 978 w 1729"/>
                    <a:gd name="T63" fmla="*/ 65 h 2015"/>
                    <a:gd name="T64" fmla="*/ 857 w 1729"/>
                    <a:gd name="T65" fmla="*/ 0 h 2015"/>
                    <a:gd name="T66" fmla="*/ 767 w 1729"/>
                    <a:gd name="T67" fmla="*/ 36 h 2015"/>
                    <a:gd name="T68" fmla="*/ 730 w 1729"/>
                    <a:gd name="T69" fmla="*/ 127 h 20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29" h="2015">
                      <a:moveTo>
                        <a:pt x="730" y="127"/>
                      </a:moveTo>
                      <a:cubicBezTo>
                        <a:pt x="730" y="151"/>
                        <a:pt x="742" y="175"/>
                        <a:pt x="750" y="200"/>
                      </a:cubicBezTo>
                      <a:cubicBezTo>
                        <a:pt x="790" y="330"/>
                        <a:pt x="783" y="495"/>
                        <a:pt x="772" y="627"/>
                      </a:cubicBezTo>
                      <a:cubicBezTo>
                        <a:pt x="770" y="654"/>
                        <a:pt x="775" y="693"/>
                        <a:pt x="771" y="718"/>
                      </a:cubicBezTo>
                      <a:cubicBezTo>
                        <a:pt x="751" y="835"/>
                        <a:pt x="454" y="939"/>
                        <a:pt x="341" y="914"/>
                      </a:cubicBezTo>
                      <a:cubicBezTo>
                        <a:pt x="234" y="890"/>
                        <a:pt x="244" y="821"/>
                        <a:pt x="162" y="813"/>
                      </a:cubicBezTo>
                      <a:cubicBezTo>
                        <a:pt x="144" y="811"/>
                        <a:pt x="86" y="804"/>
                        <a:pt x="80" y="806"/>
                      </a:cubicBezTo>
                      <a:cubicBezTo>
                        <a:pt x="0" y="824"/>
                        <a:pt x="10" y="958"/>
                        <a:pt x="10" y="1024"/>
                      </a:cubicBezTo>
                      <a:cubicBezTo>
                        <a:pt x="10" y="1052"/>
                        <a:pt x="72" y="1166"/>
                        <a:pt x="122" y="1208"/>
                      </a:cubicBezTo>
                      <a:cubicBezTo>
                        <a:pt x="256" y="1320"/>
                        <a:pt x="426" y="1342"/>
                        <a:pt x="569" y="1227"/>
                      </a:cubicBezTo>
                      <a:cubicBezTo>
                        <a:pt x="598" y="1204"/>
                        <a:pt x="591" y="1194"/>
                        <a:pt x="637" y="1193"/>
                      </a:cubicBezTo>
                      <a:cubicBezTo>
                        <a:pt x="630" y="1276"/>
                        <a:pt x="466" y="1480"/>
                        <a:pt x="395" y="1536"/>
                      </a:cubicBezTo>
                      <a:cubicBezTo>
                        <a:pt x="361" y="1562"/>
                        <a:pt x="354" y="1575"/>
                        <a:pt x="312" y="1597"/>
                      </a:cubicBezTo>
                      <a:cubicBezTo>
                        <a:pt x="291" y="1608"/>
                        <a:pt x="281" y="1612"/>
                        <a:pt x="263" y="1624"/>
                      </a:cubicBezTo>
                      <a:cubicBezTo>
                        <a:pt x="164" y="1684"/>
                        <a:pt x="61" y="1608"/>
                        <a:pt x="61" y="1795"/>
                      </a:cubicBezTo>
                      <a:cubicBezTo>
                        <a:pt x="61" y="1902"/>
                        <a:pt x="158" y="2015"/>
                        <a:pt x="256" y="2015"/>
                      </a:cubicBezTo>
                      <a:cubicBezTo>
                        <a:pt x="397" y="2015"/>
                        <a:pt x="317" y="2003"/>
                        <a:pt x="438" y="1986"/>
                      </a:cubicBezTo>
                      <a:lnTo>
                        <a:pt x="560" y="1938"/>
                      </a:lnTo>
                      <a:cubicBezTo>
                        <a:pt x="578" y="1927"/>
                        <a:pt x="588" y="1915"/>
                        <a:pt x="609" y="1903"/>
                      </a:cubicBezTo>
                      <a:cubicBezTo>
                        <a:pt x="633" y="1888"/>
                        <a:pt x="645" y="1890"/>
                        <a:pt x="667" y="1876"/>
                      </a:cubicBezTo>
                      <a:cubicBezTo>
                        <a:pt x="738" y="1831"/>
                        <a:pt x="790" y="1735"/>
                        <a:pt x="822" y="1692"/>
                      </a:cubicBezTo>
                      <a:cubicBezTo>
                        <a:pt x="851" y="1652"/>
                        <a:pt x="867" y="1640"/>
                        <a:pt x="891" y="1591"/>
                      </a:cubicBezTo>
                      <a:cubicBezTo>
                        <a:pt x="929" y="1514"/>
                        <a:pt x="966" y="1439"/>
                        <a:pt x="1006" y="1360"/>
                      </a:cubicBezTo>
                      <a:cubicBezTo>
                        <a:pt x="1019" y="1335"/>
                        <a:pt x="1026" y="1328"/>
                        <a:pt x="1037" y="1306"/>
                      </a:cubicBezTo>
                      <a:cubicBezTo>
                        <a:pt x="1073" y="1230"/>
                        <a:pt x="1111" y="1145"/>
                        <a:pt x="1132" y="1063"/>
                      </a:cubicBezTo>
                      <a:cubicBezTo>
                        <a:pt x="1144" y="1016"/>
                        <a:pt x="1135" y="1039"/>
                        <a:pt x="1155" y="1001"/>
                      </a:cubicBezTo>
                      <a:cubicBezTo>
                        <a:pt x="1178" y="959"/>
                        <a:pt x="1194" y="935"/>
                        <a:pt x="1236" y="912"/>
                      </a:cubicBezTo>
                      <a:cubicBezTo>
                        <a:pt x="1404" y="823"/>
                        <a:pt x="1729" y="909"/>
                        <a:pt x="1729" y="694"/>
                      </a:cubicBezTo>
                      <a:cubicBezTo>
                        <a:pt x="1729" y="591"/>
                        <a:pt x="1501" y="532"/>
                        <a:pt x="1378" y="564"/>
                      </a:cubicBezTo>
                      <a:cubicBezTo>
                        <a:pt x="1356" y="570"/>
                        <a:pt x="1187" y="640"/>
                        <a:pt x="1187" y="575"/>
                      </a:cubicBezTo>
                      <a:cubicBezTo>
                        <a:pt x="1187" y="414"/>
                        <a:pt x="1289" y="383"/>
                        <a:pt x="1151" y="247"/>
                      </a:cubicBezTo>
                      <a:cubicBezTo>
                        <a:pt x="1090" y="188"/>
                        <a:pt x="1075" y="147"/>
                        <a:pt x="978" y="65"/>
                      </a:cubicBezTo>
                      <a:cubicBezTo>
                        <a:pt x="941" y="34"/>
                        <a:pt x="921" y="0"/>
                        <a:pt x="857" y="0"/>
                      </a:cubicBezTo>
                      <a:cubicBezTo>
                        <a:pt x="817" y="0"/>
                        <a:pt x="786" y="12"/>
                        <a:pt x="767" y="36"/>
                      </a:cubicBezTo>
                      <a:cubicBezTo>
                        <a:pt x="751" y="56"/>
                        <a:pt x="730" y="95"/>
                        <a:pt x="730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Freeform 37"/>
                <p:cNvSpPr/>
                <p:nvPr/>
              </p:nvSpPr>
              <p:spPr bwMode="auto">
                <a:xfrm>
                  <a:off x="7654170" y="5739916"/>
                  <a:ext cx="154770" cy="147032"/>
                </a:xfrm>
                <a:custGeom>
                  <a:avLst/>
                  <a:gdLst>
                    <a:gd name="T0" fmla="*/ 363 w 550"/>
                    <a:gd name="T1" fmla="*/ 516 h 516"/>
                    <a:gd name="T2" fmla="*/ 524 w 550"/>
                    <a:gd name="T3" fmla="*/ 262 h 516"/>
                    <a:gd name="T4" fmla="*/ 450 w 550"/>
                    <a:gd name="T5" fmla="*/ 176 h 516"/>
                    <a:gd name="T6" fmla="*/ 67 w 550"/>
                    <a:gd name="T7" fmla="*/ 0 h 516"/>
                    <a:gd name="T8" fmla="*/ 20 w 550"/>
                    <a:gd name="T9" fmla="*/ 157 h 516"/>
                    <a:gd name="T10" fmla="*/ 63 w 550"/>
                    <a:gd name="T11" fmla="*/ 233 h 516"/>
                    <a:gd name="T12" fmla="*/ 99 w 550"/>
                    <a:gd name="T13" fmla="*/ 315 h 516"/>
                    <a:gd name="T14" fmla="*/ 363 w 550"/>
                    <a:gd name="T15" fmla="*/ 516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516">
                      <a:moveTo>
                        <a:pt x="363" y="516"/>
                      </a:moveTo>
                      <a:cubicBezTo>
                        <a:pt x="550" y="516"/>
                        <a:pt x="524" y="376"/>
                        <a:pt x="524" y="262"/>
                      </a:cubicBezTo>
                      <a:cubicBezTo>
                        <a:pt x="524" y="246"/>
                        <a:pt x="491" y="223"/>
                        <a:pt x="450" y="176"/>
                      </a:cubicBezTo>
                      <a:cubicBezTo>
                        <a:pt x="343" y="53"/>
                        <a:pt x="249" y="0"/>
                        <a:pt x="67" y="0"/>
                      </a:cubicBezTo>
                      <a:cubicBezTo>
                        <a:pt x="9" y="0"/>
                        <a:pt x="0" y="107"/>
                        <a:pt x="20" y="157"/>
                      </a:cubicBezTo>
                      <a:cubicBezTo>
                        <a:pt x="30" y="183"/>
                        <a:pt x="49" y="206"/>
                        <a:pt x="63" y="233"/>
                      </a:cubicBezTo>
                      <a:cubicBezTo>
                        <a:pt x="78" y="263"/>
                        <a:pt x="82" y="288"/>
                        <a:pt x="99" y="315"/>
                      </a:cubicBezTo>
                      <a:cubicBezTo>
                        <a:pt x="138" y="380"/>
                        <a:pt x="276" y="516"/>
                        <a:pt x="363" y="5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>
              <a:off x="335077" y="270942"/>
              <a:ext cx="421971" cy="417136"/>
              <a:chOff x="4065588" y="1646238"/>
              <a:chExt cx="969963" cy="958850"/>
            </a:xfrm>
            <a:grpFill/>
          </p:grpSpPr>
          <p:sp>
            <p:nvSpPr>
              <p:cNvPr id="116" name="Freeform 5"/>
              <p:cNvSpPr/>
              <p:nvPr/>
            </p:nvSpPr>
            <p:spPr bwMode="auto">
              <a:xfrm>
                <a:off x="4478338" y="1900238"/>
                <a:ext cx="134938" cy="63500"/>
              </a:xfrm>
              <a:custGeom>
                <a:avLst/>
                <a:gdLst>
                  <a:gd name="T0" fmla="*/ 0 w 584"/>
                  <a:gd name="T1" fmla="*/ 272 h 272"/>
                  <a:gd name="T2" fmla="*/ 122 w 584"/>
                  <a:gd name="T3" fmla="*/ 233 h 272"/>
                  <a:gd name="T4" fmla="*/ 584 w 584"/>
                  <a:gd name="T5" fmla="*/ 272 h 272"/>
                  <a:gd name="T6" fmla="*/ 471 w 584"/>
                  <a:gd name="T7" fmla="*/ 123 h 272"/>
                  <a:gd name="T8" fmla="*/ 116 w 584"/>
                  <a:gd name="T9" fmla="*/ 134 h 272"/>
                  <a:gd name="T10" fmla="*/ 0 w 584"/>
                  <a:gd name="T11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4" h="272">
                    <a:moveTo>
                      <a:pt x="0" y="272"/>
                    </a:moveTo>
                    <a:lnTo>
                      <a:pt x="122" y="233"/>
                    </a:lnTo>
                    <a:cubicBezTo>
                      <a:pt x="349" y="156"/>
                      <a:pt x="436" y="269"/>
                      <a:pt x="584" y="272"/>
                    </a:cubicBezTo>
                    <a:cubicBezTo>
                      <a:pt x="584" y="179"/>
                      <a:pt x="535" y="154"/>
                      <a:pt x="471" y="123"/>
                    </a:cubicBezTo>
                    <a:cubicBezTo>
                      <a:pt x="224" y="0"/>
                      <a:pt x="315" y="35"/>
                      <a:pt x="116" y="134"/>
                    </a:cubicBezTo>
                    <a:cubicBezTo>
                      <a:pt x="51" y="166"/>
                      <a:pt x="7" y="183"/>
                      <a:pt x="0" y="2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7" name="Freeform 6"/>
              <p:cNvSpPr/>
              <p:nvPr/>
            </p:nvSpPr>
            <p:spPr bwMode="auto">
              <a:xfrm>
                <a:off x="4413250" y="2001838"/>
                <a:ext cx="39688" cy="90488"/>
              </a:xfrm>
              <a:custGeom>
                <a:avLst/>
                <a:gdLst>
                  <a:gd name="T0" fmla="*/ 0 w 169"/>
                  <a:gd name="T1" fmla="*/ 389 h 389"/>
                  <a:gd name="T2" fmla="*/ 76 w 169"/>
                  <a:gd name="T3" fmla="*/ 330 h 389"/>
                  <a:gd name="T4" fmla="*/ 169 w 169"/>
                  <a:gd name="T5" fmla="*/ 279 h 389"/>
                  <a:gd name="T6" fmla="*/ 169 w 169"/>
                  <a:gd name="T7" fmla="*/ 0 h 389"/>
                  <a:gd name="T8" fmla="*/ 34 w 169"/>
                  <a:gd name="T9" fmla="*/ 145 h 389"/>
                  <a:gd name="T10" fmla="*/ 0 w 169"/>
                  <a:gd name="T11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389">
                    <a:moveTo>
                      <a:pt x="0" y="389"/>
                    </a:moveTo>
                    <a:cubicBezTo>
                      <a:pt x="36" y="380"/>
                      <a:pt x="47" y="348"/>
                      <a:pt x="76" y="330"/>
                    </a:cubicBezTo>
                    <a:cubicBezTo>
                      <a:pt x="107" y="311"/>
                      <a:pt x="137" y="301"/>
                      <a:pt x="169" y="279"/>
                    </a:cubicBezTo>
                    <a:lnTo>
                      <a:pt x="169" y="0"/>
                    </a:lnTo>
                    <a:cubicBezTo>
                      <a:pt x="103" y="5"/>
                      <a:pt x="54" y="92"/>
                      <a:pt x="34" y="145"/>
                    </a:cubicBezTo>
                    <a:cubicBezTo>
                      <a:pt x="9" y="216"/>
                      <a:pt x="0" y="294"/>
                      <a:pt x="0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8" name="Freeform 7"/>
              <p:cNvSpPr/>
              <p:nvPr/>
            </p:nvSpPr>
            <p:spPr bwMode="auto">
              <a:xfrm>
                <a:off x="4637088" y="2001838"/>
                <a:ext cx="41275" cy="88900"/>
              </a:xfrm>
              <a:custGeom>
                <a:avLst/>
                <a:gdLst>
                  <a:gd name="T0" fmla="*/ 0 w 178"/>
                  <a:gd name="T1" fmla="*/ 279 h 381"/>
                  <a:gd name="T2" fmla="*/ 178 w 178"/>
                  <a:gd name="T3" fmla="*/ 381 h 381"/>
                  <a:gd name="T4" fmla="*/ 17 w 178"/>
                  <a:gd name="T5" fmla="*/ 0 h 381"/>
                  <a:gd name="T6" fmla="*/ 0 w 178"/>
                  <a:gd name="T7" fmla="*/ 27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381">
                    <a:moveTo>
                      <a:pt x="0" y="279"/>
                    </a:moveTo>
                    <a:cubicBezTo>
                      <a:pt x="51" y="306"/>
                      <a:pt x="127" y="369"/>
                      <a:pt x="178" y="381"/>
                    </a:cubicBezTo>
                    <a:cubicBezTo>
                      <a:pt x="178" y="237"/>
                      <a:pt x="125" y="25"/>
                      <a:pt x="17" y="0"/>
                    </a:cubicBezTo>
                    <a:lnTo>
                      <a:pt x="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Freeform 8"/>
              <p:cNvSpPr/>
              <p:nvPr/>
            </p:nvSpPr>
            <p:spPr bwMode="auto">
              <a:xfrm>
                <a:off x="4557713" y="2289176"/>
                <a:ext cx="12700" cy="46038"/>
              </a:xfrm>
              <a:custGeom>
                <a:avLst/>
                <a:gdLst>
                  <a:gd name="T0" fmla="*/ 0 w 54"/>
                  <a:gd name="T1" fmla="*/ 192 h 192"/>
                  <a:gd name="T2" fmla="*/ 47 w 54"/>
                  <a:gd name="T3" fmla="*/ 116 h 192"/>
                  <a:gd name="T4" fmla="*/ 53 w 54"/>
                  <a:gd name="T5" fmla="*/ 0 h 192"/>
                  <a:gd name="T6" fmla="*/ 2 w 54"/>
                  <a:gd name="T7" fmla="*/ 22 h 192"/>
                  <a:gd name="T8" fmla="*/ 0 w 54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92">
                    <a:moveTo>
                      <a:pt x="0" y="192"/>
                    </a:moveTo>
                    <a:cubicBezTo>
                      <a:pt x="37" y="174"/>
                      <a:pt x="40" y="164"/>
                      <a:pt x="47" y="116"/>
                    </a:cubicBezTo>
                    <a:cubicBezTo>
                      <a:pt x="53" y="75"/>
                      <a:pt x="54" y="46"/>
                      <a:pt x="53" y="0"/>
                    </a:cubicBezTo>
                    <a:lnTo>
                      <a:pt x="2" y="2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Freeform 9"/>
              <p:cNvSpPr/>
              <p:nvPr/>
            </p:nvSpPr>
            <p:spPr bwMode="auto">
              <a:xfrm>
                <a:off x="4551363" y="2193926"/>
                <a:ext cx="20638" cy="17463"/>
              </a:xfrm>
              <a:custGeom>
                <a:avLst/>
                <a:gdLst>
                  <a:gd name="T0" fmla="*/ 0 w 84"/>
                  <a:gd name="T1" fmla="*/ 75 h 75"/>
                  <a:gd name="T2" fmla="*/ 84 w 84"/>
                  <a:gd name="T3" fmla="*/ 69 h 75"/>
                  <a:gd name="T4" fmla="*/ 0 w 84"/>
                  <a:gd name="T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75">
                    <a:moveTo>
                      <a:pt x="0" y="75"/>
                    </a:moveTo>
                    <a:lnTo>
                      <a:pt x="84" y="69"/>
                    </a:lnTo>
                    <a:cubicBezTo>
                      <a:pt x="56" y="13"/>
                      <a:pt x="15" y="0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Freeform 10"/>
              <p:cNvSpPr/>
              <p:nvPr/>
            </p:nvSpPr>
            <p:spPr bwMode="auto">
              <a:xfrm>
                <a:off x="4476750" y="1973263"/>
                <a:ext cx="146050" cy="93663"/>
              </a:xfrm>
              <a:custGeom>
                <a:avLst/>
                <a:gdLst>
                  <a:gd name="T0" fmla="*/ 0 w 631"/>
                  <a:gd name="T1" fmla="*/ 75 h 403"/>
                  <a:gd name="T2" fmla="*/ 0 w 631"/>
                  <a:gd name="T3" fmla="*/ 372 h 403"/>
                  <a:gd name="T4" fmla="*/ 330 w 631"/>
                  <a:gd name="T5" fmla="*/ 329 h 403"/>
                  <a:gd name="T6" fmla="*/ 592 w 631"/>
                  <a:gd name="T7" fmla="*/ 338 h 403"/>
                  <a:gd name="T8" fmla="*/ 469 w 631"/>
                  <a:gd name="T9" fmla="*/ 29 h 403"/>
                  <a:gd name="T10" fmla="*/ 65 w 631"/>
                  <a:gd name="T11" fmla="*/ 47 h 403"/>
                  <a:gd name="T12" fmla="*/ 0 w 631"/>
                  <a:gd name="T13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1" h="403">
                    <a:moveTo>
                      <a:pt x="0" y="75"/>
                    </a:moveTo>
                    <a:lnTo>
                      <a:pt x="0" y="372"/>
                    </a:lnTo>
                    <a:cubicBezTo>
                      <a:pt x="68" y="372"/>
                      <a:pt x="180" y="329"/>
                      <a:pt x="330" y="329"/>
                    </a:cubicBezTo>
                    <a:cubicBezTo>
                      <a:pt x="435" y="329"/>
                      <a:pt x="592" y="403"/>
                      <a:pt x="592" y="338"/>
                    </a:cubicBezTo>
                    <a:cubicBezTo>
                      <a:pt x="592" y="31"/>
                      <a:pt x="631" y="64"/>
                      <a:pt x="469" y="29"/>
                    </a:cubicBezTo>
                    <a:cubicBezTo>
                      <a:pt x="360" y="6"/>
                      <a:pt x="174" y="0"/>
                      <a:pt x="65" y="47"/>
                    </a:cubicBezTo>
                    <a:cubicBezTo>
                      <a:pt x="37" y="59"/>
                      <a:pt x="29" y="68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Freeform 11"/>
              <p:cNvSpPr/>
              <p:nvPr/>
            </p:nvSpPr>
            <p:spPr bwMode="auto">
              <a:xfrm>
                <a:off x="4486275" y="2066926"/>
                <a:ext cx="120650" cy="60325"/>
              </a:xfrm>
              <a:custGeom>
                <a:avLst/>
                <a:gdLst>
                  <a:gd name="T0" fmla="*/ 0 w 525"/>
                  <a:gd name="T1" fmla="*/ 80 h 257"/>
                  <a:gd name="T2" fmla="*/ 262 w 525"/>
                  <a:gd name="T3" fmla="*/ 257 h 257"/>
                  <a:gd name="T4" fmla="*/ 525 w 525"/>
                  <a:gd name="T5" fmla="*/ 54 h 257"/>
                  <a:gd name="T6" fmla="*/ 120 w 525"/>
                  <a:gd name="T7" fmla="*/ 30 h 257"/>
                  <a:gd name="T8" fmla="*/ 0 w 525"/>
                  <a:gd name="T9" fmla="*/ 8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257">
                    <a:moveTo>
                      <a:pt x="0" y="80"/>
                    </a:moveTo>
                    <a:cubicBezTo>
                      <a:pt x="12" y="126"/>
                      <a:pt x="165" y="257"/>
                      <a:pt x="262" y="257"/>
                    </a:cubicBezTo>
                    <a:cubicBezTo>
                      <a:pt x="350" y="257"/>
                      <a:pt x="482" y="136"/>
                      <a:pt x="525" y="54"/>
                    </a:cubicBezTo>
                    <a:cubicBezTo>
                      <a:pt x="440" y="13"/>
                      <a:pt x="241" y="0"/>
                      <a:pt x="120" y="30"/>
                    </a:cubicBezTo>
                    <a:cubicBezTo>
                      <a:pt x="69" y="43"/>
                      <a:pt x="42" y="57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3" name="Freeform 12"/>
              <p:cNvSpPr/>
              <p:nvPr/>
            </p:nvSpPr>
            <p:spPr bwMode="auto">
              <a:xfrm>
                <a:off x="4229100" y="1758951"/>
                <a:ext cx="622300" cy="609600"/>
              </a:xfrm>
              <a:custGeom>
                <a:avLst/>
                <a:gdLst>
                  <a:gd name="T0" fmla="*/ 532 w 2683"/>
                  <a:gd name="T1" fmla="*/ 2604 h 2604"/>
                  <a:gd name="T2" fmla="*/ 693 w 2683"/>
                  <a:gd name="T3" fmla="*/ 2071 h 2604"/>
                  <a:gd name="T4" fmla="*/ 775 w 2683"/>
                  <a:gd name="T5" fmla="*/ 1111 h 2604"/>
                  <a:gd name="T6" fmla="*/ 945 w 2683"/>
                  <a:gd name="T7" fmla="*/ 935 h 2604"/>
                  <a:gd name="T8" fmla="*/ 1062 w 2683"/>
                  <a:gd name="T9" fmla="*/ 704 h 2604"/>
                  <a:gd name="T10" fmla="*/ 1320 w 2683"/>
                  <a:gd name="T11" fmla="*/ 606 h 2604"/>
                  <a:gd name="T12" fmla="*/ 1320 w 2683"/>
                  <a:gd name="T13" fmla="*/ 589 h 2604"/>
                  <a:gd name="T14" fmla="*/ 1131 w 2683"/>
                  <a:gd name="T15" fmla="*/ 523 h 2604"/>
                  <a:gd name="T16" fmla="*/ 1015 w 2683"/>
                  <a:gd name="T17" fmla="*/ 344 h 2604"/>
                  <a:gd name="T18" fmla="*/ 1286 w 2683"/>
                  <a:gd name="T19" fmla="*/ 513 h 2604"/>
                  <a:gd name="T20" fmla="*/ 1316 w 2683"/>
                  <a:gd name="T21" fmla="*/ 408 h 2604"/>
                  <a:gd name="T22" fmla="*/ 1320 w 2683"/>
                  <a:gd name="T23" fmla="*/ 268 h 2604"/>
                  <a:gd name="T24" fmla="*/ 1362 w 2683"/>
                  <a:gd name="T25" fmla="*/ 259 h 2604"/>
                  <a:gd name="T26" fmla="*/ 1413 w 2683"/>
                  <a:gd name="T27" fmla="*/ 276 h 2604"/>
                  <a:gd name="T28" fmla="*/ 1420 w 2683"/>
                  <a:gd name="T29" fmla="*/ 430 h 2604"/>
                  <a:gd name="T30" fmla="*/ 1490 w 2683"/>
                  <a:gd name="T31" fmla="*/ 498 h 2604"/>
                  <a:gd name="T32" fmla="*/ 1675 w 2683"/>
                  <a:gd name="T33" fmla="*/ 344 h 2604"/>
                  <a:gd name="T34" fmla="*/ 1717 w 2683"/>
                  <a:gd name="T35" fmla="*/ 352 h 2604"/>
                  <a:gd name="T36" fmla="*/ 1631 w 2683"/>
                  <a:gd name="T37" fmla="*/ 503 h 2604"/>
                  <a:gd name="T38" fmla="*/ 1500 w 2683"/>
                  <a:gd name="T39" fmla="*/ 558 h 2604"/>
                  <a:gd name="T40" fmla="*/ 1447 w 2683"/>
                  <a:gd name="T41" fmla="*/ 572 h 2604"/>
                  <a:gd name="T42" fmla="*/ 1734 w 2683"/>
                  <a:gd name="T43" fmla="*/ 793 h 2604"/>
                  <a:gd name="T44" fmla="*/ 1788 w 2683"/>
                  <a:gd name="T45" fmla="*/ 916 h 2604"/>
                  <a:gd name="T46" fmla="*/ 1958 w 2683"/>
                  <a:gd name="T47" fmla="*/ 1094 h 2604"/>
                  <a:gd name="T48" fmla="*/ 2022 w 2683"/>
                  <a:gd name="T49" fmla="*/ 1377 h 2604"/>
                  <a:gd name="T50" fmla="*/ 2031 w 2683"/>
                  <a:gd name="T51" fmla="*/ 1538 h 2604"/>
                  <a:gd name="T52" fmla="*/ 2031 w 2683"/>
                  <a:gd name="T53" fmla="*/ 1969 h 2604"/>
                  <a:gd name="T54" fmla="*/ 2200 w 2683"/>
                  <a:gd name="T55" fmla="*/ 2587 h 2604"/>
                  <a:gd name="T56" fmla="*/ 2683 w 2683"/>
                  <a:gd name="T57" fmla="*/ 1597 h 2604"/>
                  <a:gd name="T58" fmla="*/ 2559 w 2683"/>
                  <a:gd name="T59" fmla="*/ 1018 h 2604"/>
                  <a:gd name="T60" fmla="*/ 2439 w 2683"/>
                  <a:gd name="T61" fmla="*/ 816 h 2604"/>
                  <a:gd name="T62" fmla="*/ 2329 w 2683"/>
                  <a:gd name="T63" fmla="*/ 680 h 2604"/>
                  <a:gd name="T64" fmla="*/ 2291 w 2683"/>
                  <a:gd name="T65" fmla="*/ 634 h 2604"/>
                  <a:gd name="T66" fmla="*/ 1909 w 2683"/>
                  <a:gd name="T67" fmla="*/ 363 h 2604"/>
                  <a:gd name="T68" fmla="*/ 51 w 2683"/>
                  <a:gd name="T69" fmla="*/ 1318 h 2604"/>
                  <a:gd name="T70" fmla="*/ 34 w 2683"/>
                  <a:gd name="T71" fmla="*/ 1429 h 2604"/>
                  <a:gd name="T72" fmla="*/ 273 w 2683"/>
                  <a:gd name="T73" fmla="*/ 2339 h 2604"/>
                  <a:gd name="T74" fmla="*/ 359 w 2683"/>
                  <a:gd name="T75" fmla="*/ 2447 h 2604"/>
                  <a:gd name="T76" fmla="*/ 532 w 2683"/>
                  <a:gd name="T77" fmla="*/ 2604 h 2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83" h="2604">
                    <a:moveTo>
                      <a:pt x="532" y="2604"/>
                    </a:moveTo>
                    <a:cubicBezTo>
                      <a:pt x="596" y="2558"/>
                      <a:pt x="692" y="2200"/>
                      <a:pt x="693" y="2071"/>
                    </a:cubicBezTo>
                    <a:cubicBezTo>
                      <a:pt x="696" y="1808"/>
                      <a:pt x="665" y="1336"/>
                      <a:pt x="775" y="1111"/>
                    </a:cubicBezTo>
                    <a:cubicBezTo>
                      <a:pt x="824" y="1010"/>
                      <a:pt x="891" y="987"/>
                      <a:pt x="945" y="935"/>
                    </a:cubicBezTo>
                    <a:cubicBezTo>
                      <a:pt x="1017" y="866"/>
                      <a:pt x="924" y="808"/>
                      <a:pt x="1062" y="704"/>
                    </a:cubicBezTo>
                    <a:cubicBezTo>
                      <a:pt x="1131" y="652"/>
                      <a:pt x="1203" y="606"/>
                      <a:pt x="1320" y="606"/>
                    </a:cubicBezTo>
                    <a:lnTo>
                      <a:pt x="1320" y="589"/>
                    </a:lnTo>
                    <a:cubicBezTo>
                      <a:pt x="1241" y="571"/>
                      <a:pt x="1192" y="564"/>
                      <a:pt x="1131" y="523"/>
                    </a:cubicBezTo>
                    <a:cubicBezTo>
                      <a:pt x="1049" y="468"/>
                      <a:pt x="1015" y="428"/>
                      <a:pt x="1015" y="344"/>
                    </a:cubicBezTo>
                    <a:cubicBezTo>
                      <a:pt x="1144" y="344"/>
                      <a:pt x="1115" y="513"/>
                      <a:pt x="1286" y="513"/>
                    </a:cubicBezTo>
                    <a:cubicBezTo>
                      <a:pt x="1324" y="513"/>
                      <a:pt x="1310" y="452"/>
                      <a:pt x="1316" y="408"/>
                    </a:cubicBezTo>
                    <a:cubicBezTo>
                      <a:pt x="1323" y="363"/>
                      <a:pt x="1320" y="314"/>
                      <a:pt x="1320" y="268"/>
                    </a:cubicBezTo>
                    <a:cubicBezTo>
                      <a:pt x="1353" y="265"/>
                      <a:pt x="1340" y="259"/>
                      <a:pt x="1362" y="259"/>
                    </a:cubicBezTo>
                    <a:cubicBezTo>
                      <a:pt x="1378" y="259"/>
                      <a:pt x="1389" y="271"/>
                      <a:pt x="1413" y="276"/>
                    </a:cubicBezTo>
                    <a:cubicBezTo>
                      <a:pt x="1413" y="336"/>
                      <a:pt x="1415" y="382"/>
                      <a:pt x="1420" y="430"/>
                    </a:cubicBezTo>
                    <a:cubicBezTo>
                      <a:pt x="1428" y="513"/>
                      <a:pt x="1410" y="526"/>
                      <a:pt x="1490" y="498"/>
                    </a:cubicBezTo>
                    <a:cubicBezTo>
                      <a:pt x="1608" y="456"/>
                      <a:pt x="1641" y="344"/>
                      <a:pt x="1675" y="344"/>
                    </a:cubicBezTo>
                    <a:cubicBezTo>
                      <a:pt x="1698" y="344"/>
                      <a:pt x="1699" y="348"/>
                      <a:pt x="1717" y="352"/>
                    </a:cubicBezTo>
                    <a:cubicBezTo>
                      <a:pt x="1733" y="417"/>
                      <a:pt x="1694" y="444"/>
                      <a:pt x="1631" y="503"/>
                    </a:cubicBezTo>
                    <a:cubicBezTo>
                      <a:pt x="1568" y="562"/>
                      <a:pt x="1544" y="551"/>
                      <a:pt x="1500" y="558"/>
                    </a:cubicBezTo>
                    <a:cubicBezTo>
                      <a:pt x="1483" y="560"/>
                      <a:pt x="1467" y="568"/>
                      <a:pt x="1447" y="572"/>
                    </a:cubicBezTo>
                    <a:cubicBezTo>
                      <a:pt x="1482" y="621"/>
                      <a:pt x="1689" y="653"/>
                      <a:pt x="1734" y="793"/>
                    </a:cubicBezTo>
                    <a:cubicBezTo>
                      <a:pt x="1750" y="846"/>
                      <a:pt x="1747" y="883"/>
                      <a:pt x="1788" y="916"/>
                    </a:cubicBezTo>
                    <a:cubicBezTo>
                      <a:pt x="1855" y="969"/>
                      <a:pt x="1897" y="974"/>
                      <a:pt x="1958" y="1094"/>
                    </a:cubicBezTo>
                    <a:cubicBezTo>
                      <a:pt x="1999" y="1177"/>
                      <a:pt x="2023" y="1255"/>
                      <a:pt x="2022" y="1377"/>
                    </a:cubicBezTo>
                    <a:cubicBezTo>
                      <a:pt x="2022" y="1434"/>
                      <a:pt x="2031" y="1471"/>
                      <a:pt x="2031" y="1538"/>
                    </a:cubicBezTo>
                    <a:lnTo>
                      <a:pt x="2031" y="1969"/>
                    </a:lnTo>
                    <a:cubicBezTo>
                      <a:pt x="2040" y="2142"/>
                      <a:pt x="2064" y="2496"/>
                      <a:pt x="2200" y="2587"/>
                    </a:cubicBezTo>
                    <a:cubicBezTo>
                      <a:pt x="2428" y="2435"/>
                      <a:pt x="2683" y="1983"/>
                      <a:pt x="2683" y="1597"/>
                    </a:cubicBezTo>
                    <a:cubicBezTo>
                      <a:pt x="2683" y="1366"/>
                      <a:pt x="2642" y="1192"/>
                      <a:pt x="2559" y="1018"/>
                    </a:cubicBezTo>
                    <a:cubicBezTo>
                      <a:pt x="2523" y="943"/>
                      <a:pt x="2483" y="882"/>
                      <a:pt x="2439" y="816"/>
                    </a:cubicBezTo>
                    <a:lnTo>
                      <a:pt x="2329" y="680"/>
                    </a:lnTo>
                    <a:cubicBezTo>
                      <a:pt x="2311" y="661"/>
                      <a:pt x="2309" y="653"/>
                      <a:pt x="2291" y="634"/>
                    </a:cubicBezTo>
                    <a:cubicBezTo>
                      <a:pt x="2202" y="536"/>
                      <a:pt x="2028" y="419"/>
                      <a:pt x="1909" y="363"/>
                    </a:cubicBezTo>
                    <a:cubicBezTo>
                      <a:pt x="1129" y="0"/>
                      <a:pt x="199" y="480"/>
                      <a:pt x="51" y="1318"/>
                    </a:cubicBezTo>
                    <a:cubicBezTo>
                      <a:pt x="44" y="1353"/>
                      <a:pt x="37" y="1398"/>
                      <a:pt x="34" y="1429"/>
                    </a:cubicBezTo>
                    <a:cubicBezTo>
                      <a:pt x="0" y="1758"/>
                      <a:pt x="90" y="2062"/>
                      <a:pt x="273" y="2339"/>
                    </a:cubicBezTo>
                    <a:cubicBezTo>
                      <a:pt x="309" y="2393"/>
                      <a:pt x="328" y="2407"/>
                      <a:pt x="359" y="2447"/>
                    </a:cubicBezTo>
                    <a:cubicBezTo>
                      <a:pt x="401" y="2501"/>
                      <a:pt x="474" y="2574"/>
                      <a:pt x="532" y="26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4" name="Freeform 13"/>
              <p:cNvSpPr>
                <a:spLocks noEditPoints="1"/>
              </p:cNvSpPr>
              <p:nvPr/>
            </p:nvSpPr>
            <p:spPr bwMode="auto">
              <a:xfrm>
                <a:off x="4208463" y="1784351"/>
                <a:ext cx="668338" cy="698500"/>
              </a:xfrm>
              <a:custGeom>
                <a:avLst/>
                <a:gdLst>
                  <a:gd name="T0" fmla="*/ 1575 w 2879"/>
                  <a:gd name="T1" fmla="*/ 2823 h 2992"/>
                  <a:gd name="T2" fmla="*/ 1761 w 2879"/>
                  <a:gd name="T3" fmla="*/ 2882 h 2992"/>
                  <a:gd name="T4" fmla="*/ 1321 w 2879"/>
                  <a:gd name="T5" fmla="*/ 2857 h 2992"/>
                  <a:gd name="T6" fmla="*/ 1355 w 2879"/>
                  <a:gd name="T7" fmla="*/ 2848 h 2992"/>
                  <a:gd name="T8" fmla="*/ 1524 w 2879"/>
                  <a:gd name="T9" fmla="*/ 2798 h 2992"/>
                  <a:gd name="T10" fmla="*/ 1363 w 2879"/>
                  <a:gd name="T11" fmla="*/ 2798 h 2992"/>
                  <a:gd name="T12" fmla="*/ 1316 w 2879"/>
                  <a:gd name="T13" fmla="*/ 2911 h 2992"/>
                  <a:gd name="T14" fmla="*/ 1160 w 2879"/>
                  <a:gd name="T15" fmla="*/ 2772 h 2992"/>
                  <a:gd name="T16" fmla="*/ 1084 w 2879"/>
                  <a:gd name="T17" fmla="*/ 2874 h 2992"/>
                  <a:gd name="T18" fmla="*/ 1143 w 2879"/>
                  <a:gd name="T19" fmla="*/ 2755 h 2992"/>
                  <a:gd name="T20" fmla="*/ 1084 w 2879"/>
                  <a:gd name="T21" fmla="*/ 2874 h 2992"/>
                  <a:gd name="T22" fmla="*/ 1599 w 2879"/>
                  <a:gd name="T23" fmla="*/ 2806 h 2992"/>
                  <a:gd name="T24" fmla="*/ 1837 w 2879"/>
                  <a:gd name="T25" fmla="*/ 2730 h 2992"/>
                  <a:gd name="T26" fmla="*/ 1803 w 2879"/>
                  <a:gd name="T27" fmla="*/ 2815 h 2992"/>
                  <a:gd name="T28" fmla="*/ 1710 w 2879"/>
                  <a:gd name="T29" fmla="*/ 2815 h 2992"/>
                  <a:gd name="T30" fmla="*/ 1427 w 2879"/>
                  <a:gd name="T31" fmla="*/ 2339 h 2992"/>
                  <a:gd name="T32" fmla="*/ 1311 w 2879"/>
                  <a:gd name="T33" fmla="*/ 1892 h 2992"/>
                  <a:gd name="T34" fmla="*/ 1346 w 2879"/>
                  <a:gd name="T35" fmla="*/ 1665 h 2992"/>
                  <a:gd name="T36" fmla="*/ 1457 w 2879"/>
                  <a:gd name="T37" fmla="*/ 1886 h 2992"/>
                  <a:gd name="T38" fmla="*/ 1511 w 2879"/>
                  <a:gd name="T39" fmla="*/ 2100 h 2992"/>
                  <a:gd name="T40" fmla="*/ 1627 w 2879"/>
                  <a:gd name="T41" fmla="*/ 2196 h 2992"/>
                  <a:gd name="T42" fmla="*/ 1479 w 2879"/>
                  <a:gd name="T43" fmla="*/ 2701 h 2992"/>
                  <a:gd name="T44" fmla="*/ 1353 w 2879"/>
                  <a:gd name="T45" fmla="*/ 2165 h 2992"/>
                  <a:gd name="T46" fmla="*/ 965 w 2879"/>
                  <a:gd name="T47" fmla="*/ 2696 h 2992"/>
                  <a:gd name="T48" fmla="*/ 329 w 2879"/>
                  <a:gd name="T49" fmla="*/ 2283 h 2992"/>
                  <a:gd name="T50" fmla="*/ 442 w 2879"/>
                  <a:gd name="T51" fmla="*/ 514 h 2992"/>
                  <a:gd name="T52" fmla="*/ 2390 w 2879"/>
                  <a:gd name="T53" fmla="*/ 467 h 2992"/>
                  <a:gd name="T54" fmla="*/ 2537 w 2879"/>
                  <a:gd name="T55" fmla="*/ 2304 h 2992"/>
                  <a:gd name="T56" fmla="*/ 1914 w 2879"/>
                  <a:gd name="T57" fmla="*/ 2696 h 2992"/>
                  <a:gd name="T58" fmla="*/ 2068 w 2879"/>
                  <a:gd name="T59" fmla="*/ 2270 h 2992"/>
                  <a:gd name="T60" fmla="*/ 1812 w 2879"/>
                  <a:gd name="T61" fmla="*/ 1308 h 2992"/>
                  <a:gd name="T62" fmla="*/ 1679 w 2879"/>
                  <a:gd name="T63" fmla="*/ 1601 h 2992"/>
                  <a:gd name="T64" fmla="*/ 1770 w 2879"/>
                  <a:gd name="T65" fmla="*/ 2095 h 2992"/>
                  <a:gd name="T66" fmla="*/ 1685 w 2879"/>
                  <a:gd name="T67" fmla="*/ 2493 h 2992"/>
                  <a:gd name="T68" fmla="*/ 1383 w 2879"/>
                  <a:gd name="T69" fmla="*/ 1607 h 2992"/>
                  <a:gd name="T70" fmla="*/ 1228 w 2879"/>
                  <a:gd name="T71" fmla="*/ 2442 h 2992"/>
                  <a:gd name="T72" fmla="*/ 1135 w 2879"/>
                  <a:gd name="T73" fmla="*/ 1849 h 2992"/>
                  <a:gd name="T74" fmla="*/ 958 w 2879"/>
                  <a:gd name="T75" fmla="*/ 1385 h 2992"/>
                  <a:gd name="T76" fmla="*/ 677 w 2879"/>
                  <a:gd name="T77" fmla="*/ 2535 h 2992"/>
                  <a:gd name="T78" fmla="*/ 914 w 2879"/>
                  <a:gd name="T79" fmla="*/ 2806 h 2992"/>
                  <a:gd name="T80" fmla="*/ 1934 w 2879"/>
                  <a:gd name="T81" fmla="*/ 2911 h 2992"/>
                  <a:gd name="T82" fmla="*/ 2320 w 2879"/>
                  <a:gd name="T83" fmla="*/ 2603 h 2992"/>
                  <a:gd name="T84" fmla="*/ 2523 w 2879"/>
                  <a:gd name="T85" fmla="*/ 520 h 2992"/>
                  <a:gd name="T86" fmla="*/ 1516 w 2879"/>
                  <a:gd name="T87" fmla="*/ 29 h 2992"/>
                  <a:gd name="T88" fmla="*/ 408 w 2879"/>
                  <a:gd name="T89" fmla="*/ 463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9" h="2992">
                    <a:moveTo>
                      <a:pt x="1549" y="2908"/>
                    </a:moveTo>
                    <a:lnTo>
                      <a:pt x="1549" y="2823"/>
                    </a:lnTo>
                    <a:lnTo>
                      <a:pt x="1575" y="2823"/>
                    </a:lnTo>
                    <a:cubicBezTo>
                      <a:pt x="1577" y="2850"/>
                      <a:pt x="1583" y="2853"/>
                      <a:pt x="1583" y="2882"/>
                    </a:cubicBezTo>
                    <a:cubicBezTo>
                      <a:pt x="1583" y="2908"/>
                      <a:pt x="1573" y="2905"/>
                      <a:pt x="1549" y="2908"/>
                    </a:cubicBezTo>
                    <a:close/>
                    <a:moveTo>
                      <a:pt x="1761" y="2882"/>
                    </a:moveTo>
                    <a:cubicBezTo>
                      <a:pt x="1750" y="2860"/>
                      <a:pt x="1753" y="2873"/>
                      <a:pt x="1753" y="2840"/>
                    </a:cubicBezTo>
                    <a:cubicBezTo>
                      <a:pt x="1813" y="2845"/>
                      <a:pt x="1781" y="2880"/>
                      <a:pt x="1761" y="2882"/>
                    </a:cubicBezTo>
                    <a:close/>
                    <a:moveTo>
                      <a:pt x="1321" y="2857"/>
                    </a:moveTo>
                    <a:lnTo>
                      <a:pt x="1321" y="2806"/>
                    </a:lnTo>
                    <a:lnTo>
                      <a:pt x="1346" y="2806"/>
                    </a:lnTo>
                    <a:cubicBezTo>
                      <a:pt x="1348" y="2829"/>
                      <a:pt x="1350" y="2829"/>
                      <a:pt x="1355" y="2848"/>
                    </a:cubicBezTo>
                    <a:cubicBezTo>
                      <a:pt x="1341" y="2850"/>
                      <a:pt x="1328" y="2848"/>
                      <a:pt x="1321" y="2857"/>
                    </a:cubicBezTo>
                    <a:close/>
                    <a:moveTo>
                      <a:pt x="1363" y="2798"/>
                    </a:moveTo>
                    <a:lnTo>
                      <a:pt x="1524" y="2798"/>
                    </a:lnTo>
                    <a:cubicBezTo>
                      <a:pt x="1504" y="2840"/>
                      <a:pt x="1521" y="2884"/>
                      <a:pt x="1524" y="2925"/>
                    </a:cubicBezTo>
                    <a:lnTo>
                      <a:pt x="1338" y="2925"/>
                    </a:lnTo>
                    <a:cubicBezTo>
                      <a:pt x="1376" y="2868"/>
                      <a:pt x="1399" y="2865"/>
                      <a:pt x="1363" y="2798"/>
                    </a:cubicBezTo>
                    <a:close/>
                    <a:moveTo>
                      <a:pt x="1287" y="2874"/>
                    </a:moveTo>
                    <a:cubicBezTo>
                      <a:pt x="1307" y="2879"/>
                      <a:pt x="1312" y="2882"/>
                      <a:pt x="1338" y="2882"/>
                    </a:cubicBezTo>
                    <a:cubicBezTo>
                      <a:pt x="1331" y="2906"/>
                      <a:pt x="1340" y="2897"/>
                      <a:pt x="1316" y="2911"/>
                    </a:cubicBezTo>
                    <a:cubicBezTo>
                      <a:pt x="1275" y="2934"/>
                      <a:pt x="1165" y="2927"/>
                      <a:pt x="1143" y="2882"/>
                    </a:cubicBezTo>
                    <a:cubicBezTo>
                      <a:pt x="1135" y="2866"/>
                      <a:pt x="1139" y="2855"/>
                      <a:pt x="1145" y="2835"/>
                    </a:cubicBezTo>
                    <a:cubicBezTo>
                      <a:pt x="1153" y="2811"/>
                      <a:pt x="1158" y="2797"/>
                      <a:pt x="1160" y="2772"/>
                    </a:cubicBezTo>
                    <a:lnTo>
                      <a:pt x="1312" y="2783"/>
                    </a:lnTo>
                    <a:cubicBezTo>
                      <a:pt x="1289" y="2816"/>
                      <a:pt x="1287" y="2814"/>
                      <a:pt x="1287" y="2874"/>
                    </a:cubicBezTo>
                    <a:close/>
                    <a:moveTo>
                      <a:pt x="1084" y="2874"/>
                    </a:moveTo>
                    <a:cubicBezTo>
                      <a:pt x="1021" y="2874"/>
                      <a:pt x="1025" y="2869"/>
                      <a:pt x="974" y="2857"/>
                    </a:cubicBezTo>
                    <a:lnTo>
                      <a:pt x="1036" y="2731"/>
                    </a:lnTo>
                    <a:cubicBezTo>
                      <a:pt x="1070" y="2739"/>
                      <a:pt x="1099" y="2754"/>
                      <a:pt x="1143" y="2755"/>
                    </a:cubicBezTo>
                    <a:cubicBezTo>
                      <a:pt x="1125" y="2800"/>
                      <a:pt x="1149" y="2744"/>
                      <a:pt x="1122" y="2776"/>
                    </a:cubicBezTo>
                    <a:cubicBezTo>
                      <a:pt x="1104" y="2798"/>
                      <a:pt x="1114" y="2769"/>
                      <a:pt x="1116" y="2807"/>
                    </a:cubicBezTo>
                    <a:cubicBezTo>
                      <a:pt x="1118" y="2844"/>
                      <a:pt x="1120" y="2874"/>
                      <a:pt x="1084" y="2874"/>
                    </a:cubicBezTo>
                    <a:close/>
                    <a:moveTo>
                      <a:pt x="1736" y="2899"/>
                    </a:moveTo>
                    <a:cubicBezTo>
                      <a:pt x="1699" y="2908"/>
                      <a:pt x="1632" y="2924"/>
                      <a:pt x="1592" y="2925"/>
                    </a:cubicBezTo>
                    <a:cubicBezTo>
                      <a:pt x="1607" y="2859"/>
                      <a:pt x="1616" y="2924"/>
                      <a:pt x="1599" y="2806"/>
                    </a:cubicBezTo>
                    <a:cubicBezTo>
                      <a:pt x="1592" y="2802"/>
                      <a:pt x="1584" y="2800"/>
                      <a:pt x="1581" y="2800"/>
                    </a:cubicBezTo>
                    <a:lnTo>
                      <a:pt x="1558" y="2789"/>
                    </a:lnTo>
                    <a:cubicBezTo>
                      <a:pt x="1664" y="2765"/>
                      <a:pt x="1744" y="2775"/>
                      <a:pt x="1837" y="2730"/>
                    </a:cubicBezTo>
                    <a:lnTo>
                      <a:pt x="1888" y="2857"/>
                    </a:lnTo>
                    <a:cubicBezTo>
                      <a:pt x="1864" y="2869"/>
                      <a:pt x="1833" y="2876"/>
                      <a:pt x="1803" y="2882"/>
                    </a:cubicBezTo>
                    <a:lnTo>
                      <a:pt x="1803" y="2815"/>
                    </a:lnTo>
                    <a:cubicBezTo>
                      <a:pt x="1759" y="2811"/>
                      <a:pt x="1788" y="2804"/>
                      <a:pt x="1744" y="2815"/>
                    </a:cubicBezTo>
                    <a:cubicBezTo>
                      <a:pt x="1756" y="2797"/>
                      <a:pt x="1767" y="2781"/>
                      <a:pt x="1778" y="2764"/>
                    </a:cubicBezTo>
                    <a:cubicBezTo>
                      <a:pt x="1738" y="2773"/>
                      <a:pt x="1722" y="2778"/>
                      <a:pt x="1710" y="2815"/>
                    </a:cubicBezTo>
                    <a:cubicBezTo>
                      <a:pt x="1701" y="2846"/>
                      <a:pt x="1719" y="2868"/>
                      <a:pt x="1736" y="2899"/>
                    </a:cubicBezTo>
                    <a:close/>
                    <a:moveTo>
                      <a:pt x="1353" y="2165"/>
                    </a:moveTo>
                    <a:cubicBezTo>
                      <a:pt x="1390" y="2221"/>
                      <a:pt x="1360" y="2325"/>
                      <a:pt x="1427" y="2339"/>
                    </a:cubicBezTo>
                    <a:cubicBezTo>
                      <a:pt x="1434" y="2077"/>
                      <a:pt x="1373" y="2191"/>
                      <a:pt x="1342" y="2121"/>
                    </a:cubicBezTo>
                    <a:cubicBezTo>
                      <a:pt x="1327" y="2045"/>
                      <a:pt x="1349" y="2044"/>
                      <a:pt x="1358" y="1989"/>
                    </a:cubicBezTo>
                    <a:cubicBezTo>
                      <a:pt x="1365" y="1942"/>
                      <a:pt x="1321" y="1950"/>
                      <a:pt x="1311" y="1892"/>
                    </a:cubicBezTo>
                    <a:cubicBezTo>
                      <a:pt x="1357" y="1820"/>
                      <a:pt x="1435" y="1869"/>
                      <a:pt x="1428" y="1793"/>
                    </a:cubicBezTo>
                    <a:cubicBezTo>
                      <a:pt x="1395" y="1772"/>
                      <a:pt x="1337" y="1792"/>
                      <a:pt x="1316" y="1759"/>
                    </a:cubicBezTo>
                    <a:cubicBezTo>
                      <a:pt x="1296" y="1727"/>
                      <a:pt x="1329" y="1682"/>
                      <a:pt x="1346" y="1665"/>
                    </a:cubicBezTo>
                    <a:cubicBezTo>
                      <a:pt x="1395" y="1679"/>
                      <a:pt x="1376" y="1680"/>
                      <a:pt x="1400" y="1719"/>
                    </a:cubicBezTo>
                    <a:cubicBezTo>
                      <a:pt x="1515" y="1731"/>
                      <a:pt x="1523" y="1715"/>
                      <a:pt x="1625" y="1757"/>
                    </a:cubicBezTo>
                    <a:cubicBezTo>
                      <a:pt x="1634" y="1916"/>
                      <a:pt x="1547" y="1882"/>
                      <a:pt x="1457" y="1886"/>
                    </a:cubicBezTo>
                    <a:cubicBezTo>
                      <a:pt x="1427" y="1888"/>
                      <a:pt x="1405" y="1892"/>
                      <a:pt x="1385" y="1909"/>
                    </a:cubicBezTo>
                    <a:cubicBezTo>
                      <a:pt x="1409" y="1929"/>
                      <a:pt x="1409" y="1927"/>
                      <a:pt x="1448" y="1935"/>
                    </a:cubicBezTo>
                    <a:cubicBezTo>
                      <a:pt x="1533" y="1952"/>
                      <a:pt x="1492" y="2005"/>
                      <a:pt x="1511" y="2100"/>
                    </a:cubicBezTo>
                    <a:cubicBezTo>
                      <a:pt x="1550" y="2041"/>
                      <a:pt x="1523" y="1991"/>
                      <a:pt x="1577" y="1967"/>
                    </a:cubicBezTo>
                    <a:cubicBezTo>
                      <a:pt x="1610" y="2042"/>
                      <a:pt x="1601" y="2076"/>
                      <a:pt x="1577" y="2149"/>
                    </a:cubicBezTo>
                    <a:cubicBezTo>
                      <a:pt x="1617" y="2174"/>
                      <a:pt x="1618" y="2137"/>
                      <a:pt x="1627" y="2196"/>
                    </a:cubicBezTo>
                    <a:cubicBezTo>
                      <a:pt x="1638" y="2274"/>
                      <a:pt x="1612" y="2358"/>
                      <a:pt x="1557" y="2407"/>
                    </a:cubicBezTo>
                    <a:cubicBezTo>
                      <a:pt x="1497" y="2459"/>
                      <a:pt x="1503" y="2425"/>
                      <a:pt x="1502" y="2535"/>
                    </a:cubicBezTo>
                    <a:cubicBezTo>
                      <a:pt x="1502" y="2594"/>
                      <a:pt x="1503" y="2655"/>
                      <a:pt x="1479" y="2701"/>
                    </a:cubicBezTo>
                    <a:cubicBezTo>
                      <a:pt x="1383" y="2681"/>
                      <a:pt x="1423" y="2605"/>
                      <a:pt x="1425" y="2434"/>
                    </a:cubicBezTo>
                    <a:cubicBezTo>
                      <a:pt x="1366" y="2389"/>
                      <a:pt x="1294" y="2369"/>
                      <a:pt x="1302" y="2221"/>
                    </a:cubicBezTo>
                    <a:cubicBezTo>
                      <a:pt x="1305" y="2178"/>
                      <a:pt x="1313" y="2169"/>
                      <a:pt x="1353" y="2165"/>
                    </a:cubicBezTo>
                    <a:close/>
                    <a:moveTo>
                      <a:pt x="677" y="2535"/>
                    </a:moveTo>
                    <a:cubicBezTo>
                      <a:pt x="685" y="2563"/>
                      <a:pt x="678" y="2547"/>
                      <a:pt x="699" y="2565"/>
                    </a:cubicBezTo>
                    <a:cubicBezTo>
                      <a:pt x="752" y="2611"/>
                      <a:pt x="903" y="2695"/>
                      <a:pt x="965" y="2696"/>
                    </a:cubicBezTo>
                    <a:cubicBezTo>
                      <a:pt x="959" y="2722"/>
                      <a:pt x="954" y="2721"/>
                      <a:pt x="948" y="2747"/>
                    </a:cubicBezTo>
                    <a:cubicBezTo>
                      <a:pt x="896" y="2746"/>
                      <a:pt x="791" y="2693"/>
                      <a:pt x="755" y="2669"/>
                    </a:cubicBezTo>
                    <a:cubicBezTo>
                      <a:pt x="589" y="2561"/>
                      <a:pt x="451" y="2449"/>
                      <a:pt x="329" y="2283"/>
                    </a:cubicBezTo>
                    <a:cubicBezTo>
                      <a:pt x="91" y="1958"/>
                      <a:pt x="5" y="1570"/>
                      <a:pt x="97" y="1150"/>
                    </a:cubicBezTo>
                    <a:cubicBezTo>
                      <a:pt x="143" y="940"/>
                      <a:pt x="268" y="687"/>
                      <a:pt x="421" y="535"/>
                    </a:cubicBezTo>
                    <a:cubicBezTo>
                      <a:pt x="430" y="526"/>
                      <a:pt x="434" y="523"/>
                      <a:pt x="442" y="514"/>
                    </a:cubicBezTo>
                    <a:cubicBezTo>
                      <a:pt x="504" y="446"/>
                      <a:pt x="576" y="385"/>
                      <a:pt x="652" y="334"/>
                    </a:cubicBezTo>
                    <a:cubicBezTo>
                      <a:pt x="1121" y="23"/>
                      <a:pt x="1735" y="0"/>
                      <a:pt x="2203" y="315"/>
                    </a:cubicBezTo>
                    <a:lnTo>
                      <a:pt x="2390" y="467"/>
                    </a:lnTo>
                    <a:cubicBezTo>
                      <a:pt x="2613" y="693"/>
                      <a:pt x="2811" y="1034"/>
                      <a:pt x="2811" y="1375"/>
                    </a:cubicBezTo>
                    <a:lnTo>
                      <a:pt x="2811" y="1528"/>
                    </a:lnTo>
                    <a:cubicBezTo>
                      <a:pt x="2811" y="1813"/>
                      <a:pt x="2667" y="2145"/>
                      <a:pt x="2537" y="2304"/>
                    </a:cubicBezTo>
                    <a:cubicBezTo>
                      <a:pt x="2493" y="2358"/>
                      <a:pt x="2460" y="2391"/>
                      <a:pt x="2411" y="2440"/>
                    </a:cubicBezTo>
                    <a:cubicBezTo>
                      <a:pt x="2306" y="2545"/>
                      <a:pt x="2055" y="2744"/>
                      <a:pt x="1922" y="2747"/>
                    </a:cubicBezTo>
                    <a:cubicBezTo>
                      <a:pt x="1917" y="2727"/>
                      <a:pt x="1914" y="2722"/>
                      <a:pt x="1914" y="2696"/>
                    </a:cubicBezTo>
                    <a:cubicBezTo>
                      <a:pt x="1995" y="2694"/>
                      <a:pt x="2114" y="2602"/>
                      <a:pt x="2176" y="2569"/>
                    </a:cubicBezTo>
                    <a:cubicBezTo>
                      <a:pt x="2169" y="2539"/>
                      <a:pt x="2155" y="2526"/>
                      <a:pt x="2142" y="2501"/>
                    </a:cubicBezTo>
                    <a:cubicBezTo>
                      <a:pt x="2102" y="2424"/>
                      <a:pt x="2080" y="2361"/>
                      <a:pt x="2068" y="2270"/>
                    </a:cubicBezTo>
                    <a:cubicBezTo>
                      <a:pt x="2051" y="2134"/>
                      <a:pt x="2024" y="1600"/>
                      <a:pt x="2024" y="1502"/>
                    </a:cubicBezTo>
                    <a:cubicBezTo>
                      <a:pt x="2024" y="1424"/>
                      <a:pt x="1992" y="1413"/>
                      <a:pt x="1945" y="1378"/>
                    </a:cubicBezTo>
                    <a:cubicBezTo>
                      <a:pt x="1914" y="1354"/>
                      <a:pt x="1853" y="1317"/>
                      <a:pt x="1812" y="1308"/>
                    </a:cubicBezTo>
                    <a:cubicBezTo>
                      <a:pt x="1769" y="1389"/>
                      <a:pt x="1656" y="1489"/>
                      <a:pt x="1575" y="1511"/>
                    </a:cubicBezTo>
                    <a:cubicBezTo>
                      <a:pt x="1583" y="1540"/>
                      <a:pt x="1596" y="1544"/>
                      <a:pt x="1621" y="1558"/>
                    </a:cubicBezTo>
                    <a:cubicBezTo>
                      <a:pt x="1654" y="1577"/>
                      <a:pt x="1652" y="1575"/>
                      <a:pt x="1679" y="1601"/>
                    </a:cubicBezTo>
                    <a:cubicBezTo>
                      <a:pt x="1722" y="1645"/>
                      <a:pt x="1728" y="1668"/>
                      <a:pt x="1742" y="1733"/>
                    </a:cubicBezTo>
                    <a:cubicBezTo>
                      <a:pt x="1753" y="1781"/>
                      <a:pt x="1762" y="1854"/>
                      <a:pt x="1761" y="1908"/>
                    </a:cubicBezTo>
                    <a:cubicBezTo>
                      <a:pt x="1761" y="1979"/>
                      <a:pt x="1770" y="2024"/>
                      <a:pt x="1770" y="2095"/>
                    </a:cubicBezTo>
                    <a:cubicBezTo>
                      <a:pt x="1770" y="2175"/>
                      <a:pt x="1761" y="2221"/>
                      <a:pt x="1761" y="2298"/>
                    </a:cubicBezTo>
                    <a:cubicBezTo>
                      <a:pt x="1762" y="2375"/>
                      <a:pt x="1746" y="2429"/>
                      <a:pt x="1744" y="2493"/>
                    </a:cubicBezTo>
                    <a:lnTo>
                      <a:pt x="1685" y="2493"/>
                    </a:lnTo>
                    <a:cubicBezTo>
                      <a:pt x="1681" y="2447"/>
                      <a:pt x="1668" y="2400"/>
                      <a:pt x="1668" y="2349"/>
                    </a:cubicBezTo>
                    <a:cubicBezTo>
                      <a:pt x="1668" y="2091"/>
                      <a:pt x="1708" y="1881"/>
                      <a:pt x="1609" y="1688"/>
                    </a:cubicBezTo>
                    <a:cubicBezTo>
                      <a:pt x="1566" y="1604"/>
                      <a:pt x="1470" y="1541"/>
                      <a:pt x="1383" y="1607"/>
                    </a:cubicBezTo>
                    <a:cubicBezTo>
                      <a:pt x="1200" y="1748"/>
                      <a:pt x="1245" y="1884"/>
                      <a:pt x="1223" y="2031"/>
                    </a:cubicBezTo>
                    <a:cubicBezTo>
                      <a:pt x="1217" y="2072"/>
                      <a:pt x="1218" y="2102"/>
                      <a:pt x="1224" y="2141"/>
                    </a:cubicBezTo>
                    <a:lnTo>
                      <a:pt x="1228" y="2442"/>
                    </a:lnTo>
                    <a:cubicBezTo>
                      <a:pt x="1228" y="2487"/>
                      <a:pt x="1205" y="2500"/>
                      <a:pt x="1160" y="2501"/>
                    </a:cubicBezTo>
                    <a:cubicBezTo>
                      <a:pt x="1159" y="2465"/>
                      <a:pt x="1152" y="2467"/>
                      <a:pt x="1151" y="2425"/>
                    </a:cubicBezTo>
                    <a:lnTo>
                      <a:pt x="1135" y="1849"/>
                    </a:lnTo>
                    <a:cubicBezTo>
                      <a:pt x="1135" y="1673"/>
                      <a:pt x="1215" y="1607"/>
                      <a:pt x="1321" y="1536"/>
                    </a:cubicBezTo>
                    <a:cubicBezTo>
                      <a:pt x="1259" y="1444"/>
                      <a:pt x="1243" y="1545"/>
                      <a:pt x="1084" y="1308"/>
                    </a:cubicBezTo>
                    <a:cubicBezTo>
                      <a:pt x="1032" y="1335"/>
                      <a:pt x="1004" y="1350"/>
                      <a:pt x="958" y="1385"/>
                    </a:cubicBezTo>
                    <a:cubicBezTo>
                      <a:pt x="891" y="1434"/>
                      <a:pt x="881" y="1445"/>
                      <a:pt x="880" y="1511"/>
                    </a:cubicBezTo>
                    <a:cubicBezTo>
                      <a:pt x="878" y="1674"/>
                      <a:pt x="851" y="2123"/>
                      <a:pt x="824" y="2266"/>
                    </a:cubicBezTo>
                    <a:cubicBezTo>
                      <a:pt x="805" y="2361"/>
                      <a:pt x="772" y="2527"/>
                      <a:pt x="677" y="2535"/>
                    </a:cubicBezTo>
                    <a:close/>
                    <a:moveTo>
                      <a:pt x="0" y="1426"/>
                    </a:moveTo>
                    <a:cubicBezTo>
                      <a:pt x="0" y="1915"/>
                      <a:pt x="185" y="2298"/>
                      <a:pt x="549" y="2596"/>
                    </a:cubicBezTo>
                    <a:cubicBezTo>
                      <a:pt x="716" y="2732"/>
                      <a:pt x="761" y="2732"/>
                      <a:pt x="914" y="2806"/>
                    </a:cubicBezTo>
                    <a:cubicBezTo>
                      <a:pt x="902" y="2825"/>
                      <a:pt x="889" y="2842"/>
                      <a:pt x="889" y="2874"/>
                    </a:cubicBezTo>
                    <a:cubicBezTo>
                      <a:pt x="889" y="2941"/>
                      <a:pt x="1344" y="2992"/>
                      <a:pt x="1482" y="2992"/>
                    </a:cubicBezTo>
                    <a:cubicBezTo>
                      <a:pt x="1595" y="2992"/>
                      <a:pt x="1822" y="2950"/>
                      <a:pt x="1934" y="2911"/>
                    </a:cubicBezTo>
                    <a:cubicBezTo>
                      <a:pt x="1961" y="2902"/>
                      <a:pt x="1965" y="2897"/>
                      <a:pt x="1990" y="2891"/>
                    </a:cubicBezTo>
                    <a:cubicBezTo>
                      <a:pt x="1987" y="2857"/>
                      <a:pt x="1972" y="2841"/>
                      <a:pt x="1964" y="2806"/>
                    </a:cubicBezTo>
                    <a:cubicBezTo>
                      <a:pt x="2149" y="2709"/>
                      <a:pt x="2126" y="2751"/>
                      <a:pt x="2320" y="2603"/>
                    </a:cubicBezTo>
                    <a:cubicBezTo>
                      <a:pt x="2642" y="2357"/>
                      <a:pt x="2879" y="1923"/>
                      <a:pt x="2879" y="1477"/>
                    </a:cubicBezTo>
                    <a:cubicBezTo>
                      <a:pt x="2879" y="1164"/>
                      <a:pt x="2759" y="794"/>
                      <a:pt x="2563" y="565"/>
                    </a:cubicBezTo>
                    <a:cubicBezTo>
                      <a:pt x="2547" y="546"/>
                      <a:pt x="2538" y="540"/>
                      <a:pt x="2523" y="520"/>
                    </a:cubicBezTo>
                    <a:cubicBezTo>
                      <a:pt x="2507" y="499"/>
                      <a:pt x="2498" y="491"/>
                      <a:pt x="2479" y="471"/>
                    </a:cubicBezTo>
                    <a:cubicBezTo>
                      <a:pt x="2361" y="355"/>
                      <a:pt x="2228" y="254"/>
                      <a:pt x="2072" y="176"/>
                    </a:cubicBezTo>
                    <a:cubicBezTo>
                      <a:pt x="1922" y="101"/>
                      <a:pt x="1735" y="29"/>
                      <a:pt x="1516" y="29"/>
                    </a:cubicBezTo>
                    <a:cubicBezTo>
                      <a:pt x="1101" y="29"/>
                      <a:pt x="857" y="107"/>
                      <a:pt x="552" y="335"/>
                    </a:cubicBezTo>
                    <a:cubicBezTo>
                      <a:pt x="527" y="353"/>
                      <a:pt x="523" y="359"/>
                      <a:pt x="502" y="378"/>
                    </a:cubicBezTo>
                    <a:lnTo>
                      <a:pt x="408" y="463"/>
                    </a:lnTo>
                    <a:cubicBezTo>
                      <a:pt x="388" y="484"/>
                      <a:pt x="384" y="493"/>
                      <a:pt x="366" y="514"/>
                    </a:cubicBezTo>
                    <a:cubicBezTo>
                      <a:pt x="152" y="755"/>
                      <a:pt x="0" y="1086"/>
                      <a:pt x="0" y="1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5" name="Freeform 14"/>
              <p:cNvSpPr>
                <a:spLocks noEditPoints="1"/>
              </p:cNvSpPr>
              <p:nvPr/>
            </p:nvSpPr>
            <p:spPr bwMode="auto">
              <a:xfrm>
                <a:off x="4065588" y="1646238"/>
                <a:ext cx="969963" cy="958850"/>
              </a:xfrm>
              <a:custGeom>
                <a:avLst/>
                <a:gdLst>
                  <a:gd name="T0" fmla="*/ 2152 w 4182"/>
                  <a:gd name="T1" fmla="*/ 4022 h 4106"/>
                  <a:gd name="T2" fmla="*/ 1282 w 4182"/>
                  <a:gd name="T3" fmla="*/ 3867 h 4106"/>
                  <a:gd name="T4" fmla="*/ 834 w 4182"/>
                  <a:gd name="T5" fmla="*/ 3603 h 4106"/>
                  <a:gd name="T6" fmla="*/ 773 w 4182"/>
                  <a:gd name="T7" fmla="*/ 3546 h 4106"/>
                  <a:gd name="T8" fmla="*/ 646 w 4182"/>
                  <a:gd name="T9" fmla="*/ 3427 h 4106"/>
                  <a:gd name="T10" fmla="*/ 382 w 4182"/>
                  <a:gd name="T11" fmla="*/ 3098 h 4106"/>
                  <a:gd name="T12" fmla="*/ 94 w 4182"/>
                  <a:gd name="T13" fmla="*/ 2184 h 4106"/>
                  <a:gd name="T14" fmla="*/ 280 w 4182"/>
                  <a:gd name="T15" fmla="*/ 1211 h 4106"/>
                  <a:gd name="T16" fmla="*/ 567 w 4182"/>
                  <a:gd name="T17" fmla="*/ 769 h 4106"/>
                  <a:gd name="T18" fmla="*/ 630 w 4182"/>
                  <a:gd name="T19" fmla="*/ 713 h 4106"/>
                  <a:gd name="T20" fmla="*/ 953 w 4182"/>
                  <a:gd name="T21" fmla="*/ 427 h 4106"/>
                  <a:gd name="T22" fmla="*/ 2075 w 4182"/>
                  <a:gd name="T23" fmla="*/ 85 h 4106"/>
                  <a:gd name="T24" fmla="*/ 2939 w 4182"/>
                  <a:gd name="T25" fmla="*/ 288 h 4106"/>
                  <a:gd name="T26" fmla="*/ 3360 w 4182"/>
                  <a:gd name="T27" fmla="*/ 578 h 4106"/>
                  <a:gd name="T28" fmla="*/ 3483 w 4182"/>
                  <a:gd name="T29" fmla="*/ 700 h 4106"/>
                  <a:gd name="T30" fmla="*/ 3647 w 4182"/>
                  <a:gd name="T31" fmla="*/ 893 h 4106"/>
                  <a:gd name="T32" fmla="*/ 4023 w 4182"/>
                  <a:gd name="T33" fmla="*/ 1947 h 4106"/>
                  <a:gd name="T34" fmla="*/ 3777 w 4182"/>
                  <a:gd name="T35" fmla="*/ 3014 h 4106"/>
                  <a:gd name="T36" fmla="*/ 3473 w 4182"/>
                  <a:gd name="T37" fmla="*/ 3429 h 4106"/>
                  <a:gd name="T38" fmla="*/ 3077 w 4182"/>
                  <a:gd name="T39" fmla="*/ 3745 h 4106"/>
                  <a:gd name="T40" fmla="*/ 2914 w 4182"/>
                  <a:gd name="T41" fmla="*/ 3827 h 4106"/>
                  <a:gd name="T42" fmla="*/ 2567 w 4182"/>
                  <a:gd name="T43" fmla="*/ 3955 h 4106"/>
                  <a:gd name="T44" fmla="*/ 2152 w 4182"/>
                  <a:gd name="T45" fmla="*/ 4022 h 4106"/>
                  <a:gd name="T46" fmla="*/ 9 w 4182"/>
                  <a:gd name="T47" fmla="*/ 1880 h 4106"/>
                  <a:gd name="T48" fmla="*/ 62 w 4182"/>
                  <a:gd name="T49" fmla="*/ 2563 h 4106"/>
                  <a:gd name="T50" fmla="*/ 122 w 4182"/>
                  <a:gd name="T51" fmla="*/ 2749 h 4106"/>
                  <a:gd name="T52" fmla="*/ 480 w 4182"/>
                  <a:gd name="T53" fmla="*/ 3373 h 4106"/>
                  <a:gd name="T54" fmla="*/ 730 w 4182"/>
                  <a:gd name="T55" fmla="*/ 3623 h 4106"/>
                  <a:gd name="T56" fmla="*/ 868 w 4182"/>
                  <a:gd name="T57" fmla="*/ 3730 h 4106"/>
                  <a:gd name="T58" fmla="*/ 939 w 4182"/>
                  <a:gd name="T59" fmla="*/ 3778 h 4106"/>
                  <a:gd name="T60" fmla="*/ 1017 w 4182"/>
                  <a:gd name="T61" fmla="*/ 3827 h 4106"/>
                  <a:gd name="T62" fmla="*/ 1982 w 4182"/>
                  <a:gd name="T63" fmla="*/ 4106 h 4106"/>
                  <a:gd name="T64" fmla="*/ 2935 w 4182"/>
                  <a:gd name="T65" fmla="*/ 3917 h 4106"/>
                  <a:gd name="T66" fmla="*/ 3094 w 4182"/>
                  <a:gd name="T67" fmla="*/ 3830 h 4106"/>
                  <a:gd name="T68" fmla="*/ 3243 w 4182"/>
                  <a:gd name="T69" fmla="*/ 3733 h 4106"/>
                  <a:gd name="T70" fmla="*/ 3379 w 4182"/>
                  <a:gd name="T71" fmla="*/ 3624 h 4106"/>
                  <a:gd name="T72" fmla="*/ 3445 w 4182"/>
                  <a:gd name="T73" fmla="*/ 3571 h 4106"/>
                  <a:gd name="T74" fmla="*/ 3624 w 4182"/>
                  <a:gd name="T75" fmla="*/ 3377 h 4106"/>
                  <a:gd name="T76" fmla="*/ 3915 w 4182"/>
                  <a:gd name="T77" fmla="*/ 2932 h 4106"/>
                  <a:gd name="T78" fmla="*/ 3944 w 4182"/>
                  <a:gd name="T79" fmla="*/ 1247 h 4106"/>
                  <a:gd name="T80" fmla="*/ 3813 w 4182"/>
                  <a:gd name="T81" fmla="*/ 1006 h 4106"/>
                  <a:gd name="T82" fmla="*/ 3718 w 4182"/>
                  <a:gd name="T83" fmla="*/ 847 h 4106"/>
                  <a:gd name="T84" fmla="*/ 3470 w 4182"/>
                  <a:gd name="T85" fmla="*/ 595 h 4106"/>
                  <a:gd name="T86" fmla="*/ 3139 w 4182"/>
                  <a:gd name="T87" fmla="*/ 308 h 4106"/>
                  <a:gd name="T88" fmla="*/ 2067 w 4182"/>
                  <a:gd name="T89" fmla="*/ 0 h 4106"/>
                  <a:gd name="T90" fmla="*/ 787 w 4182"/>
                  <a:gd name="T91" fmla="*/ 439 h 4106"/>
                  <a:gd name="T92" fmla="*/ 89 w 4182"/>
                  <a:gd name="T93" fmla="*/ 1459 h 4106"/>
                  <a:gd name="T94" fmla="*/ 9 w 4182"/>
                  <a:gd name="T95" fmla="*/ 1880 h 4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82" h="4106">
                    <a:moveTo>
                      <a:pt x="2152" y="4022"/>
                    </a:moveTo>
                    <a:cubicBezTo>
                      <a:pt x="1818" y="4022"/>
                      <a:pt x="1527" y="3989"/>
                      <a:pt x="1282" y="3867"/>
                    </a:cubicBezTo>
                    <a:cubicBezTo>
                      <a:pt x="1123" y="3787"/>
                      <a:pt x="973" y="3712"/>
                      <a:pt x="834" y="3603"/>
                    </a:cubicBezTo>
                    <a:cubicBezTo>
                      <a:pt x="808" y="3583"/>
                      <a:pt x="797" y="3565"/>
                      <a:pt x="773" y="3546"/>
                    </a:cubicBezTo>
                    <a:cubicBezTo>
                      <a:pt x="711" y="3497"/>
                      <a:pt x="693" y="3468"/>
                      <a:pt x="646" y="3427"/>
                    </a:cubicBezTo>
                    <a:cubicBezTo>
                      <a:pt x="560" y="3351"/>
                      <a:pt x="442" y="3197"/>
                      <a:pt x="382" y="3098"/>
                    </a:cubicBezTo>
                    <a:cubicBezTo>
                      <a:pt x="250" y="2879"/>
                      <a:pt x="94" y="2473"/>
                      <a:pt x="94" y="2184"/>
                    </a:cubicBezTo>
                    <a:cubicBezTo>
                      <a:pt x="94" y="1799"/>
                      <a:pt x="106" y="1560"/>
                      <a:pt x="280" y="1211"/>
                    </a:cubicBezTo>
                    <a:cubicBezTo>
                      <a:pt x="334" y="1105"/>
                      <a:pt x="478" y="840"/>
                      <a:pt x="567" y="769"/>
                    </a:cubicBezTo>
                    <a:cubicBezTo>
                      <a:pt x="595" y="747"/>
                      <a:pt x="604" y="739"/>
                      <a:pt x="630" y="713"/>
                    </a:cubicBezTo>
                    <a:lnTo>
                      <a:pt x="953" y="427"/>
                    </a:lnTo>
                    <a:cubicBezTo>
                      <a:pt x="1277" y="213"/>
                      <a:pt x="1674" y="85"/>
                      <a:pt x="2075" y="85"/>
                    </a:cubicBezTo>
                    <a:cubicBezTo>
                      <a:pt x="2385" y="85"/>
                      <a:pt x="2717" y="174"/>
                      <a:pt x="2939" y="288"/>
                    </a:cubicBezTo>
                    <a:lnTo>
                      <a:pt x="3360" y="578"/>
                    </a:lnTo>
                    <a:cubicBezTo>
                      <a:pt x="3430" y="647"/>
                      <a:pt x="3408" y="610"/>
                      <a:pt x="3483" y="700"/>
                    </a:cubicBezTo>
                    <a:cubicBezTo>
                      <a:pt x="3541" y="769"/>
                      <a:pt x="3569" y="789"/>
                      <a:pt x="3647" y="893"/>
                    </a:cubicBezTo>
                    <a:cubicBezTo>
                      <a:pt x="3850" y="1164"/>
                      <a:pt x="4023" y="1591"/>
                      <a:pt x="4023" y="1947"/>
                    </a:cubicBezTo>
                    <a:cubicBezTo>
                      <a:pt x="4023" y="2470"/>
                      <a:pt x="3975" y="2614"/>
                      <a:pt x="3777" y="3014"/>
                    </a:cubicBezTo>
                    <a:cubicBezTo>
                      <a:pt x="3733" y="3103"/>
                      <a:pt x="3548" y="3369"/>
                      <a:pt x="3473" y="3429"/>
                    </a:cubicBezTo>
                    <a:cubicBezTo>
                      <a:pt x="3340" y="3534"/>
                      <a:pt x="3274" y="3636"/>
                      <a:pt x="3077" y="3745"/>
                    </a:cubicBezTo>
                    <a:cubicBezTo>
                      <a:pt x="3019" y="3777"/>
                      <a:pt x="2974" y="3800"/>
                      <a:pt x="2914" y="3827"/>
                    </a:cubicBezTo>
                    <a:cubicBezTo>
                      <a:pt x="2776" y="3889"/>
                      <a:pt x="2714" y="3912"/>
                      <a:pt x="2567" y="3955"/>
                    </a:cubicBezTo>
                    <a:cubicBezTo>
                      <a:pt x="2455" y="3988"/>
                      <a:pt x="2297" y="4022"/>
                      <a:pt x="2152" y="4022"/>
                    </a:cubicBezTo>
                    <a:close/>
                    <a:moveTo>
                      <a:pt x="9" y="1880"/>
                    </a:moveTo>
                    <a:cubicBezTo>
                      <a:pt x="9" y="2149"/>
                      <a:pt x="0" y="2296"/>
                      <a:pt x="62" y="2563"/>
                    </a:cubicBezTo>
                    <a:cubicBezTo>
                      <a:pt x="76" y="2621"/>
                      <a:pt x="99" y="2693"/>
                      <a:pt x="122" y="2749"/>
                    </a:cubicBezTo>
                    <a:cubicBezTo>
                      <a:pt x="207" y="2959"/>
                      <a:pt x="341" y="3194"/>
                      <a:pt x="480" y="3373"/>
                    </a:cubicBezTo>
                    <a:cubicBezTo>
                      <a:pt x="543" y="3455"/>
                      <a:pt x="651" y="3558"/>
                      <a:pt x="730" y="3623"/>
                    </a:cubicBezTo>
                    <a:lnTo>
                      <a:pt x="868" y="3730"/>
                    </a:lnTo>
                    <a:cubicBezTo>
                      <a:pt x="893" y="3748"/>
                      <a:pt x="914" y="3762"/>
                      <a:pt x="939" y="3778"/>
                    </a:cubicBezTo>
                    <a:cubicBezTo>
                      <a:pt x="966" y="3795"/>
                      <a:pt x="993" y="3812"/>
                      <a:pt x="1017" y="3827"/>
                    </a:cubicBezTo>
                    <a:cubicBezTo>
                      <a:pt x="1283" y="3980"/>
                      <a:pt x="1622" y="4106"/>
                      <a:pt x="1982" y="4106"/>
                    </a:cubicBezTo>
                    <a:cubicBezTo>
                      <a:pt x="2426" y="4106"/>
                      <a:pt x="2563" y="4069"/>
                      <a:pt x="2935" y="3917"/>
                    </a:cubicBezTo>
                    <a:lnTo>
                      <a:pt x="3094" y="3830"/>
                    </a:lnTo>
                    <a:cubicBezTo>
                      <a:pt x="3147" y="3801"/>
                      <a:pt x="3197" y="3767"/>
                      <a:pt x="3243" y="3733"/>
                    </a:cubicBezTo>
                    <a:lnTo>
                      <a:pt x="3379" y="3624"/>
                    </a:lnTo>
                    <a:cubicBezTo>
                      <a:pt x="3403" y="3605"/>
                      <a:pt x="3422" y="3594"/>
                      <a:pt x="3445" y="3571"/>
                    </a:cubicBezTo>
                    <a:lnTo>
                      <a:pt x="3624" y="3377"/>
                    </a:lnTo>
                    <a:cubicBezTo>
                      <a:pt x="3763" y="3205"/>
                      <a:pt x="3800" y="3163"/>
                      <a:pt x="3915" y="2932"/>
                    </a:cubicBezTo>
                    <a:cubicBezTo>
                      <a:pt x="4155" y="2453"/>
                      <a:pt x="4182" y="1744"/>
                      <a:pt x="3944" y="1247"/>
                    </a:cubicBezTo>
                    <a:lnTo>
                      <a:pt x="3813" y="1006"/>
                    </a:lnTo>
                    <a:cubicBezTo>
                      <a:pt x="3780" y="952"/>
                      <a:pt x="3753" y="896"/>
                      <a:pt x="3718" y="847"/>
                    </a:cubicBezTo>
                    <a:lnTo>
                      <a:pt x="3470" y="595"/>
                    </a:lnTo>
                    <a:cubicBezTo>
                      <a:pt x="3363" y="487"/>
                      <a:pt x="3265" y="393"/>
                      <a:pt x="3139" y="308"/>
                    </a:cubicBezTo>
                    <a:cubicBezTo>
                      <a:pt x="2870" y="127"/>
                      <a:pt x="2419" y="0"/>
                      <a:pt x="2067" y="0"/>
                    </a:cubicBezTo>
                    <a:cubicBezTo>
                      <a:pt x="1608" y="0"/>
                      <a:pt x="1130" y="165"/>
                      <a:pt x="787" y="439"/>
                    </a:cubicBezTo>
                    <a:cubicBezTo>
                      <a:pt x="457" y="703"/>
                      <a:pt x="223" y="1059"/>
                      <a:pt x="89" y="1459"/>
                    </a:cubicBezTo>
                    <a:cubicBezTo>
                      <a:pt x="52" y="1570"/>
                      <a:pt x="9" y="1739"/>
                      <a:pt x="9" y="18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6" name="Freeform 15"/>
              <p:cNvSpPr>
                <a:spLocks noEditPoints="1"/>
              </p:cNvSpPr>
              <p:nvPr/>
            </p:nvSpPr>
            <p:spPr bwMode="auto">
              <a:xfrm>
                <a:off x="4570413" y="2382838"/>
                <a:ext cx="298450" cy="184150"/>
              </a:xfrm>
              <a:custGeom>
                <a:avLst/>
                <a:gdLst>
                  <a:gd name="T0" fmla="*/ 781 w 1287"/>
                  <a:gd name="T1" fmla="*/ 444 h 788"/>
                  <a:gd name="T2" fmla="*/ 1067 w 1287"/>
                  <a:gd name="T3" fmla="*/ 69 h 788"/>
                  <a:gd name="T4" fmla="*/ 1118 w 1287"/>
                  <a:gd name="T5" fmla="*/ 128 h 788"/>
                  <a:gd name="T6" fmla="*/ 1228 w 1287"/>
                  <a:gd name="T7" fmla="*/ 204 h 788"/>
                  <a:gd name="T8" fmla="*/ 1236 w 1287"/>
                  <a:gd name="T9" fmla="*/ 187 h 788"/>
                  <a:gd name="T10" fmla="*/ 1278 w 1287"/>
                  <a:gd name="T11" fmla="*/ 86 h 788"/>
                  <a:gd name="T12" fmla="*/ 1168 w 1287"/>
                  <a:gd name="T13" fmla="*/ 103 h 788"/>
                  <a:gd name="T14" fmla="*/ 997 w 1287"/>
                  <a:gd name="T15" fmla="*/ 101 h 788"/>
                  <a:gd name="T16" fmla="*/ 728 w 1287"/>
                  <a:gd name="T17" fmla="*/ 306 h 788"/>
                  <a:gd name="T18" fmla="*/ 779 w 1287"/>
                  <a:gd name="T19" fmla="*/ 433 h 788"/>
                  <a:gd name="T20" fmla="*/ 711 w 1287"/>
                  <a:gd name="T21" fmla="*/ 314 h 788"/>
                  <a:gd name="T22" fmla="*/ 398 w 1287"/>
                  <a:gd name="T23" fmla="*/ 450 h 788"/>
                  <a:gd name="T24" fmla="*/ 329 w 1287"/>
                  <a:gd name="T25" fmla="*/ 484 h 788"/>
                  <a:gd name="T26" fmla="*/ 152 w 1287"/>
                  <a:gd name="T27" fmla="*/ 534 h 788"/>
                  <a:gd name="T28" fmla="*/ 203 w 1287"/>
                  <a:gd name="T29" fmla="*/ 721 h 788"/>
                  <a:gd name="T30" fmla="*/ 102 w 1287"/>
                  <a:gd name="T31" fmla="*/ 543 h 788"/>
                  <a:gd name="T32" fmla="*/ 0 w 1287"/>
                  <a:gd name="T33" fmla="*/ 534 h 788"/>
                  <a:gd name="T34" fmla="*/ 42 w 1287"/>
                  <a:gd name="T35" fmla="*/ 560 h 788"/>
                  <a:gd name="T36" fmla="*/ 220 w 1287"/>
                  <a:gd name="T37" fmla="*/ 534 h 788"/>
                  <a:gd name="T38" fmla="*/ 313 w 1287"/>
                  <a:gd name="T39" fmla="*/ 729 h 788"/>
                  <a:gd name="T40" fmla="*/ 406 w 1287"/>
                  <a:gd name="T41" fmla="*/ 678 h 788"/>
                  <a:gd name="T42" fmla="*/ 421 w 1287"/>
                  <a:gd name="T43" fmla="*/ 630 h 788"/>
                  <a:gd name="T44" fmla="*/ 474 w 1287"/>
                  <a:gd name="T45" fmla="*/ 458 h 788"/>
                  <a:gd name="T46" fmla="*/ 584 w 1287"/>
                  <a:gd name="T47" fmla="*/ 628 h 788"/>
                  <a:gd name="T48" fmla="*/ 686 w 1287"/>
                  <a:gd name="T49" fmla="*/ 619 h 788"/>
                  <a:gd name="T50" fmla="*/ 609 w 1287"/>
                  <a:gd name="T51" fmla="*/ 501 h 788"/>
                  <a:gd name="T52" fmla="*/ 821 w 1287"/>
                  <a:gd name="T53" fmla="*/ 534 h 788"/>
                  <a:gd name="T54" fmla="*/ 838 w 1287"/>
                  <a:gd name="T55" fmla="*/ 271 h 788"/>
                  <a:gd name="T56" fmla="*/ 940 w 1287"/>
                  <a:gd name="T57" fmla="*/ 450 h 788"/>
                  <a:gd name="T58" fmla="*/ 1049 w 1287"/>
                  <a:gd name="T59" fmla="*/ 264 h 788"/>
                  <a:gd name="T60" fmla="*/ 957 w 1287"/>
                  <a:gd name="T61" fmla="*/ 297 h 788"/>
                  <a:gd name="T62" fmla="*/ 948 w 1287"/>
                  <a:gd name="T63" fmla="*/ 221 h 788"/>
                  <a:gd name="T64" fmla="*/ 897 w 1287"/>
                  <a:gd name="T65" fmla="*/ 213 h 788"/>
                  <a:gd name="T66" fmla="*/ 982 w 1287"/>
                  <a:gd name="T67" fmla="*/ 145 h 788"/>
                  <a:gd name="T68" fmla="*/ 1228 w 1287"/>
                  <a:gd name="T69" fmla="*/ 204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7" h="788">
                    <a:moveTo>
                      <a:pt x="779" y="441"/>
                    </a:moveTo>
                    <a:lnTo>
                      <a:pt x="781" y="444"/>
                    </a:lnTo>
                    <a:cubicBezTo>
                      <a:pt x="781" y="444"/>
                      <a:pt x="778" y="442"/>
                      <a:pt x="779" y="441"/>
                    </a:cubicBezTo>
                    <a:close/>
                    <a:moveTo>
                      <a:pt x="1067" y="69"/>
                    </a:moveTo>
                    <a:cubicBezTo>
                      <a:pt x="1103" y="70"/>
                      <a:pt x="1119" y="73"/>
                      <a:pt x="1134" y="94"/>
                    </a:cubicBezTo>
                    <a:cubicBezTo>
                      <a:pt x="1128" y="119"/>
                      <a:pt x="1131" y="108"/>
                      <a:pt x="1118" y="128"/>
                    </a:cubicBezTo>
                    <a:cubicBezTo>
                      <a:pt x="1087" y="120"/>
                      <a:pt x="1071" y="104"/>
                      <a:pt x="1067" y="69"/>
                    </a:cubicBezTo>
                    <a:close/>
                    <a:moveTo>
                      <a:pt x="1228" y="204"/>
                    </a:moveTo>
                    <a:cubicBezTo>
                      <a:pt x="1197" y="204"/>
                      <a:pt x="1151" y="208"/>
                      <a:pt x="1134" y="145"/>
                    </a:cubicBezTo>
                    <a:lnTo>
                      <a:pt x="1236" y="187"/>
                    </a:lnTo>
                    <a:cubicBezTo>
                      <a:pt x="1285" y="186"/>
                      <a:pt x="1287" y="147"/>
                      <a:pt x="1287" y="94"/>
                    </a:cubicBezTo>
                    <a:lnTo>
                      <a:pt x="1278" y="86"/>
                    </a:lnTo>
                    <a:cubicBezTo>
                      <a:pt x="1254" y="104"/>
                      <a:pt x="1262" y="85"/>
                      <a:pt x="1261" y="128"/>
                    </a:cubicBezTo>
                    <a:cubicBezTo>
                      <a:pt x="1227" y="110"/>
                      <a:pt x="1223" y="103"/>
                      <a:pt x="1168" y="103"/>
                    </a:cubicBezTo>
                    <a:cubicBezTo>
                      <a:pt x="1185" y="67"/>
                      <a:pt x="1186" y="58"/>
                      <a:pt x="1177" y="18"/>
                    </a:cubicBezTo>
                    <a:cubicBezTo>
                      <a:pt x="1101" y="0"/>
                      <a:pt x="1032" y="42"/>
                      <a:pt x="997" y="101"/>
                    </a:cubicBezTo>
                    <a:cubicBezTo>
                      <a:pt x="973" y="143"/>
                      <a:pt x="994" y="128"/>
                      <a:pt x="952" y="149"/>
                    </a:cubicBezTo>
                    <a:cubicBezTo>
                      <a:pt x="891" y="179"/>
                      <a:pt x="764" y="296"/>
                      <a:pt x="728" y="306"/>
                    </a:cubicBezTo>
                    <a:lnTo>
                      <a:pt x="762" y="323"/>
                    </a:lnTo>
                    <a:cubicBezTo>
                      <a:pt x="765" y="356"/>
                      <a:pt x="776" y="400"/>
                      <a:pt x="779" y="433"/>
                    </a:cubicBezTo>
                    <a:cubicBezTo>
                      <a:pt x="741" y="413"/>
                      <a:pt x="721" y="392"/>
                      <a:pt x="686" y="374"/>
                    </a:cubicBezTo>
                    <a:cubicBezTo>
                      <a:pt x="696" y="354"/>
                      <a:pt x="705" y="339"/>
                      <a:pt x="711" y="314"/>
                    </a:cubicBezTo>
                    <a:cubicBezTo>
                      <a:pt x="687" y="327"/>
                      <a:pt x="665" y="337"/>
                      <a:pt x="638" y="351"/>
                    </a:cubicBezTo>
                    <a:cubicBezTo>
                      <a:pt x="545" y="401"/>
                      <a:pt x="522" y="421"/>
                      <a:pt x="398" y="450"/>
                    </a:cubicBezTo>
                    <a:cubicBezTo>
                      <a:pt x="405" y="534"/>
                      <a:pt x="425" y="404"/>
                      <a:pt x="466" y="577"/>
                    </a:cubicBezTo>
                    <a:cubicBezTo>
                      <a:pt x="379" y="531"/>
                      <a:pt x="382" y="491"/>
                      <a:pt x="329" y="484"/>
                    </a:cubicBezTo>
                    <a:cubicBezTo>
                      <a:pt x="287" y="478"/>
                      <a:pt x="268" y="491"/>
                      <a:pt x="233" y="497"/>
                    </a:cubicBezTo>
                    <a:cubicBezTo>
                      <a:pt x="181" y="506"/>
                      <a:pt x="165" y="486"/>
                      <a:pt x="152" y="534"/>
                    </a:cubicBezTo>
                    <a:cubicBezTo>
                      <a:pt x="181" y="537"/>
                      <a:pt x="183" y="541"/>
                      <a:pt x="203" y="551"/>
                    </a:cubicBezTo>
                    <a:cubicBezTo>
                      <a:pt x="203" y="623"/>
                      <a:pt x="216" y="664"/>
                      <a:pt x="203" y="721"/>
                    </a:cubicBezTo>
                    <a:cubicBezTo>
                      <a:pt x="173" y="728"/>
                      <a:pt x="175" y="729"/>
                      <a:pt x="135" y="729"/>
                    </a:cubicBezTo>
                    <a:cubicBezTo>
                      <a:pt x="121" y="700"/>
                      <a:pt x="102" y="589"/>
                      <a:pt x="102" y="543"/>
                    </a:cubicBezTo>
                    <a:cubicBezTo>
                      <a:pt x="142" y="539"/>
                      <a:pt x="116" y="555"/>
                      <a:pt x="135" y="518"/>
                    </a:cubicBezTo>
                    <a:cubicBezTo>
                      <a:pt x="103" y="518"/>
                      <a:pt x="28" y="528"/>
                      <a:pt x="0" y="534"/>
                    </a:cubicBezTo>
                    <a:lnTo>
                      <a:pt x="0" y="560"/>
                    </a:lnTo>
                    <a:lnTo>
                      <a:pt x="42" y="560"/>
                    </a:lnTo>
                    <a:cubicBezTo>
                      <a:pt x="42" y="675"/>
                      <a:pt x="45" y="788"/>
                      <a:pt x="166" y="760"/>
                    </a:cubicBezTo>
                    <a:cubicBezTo>
                      <a:pt x="291" y="731"/>
                      <a:pt x="222" y="614"/>
                      <a:pt x="220" y="534"/>
                    </a:cubicBezTo>
                    <a:cubicBezTo>
                      <a:pt x="250" y="528"/>
                      <a:pt x="248" y="526"/>
                      <a:pt x="288" y="526"/>
                    </a:cubicBezTo>
                    <a:cubicBezTo>
                      <a:pt x="318" y="657"/>
                      <a:pt x="328" y="555"/>
                      <a:pt x="313" y="729"/>
                    </a:cubicBezTo>
                    <a:cubicBezTo>
                      <a:pt x="354" y="720"/>
                      <a:pt x="351" y="712"/>
                      <a:pt x="406" y="712"/>
                    </a:cubicBezTo>
                    <a:lnTo>
                      <a:pt x="406" y="678"/>
                    </a:lnTo>
                    <a:cubicBezTo>
                      <a:pt x="354" y="677"/>
                      <a:pt x="338" y="656"/>
                      <a:pt x="330" y="560"/>
                    </a:cubicBezTo>
                    <a:cubicBezTo>
                      <a:pt x="364" y="578"/>
                      <a:pt x="392" y="604"/>
                      <a:pt x="421" y="630"/>
                    </a:cubicBezTo>
                    <a:cubicBezTo>
                      <a:pt x="494" y="693"/>
                      <a:pt x="484" y="673"/>
                      <a:pt x="525" y="670"/>
                    </a:cubicBezTo>
                    <a:cubicBezTo>
                      <a:pt x="518" y="589"/>
                      <a:pt x="474" y="546"/>
                      <a:pt x="474" y="458"/>
                    </a:cubicBezTo>
                    <a:cubicBezTo>
                      <a:pt x="491" y="450"/>
                      <a:pt x="504" y="446"/>
                      <a:pt x="525" y="441"/>
                    </a:cubicBezTo>
                    <a:cubicBezTo>
                      <a:pt x="531" y="514"/>
                      <a:pt x="584" y="547"/>
                      <a:pt x="584" y="628"/>
                    </a:cubicBezTo>
                    <a:cubicBezTo>
                      <a:pt x="556" y="638"/>
                      <a:pt x="578" y="617"/>
                      <a:pt x="559" y="653"/>
                    </a:cubicBezTo>
                    <a:cubicBezTo>
                      <a:pt x="621" y="648"/>
                      <a:pt x="618" y="619"/>
                      <a:pt x="686" y="619"/>
                    </a:cubicBezTo>
                    <a:lnTo>
                      <a:pt x="686" y="585"/>
                    </a:lnTo>
                    <a:cubicBezTo>
                      <a:pt x="641" y="584"/>
                      <a:pt x="647" y="581"/>
                      <a:pt x="609" y="501"/>
                    </a:cubicBezTo>
                    <a:cubicBezTo>
                      <a:pt x="599" y="478"/>
                      <a:pt x="564" y="384"/>
                      <a:pt x="628" y="403"/>
                    </a:cubicBezTo>
                    <a:cubicBezTo>
                      <a:pt x="686" y="420"/>
                      <a:pt x="739" y="533"/>
                      <a:pt x="821" y="534"/>
                    </a:cubicBezTo>
                    <a:cubicBezTo>
                      <a:pt x="821" y="435"/>
                      <a:pt x="782" y="377"/>
                      <a:pt x="804" y="280"/>
                    </a:cubicBezTo>
                    <a:lnTo>
                      <a:pt x="838" y="271"/>
                    </a:lnTo>
                    <a:lnTo>
                      <a:pt x="938" y="393"/>
                    </a:lnTo>
                    <a:cubicBezTo>
                      <a:pt x="955" y="421"/>
                      <a:pt x="941" y="401"/>
                      <a:pt x="940" y="450"/>
                    </a:cubicBezTo>
                    <a:cubicBezTo>
                      <a:pt x="1024" y="405"/>
                      <a:pt x="1066" y="358"/>
                      <a:pt x="1118" y="323"/>
                    </a:cubicBezTo>
                    <a:cubicBezTo>
                      <a:pt x="1114" y="316"/>
                      <a:pt x="1049" y="209"/>
                      <a:pt x="1049" y="264"/>
                    </a:cubicBezTo>
                    <a:cubicBezTo>
                      <a:pt x="1048" y="315"/>
                      <a:pt x="1063" y="359"/>
                      <a:pt x="991" y="365"/>
                    </a:cubicBezTo>
                    <a:cubicBezTo>
                      <a:pt x="979" y="317"/>
                      <a:pt x="967" y="336"/>
                      <a:pt x="957" y="297"/>
                    </a:cubicBezTo>
                    <a:cubicBezTo>
                      <a:pt x="990" y="297"/>
                      <a:pt x="991" y="300"/>
                      <a:pt x="1016" y="306"/>
                    </a:cubicBezTo>
                    <a:cubicBezTo>
                      <a:pt x="1015" y="253"/>
                      <a:pt x="991" y="231"/>
                      <a:pt x="948" y="221"/>
                    </a:cubicBezTo>
                    <a:lnTo>
                      <a:pt x="948" y="272"/>
                    </a:lnTo>
                    <a:cubicBezTo>
                      <a:pt x="909" y="263"/>
                      <a:pt x="898" y="258"/>
                      <a:pt x="897" y="213"/>
                    </a:cubicBezTo>
                    <a:cubicBezTo>
                      <a:pt x="962" y="198"/>
                      <a:pt x="958" y="208"/>
                      <a:pt x="1016" y="213"/>
                    </a:cubicBezTo>
                    <a:cubicBezTo>
                      <a:pt x="1015" y="161"/>
                      <a:pt x="1005" y="179"/>
                      <a:pt x="982" y="145"/>
                    </a:cubicBezTo>
                    <a:cubicBezTo>
                      <a:pt x="1051" y="112"/>
                      <a:pt x="1133" y="224"/>
                      <a:pt x="1134" y="289"/>
                    </a:cubicBezTo>
                    <a:cubicBezTo>
                      <a:pt x="1164" y="281"/>
                      <a:pt x="1211" y="229"/>
                      <a:pt x="1228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7" name="Freeform 16"/>
              <p:cNvSpPr>
                <a:spLocks noEditPoints="1"/>
              </p:cNvSpPr>
              <p:nvPr/>
            </p:nvSpPr>
            <p:spPr bwMode="auto">
              <a:xfrm>
                <a:off x="4165600" y="2305051"/>
                <a:ext cx="212725" cy="219075"/>
              </a:xfrm>
              <a:custGeom>
                <a:avLst/>
                <a:gdLst>
                  <a:gd name="T0" fmla="*/ 770 w 914"/>
                  <a:gd name="T1" fmla="*/ 779 h 937"/>
                  <a:gd name="T2" fmla="*/ 796 w 914"/>
                  <a:gd name="T3" fmla="*/ 686 h 937"/>
                  <a:gd name="T4" fmla="*/ 855 w 914"/>
                  <a:gd name="T5" fmla="*/ 720 h 937"/>
                  <a:gd name="T6" fmla="*/ 770 w 914"/>
                  <a:gd name="T7" fmla="*/ 779 h 937"/>
                  <a:gd name="T8" fmla="*/ 677 w 914"/>
                  <a:gd name="T9" fmla="*/ 712 h 937"/>
                  <a:gd name="T10" fmla="*/ 728 w 914"/>
                  <a:gd name="T11" fmla="*/ 618 h 937"/>
                  <a:gd name="T12" fmla="*/ 677 w 914"/>
                  <a:gd name="T13" fmla="*/ 712 h 937"/>
                  <a:gd name="T14" fmla="*/ 421 w 914"/>
                  <a:gd name="T15" fmla="*/ 642 h 937"/>
                  <a:gd name="T16" fmla="*/ 381 w 914"/>
                  <a:gd name="T17" fmla="*/ 618 h 937"/>
                  <a:gd name="T18" fmla="*/ 388 w 914"/>
                  <a:gd name="T19" fmla="*/ 600 h 937"/>
                  <a:gd name="T20" fmla="*/ 415 w 914"/>
                  <a:gd name="T21" fmla="*/ 542 h 937"/>
                  <a:gd name="T22" fmla="*/ 482 w 914"/>
                  <a:gd name="T23" fmla="*/ 576 h 937"/>
                  <a:gd name="T24" fmla="*/ 421 w 914"/>
                  <a:gd name="T25" fmla="*/ 642 h 937"/>
                  <a:gd name="T26" fmla="*/ 447 w 914"/>
                  <a:gd name="T27" fmla="*/ 510 h 937"/>
                  <a:gd name="T28" fmla="*/ 533 w 914"/>
                  <a:gd name="T29" fmla="*/ 500 h 937"/>
                  <a:gd name="T30" fmla="*/ 499 w 914"/>
                  <a:gd name="T31" fmla="*/ 559 h 937"/>
                  <a:gd name="T32" fmla="*/ 447 w 914"/>
                  <a:gd name="T33" fmla="*/ 510 h 937"/>
                  <a:gd name="T34" fmla="*/ 0 w 914"/>
                  <a:gd name="T35" fmla="*/ 136 h 937"/>
                  <a:gd name="T36" fmla="*/ 180 w 914"/>
                  <a:gd name="T37" fmla="*/ 231 h 937"/>
                  <a:gd name="T38" fmla="*/ 279 w 914"/>
                  <a:gd name="T39" fmla="*/ 212 h 937"/>
                  <a:gd name="T40" fmla="*/ 228 w 914"/>
                  <a:gd name="T41" fmla="*/ 280 h 937"/>
                  <a:gd name="T42" fmla="*/ 322 w 914"/>
                  <a:gd name="T43" fmla="*/ 271 h 937"/>
                  <a:gd name="T44" fmla="*/ 247 w 914"/>
                  <a:gd name="T45" fmla="*/ 350 h 937"/>
                  <a:gd name="T46" fmla="*/ 152 w 914"/>
                  <a:gd name="T47" fmla="*/ 390 h 937"/>
                  <a:gd name="T48" fmla="*/ 245 w 914"/>
                  <a:gd name="T49" fmla="*/ 491 h 937"/>
                  <a:gd name="T50" fmla="*/ 290 w 914"/>
                  <a:gd name="T51" fmla="*/ 409 h 937"/>
                  <a:gd name="T52" fmla="*/ 372 w 914"/>
                  <a:gd name="T53" fmla="*/ 339 h 937"/>
                  <a:gd name="T54" fmla="*/ 364 w 914"/>
                  <a:gd name="T55" fmla="*/ 432 h 937"/>
                  <a:gd name="T56" fmla="*/ 440 w 914"/>
                  <a:gd name="T57" fmla="*/ 398 h 937"/>
                  <a:gd name="T58" fmla="*/ 346 w 914"/>
                  <a:gd name="T59" fmla="*/ 532 h 937"/>
                  <a:gd name="T60" fmla="*/ 288 w 914"/>
                  <a:gd name="T61" fmla="*/ 551 h 937"/>
                  <a:gd name="T62" fmla="*/ 491 w 914"/>
                  <a:gd name="T63" fmla="*/ 720 h 937"/>
                  <a:gd name="T64" fmla="*/ 474 w 914"/>
                  <a:gd name="T65" fmla="*/ 678 h 937"/>
                  <a:gd name="T66" fmla="*/ 584 w 914"/>
                  <a:gd name="T67" fmla="*/ 551 h 937"/>
                  <a:gd name="T68" fmla="*/ 643 w 914"/>
                  <a:gd name="T69" fmla="*/ 576 h 937"/>
                  <a:gd name="T70" fmla="*/ 601 w 914"/>
                  <a:gd name="T71" fmla="*/ 813 h 937"/>
                  <a:gd name="T72" fmla="*/ 711 w 914"/>
                  <a:gd name="T73" fmla="*/ 745 h 937"/>
                  <a:gd name="T74" fmla="*/ 688 w 914"/>
                  <a:gd name="T75" fmla="*/ 850 h 937"/>
                  <a:gd name="T76" fmla="*/ 914 w 914"/>
                  <a:gd name="T77" fmla="*/ 737 h 937"/>
                  <a:gd name="T78" fmla="*/ 830 w 914"/>
                  <a:gd name="T79" fmla="*/ 678 h 937"/>
                  <a:gd name="T80" fmla="*/ 747 w 914"/>
                  <a:gd name="T81" fmla="*/ 617 h 937"/>
                  <a:gd name="T82" fmla="*/ 661 w 914"/>
                  <a:gd name="T83" fmla="*/ 559 h 937"/>
                  <a:gd name="T84" fmla="*/ 539 w 914"/>
                  <a:gd name="T85" fmla="*/ 468 h 937"/>
                  <a:gd name="T86" fmla="*/ 505 w 914"/>
                  <a:gd name="T87" fmla="*/ 427 h 937"/>
                  <a:gd name="T88" fmla="*/ 464 w 914"/>
                  <a:gd name="T89" fmla="*/ 400 h 937"/>
                  <a:gd name="T90" fmla="*/ 332 w 914"/>
                  <a:gd name="T91" fmla="*/ 244 h 937"/>
                  <a:gd name="T92" fmla="*/ 291 w 914"/>
                  <a:gd name="T93" fmla="*/ 208 h 937"/>
                  <a:gd name="T94" fmla="*/ 228 w 914"/>
                  <a:gd name="T95" fmla="*/ 119 h 937"/>
                  <a:gd name="T96" fmla="*/ 175 w 914"/>
                  <a:gd name="T97" fmla="*/ 201 h 937"/>
                  <a:gd name="T98" fmla="*/ 76 w 914"/>
                  <a:gd name="T99" fmla="*/ 237 h 937"/>
                  <a:gd name="T100" fmla="*/ 39 w 914"/>
                  <a:gd name="T101" fmla="*/ 191 h 937"/>
                  <a:gd name="T102" fmla="*/ 228 w 914"/>
                  <a:gd name="T103" fmla="*/ 110 h 937"/>
                  <a:gd name="T104" fmla="*/ 169 w 914"/>
                  <a:gd name="T105" fmla="*/ 0 h 937"/>
                  <a:gd name="T106" fmla="*/ 134 w 914"/>
                  <a:gd name="T107" fmla="*/ 41 h 937"/>
                  <a:gd name="T108" fmla="*/ 117 w 914"/>
                  <a:gd name="T109" fmla="*/ 58 h 937"/>
                  <a:gd name="T110" fmla="*/ 0 w 914"/>
                  <a:gd name="T111" fmla="*/ 13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4" h="937">
                    <a:moveTo>
                      <a:pt x="770" y="779"/>
                    </a:moveTo>
                    <a:cubicBezTo>
                      <a:pt x="781" y="756"/>
                      <a:pt x="795" y="719"/>
                      <a:pt x="796" y="686"/>
                    </a:cubicBezTo>
                    <a:cubicBezTo>
                      <a:pt x="852" y="686"/>
                      <a:pt x="838" y="687"/>
                      <a:pt x="855" y="720"/>
                    </a:cubicBezTo>
                    <a:lnTo>
                      <a:pt x="770" y="779"/>
                    </a:lnTo>
                    <a:close/>
                    <a:moveTo>
                      <a:pt x="677" y="712"/>
                    </a:moveTo>
                    <a:cubicBezTo>
                      <a:pt x="684" y="634"/>
                      <a:pt x="696" y="626"/>
                      <a:pt x="728" y="618"/>
                    </a:cubicBezTo>
                    <a:cubicBezTo>
                      <a:pt x="734" y="646"/>
                      <a:pt x="758" y="693"/>
                      <a:pt x="677" y="712"/>
                    </a:cubicBezTo>
                    <a:close/>
                    <a:moveTo>
                      <a:pt x="421" y="642"/>
                    </a:moveTo>
                    <a:cubicBezTo>
                      <a:pt x="399" y="627"/>
                      <a:pt x="412" y="627"/>
                      <a:pt x="381" y="618"/>
                    </a:cubicBezTo>
                    <a:cubicBezTo>
                      <a:pt x="383" y="614"/>
                      <a:pt x="387" y="603"/>
                      <a:pt x="388" y="600"/>
                    </a:cubicBezTo>
                    <a:cubicBezTo>
                      <a:pt x="416" y="544"/>
                      <a:pt x="411" y="591"/>
                      <a:pt x="415" y="542"/>
                    </a:cubicBezTo>
                    <a:cubicBezTo>
                      <a:pt x="466" y="543"/>
                      <a:pt x="448" y="553"/>
                      <a:pt x="482" y="576"/>
                    </a:cubicBezTo>
                    <a:lnTo>
                      <a:pt x="421" y="642"/>
                    </a:lnTo>
                    <a:close/>
                    <a:moveTo>
                      <a:pt x="447" y="510"/>
                    </a:moveTo>
                    <a:cubicBezTo>
                      <a:pt x="449" y="508"/>
                      <a:pt x="533" y="433"/>
                      <a:pt x="533" y="500"/>
                    </a:cubicBezTo>
                    <a:cubicBezTo>
                      <a:pt x="533" y="515"/>
                      <a:pt x="508" y="547"/>
                      <a:pt x="499" y="559"/>
                    </a:cubicBezTo>
                    <a:lnTo>
                      <a:pt x="447" y="510"/>
                    </a:lnTo>
                    <a:close/>
                    <a:moveTo>
                      <a:pt x="0" y="136"/>
                    </a:moveTo>
                    <a:cubicBezTo>
                      <a:pt x="0" y="253"/>
                      <a:pt x="70" y="313"/>
                      <a:pt x="180" y="231"/>
                    </a:cubicBezTo>
                    <a:cubicBezTo>
                      <a:pt x="215" y="204"/>
                      <a:pt x="223" y="212"/>
                      <a:pt x="279" y="212"/>
                    </a:cubicBezTo>
                    <a:cubicBezTo>
                      <a:pt x="255" y="246"/>
                      <a:pt x="242" y="223"/>
                      <a:pt x="228" y="280"/>
                    </a:cubicBezTo>
                    <a:cubicBezTo>
                      <a:pt x="265" y="279"/>
                      <a:pt x="275" y="271"/>
                      <a:pt x="322" y="271"/>
                    </a:cubicBezTo>
                    <a:cubicBezTo>
                      <a:pt x="310" y="321"/>
                      <a:pt x="280" y="319"/>
                      <a:pt x="247" y="350"/>
                    </a:cubicBezTo>
                    <a:cubicBezTo>
                      <a:pt x="174" y="419"/>
                      <a:pt x="221" y="391"/>
                      <a:pt x="152" y="390"/>
                    </a:cubicBezTo>
                    <a:cubicBezTo>
                      <a:pt x="156" y="432"/>
                      <a:pt x="224" y="486"/>
                      <a:pt x="245" y="491"/>
                    </a:cubicBezTo>
                    <a:cubicBezTo>
                      <a:pt x="232" y="433"/>
                      <a:pt x="252" y="442"/>
                      <a:pt x="290" y="409"/>
                    </a:cubicBezTo>
                    <a:cubicBezTo>
                      <a:pt x="326" y="378"/>
                      <a:pt x="327" y="363"/>
                      <a:pt x="372" y="339"/>
                    </a:cubicBezTo>
                    <a:cubicBezTo>
                      <a:pt x="372" y="386"/>
                      <a:pt x="367" y="397"/>
                      <a:pt x="364" y="432"/>
                    </a:cubicBezTo>
                    <a:cubicBezTo>
                      <a:pt x="438" y="397"/>
                      <a:pt x="398" y="402"/>
                      <a:pt x="440" y="398"/>
                    </a:cubicBezTo>
                    <a:cubicBezTo>
                      <a:pt x="436" y="449"/>
                      <a:pt x="387" y="495"/>
                      <a:pt x="346" y="532"/>
                    </a:cubicBezTo>
                    <a:cubicBezTo>
                      <a:pt x="322" y="554"/>
                      <a:pt x="330" y="551"/>
                      <a:pt x="288" y="551"/>
                    </a:cubicBezTo>
                    <a:cubicBezTo>
                      <a:pt x="316" y="593"/>
                      <a:pt x="445" y="709"/>
                      <a:pt x="491" y="720"/>
                    </a:cubicBezTo>
                    <a:cubicBezTo>
                      <a:pt x="488" y="684"/>
                      <a:pt x="492" y="705"/>
                      <a:pt x="474" y="678"/>
                    </a:cubicBezTo>
                    <a:cubicBezTo>
                      <a:pt x="513" y="667"/>
                      <a:pt x="565" y="586"/>
                      <a:pt x="584" y="551"/>
                    </a:cubicBezTo>
                    <a:cubicBezTo>
                      <a:pt x="604" y="561"/>
                      <a:pt x="623" y="565"/>
                      <a:pt x="643" y="576"/>
                    </a:cubicBezTo>
                    <a:cubicBezTo>
                      <a:pt x="615" y="696"/>
                      <a:pt x="591" y="697"/>
                      <a:pt x="601" y="813"/>
                    </a:cubicBezTo>
                    <a:cubicBezTo>
                      <a:pt x="655" y="800"/>
                      <a:pt x="658" y="760"/>
                      <a:pt x="711" y="745"/>
                    </a:cubicBezTo>
                    <a:cubicBezTo>
                      <a:pt x="707" y="763"/>
                      <a:pt x="687" y="838"/>
                      <a:pt x="688" y="850"/>
                    </a:cubicBezTo>
                    <a:cubicBezTo>
                      <a:pt x="695" y="937"/>
                      <a:pt x="793" y="765"/>
                      <a:pt x="914" y="737"/>
                    </a:cubicBezTo>
                    <a:cubicBezTo>
                      <a:pt x="910" y="689"/>
                      <a:pt x="877" y="682"/>
                      <a:pt x="830" y="678"/>
                    </a:cubicBezTo>
                    <a:cubicBezTo>
                      <a:pt x="826" y="643"/>
                      <a:pt x="828" y="647"/>
                      <a:pt x="747" y="617"/>
                    </a:cubicBezTo>
                    <a:cubicBezTo>
                      <a:pt x="696" y="598"/>
                      <a:pt x="754" y="617"/>
                      <a:pt x="661" y="559"/>
                    </a:cubicBezTo>
                    <a:lnTo>
                      <a:pt x="539" y="468"/>
                    </a:lnTo>
                    <a:cubicBezTo>
                      <a:pt x="518" y="450"/>
                      <a:pt x="528" y="447"/>
                      <a:pt x="505" y="427"/>
                    </a:cubicBezTo>
                    <a:cubicBezTo>
                      <a:pt x="493" y="418"/>
                      <a:pt x="474" y="409"/>
                      <a:pt x="464" y="400"/>
                    </a:cubicBezTo>
                    <a:cubicBezTo>
                      <a:pt x="442" y="380"/>
                      <a:pt x="389" y="297"/>
                      <a:pt x="332" y="244"/>
                    </a:cubicBezTo>
                    <a:cubicBezTo>
                      <a:pt x="319" y="231"/>
                      <a:pt x="300" y="219"/>
                      <a:pt x="291" y="208"/>
                    </a:cubicBezTo>
                    <a:cubicBezTo>
                      <a:pt x="261" y="168"/>
                      <a:pt x="287" y="158"/>
                      <a:pt x="228" y="119"/>
                    </a:cubicBezTo>
                    <a:cubicBezTo>
                      <a:pt x="228" y="186"/>
                      <a:pt x="225" y="176"/>
                      <a:pt x="175" y="201"/>
                    </a:cubicBezTo>
                    <a:cubicBezTo>
                      <a:pt x="140" y="218"/>
                      <a:pt x="125" y="237"/>
                      <a:pt x="76" y="237"/>
                    </a:cubicBezTo>
                    <a:cubicBezTo>
                      <a:pt x="50" y="237"/>
                      <a:pt x="35" y="210"/>
                      <a:pt x="39" y="191"/>
                    </a:cubicBezTo>
                    <a:cubicBezTo>
                      <a:pt x="48" y="156"/>
                      <a:pt x="162" y="79"/>
                      <a:pt x="228" y="110"/>
                    </a:cubicBezTo>
                    <a:cubicBezTo>
                      <a:pt x="223" y="86"/>
                      <a:pt x="185" y="12"/>
                      <a:pt x="169" y="0"/>
                    </a:cubicBezTo>
                    <a:cubicBezTo>
                      <a:pt x="125" y="12"/>
                      <a:pt x="158" y="6"/>
                      <a:pt x="134" y="41"/>
                    </a:cubicBezTo>
                    <a:cubicBezTo>
                      <a:pt x="126" y="54"/>
                      <a:pt x="133" y="47"/>
                      <a:pt x="117" y="58"/>
                    </a:cubicBezTo>
                    <a:cubicBezTo>
                      <a:pt x="84" y="84"/>
                      <a:pt x="0" y="102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Freeform 17"/>
              <p:cNvSpPr>
                <a:spLocks noEditPoints="1"/>
              </p:cNvSpPr>
              <p:nvPr/>
            </p:nvSpPr>
            <p:spPr bwMode="auto">
              <a:xfrm>
                <a:off x="4154488" y="1903413"/>
                <a:ext cx="77788" cy="103188"/>
              </a:xfrm>
              <a:custGeom>
                <a:avLst/>
                <a:gdLst>
                  <a:gd name="T0" fmla="*/ 169 w 339"/>
                  <a:gd name="T1" fmla="*/ 304 h 445"/>
                  <a:gd name="T2" fmla="*/ 172 w 339"/>
                  <a:gd name="T3" fmla="*/ 307 h 445"/>
                  <a:gd name="T4" fmla="*/ 169 w 339"/>
                  <a:gd name="T5" fmla="*/ 304 h 445"/>
                  <a:gd name="T6" fmla="*/ 195 w 339"/>
                  <a:gd name="T7" fmla="*/ 228 h 445"/>
                  <a:gd name="T8" fmla="*/ 254 w 339"/>
                  <a:gd name="T9" fmla="*/ 245 h 445"/>
                  <a:gd name="T10" fmla="*/ 195 w 339"/>
                  <a:gd name="T11" fmla="*/ 304 h 445"/>
                  <a:gd name="T12" fmla="*/ 222 w 339"/>
                  <a:gd name="T13" fmla="*/ 272 h 445"/>
                  <a:gd name="T14" fmla="*/ 195 w 339"/>
                  <a:gd name="T15" fmla="*/ 228 h 445"/>
                  <a:gd name="T16" fmla="*/ 119 w 339"/>
                  <a:gd name="T17" fmla="*/ 144 h 445"/>
                  <a:gd name="T18" fmla="*/ 152 w 339"/>
                  <a:gd name="T19" fmla="*/ 177 h 445"/>
                  <a:gd name="T20" fmla="*/ 119 w 339"/>
                  <a:gd name="T21" fmla="*/ 144 h 445"/>
                  <a:gd name="T22" fmla="*/ 271 w 339"/>
                  <a:gd name="T23" fmla="*/ 203 h 445"/>
                  <a:gd name="T24" fmla="*/ 246 w 339"/>
                  <a:gd name="T25" fmla="*/ 203 h 445"/>
                  <a:gd name="T26" fmla="*/ 262 w 339"/>
                  <a:gd name="T27" fmla="*/ 59 h 445"/>
                  <a:gd name="T28" fmla="*/ 271 w 339"/>
                  <a:gd name="T29" fmla="*/ 203 h 445"/>
                  <a:gd name="T30" fmla="*/ 0 w 339"/>
                  <a:gd name="T31" fmla="*/ 220 h 445"/>
                  <a:gd name="T32" fmla="*/ 59 w 339"/>
                  <a:gd name="T33" fmla="*/ 211 h 445"/>
                  <a:gd name="T34" fmla="*/ 117 w 339"/>
                  <a:gd name="T35" fmla="*/ 264 h 445"/>
                  <a:gd name="T36" fmla="*/ 93 w 339"/>
                  <a:gd name="T37" fmla="*/ 338 h 445"/>
                  <a:gd name="T38" fmla="*/ 25 w 339"/>
                  <a:gd name="T39" fmla="*/ 313 h 445"/>
                  <a:gd name="T40" fmla="*/ 19 w 339"/>
                  <a:gd name="T41" fmla="*/ 386 h 445"/>
                  <a:gd name="T42" fmla="*/ 263 w 339"/>
                  <a:gd name="T43" fmla="*/ 339 h 445"/>
                  <a:gd name="T44" fmla="*/ 300 w 339"/>
                  <a:gd name="T45" fmla="*/ 266 h 445"/>
                  <a:gd name="T46" fmla="*/ 339 w 339"/>
                  <a:gd name="T47" fmla="*/ 194 h 445"/>
                  <a:gd name="T48" fmla="*/ 296 w 339"/>
                  <a:gd name="T49" fmla="*/ 194 h 445"/>
                  <a:gd name="T50" fmla="*/ 322 w 339"/>
                  <a:gd name="T51" fmla="*/ 67 h 445"/>
                  <a:gd name="T52" fmla="*/ 296 w 339"/>
                  <a:gd name="T53" fmla="*/ 25 h 445"/>
                  <a:gd name="T54" fmla="*/ 161 w 339"/>
                  <a:gd name="T55" fmla="*/ 93 h 445"/>
                  <a:gd name="T56" fmla="*/ 161 w 339"/>
                  <a:gd name="T57" fmla="*/ 0 h 445"/>
                  <a:gd name="T58" fmla="*/ 54 w 339"/>
                  <a:gd name="T59" fmla="*/ 104 h 445"/>
                  <a:gd name="T60" fmla="*/ 0 w 339"/>
                  <a:gd name="T61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9" h="445">
                    <a:moveTo>
                      <a:pt x="169" y="304"/>
                    </a:moveTo>
                    <a:lnTo>
                      <a:pt x="172" y="307"/>
                    </a:lnTo>
                    <a:cubicBezTo>
                      <a:pt x="172" y="307"/>
                      <a:pt x="169" y="305"/>
                      <a:pt x="169" y="304"/>
                    </a:cubicBezTo>
                    <a:close/>
                    <a:moveTo>
                      <a:pt x="195" y="228"/>
                    </a:moveTo>
                    <a:cubicBezTo>
                      <a:pt x="220" y="245"/>
                      <a:pt x="212" y="245"/>
                      <a:pt x="254" y="245"/>
                    </a:cubicBezTo>
                    <a:cubicBezTo>
                      <a:pt x="236" y="279"/>
                      <a:pt x="240" y="301"/>
                      <a:pt x="195" y="304"/>
                    </a:cubicBezTo>
                    <a:lnTo>
                      <a:pt x="222" y="272"/>
                    </a:lnTo>
                    <a:cubicBezTo>
                      <a:pt x="194" y="242"/>
                      <a:pt x="201" y="241"/>
                      <a:pt x="195" y="228"/>
                    </a:cubicBezTo>
                    <a:close/>
                    <a:moveTo>
                      <a:pt x="119" y="144"/>
                    </a:moveTo>
                    <a:cubicBezTo>
                      <a:pt x="148" y="151"/>
                      <a:pt x="145" y="148"/>
                      <a:pt x="152" y="177"/>
                    </a:cubicBezTo>
                    <a:cubicBezTo>
                      <a:pt x="110" y="167"/>
                      <a:pt x="124" y="175"/>
                      <a:pt x="119" y="144"/>
                    </a:cubicBezTo>
                    <a:close/>
                    <a:moveTo>
                      <a:pt x="271" y="203"/>
                    </a:moveTo>
                    <a:lnTo>
                      <a:pt x="246" y="203"/>
                    </a:lnTo>
                    <a:cubicBezTo>
                      <a:pt x="245" y="200"/>
                      <a:pt x="159" y="87"/>
                      <a:pt x="262" y="59"/>
                    </a:cubicBezTo>
                    <a:cubicBezTo>
                      <a:pt x="304" y="90"/>
                      <a:pt x="271" y="129"/>
                      <a:pt x="271" y="203"/>
                    </a:cubicBezTo>
                    <a:close/>
                    <a:moveTo>
                      <a:pt x="0" y="220"/>
                    </a:moveTo>
                    <a:cubicBezTo>
                      <a:pt x="0" y="273"/>
                      <a:pt x="21" y="221"/>
                      <a:pt x="59" y="211"/>
                    </a:cubicBezTo>
                    <a:lnTo>
                      <a:pt x="117" y="264"/>
                    </a:lnTo>
                    <a:cubicBezTo>
                      <a:pt x="113" y="286"/>
                      <a:pt x="103" y="318"/>
                      <a:pt x="93" y="338"/>
                    </a:cubicBezTo>
                    <a:cubicBezTo>
                      <a:pt x="77" y="331"/>
                      <a:pt x="44" y="317"/>
                      <a:pt x="25" y="313"/>
                    </a:cubicBezTo>
                    <a:cubicBezTo>
                      <a:pt x="14" y="338"/>
                      <a:pt x="3" y="359"/>
                      <a:pt x="19" y="386"/>
                    </a:cubicBezTo>
                    <a:cubicBezTo>
                      <a:pt x="55" y="445"/>
                      <a:pt x="210" y="443"/>
                      <a:pt x="263" y="339"/>
                    </a:cubicBezTo>
                    <a:cubicBezTo>
                      <a:pt x="273" y="318"/>
                      <a:pt x="286" y="286"/>
                      <a:pt x="300" y="266"/>
                    </a:cubicBezTo>
                    <a:cubicBezTo>
                      <a:pt x="325" y="229"/>
                      <a:pt x="338" y="248"/>
                      <a:pt x="339" y="194"/>
                    </a:cubicBezTo>
                    <a:lnTo>
                      <a:pt x="296" y="194"/>
                    </a:lnTo>
                    <a:lnTo>
                      <a:pt x="322" y="67"/>
                    </a:lnTo>
                    <a:cubicBezTo>
                      <a:pt x="322" y="47"/>
                      <a:pt x="308" y="43"/>
                      <a:pt x="296" y="25"/>
                    </a:cubicBezTo>
                    <a:cubicBezTo>
                      <a:pt x="194" y="27"/>
                      <a:pt x="219" y="77"/>
                      <a:pt x="161" y="93"/>
                    </a:cubicBezTo>
                    <a:lnTo>
                      <a:pt x="161" y="0"/>
                    </a:lnTo>
                    <a:cubicBezTo>
                      <a:pt x="62" y="0"/>
                      <a:pt x="96" y="14"/>
                      <a:pt x="54" y="104"/>
                    </a:cubicBezTo>
                    <a:cubicBezTo>
                      <a:pt x="38" y="138"/>
                      <a:pt x="0" y="185"/>
                      <a:pt x="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Freeform 18"/>
              <p:cNvSpPr>
                <a:spLocks noEditPoints="1"/>
              </p:cNvSpPr>
              <p:nvPr/>
            </p:nvSpPr>
            <p:spPr bwMode="auto">
              <a:xfrm>
                <a:off x="4343400" y="1709738"/>
                <a:ext cx="93663" cy="111125"/>
              </a:xfrm>
              <a:custGeom>
                <a:avLst/>
                <a:gdLst>
                  <a:gd name="T0" fmla="*/ 182 w 401"/>
                  <a:gd name="T1" fmla="*/ 347 h 474"/>
                  <a:gd name="T2" fmla="*/ 185 w 401"/>
                  <a:gd name="T3" fmla="*/ 350 h 474"/>
                  <a:gd name="T4" fmla="*/ 182 w 401"/>
                  <a:gd name="T5" fmla="*/ 347 h 474"/>
                  <a:gd name="T6" fmla="*/ 114 w 401"/>
                  <a:gd name="T7" fmla="*/ 305 h 474"/>
                  <a:gd name="T8" fmla="*/ 140 w 401"/>
                  <a:gd name="T9" fmla="*/ 339 h 474"/>
                  <a:gd name="T10" fmla="*/ 114 w 401"/>
                  <a:gd name="T11" fmla="*/ 339 h 474"/>
                  <a:gd name="T12" fmla="*/ 114 w 401"/>
                  <a:gd name="T13" fmla="*/ 305 h 474"/>
                  <a:gd name="T14" fmla="*/ 165 w 401"/>
                  <a:gd name="T15" fmla="*/ 305 h 474"/>
                  <a:gd name="T16" fmla="*/ 173 w 401"/>
                  <a:gd name="T17" fmla="*/ 306 h 474"/>
                  <a:gd name="T18" fmla="*/ 165 w 401"/>
                  <a:gd name="T19" fmla="*/ 305 h 474"/>
                  <a:gd name="T20" fmla="*/ 182 w 401"/>
                  <a:gd name="T21" fmla="*/ 203 h 474"/>
                  <a:gd name="T22" fmla="*/ 148 w 401"/>
                  <a:gd name="T23" fmla="*/ 254 h 474"/>
                  <a:gd name="T24" fmla="*/ 182 w 401"/>
                  <a:gd name="T25" fmla="*/ 203 h 474"/>
                  <a:gd name="T26" fmla="*/ 182 w 401"/>
                  <a:gd name="T27" fmla="*/ 203 h 474"/>
                  <a:gd name="T28" fmla="*/ 228 w 401"/>
                  <a:gd name="T29" fmla="*/ 165 h 474"/>
                  <a:gd name="T30" fmla="*/ 259 w 401"/>
                  <a:gd name="T31" fmla="*/ 152 h 474"/>
                  <a:gd name="T32" fmla="*/ 277 w 401"/>
                  <a:gd name="T33" fmla="*/ 149 h 474"/>
                  <a:gd name="T34" fmla="*/ 323 w 401"/>
                  <a:gd name="T35" fmla="*/ 189 h 474"/>
                  <a:gd name="T36" fmla="*/ 318 w 401"/>
                  <a:gd name="T37" fmla="*/ 313 h 474"/>
                  <a:gd name="T38" fmla="*/ 275 w 401"/>
                  <a:gd name="T39" fmla="*/ 347 h 474"/>
                  <a:gd name="T40" fmla="*/ 241 w 401"/>
                  <a:gd name="T41" fmla="*/ 203 h 474"/>
                  <a:gd name="T42" fmla="*/ 182 w 401"/>
                  <a:gd name="T43" fmla="*/ 203 h 474"/>
                  <a:gd name="T44" fmla="*/ 89 w 401"/>
                  <a:gd name="T45" fmla="*/ 17 h 474"/>
                  <a:gd name="T46" fmla="*/ 80 w 401"/>
                  <a:gd name="T47" fmla="*/ 68 h 474"/>
                  <a:gd name="T48" fmla="*/ 30 w 401"/>
                  <a:gd name="T49" fmla="*/ 118 h 474"/>
                  <a:gd name="T50" fmla="*/ 114 w 401"/>
                  <a:gd name="T51" fmla="*/ 195 h 474"/>
                  <a:gd name="T52" fmla="*/ 97 w 401"/>
                  <a:gd name="T53" fmla="*/ 254 h 474"/>
                  <a:gd name="T54" fmla="*/ 21 w 401"/>
                  <a:gd name="T55" fmla="*/ 254 h 474"/>
                  <a:gd name="T56" fmla="*/ 123 w 401"/>
                  <a:gd name="T57" fmla="*/ 423 h 474"/>
                  <a:gd name="T58" fmla="*/ 123 w 401"/>
                  <a:gd name="T59" fmla="*/ 372 h 474"/>
                  <a:gd name="T60" fmla="*/ 157 w 401"/>
                  <a:gd name="T61" fmla="*/ 372 h 474"/>
                  <a:gd name="T62" fmla="*/ 216 w 401"/>
                  <a:gd name="T63" fmla="*/ 423 h 474"/>
                  <a:gd name="T64" fmla="*/ 224 w 401"/>
                  <a:gd name="T65" fmla="*/ 474 h 474"/>
                  <a:gd name="T66" fmla="*/ 275 w 401"/>
                  <a:gd name="T67" fmla="*/ 389 h 474"/>
                  <a:gd name="T68" fmla="*/ 351 w 401"/>
                  <a:gd name="T69" fmla="*/ 135 h 474"/>
                  <a:gd name="T70" fmla="*/ 213 w 401"/>
                  <a:gd name="T71" fmla="*/ 141 h 474"/>
                  <a:gd name="T72" fmla="*/ 165 w 401"/>
                  <a:gd name="T73" fmla="*/ 161 h 474"/>
                  <a:gd name="T74" fmla="*/ 148 w 401"/>
                  <a:gd name="T75" fmla="*/ 0 h 474"/>
                  <a:gd name="T76" fmla="*/ 140 w 401"/>
                  <a:gd name="T77" fmla="*/ 63 h 474"/>
                  <a:gd name="T78" fmla="*/ 89 w 401"/>
                  <a:gd name="T79" fmla="*/ 1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1" h="474">
                    <a:moveTo>
                      <a:pt x="182" y="347"/>
                    </a:moveTo>
                    <a:lnTo>
                      <a:pt x="185" y="350"/>
                    </a:lnTo>
                    <a:cubicBezTo>
                      <a:pt x="184" y="349"/>
                      <a:pt x="181" y="348"/>
                      <a:pt x="182" y="347"/>
                    </a:cubicBezTo>
                    <a:close/>
                    <a:moveTo>
                      <a:pt x="114" y="305"/>
                    </a:moveTo>
                    <a:cubicBezTo>
                      <a:pt x="139" y="323"/>
                      <a:pt x="125" y="310"/>
                      <a:pt x="140" y="339"/>
                    </a:cubicBezTo>
                    <a:lnTo>
                      <a:pt x="114" y="339"/>
                    </a:lnTo>
                    <a:lnTo>
                      <a:pt x="114" y="305"/>
                    </a:lnTo>
                    <a:close/>
                    <a:moveTo>
                      <a:pt x="165" y="305"/>
                    </a:moveTo>
                    <a:cubicBezTo>
                      <a:pt x="167" y="287"/>
                      <a:pt x="210" y="307"/>
                      <a:pt x="173" y="306"/>
                    </a:cubicBezTo>
                    <a:cubicBezTo>
                      <a:pt x="170" y="305"/>
                      <a:pt x="163" y="324"/>
                      <a:pt x="165" y="305"/>
                    </a:cubicBezTo>
                    <a:close/>
                    <a:moveTo>
                      <a:pt x="182" y="203"/>
                    </a:moveTo>
                    <a:cubicBezTo>
                      <a:pt x="181" y="244"/>
                      <a:pt x="183" y="250"/>
                      <a:pt x="148" y="254"/>
                    </a:cubicBezTo>
                    <a:cubicBezTo>
                      <a:pt x="162" y="228"/>
                      <a:pt x="159" y="220"/>
                      <a:pt x="182" y="203"/>
                    </a:cubicBezTo>
                    <a:close/>
                    <a:moveTo>
                      <a:pt x="182" y="203"/>
                    </a:moveTo>
                    <a:cubicBezTo>
                      <a:pt x="194" y="185"/>
                      <a:pt x="206" y="176"/>
                      <a:pt x="228" y="165"/>
                    </a:cubicBezTo>
                    <a:cubicBezTo>
                      <a:pt x="233" y="163"/>
                      <a:pt x="259" y="152"/>
                      <a:pt x="259" y="152"/>
                    </a:cubicBezTo>
                    <a:cubicBezTo>
                      <a:pt x="262" y="152"/>
                      <a:pt x="277" y="149"/>
                      <a:pt x="277" y="149"/>
                    </a:cubicBezTo>
                    <a:cubicBezTo>
                      <a:pt x="303" y="149"/>
                      <a:pt x="316" y="164"/>
                      <a:pt x="323" y="189"/>
                    </a:cubicBezTo>
                    <a:cubicBezTo>
                      <a:pt x="331" y="219"/>
                      <a:pt x="326" y="285"/>
                      <a:pt x="318" y="313"/>
                    </a:cubicBezTo>
                    <a:cubicBezTo>
                      <a:pt x="309" y="343"/>
                      <a:pt x="309" y="344"/>
                      <a:pt x="275" y="347"/>
                    </a:cubicBezTo>
                    <a:cubicBezTo>
                      <a:pt x="260" y="283"/>
                      <a:pt x="241" y="296"/>
                      <a:pt x="241" y="203"/>
                    </a:cubicBezTo>
                    <a:lnTo>
                      <a:pt x="182" y="203"/>
                    </a:lnTo>
                    <a:close/>
                    <a:moveTo>
                      <a:pt x="89" y="17"/>
                    </a:moveTo>
                    <a:cubicBezTo>
                      <a:pt x="86" y="52"/>
                      <a:pt x="80" y="36"/>
                      <a:pt x="80" y="68"/>
                    </a:cubicBezTo>
                    <a:cubicBezTo>
                      <a:pt x="80" y="112"/>
                      <a:pt x="114" y="118"/>
                      <a:pt x="30" y="118"/>
                    </a:cubicBezTo>
                    <a:cubicBezTo>
                      <a:pt x="31" y="187"/>
                      <a:pt x="62" y="167"/>
                      <a:pt x="114" y="195"/>
                    </a:cubicBezTo>
                    <a:cubicBezTo>
                      <a:pt x="107" y="226"/>
                      <a:pt x="100" y="218"/>
                      <a:pt x="97" y="254"/>
                    </a:cubicBezTo>
                    <a:cubicBezTo>
                      <a:pt x="45" y="253"/>
                      <a:pt x="74" y="242"/>
                      <a:pt x="21" y="254"/>
                    </a:cubicBezTo>
                    <a:cubicBezTo>
                      <a:pt x="0" y="345"/>
                      <a:pt x="9" y="414"/>
                      <a:pt x="123" y="423"/>
                    </a:cubicBezTo>
                    <a:lnTo>
                      <a:pt x="123" y="372"/>
                    </a:lnTo>
                    <a:lnTo>
                      <a:pt x="157" y="372"/>
                    </a:lnTo>
                    <a:cubicBezTo>
                      <a:pt x="157" y="429"/>
                      <a:pt x="157" y="423"/>
                      <a:pt x="216" y="423"/>
                    </a:cubicBezTo>
                    <a:cubicBezTo>
                      <a:pt x="221" y="443"/>
                      <a:pt x="224" y="448"/>
                      <a:pt x="224" y="474"/>
                    </a:cubicBezTo>
                    <a:cubicBezTo>
                      <a:pt x="265" y="453"/>
                      <a:pt x="271" y="445"/>
                      <a:pt x="275" y="389"/>
                    </a:cubicBezTo>
                    <a:cubicBezTo>
                      <a:pt x="401" y="389"/>
                      <a:pt x="351" y="263"/>
                      <a:pt x="351" y="135"/>
                    </a:cubicBezTo>
                    <a:cubicBezTo>
                      <a:pt x="231" y="107"/>
                      <a:pt x="263" y="115"/>
                      <a:pt x="213" y="141"/>
                    </a:cubicBezTo>
                    <a:cubicBezTo>
                      <a:pt x="194" y="152"/>
                      <a:pt x="187" y="156"/>
                      <a:pt x="165" y="161"/>
                    </a:cubicBezTo>
                    <a:cubicBezTo>
                      <a:pt x="191" y="50"/>
                      <a:pt x="280" y="70"/>
                      <a:pt x="148" y="0"/>
                    </a:cubicBezTo>
                    <a:cubicBezTo>
                      <a:pt x="150" y="27"/>
                      <a:pt x="173" y="61"/>
                      <a:pt x="140" y="63"/>
                    </a:cubicBezTo>
                    <a:cubicBezTo>
                      <a:pt x="106" y="65"/>
                      <a:pt x="142" y="53"/>
                      <a:pt x="8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Freeform 19"/>
              <p:cNvSpPr>
                <a:spLocks noEditPoints="1"/>
              </p:cNvSpPr>
              <p:nvPr/>
            </p:nvSpPr>
            <p:spPr bwMode="auto">
              <a:xfrm>
                <a:off x="4846638" y="1912938"/>
                <a:ext cx="114300" cy="84138"/>
              </a:xfrm>
              <a:custGeom>
                <a:avLst/>
                <a:gdLst>
                  <a:gd name="T0" fmla="*/ 279 w 491"/>
                  <a:gd name="T1" fmla="*/ 240 h 360"/>
                  <a:gd name="T2" fmla="*/ 313 w 491"/>
                  <a:gd name="T3" fmla="*/ 282 h 360"/>
                  <a:gd name="T4" fmla="*/ 294 w 491"/>
                  <a:gd name="T5" fmla="*/ 268 h 360"/>
                  <a:gd name="T6" fmla="*/ 279 w 491"/>
                  <a:gd name="T7" fmla="*/ 240 h 360"/>
                  <a:gd name="T8" fmla="*/ 279 w 491"/>
                  <a:gd name="T9" fmla="*/ 181 h 360"/>
                  <a:gd name="T10" fmla="*/ 282 w 491"/>
                  <a:gd name="T11" fmla="*/ 183 h 360"/>
                  <a:gd name="T12" fmla="*/ 279 w 491"/>
                  <a:gd name="T13" fmla="*/ 181 h 360"/>
                  <a:gd name="T14" fmla="*/ 237 w 491"/>
                  <a:gd name="T15" fmla="*/ 130 h 360"/>
                  <a:gd name="T16" fmla="*/ 247 w 491"/>
                  <a:gd name="T17" fmla="*/ 138 h 360"/>
                  <a:gd name="T18" fmla="*/ 237 w 491"/>
                  <a:gd name="T19" fmla="*/ 130 h 360"/>
                  <a:gd name="T20" fmla="*/ 321 w 491"/>
                  <a:gd name="T21" fmla="*/ 113 h 360"/>
                  <a:gd name="T22" fmla="*/ 372 w 491"/>
                  <a:gd name="T23" fmla="*/ 113 h 360"/>
                  <a:gd name="T24" fmla="*/ 372 w 491"/>
                  <a:gd name="T25" fmla="*/ 122 h 360"/>
                  <a:gd name="T26" fmla="*/ 321 w 491"/>
                  <a:gd name="T27" fmla="*/ 122 h 360"/>
                  <a:gd name="T28" fmla="*/ 321 w 491"/>
                  <a:gd name="T29" fmla="*/ 113 h 360"/>
                  <a:gd name="T30" fmla="*/ 279 w 491"/>
                  <a:gd name="T31" fmla="*/ 113 h 360"/>
                  <a:gd name="T32" fmla="*/ 293 w 491"/>
                  <a:gd name="T33" fmla="*/ 117 h 360"/>
                  <a:gd name="T34" fmla="*/ 279 w 491"/>
                  <a:gd name="T35" fmla="*/ 113 h 360"/>
                  <a:gd name="T36" fmla="*/ 0 w 491"/>
                  <a:gd name="T37" fmla="*/ 54 h 360"/>
                  <a:gd name="T38" fmla="*/ 243 w 491"/>
                  <a:gd name="T39" fmla="*/ 184 h 360"/>
                  <a:gd name="T40" fmla="*/ 299 w 491"/>
                  <a:gd name="T41" fmla="*/ 339 h 360"/>
                  <a:gd name="T42" fmla="*/ 333 w 491"/>
                  <a:gd name="T43" fmla="*/ 355 h 360"/>
                  <a:gd name="T44" fmla="*/ 330 w 491"/>
                  <a:gd name="T45" fmla="*/ 215 h 360"/>
                  <a:gd name="T46" fmla="*/ 491 w 491"/>
                  <a:gd name="T47" fmla="*/ 147 h 360"/>
                  <a:gd name="T48" fmla="*/ 398 w 491"/>
                  <a:gd name="T49" fmla="*/ 155 h 360"/>
                  <a:gd name="T50" fmla="*/ 398 w 491"/>
                  <a:gd name="T51" fmla="*/ 138 h 360"/>
                  <a:gd name="T52" fmla="*/ 465 w 491"/>
                  <a:gd name="T53" fmla="*/ 96 h 360"/>
                  <a:gd name="T54" fmla="*/ 355 w 491"/>
                  <a:gd name="T55" fmla="*/ 88 h 360"/>
                  <a:gd name="T56" fmla="*/ 389 w 491"/>
                  <a:gd name="T57" fmla="*/ 20 h 360"/>
                  <a:gd name="T58" fmla="*/ 296 w 491"/>
                  <a:gd name="T59" fmla="*/ 62 h 360"/>
                  <a:gd name="T60" fmla="*/ 279 w 491"/>
                  <a:gd name="T61" fmla="*/ 71 h 360"/>
                  <a:gd name="T62" fmla="*/ 262 w 491"/>
                  <a:gd name="T63" fmla="*/ 45 h 360"/>
                  <a:gd name="T64" fmla="*/ 194 w 491"/>
                  <a:gd name="T65" fmla="*/ 79 h 360"/>
                  <a:gd name="T66" fmla="*/ 220 w 491"/>
                  <a:gd name="T67" fmla="*/ 122 h 360"/>
                  <a:gd name="T68" fmla="*/ 101 w 491"/>
                  <a:gd name="T69" fmla="*/ 62 h 360"/>
                  <a:gd name="T70" fmla="*/ 110 w 491"/>
                  <a:gd name="T71" fmla="*/ 3 h 360"/>
                  <a:gd name="T72" fmla="*/ 39 w 491"/>
                  <a:gd name="T73" fmla="*/ 8 h 360"/>
                  <a:gd name="T74" fmla="*/ 0 w 491"/>
                  <a:gd name="T75" fmla="*/ 5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1" h="360">
                    <a:moveTo>
                      <a:pt x="279" y="240"/>
                    </a:moveTo>
                    <a:cubicBezTo>
                      <a:pt x="309" y="248"/>
                      <a:pt x="310" y="248"/>
                      <a:pt x="313" y="282"/>
                    </a:cubicBezTo>
                    <a:cubicBezTo>
                      <a:pt x="306" y="278"/>
                      <a:pt x="302" y="277"/>
                      <a:pt x="294" y="268"/>
                    </a:cubicBezTo>
                    <a:cubicBezTo>
                      <a:pt x="272" y="243"/>
                      <a:pt x="287" y="255"/>
                      <a:pt x="279" y="240"/>
                    </a:cubicBezTo>
                    <a:close/>
                    <a:moveTo>
                      <a:pt x="279" y="181"/>
                    </a:moveTo>
                    <a:lnTo>
                      <a:pt x="282" y="183"/>
                    </a:lnTo>
                    <a:cubicBezTo>
                      <a:pt x="282" y="183"/>
                      <a:pt x="278" y="182"/>
                      <a:pt x="279" y="181"/>
                    </a:cubicBezTo>
                    <a:close/>
                    <a:moveTo>
                      <a:pt x="237" y="130"/>
                    </a:moveTo>
                    <a:cubicBezTo>
                      <a:pt x="251" y="116"/>
                      <a:pt x="264" y="151"/>
                      <a:pt x="247" y="138"/>
                    </a:cubicBezTo>
                    <a:cubicBezTo>
                      <a:pt x="241" y="134"/>
                      <a:pt x="225" y="142"/>
                      <a:pt x="237" y="130"/>
                    </a:cubicBezTo>
                    <a:close/>
                    <a:moveTo>
                      <a:pt x="321" y="113"/>
                    </a:moveTo>
                    <a:lnTo>
                      <a:pt x="372" y="113"/>
                    </a:lnTo>
                    <a:lnTo>
                      <a:pt x="372" y="122"/>
                    </a:lnTo>
                    <a:lnTo>
                      <a:pt x="321" y="122"/>
                    </a:lnTo>
                    <a:lnTo>
                      <a:pt x="321" y="113"/>
                    </a:lnTo>
                    <a:close/>
                    <a:moveTo>
                      <a:pt x="279" y="113"/>
                    </a:moveTo>
                    <a:cubicBezTo>
                      <a:pt x="288" y="104"/>
                      <a:pt x="325" y="126"/>
                      <a:pt x="293" y="117"/>
                    </a:cubicBezTo>
                    <a:cubicBezTo>
                      <a:pt x="286" y="116"/>
                      <a:pt x="265" y="127"/>
                      <a:pt x="279" y="113"/>
                    </a:cubicBezTo>
                    <a:close/>
                    <a:moveTo>
                      <a:pt x="0" y="54"/>
                    </a:moveTo>
                    <a:cubicBezTo>
                      <a:pt x="0" y="153"/>
                      <a:pt x="138" y="47"/>
                      <a:pt x="243" y="184"/>
                    </a:cubicBezTo>
                    <a:cubicBezTo>
                      <a:pt x="285" y="239"/>
                      <a:pt x="216" y="280"/>
                      <a:pt x="299" y="339"/>
                    </a:cubicBezTo>
                    <a:cubicBezTo>
                      <a:pt x="303" y="341"/>
                      <a:pt x="331" y="355"/>
                      <a:pt x="333" y="355"/>
                    </a:cubicBezTo>
                    <a:cubicBezTo>
                      <a:pt x="402" y="360"/>
                      <a:pt x="333" y="255"/>
                      <a:pt x="330" y="215"/>
                    </a:cubicBezTo>
                    <a:cubicBezTo>
                      <a:pt x="466" y="183"/>
                      <a:pt x="489" y="225"/>
                      <a:pt x="491" y="147"/>
                    </a:cubicBezTo>
                    <a:cubicBezTo>
                      <a:pt x="446" y="151"/>
                      <a:pt x="438" y="164"/>
                      <a:pt x="398" y="155"/>
                    </a:cubicBezTo>
                    <a:lnTo>
                      <a:pt x="398" y="138"/>
                    </a:lnTo>
                    <a:cubicBezTo>
                      <a:pt x="445" y="140"/>
                      <a:pt x="464" y="159"/>
                      <a:pt x="465" y="96"/>
                    </a:cubicBezTo>
                    <a:cubicBezTo>
                      <a:pt x="398" y="96"/>
                      <a:pt x="412" y="101"/>
                      <a:pt x="355" y="88"/>
                    </a:cubicBezTo>
                    <a:cubicBezTo>
                      <a:pt x="374" y="59"/>
                      <a:pt x="385" y="65"/>
                      <a:pt x="389" y="20"/>
                    </a:cubicBezTo>
                    <a:cubicBezTo>
                      <a:pt x="351" y="23"/>
                      <a:pt x="337" y="40"/>
                      <a:pt x="296" y="62"/>
                    </a:cubicBezTo>
                    <a:lnTo>
                      <a:pt x="279" y="71"/>
                    </a:lnTo>
                    <a:cubicBezTo>
                      <a:pt x="260" y="58"/>
                      <a:pt x="269" y="69"/>
                      <a:pt x="262" y="45"/>
                    </a:cubicBezTo>
                    <a:cubicBezTo>
                      <a:pt x="233" y="48"/>
                      <a:pt x="194" y="49"/>
                      <a:pt x="194" y="79"/>
                    </a:cubicBezTo>
                    <a:cubicBezTo>
                      <a:pt x="194" y="115"/>
                      <a:pt x="203" y="75"/>
                      <a:pt x="220" y="122"/>
                    </a:cubicBezTo>
                    <a:lnTo>
                      <a:pt x="101" y="62"/>
                    </a:lnTo>
                    <a:cubicBezTo>
                      <a:pt x="102" y="25"/>
                      <a:pt x="107" y="36"/>
                      <a:pt x="110" y="3"/>
                    </a:cubicBezTo>
                    <a:cubicBezTo>
                      <a:pt x="83" y="3"/>
                      <a:pt x="62" y="0"/>
                      <a:pt x="39" y="8"/>
                    </a:cubicBezTo>
                    <a:cubicBezTo>
                      <a:pt x="22" y="15"/>
                      <a:pt x="0" y="34"/>
                      <a:pt x="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Freeform 20"/>
              <p:cNvSpPr>
                <a:spLocks noEditPoints="1"/>
              </p:cNvSpPr>
              <p:nvPr/>
            </p:nvSpPr>
            <p:spPr bwMode="auto">
              <a:xfrm>
                <a:off x="4837113" y="2320926"/>
                <a:ext cx="80963" cy="87313"/>
              </a:xfrm>
              <a:custGeom>
                <a:avLst/>
                <a:gdLst>
                  <a:gd name="T0" fmla="*/ 153 w 348"/>
                  <a:gd name="T1" fmla="*/ 178 h 373"/>
                  <a:gd name="T2" fmla="*/ 45 w 348"/>
                  <a:gd name="T3" fmla="*/ 212 h 373"/>
                  <a:gd name="T4" fmla="*/ 68 w 348"/>
                  <a:gd name="T5" fmla="*/ 169 h 373"/>
                  <a:gd name="T6" fmla="*/ 153 w 348"/>
                  <a:gd name="T7" fmla="*/ 178 h 373"/>
                  <a:gd name="T8" fmla="*/ 127 w 348"/>
                  <a:gd name="T9" fmla="*/ 356 h 373"/>
                  <a:gd name="T10" fmla="*/ 136 w 348"/>
                  <a:gd name="T11" fmla="*/ 364 h 373"/>
                  <a:gd name="T12" fmla="*/ 195 w 348"/>
                  <a:gd name="T13" fmla="*/ 373 h 373"/>
                  <a:gd name="T14" fmla="*/ 221 w 348"/>
                  <a:gd name="T15" fmla="*/ 186 h 373"/>
                  <a:gd name="T16" fmla="*/ 153 w 348"/>
                  <a:gd name="T17" fmla="*/ 178 h 373"/>
                  <a:gd name="T18" fmla="*/ 153 w 348"/>
                  <a:gd name="T19" fmla="*/ 144 h 373"/>
                  <a:gd name="T20" fmla="*/ 94 w 348"/>
                  <a:gd name="T21" fmla="*/ 126 h 373"/>
                  <a:gd name="T22" fmla="*/ 94 w 348"/>
                  <a:gd name="T23" fmla="*/ 102 h 373"/>
                  <a:gd name="T24" fmla="*/ 204 w 348"/>
                  <a:gd name="T25" fmla="*/ 135 h 373"/>
                  <a:gd name="T26" fmla="*/ 280 w 348"/>
                  <a:gd name="T27" fmla="*/ 212 h 373"/>
                  <a:gd name="T28" fmla="*/ 324 w 348"/>
                  <a:gd name="T29" fmla="*/ 172 h 373"/>
                  <a:gd name="T30" fmla="*/ 348 w 348"/>
                  <a:gd name="T31" fmla="*/ 102 h 373"/>
                  <a:gd name="T32" fmla="*/ 194 w 348"/>
                  <a:gd name="T33" fmla="*/ 52 h 373"/>
                  <a:gd name="T34" fmla="*/ 170 w 348"/>
                  <a:gd name="T35" fmla="*/ 0 h 373"/>
                  <a:gd name="T36" fmla="*/ 127 w 348"/>
                  <a:gd name="T37" fmla="*/ 0 h 373"/>
                  <a:gd name="T38" fmla="*/ 0 w 348"/>
                  <a:gd name="T39" fmla="*/ 229 h 373"/>
                  <a:gd name="T40" fmla="*/ 68 w 348"/>
                  <a:gd name="T41" fmla="*/ 305 h 373"/>
                  <a:gd name="T42" fmla="*/ 212 w 348"/>
                  <a:gd name="T43" fmla="*/ 246 h 373"/>
                  <a:gd name="T44" fmla="*/ 110 w 348"/>
                  <a:gd name="T45" fmla="*/ 305 h 373"/>
                  <a:gd name="T46" fmla="*/ 127 w 348"/>
                  <a:gd name="T47" fmla="*/ 356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8" h="373">
                    <a:moveTo>
                      <a:pt x="153" y="178"/>
                    </a:moveTo>
                    <a:cubicBezTo>
                      <a:pt x="137" y="192"/>
                      <a:pt x="55" y="260"/>
                      <a:pt x="45" y="212"/>
                    </a:cubicBezTo>
                    <a:cubicBezTo>
                      <a:pt x="41" y="191"/>
                      <a:pt x="56" y="188"/>
                      <a:pt x="68" y="169"/>
                    </a:cubicBezTo>
                    <a:cubicBezTo>
                      <a:pt x="113" y="169"/>
                      <a:pt x="118" y="170"/>
                      <a:pt x="153" y="178"/>
                    </a:cubicBezTo>
                    <a:close/>
                    <a:moveTo>
                      <a:pt x="127" y="356"/>
                    </a:moveTo>
                    <a:lnTo>
                      <a:pt x="136" y="364"/>
                    </a:lnTo>
                    <a:cubicBezTo>
                      <a:pt x="169" y="367"/>
                      <a:pt x="158" y="372"/>
                      <a:pt x="195" y="373"/>
                    </a:cubicBezTo>
                    <a:cubicBezTo>
                      <a:pt x="206" y="325"/>
                      <a:pt x="307" y="240"/>
                      <a:pt x="221" y="186"/>
                    </a:cubicBezTo>
                    <a:cubicBezTo>
                      <a:pt x="190" y="166"/>
                      <a:pt x="191" y="175"/>
                      <a:pt x="153" y="178"/>
                    </a:cubicBezTo>
                    <a:lnTo>
                      <a:pt x="153" y="144"/>
                    </a:lnTo>
                    <a:lnTo>
                      <a:pt x="94" y="126"/>
                    </a:lnTo>
                    <a:lnTo>
                      <a:pt x="94" y="102"/>
                    </a:lnTo>
                    <a:cubicBezTo>
                      <a:pt x="178" y="102"/>
                      <a:pt x="152" y="105"/>
                      <a:pt x="204" y="135"/>
                    </a:cubicBezTo>
                    <a:cubicBezTo>
                      <a:pt x="244" y="159"/>
                      <a:pt x="267" y="158"/>
                      <a:pt x="280" y="212"/>
                    </a:cubicBezTo>
                    <a:cubicBezTo>
                      <a:pt x="308" y="204"/>
                      <a:pt x="310" y="195"/>
                      <a:pt x="324" y="172"/>
                    </a:cubicBezTo>
                    <a:cubicBezTo>
                      <a:pt x="339" y="148"/>
                      <a:pt x="347" y="137"/>
                      <a:pt x="348" y="102"/>
                    </a:cubicBezTo>
                    <a:cubicBezTo>
                      <a:pt x="289" y="115"/>
                      <a:pt x="240" y="87"/>
                      <a:pt x="194" y="52"/>
                    </a:cubicBezTo>
                    <a:cubicBezTo>
                      <a:pt x="171" y="33"/>
                      <a:pt x="171" y="39"/>
                      <a:pt x="170" y="0"/>
                    </a:cubicBezTo>
                    <a:lnTo>
                      <a:pt x="127" y="0"/>
                    </a:lnTo>
                    <a:cubicBezTo>
                      <a:pt x="125" y="87"/>
                      <a:pt x="18" y="154"/>
                      <a:pt x="0" y="229"/>
                    </a:cubicBezTo>
                    <a:cubicBezTo>
                      <a:pt x="14" y="249"/>
                      <a:pt x="48" y="291"/>
                      <a:pt x="68" y="305"/>
                    </a:cubicBezTo>
                    <a:cubicBezTo>
                      <a:pt x="177" y="280"/>
                      <a:pt x="137" y="247"/>
                      <a:pt x="212" y="246"/>
                    </a:cubicBezTo>
                    <a:cubicBezTo>
                      <a:pt x="210" y="327"/>
                      <a:pt x="171" y="334"/>
                      <a:pt x="110" y="305"/>
                    </a:cubicBezTo>
                    <a:cubicBezTo>
                      <a:pt x="113" y="334"/>
                      <a:pt x="117" y="336"/>
                      <a:pt x="127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>
                <a:off x="4656138" y="1728788"/>
                <a:ext cx="77788" cy="79375"/>
              </a:xfrm>
              <a:custGeom>
                <a:avLst/>
                <a:gdLst>
                  <a:gd name="T0" fmla="*/ 161 w 331"/>
                  <a:gd name="T1" fmla="*/ 127 h 339"/>
                  <a:gd name="T2" fmla="*/ 43 w 331"/>
                  <a:gd name="T3" fmla="*/ 144 h 339"/>
                  <a:gd name="T4" fmla="*/ 136 w 331"/>
                  <a:gd name="T5" fmla="*/ 186 h 339"/>
                  <a:gd name="T6" fmla="*/ 0 w 331"/>
                  <a:gd name="T7" fmla="*/ 279 h 339"/>
                  <a:gd name="T8" fmla="*/ 181 w 331"/>
                  <a:gd name="T9" fmla="*/ 231 h 339"/>
                  <a:gd name="T10" fmla="*/ 331 w 331"/>
                  <a:gd name="T11" fmla="*/ 186 h 339"/>
                  <a:gd name="T12" fmla="*/ 263 w 331"/>
                  <a:gd name="T13" fmla="*/ 127 h 339"/>
                  <a:gd name="T14" fmla="*/ 212 w 331"/>
                  <a:gd name="T15" fmla="*/ 0 h 339"/>
                  <a:gd name="T16" fmla="*/ 195 w 331"/>
                  <a:gd name="T17" fmla="*/ 67 h 339"/>
                  <a:gd name="T18" fmla="*/ 161 w 331"/>
                  <a:gd name="T19" fmla="*/ 12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1" h="339">
                    <a:moveTo>
                      <a:pt x="161" y="127"/>
                    </a:moveTo>
                    <a:cubicBezTo>
                      <a:pt x="68" y="127"/>
                      <a:pt x="43" y="51"/>
                      <a:pt x="43" y="144"/>
                    </a:cubicBezTo>
                    <a:cubicBezTo>
                      <a:pt x="43" y="189"/>
                      <a:pt x="91" y="186"/>
                      <a:pt x="136" y="186"/>
                    </a:cubicBezTo>
                    <a:cubicBezTo>
                      <a:pt x="73" y="280"/>
                      <a:pt x="0" y="206"/>
                      <a:pt x="0" y="279"/>
                    </a:cubicBezTo>
                    <a:cubicBezTo>
                      <a:pt x="0" y="321"/>
                      <a:pt x="93" y="339"/>
                      <a:pt x="181" y="231"/>
                    </a:cubicBezTo>
                    <a:cubicBezTo>
                      <a:pt x="233" y="167"/>
                      <a:pt x="252" y="186"/>
                      <a:pt x="331" y="186"/>
                    </a:cubicBezTo>
                    <a:cubicBezTo>
                      <a:pt x="320" y="140"/>
                      <a:pt x="319" y="128"/>
                      <a:pt x="263" y="127"/>
                    </a:cubicBezTo>
                    <a:cubicBezTo>
                      <a:pt x="264" y="75"/>
                      <a:pt x="301" y="20"/>
                      <a:pt x="212" y="0"/>
                    </a:cubicBezTo>
                    <a:cubicBezTo>
                      <a:pt x="210" y="29"/>
                      <a:pt x="202" y="41"/>
                      <a:pt x="195" y="67"/>
                    </a:cubicBezTo>
                    <a:cubicBezTo>
                      <a:pt x="188" y="96"/>
                      <a:pt x="192" y="127"/>
                      <a:pt x="161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3" name="Freeform 22"/>
              <p:cNvSpPr/>
              <p:nvPr/>
            </p:nvSpPr>
            <p:spPr bwMode="auto">
              <a:xfrm>
                <a:off x="4362450" y="2473326"/>
                <a:ext cx="66675" cy="68263"/>
              </a:xfrm>
              <a:custGeom>
                <a:avLst/>
                <a:gdLst>
                  <a:gd name="T0" fmla="*/ 0 w 293"/>
                  <a:gd name="T1" fmla="*/ 203 h 296"/>
                  <a:gd name="T2" fmla="*/ 0 w 293"/>
                  <a:gd name="T3" fmla="*/ 237 h 296"/>
                  <a:gd name="T4" fmla="*/ 212 w 293"/>
                  <a:gd name="T5" fmla="*/ 296 h 296"/>
                  <a:gd name="T6" fmla="*/ 237 w 293"/>
                  <a:gd name="T7" fmla="*/ 237 h 296"/>
                  <a:gd name="T8" fmla="*/ 224 w 293"/>
                  <a:gd name="T9" fmla="*/ 219 h 296"/>
                  <a:gd name="T10" fmla="*/ 208 w 293"/>
                  <a:gd name="T11" fmla="*/ 223 h 296"/>
                  <a:gd name="T12" fmla="*/ 173 w 293"/>
                  <a:gd name="T13" fmla="*/ 242 h 296"/>
                  <a:gd name="T14" fmla="*/ 102 w 293"/>
                  <a:gd name="T15" fmla="*/ 229 h 296"/>
                  <a:gd name="T16" fmla="*/ 119 w 293"/>
                  <a:gd name="T17" fmla="*/ 169 h 296"/>
                  <a:gd name="T18" fmla="*/ 161 w 293"/>
                  <a:gd name="T19" fmla="*/ 220 h 296"/>
                  <a:gd name="T20" fmla="*/ 212 w 293"/>
                  <a:gd name="T21" fmla="*/ 119 h 296"/>
                  <a:gd name="T22" fmla="*/ 144 w 293"/>
                  <a:gd name="T23" fmla="*/ 136 h 296"/>
                  <a:gd name="T24" fmla="*/ 229 w 293"/>
                  <a:gd name="T25" fmla="*/ 161 h 296"/>
                  <a:gd name="T26" fmla="*/ 288 w 293"/>
                  <a:gd name="T27" fmla="*/ 85 h 296"/>
                  <a:gd name="T28" fmla="*/ 85 w 293"/>
                  <a:gd name="T29" fmla="*/ 0 h 296"/>
                  <a:gd name="T30" fmla="*/ 97 w 293"/>
                  <a:gd name="T31" fmla="*/ 58 h 296"/>
                  <a:gd name="T32" fmla="*/ 55 w 293"/>
                  <a:gd name="T33" fmla="*/ 173 h 296"/>
                  <a:gd name="T34" fmla="*/ 0 w 293"/>
                  <a:gd name="T35" fmla="*/ 20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296">
                    <a:moveTo>
                      <a:pt x="0" y="203"/>
                    </a:moveTo>
                    <a:lnTo>
                      <a:pt x="0" y="237"/>
                    </a:lnTo>
                    <a:cubicBezTo>
                      <a:pt x="83" y="244"/>
                      <a:pt x="103" y="296"/>
                      <a:pt x="212" y="296"/>
                    </a:cubicBezTo>
                    <a:cubicBezTo>
                      <a:pt x="220" y="263"/>
                      <a:pt x="231" y="258"/>
                      <a:pt x="237" y="237"/>
                    </a:cubicBezTo>
                    <a:cubicBezTo>
                      <a:pt x="240" y="227"/>
                      <a:pt x="250" y="215"/>
                      <a:pt x="224" y="219"/>
                    </a:cubicBezTo>
                    <a:cubicBezTo>
                      <a:pt x="217" y="220"/>
                      <a:pt x="214" y="220"/>
                      <a:pt x="208" y="223"/>
                    </a:cubicBezTo>
                    <a:cubicBezTo>
                      <a:pt x="192" y="229"/>
                      <a:pt x="188" y="234"/>
                      <a:pt x="173" y="242"/>
                    </a:cubicBezTo>
                    <a:cubicBezTo>
                      <a:pt x="135" y="263"/>
                      <a:pt x="135" y="251"/>
                      <a:pt x="102" y="229"/>
                    </a:cubicBezTo>
                    <a:cubicBezTo>
                      <a:pt x="109" y="197"/>
                      <a:pt x="116" y="205"/>
                      <a:pt x="119" y="169"/>
                    </a:cubicBezTo>
                    <a:cubicBezTo>
                      <a:pt x="167" y="170"/>
                      <a:pt x="161" y="173"/>
                      <a:pt x="161" y="220"/>
                    </a:cubicBezTo>
                    <a:cubicBezTo>
                      <a:pt x="191" y="201"/>
                      <a:pt x="208" y="163"/>
                      <a:pt x="212" y="119"/>
                    </a:cubicBezTo>
                    <a:cubicBezTo>
                      <a:pt x="195" y="127"/>
                      <a:pt x="166" y="131"/>
                      <a:pt x="144" y="136"/>
                    </a:cubicBezTo>
                    <a:cubicBezTo>
                      <a:pt x="152" y="42"/>
                      <a:pt x="229" y="60"/>
                      <a:pt x="229" y="161"/>
                    </a:cubicBezTo>
                    <a:cubicBezTo>
                      <a:pt x="293" y="156"/>
                      <a:pt x="266" y="132"/>
                      <a:pt x="288" y="85"/>
                    </a:cubicBezTo>
                    <a:cubicBezTo>
                      <a:pt x="186" y="31"/>
                      <a:pt x="142" y="28"/>
                      <a:pt x="85" y="0"/>
                    </a:cubicBezTo>
                    <a:cubicBezTo>
                      <a:pt x="88" y="29"/>
                      <a:pt x="98" y="39"/>
                      <a:pt x="97" y="58"/>
                    </a:cubicBezTo>
                    <a:lnTo>
                      <a:pt x="55" y="173"/>
                    </a:lnTo>
                    <a:cubicBezTo>
                      <a:pt x="39" y="206"/>
                      <a:pt x="44" y="203"/>
                      <a:pt x="0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4" name="Freeform 23"/>
              <p:cNvSpPr>
                <a:spLocks noEditPoints="1"/>
              </p:cNvSpPr>
              <p:nvPr/>
            </p:nvSpPr>
            <p:spPr bwMode="auto">
              <a:xfrm>
                <a:off x="4141788" y="2263776"/>
                <a:ext cx="57150" cy="57150"/>
              </a:xfrm>
              <a:custGeom>
                <a:avLst/>
                <a:gdLst>
                  <a:gd name="T0" fmla="*/ 36 w 248"/>
                  <a:gd name="T1" fmla="*/ 186 h 245"/>
                  <a:gd name="T2" fmla="*/ 28 w 248"/>
                  <a:gd name="T3" fmla="*/ 152 h 245"/>
                  <a:gd name="T4" fmla="*/ 211 w 248"/>
                  <a:gd name="T5" fmla="*/ 106 h 245"/>
                  <a:gd name="T6" fmla="*/ 173 w 248"/>
                  <a:gd name="T7" fmla="*/ 154 h 245"/>
                  <a:gd name="T8" fmla="*/ 36 w 248"/>
                  <a:gd name="T9" fmla="*/ 186 h 245"/>
                  <a:gd name="T10" fmla="*/ 2 w 248"/>
                  <a:gd name="T11" fmla="*/ 101 h 245"/>
                  <a:gd name="T12" fmla="*/ 104 w 248"/>
                  <a:gd name="T13" fmla="*/ 245 h 245"/>
                  <a:gd name="T14" fmla="*/ 248 w 248"/>
                  <a:gd name="T15" fmla="*/ 110 h 245"/>
                  <a:gd name="T16" fmla="*/ 121 w 248"/>
                  <a:gd name="T17" fmla="*/ 0 h 245"/>
                  <a:gd name="T18" fmla="*/ 2 w 248"/>
                  <a:gd name="T19" fmla="*/ 10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245">
                    <a:moveTo>
                      <a:pt x="36" y="186"/>
                    </a:moveTo>
                    <a:cubicBezTo>
                      <a:pt x="31" y="163"/>
                      <a:pt x="28" y="170"/>
                      <a:pt x="28" y="152"/>
                    </a:cubicBezTo>
                    <a:cubicBezTo>
                      <a:pt x="28" y="83"/>
                      <a:pt x="227" y="25"/>
                      <a:pt x="211" y="106"/>
                    </a:cubicBezTo>
                    <a:cubicBezTo>
                      <a:pt x="208" y="123"/>
                      <a:pt x="185" y="145"/>
                      <a:pt x="173" y="154"/>
                    </a:cubicBezTo>
                    <a:cubicBezTo>
                      <a:pt x="134" y="183"/>
                      <a:pt x="102" y="186"/>
                      <a:pt x="36" y="186"/>
                    </a:cubicBezTo>
                    <a:close/>
                    <a:moveTo>
                      <a:pt x="2" y="101"/>
                    </a:moveTo>
                    <a:cubicBezTo>
                      <a:pt x="2" y="165"/>
                      <a:pt x="0" y="245"/>
                      <a:pt x="104" y="245"/>
                    </a:cubicBezTo>
                    <a:cubicBezTo>
                      <a:pt x="171" y="245"/>
                      <a:pt x="248" y="201"/>
                      <a:pt x="248" y="110"/>
                    </a:cubicBezTo>
                    <a:cubicBezTo>
                      <a:pt x="248" y="57"/>
                      <a:pt x="168" y="0"/>
                      <a:pt x="121" y="0"/>
                    </a:cubicBezTo>
                    <a:cubicBezTo>
                      <a:pt x="68" y="0"/>
                      <a:pt x="2" y="49"/>
                      <a:pt x="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5" name="Freeform 24"/>
              <p:cNvSpPr/>
              <p:nvPr/>
            </p:nvSpPr>
            <p:spPr bwMode="auto">
              <a:xfrm>
                <a:off x="4416425" y="2482851"/>
                <a:ext cx="52388" cy="73025"/>
              </a:xfrm>
              <a:custGeom>
                <a:avLst/>
                <a:gdLst>
                  <a:gd name="T0" fmla="*/ 33 w 220"/>
                  <a:gd name="T1" fmla="*/ 132 h 310"/>
                  <a:gd name="T2" fmla="*/ 128 w 220"/>
                  <a:gd name="T3" fmla="*/ 242 h 310"/>
                  <a:gd name="T4" fmla="*/ 50 w 220"/>
                  <a:gd name="T5" fmla="*/ 183 h 310"/>
                  <a:gd name="T6" fmla="*/ 16 w 220"/>
                  <a:gd name="T7" fmla="*/ 183 h 310"/>
                  <a:gd name="T8" fmla="*/ 0 w 220"/>
                  <a:gd name="T9" fmla="*/ 267 h 310"/>
                  <a:gd name="T10" fmla="*/ 110 w 220"/>
                  <a:gd name="T11" fmla="*/ 310 h 310"/>
                  <a:gd name="T12" fmla="*/ 194 w 220"/>
                  <a:gd name="T13" fmla="*/ 250 h 310"/>
                  <a:gd name="T14" fmla="*/ 127 w 220"/>
                  <a:gd name="T15" fmla="*/ 81 h 310"/>
                  <a:gd name="T16" fmla="*/ 177 w 220"/>
                  <a:gd name="T17" fmla="*/ 174 h 310"/>
                  <a:gd name="T18" fmla="*/ 211 w 220"/>
                  <a:gd name="T19" fmla="*/ 174 h 310"/>
                  <a:gd name="T20" fmla="*/ 220 w 220"/>
                  <a:gd name="T21" fmla="*/ 73 h 310"/>
                  <a:gd name="T22" fmla="*/ 66 w 220"/>
                  <a:gd name="T23" fmla="*/ 72 h 310"/>
                  <a:gd name="T24" fmla="*/ 33 w 220"/>
                  <a:gd name="T25" fmla="*/ 13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310">
                    <a:moveTo>
                      <a:pt x="33" y="132"/>
                    </a:moveTo>
                    <a:cubicBezTo>
                      <a:pt x="33" y="182"/>
                      <a:pt x="114" y="205"/>
                      <a:pt x="128" y="242"/>
                    </a:cubicBezTo>
                    <a:cubicBezTo>
                      <a:pt x="149" y="292"/>
                      <a:pt x="50" y="309"/>
                      <a:pt x="50" y="183"/>
                    </a:cubicBezTo>
                    <a:lnTo>
                      <a:pt x="16" y="183"/>
                    </a:lnTo>
                    <a:cubicBezTo>
                      <a:pt x="11" y="207"/>
                      <a:pt x="2" y="240"/>
                      <a:pt x="0" y="267"/>
                    </a:cubicBezTo>
                    <a:cubicBezTo>
                      <a:pt x="27" y="274"/>
                      <a:pt x="96" y="310"/>
                      <a:pt x="110" y="310"/>
                    </a:cubicBezTo>
                    <a:cubicBezTo>
                      <a:pt x="130" y="310"/>
                      <a:pt x="194" y="278"/>
                      <a:pt x="194" y="250"/>
                    </a:cubicBezTo>
                    <a:cubicBezTo>
                      <a:pt x="194" y="125"/>
                      <a:pt x="35" y="142"/>
                      <a:pt x="127" y="81"/>
                    </a:cubicBezTo>
                    <a:cubicBezTo>
                      <a:pt x="165" y="91"/>
                      <a:pt x="176" y="128"/>
                      <a:pt x="177" y="174"/>
                    </a:cubicBezTo>
                    <a:lnTo>
                      <a:pt x="211" y="174"/>
                    </a:lnTo>
                    <a:cubicBezTo>
                      <a:pt x="211" y="125"/>
                      <a:pt x="220" y="115"/>
                      <a:pt x="220" y="73"/>
                    </a:cubicBezTo>
                    <a:cubicBezTo>
                      <a:pt x="155" y="104"/>
                      <a:pt x="141" y="0"/>
                      <a:pt x="66" y="72"/>
                    </a:cubicBezTo>
                    <a:cubicBezTo>
                      <a:pt x="57" y="81"/>
                      <a:pt x="33" y="115"/>
                      <a:pt x="33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6" name="Freeform 25"/>
              <p:cNvSpPr/>
              <p:nvPr/>
            </p:nvSpPr>
            <p:spPr bwMode="auto">
              <a:xfrm>
                <a:off x="4468813" y="2500313"/>
                <a:ext cx="58738" cy="63500"/>
              </a:xfrm>
              <a:custGeom>
                <a:avLst/>
                <a:gdLst>
                  <a:gd name="T0" fmla="*/ 6 w 252"/>
                  <a:gd name="T1" fmla="*/ 101 h 271"/>
                  <a:gd name="T2" fmla="*/ 99 w 252"/>
                  <a:gd name="T3" fmla="*/ 50 h 271"/>
                  <a:gd name="T4" fmla="*/ 74 w 252"/>
                  <a:gd name="T5" fmla="*/ 228 h 271"/>
                  <a:gd name="T6" fmla="*/ 40 w 252"/>
                  <a:gd name="T7" fmla="*/ 228 h 271"/>
                  <a:gd name="T8" fmla="*/ 40 w 252"/>
                  <a:gd name="T9" fmla="*/ 262 h 271"/>
                  <a:gd name="T10" fmla="*/ 175 w 252"/>
                  <a:gd name="T11" fmla="*/ 271 h 271"/>
                  <a:gd name="T12" fmla="*/ 160 w 252"/>
                  <a:gd name="T13" fmla="*/ 59 h 271"/>
                  <a:gd name="T14" fmla="*/ 209 w 252"/>
                  <a:gd name="T15" fmla="*/ 127 h 271"/>
                  <a:gd name="T16" fmla="*/ 243 w 252"/>
                  <a:gd name="T17" fmla="*/ 127 h 271"/>
                  <a:gd name="T18" fmla="*/ 252 w 252"/>
                  <a:gd name="T19" fmla="*/ 42 h 271"/>
                  <a:gd name="T20" fmla="*/ 23 w 252"/>
                  <a:gd name="T21" fmla="*/ 0 h 271"/>
                  <a:gd name="T22" fmla="*/ 6 w 252"/>
                  <a:gd name="T23" fmla="*/ 10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" h="271">
                    <a:moveTo>
                      <a:pt x="6" y="101"/>
                    </a:moveTo>
                    <a:cubicBezTo>
                      <a:pt x="94" y="81"/>
                      <a:pt x="0" y="50"/>
                      <a:pt x="99" y="50"/>
                    </a:cubicBezTo>
                    <a:cubicBezTo>
                      <a:pt x="90" y="92"/>
                      <a:pt x="74" y="181"/>
                      <a:pt x="74" y="228"/>
                    </a:cubicBezTo>
                    <a:lnTo>
                      <a:pt x="40" y="228"/>
                    </a:lnTo>
                    <a:lnTo>
                      <a:pt x="40" y="262"/>
                    </a:lnTo>
                    <a:lnTo>
                      <a:pt x="175" y="271"/>
                    </a:lnTo>
                    <a:cubicBezTo>
                      <a:pt x="136" y="196"/>
                      <a:pt x="149" y="238"/>
                      <a:pt x="160" y="59"/>
                    </a:cubicBezTo>
                    <a:cubicBezTo>
                      <a:pt x="208" y="60"/>
                      <a:pt x="205" y="74"/>
                      <a:pt x="209" y="127"/>
                    </a:cubicBezTo>
                    <a:lnTo>
                      <a:pt x="243" y="127"/>
                    </a:lnTo>
                    <a:lnTo>
                      <a:pt x="252" y="42"/>
                    </a:lnTo>
                    <a:cubicBezTo>
                      <a:pt x="191" y="13"/>
                      <a:pt x="70" y="22"/>
                      <a:pt x="23" y="0"/>
                    </a:cubicBezTo>
                    <a:cubicBezTo>
                      <a:pt x="20" y="41"/>
                      <a:pt x="6" y="53"/>
                      <a:pt x="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Freeform 26"/>
              <p:cNvSpPr/>
              <p:nvPr/>
            </p:nvSpPr>
            <p:spPr bwMode="auto">
              <a:xfrm>
                <a:off x="4119563" y="2219326"/>
                <a:ext cx="63500" cy="47625"/>
              </a:xfrm>
              <a:custGeom>
                <a:avLst/>
                <a:gdLst>
                  <a:gd name="T0" fmla="*/ 93 w 271"/>
                  <a:gd name="T1" fmla="*/ 161 h 204"/>
                  <a:gd name="T2" fmla="*/ 34 w 271"/>
                  <a:gd name="T3" fmla="*/ 136 h 204"/>
                  <a:gd name="T4" fmla="*/ 93 w 271"/>
                  <a:gd name="T5" fmla="*/ 26 h 204"/>
                  <a:gd name="T6" fmla="*/ 0 w 271"/>
                  <a:gd name="T7" fmla="*/ 51 h 204"/>
                  <a:gd name="T8" fmla="*/ 68 w 271"/>
                  <a:gd name="T9" fmla="*/ 204 h 204"/>
                  <a:gd name="T10" fmla="*/ 119 w 271"/>
                  <a:gd name="T11" fmla="*/ 204 h 204"/>
                  <a:gd name="T12" fmla="*/ 169 w 271"/>
                  <a:gd name="T13" fmla="*/ 68 h 204"/>
                  <a:gd name="T14" fmla="*/ 202 w 271"/>
                  <a:gd name="T15" fmla="*/ 41 h 204"/>
                  <a:gd name="T16" fmla="*/ 186 w 271"/>
                  <a:gd name="T17" fmla="*/ 161 h 204"/>
                  <a:gd name="T18" fmla="*/ 271 w 271"/>
                  <a:gd name="T19" fmla="*/ 153 h 204"/>
                  <a:gd name="T20" fmla="*/ 251 w 271"/>
                  <a:gd name="T21" fmla="*/ 71 h 204"/>
                  <a:gd name="T22" fmla="*/ 220 w 271"/>
                  <a:gd name="T23" fmla="*/ 0 h 204"/>
                  <a:gd name="T24" fmla="*/ 127 w 271"/>
                  <a:gd name="T25" fmla="*/ 0 h 204"/>
                  <a:gd name="T26" fmla="*/ 105 w 271"/>
                  <a:gd name="T27" fmla="*/ 71 h 204"/>
                  <a:gd name="T28" fmla="*/ 93 w 271"/>
                  <a:gd name="T29" fmla="*/ 16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1" h="204">
                    <a:moveTo>
                      <a:pt x="93" y="161"/>
                    </a:moveTo>
                    <a:cubicBezTo>
                      <a:pt x="61" y="159"/>
                      <a:pt x="54" y="149"/>
                      <a:pt x="34" y="136"/>
                    </a:cubicBezTo>
                    <a:cubicBezTo>
                      <a:pt x="47" y="82"/>
                      <a:pt x="67" y="65"/>
                      <a:pt x="93" y="26"/>
                    </a:cubicBezTo>
                    <a:cubicBezTo>
                      <a:pt x="69" y="26"/>
                      <a:pt x="0" y="31"/>
                      <a:pt x="0" y="51"/>
                    </a:cubicBezTo>
                    <a:cubicBezTo>
                      <a:pt x="0" y="94"/>
                      <a:pt x="32" y="204"/>
                      <a:pt x="68" y="204"/>
                    </a:cubicBezTo>
                    <a:lnTo>
                      <a:pt x="119" y="204"/>
                    </a:lnTo>
                    <a:cubicBezTo>
                      <a:pt x="134" y="204"/>
                      <a:pt x="191" y="161"/>
                      <a:pt x="169" y="68"/>
                    </a:cubicBezTo>
                    <a:lnTo>
                      <a:pt x="202" y="41"/>
                    </a:lnTo>
                    <a:cubicBezTo>
                      <a:pt x="248" y="109"/>
                      <a:pt x="219" y="100"/>
                      <a:pt x="186" y="161"/>
                    </a:cubicBezTo>
                    <a:cubicBezTo>
                      <a:pt x="231" y="161"/>
                      <a:pt x="238" y="156"/>
                      <a:pt x="271" y="153"/>
                    </a:cubicBezTo>
                    <a:cubicBezTo>
                      <a:pt x="260" y="130"/>
                      <a:pt x="260" y="100"/>
                      <a:pt x="251" y="71"/>
                    </a:cubicBezTo>
                    <a:cubicBezTo>
                      <a:pt x="239" y="31"/>
                      <a:pt x="229" y="38"/>
                      <a:pt x="220" y="0"/>
                    </a:cubicBezTo>
                    <a:lnTo>
                      <a:pt x="127" y="0"/>
                    </a:lnTo>
                    <a:cubicBezTo>
                      <a:pt x="121" y="28"/>
                      <a:pt x="112" y="36"/>
                      <a:pt x="105" y="71"/>
                    </a:cubicBezTo>
                    <a:cubicBezTo>
                      <a:pt x="99" y="102"/>
                      <a:pt x="93" y="132"/>
                      <a:pt x="93" y="1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Freeform 27"/>
              <p:cNvSpPr/>
              <p:nvPr/>
            </p:nvSpPr>
            <p:spPr bwMode="auto">
              <a:xfrm>
                <a:off x="4875213" y="2268538"/>
                <a:ext cx="66675" cy="61913"/>
              </a:xfrm>
              <a:custGeom>
                <a:avLst/>
                <a:gdLst>
                  <a:gd name="T0" fmla="*/ 0 w 288"/>
                  <a:gd name="T1" fmla="*/ 212 h 262"/>
                  <a:gd name="T2" fmla="*/ 85 w 288"/>
                  <a:gd name="T3" fmla="*/ 229 h 262"/>
                  <a:gd name="T4" fmla="*/ 60 w 288"/>
                  <a:gd name="T5" fmla="*/ 144 h 262"/>
                  <a:gd name="T6" fmla="*/ 212 w 288"/>
                  <a:gd name="T7" fmla="*/ 262 h 262"/>
                  <a:gd name="T8" fmla="*/ 246 w 288"/>
                  <a:gd name="T9" fmla="*/ 262 h 262"/>
                  <a:gd name="T10" fmla="*/ 288 w 288"/>
                  <a:gd name="T11" fmla="*/ 135 h 262"/>
                  <a:gd name="T12" fmla="*/ 246 w 288"/>
                  <a:gd name="T13" fmla="*/ 144 h 262"/>
                  <a:gd name="T14" fmla="*/ 85 w 288"/>
                  <a:gd name="T15" fmla="*/ 85 h 262"/>
                  <a:gd name="T16" fmla="*/ 178 w 288"/>
                  <a:gd name="T17" fmla="*/ 25 h 262"/>
                  <a:gd name="T18" fmla="*/ 85 w 288"/>
                  <a:gd name="T19" fmla="*/ 0 h 262"/>
                  <a:gd name="T20" fmla="*/ 0 w 288"/>
                  <a:gd name="T21" fmla="*/ 2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262">
                    <a:moveTo>
                      <a:pt x="0" y="212"/>
                    </a:moveTo>
                    <a:cubicBezTo>
                      <a:pt x="40" y="215"/>
                      <a:pt x="41" y="228"/>
                      <a:pt x="85" y="229"/>
                    </a:cubicBezTo>
                    <a:cubicBezTo>
                      <a:pt x="70" y="200"/>
                      <a:pt x="60" y="189"/>
                      <a:pt x="60" y="144"/>
                    </a:cubicBezTo>
                    <a:cubicBezTo>
                      <a:pt x="215" y="226"/>
                      <a:pt x="232" y="177"/>
                      <a:pt x="212" y="262"/>
                    </a:cubicBezTo>
                    <a:lnTo>
                      <a:pt x="246" y="262"/>
                    </a:lnTo>
                    <a:cubicBezTo>
                      <a:pt x="251" y="203"/>
                      <a:pt x="284" y="187"/>
                      <a:pt x="288" y="135"/>
                    </a:cubicBezTo>
                    <a:cubicBezTo>
                      <a:pt x="255" y="138"/>
                      <a:pt x="268" y="144"/>
                      <a:pt x="246" y="144"/>
                    </a:cubicBezTo>
                    <a:cubicBezTo>
                      <a:pt x="200" y="144"/>
                      <a:pt x="140" y="97"/>
                      <a:pt x="85" y="85"/>
                    </a:cubicBezTo>
                    <a:cubicBezTo>
                      <a:pt x="129" y="19"/>
                      <a:pt x="136" y="104"/>
                      <a:pt x="178" y="25"/>
                    </a:cubicBezTo>
                    <a:cubicBezTo>
                      <a:pt x="142" y="22"/>
                      <a:pt x="119" y="8"/>
                      <a:pt x="85" y="0"/>
                    </a:cubicBezTo>
                    <a:cubicBezTo>
                      <a:pt x="69" y="33"/>
                      <a:pt x="3" y="184"/>
                      <a:pt x="0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Freeform 28"/>
              <p:cNvSpPr/>
              <p:nvPr/>
            </p:nvSpPr>
            <p:spPr bwMode="auto">
              <a:xfrm>
                <a:off x="4840288" y="1944688"/>
                <a:ext cx="66675" cy="44450"/>
              </a:xfrm>
              <a:custGeom>
                <a:avLst/>
                <a:gdLst>
                  <a:gd name="T0" fmla="*/ 82 w 291"/>
                  <a:gd name="T1" fmla="*/ 43 h 187"/>
                  <a:gd name="T2" fmla="*/ 115 w 291"/>
                  <a:gd name="T3" fmla="*/ 102 h 187"/>
                  <a:gd name="T4" fmla="*/ 56 w 291"/>
                  <a:gd name="T5" fmla="*/ 102 h 187"/>
                  <a:gd name="T6" fmla="*/ 22 w 291"/>
                  <a:gd name="T7" fmla="*/ 34 h 187"/>
                  <a:gd name="T8" fmla="*/ 90 w 291"/>
                  <a:gd name="T9" fmla="*/ 161 h 187"/>
                  <a:gd name="T10" fmla="*/ 170 w 291"/>
                  <a:gd name="T11" fmla="*/ 157 h 187"/>
                  <a:gd name="T12" fmla="*/ 234 w 291"/>
                  <a:gd name="T13" fmla="*/ 187 h 187"/>
                  <a:gd name="T14" fmla="*/ 251 w 291"/>
                  <a:gd name="T15" fmla="*/ 144 h 187"/>
                  <a:gd name="T16" fmla="*/ 209 w 291"/>
                  <a:gd name="T17" fmla="*/ 102 h 187"/>
                  <a:gd name="T18" fmla="*/ 257 w 291"/>
                  <a:gd name="T19" fmla="*/ 55 h 187"/>
                  <a:gd name="T20" fmla="*/ 166 w 291"/>
                  <a:gd name="T21" fmla="*/ 0 h 187"/>
                  <a:gd name="T22" fmla="*/ 192 w 291"/>
                  <a:gd name="T23" fmla="*/ 60 h 187"/>
                  <a:gd name="T24" fmla="*/ 149 w 291"/>
                  <a:gd name="T25" fmla="*/ 68 h 187"/>
                  <a:gd name="T26" fmla="*/ 90 w 291"/>
                  <a:gd name="T27" fmla="*/ 0 h 187"/>
                  <a:gd name="T28" fmla="*/ 82 w 291"/>
                  <a:gd name="T29" fmla="*/ 4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1" h="187">
                    <a:moveTo>
                      <a:pt x="82" y="43"/>
                    </a:moveTo>
                    <a:cubicBezTo>
                      <a:pt x="82" y="68"/>
                      <a:pt x="104" y="85"/>
                      <a:pt x="115" y="102"/>
                    </a:cubicBezTo>
                    <a:lnTo>
                      <a:pt x="56" y="102"/>
                    </a:lnTo>
                    <a:cubicBezTo>
                      <a:pt x="56" y="59"/>
                      <a:pt x="56" y="43"/>
                      <a:pt x="22" y="34"/>
                    </a:cubicBezTo>
                    <a:cubicBezTo>
                      <a:pt x="0" y="80"/>
                      <a:pt x="40" y="161"/>
                      <a:pt x="90" y="161"/>
                    </a:cubicBezTo>
                    <a:cubicBezTo>
                      <a:pt x="128" y="161"/>
                      <a:pt x="144" y="148"/>
                      <a:pt x="170" y="157"/>
                    </a:cubicBezTo>
                    <a:cubicBezTo>
                      <a:pt x="198" y="168"/>
                      <a:pt x="183" y="182"/>
                      <a:pt x="234" y="187"/>
                    </a:cubicBezTo>
                    <a:cubicBezTo>
                      <a:pt x="243" y="169"/>
                      <a:pt x="246" y="167"/>
                      <a:pt x="251" y="144"/>
                    </a:cubicBezTo>
                    <a:cubicBezTo>
                      <a:pt x="220" y="103"/>
                      <a:pt x="223" y="155"/>
                      <a:pt x="209" y="102"/>
                    </a:cubicBezTo>
                    <a:cubicBezTo>
                      <a:pt x="268" y="102"/>
                      <a:pt x="291" y="103"/>
                      <a:pt x="257" y="55"/>
                    </a:cubicBezTo>
                    <a:cubicBezTo>
                      <a:pt x="232" y="20"/>
                      <a:pt x="211" y="11"/>
                      <a:pt x="166" y="0"/>
                    </a:cubicBezTo>
                    <a:cubicBezTo>
                      <a:pt x="175" y="38"/>
                      <a:pt x="183" y="28"/>
                      <a:pt x="192" y="60"/>
                    </a:cubicBezTo>
                    <a:cubicBezTo>
                      <a:pt x="158" y="60"/>
                      <a:pt x="172" y="57"/>
                      <a:pt x="149" y="68"/>
                    </a:cubicBezTo>
                    <a:cubicBezTo>
                      <a:pt x="141" y="32"/>
                      <a:pt x="131" y="4"/>
                      <a:pt x="90" y="0"/>
                    </a:cubicBezTo>
                    <a:cubicBezTo>
                      <a:pt x="87" y="34"/>
                      <a:pt x="82" y="21"/>
                      <a:pt x="8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Freeform 29"/>
              <p:cNvSpPr/>
              <p:nvPr/>
            </p:nvSpPr>
            <p:spPr bwMode="auto">
              <a:xfrm>
                <a:off x="4900613" y="2216151"/>
                <a:ext cx="61913" cy="57150"/>
              </a:xfrm>
              <a:custGeom>
                <a:avLst/>
                <a:gdLst>
                  <a:gd name="T0" fmla="*/ 34 w 271"/>
                  <a:gd name="T1" fmla="*/ 102 h 246"/>
                  <a:gd name="T2" fmla="*/ 93 w 271"/>
                  <a:gd name="T3" fmla="*/ 85 h 246"/>
                  <a:gd name="T4" fmla="*/ 110 w 271"/>
                  <a:gd name="T5" fmla="*/ 127 h 246"/>
                  <a:gd name="T6" fmla="*/ 26 w 271"/>
                  <a:gd name="T7" fmla="*/ 110 h 246"/>
                  <a:gd name="T8" fmla="*/ 0 w 271"/>
                  <a:gd name="T9" fmla="*/ 221 h 246"/>
                  <a:gd name="T10" fmla="*/ 212 w 271"/>
                  <a:gd name="T11" fmla="*/ 246 h 246"/>
                  <a:gd name="T12" fmla="*/ 246 w 271"/>
                  <a:gd name="T13" fmla="*/ 246 h 246"/>
                  <a:gd name="T14" fmla="*/ 271 w 271"/>
                  <a:gd name="T15" fmla="*/ 110 h 246"/>
                  <a:gd name="T16" fmla="*/ 121 w 271"/>
                  <a:gd name="T17" fmla="*/ 83 h 246"/>
                  <a:gd name="T18" fmla="*/ 51 w 271"/>
                  <a:gd name="T19" fmla="*/ 0 h 246"/>
                  <a:gd name="T20" fmla="*/ 34 w 271"/>
                  <a:gd name="T21" fmla="*/ 10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" h="246">
                    <a:moveTo>
                      <a:pt x="34" y="102"/>
                    </a:moveTo>
                    <a:cubicBezTo>
                      <a:pt x="57" y="90"/>
                      <a:pt x="59" y="86"/>
                      <a:pt x="93" y="85"/>
                    </a:cubicBezTo>
                    <a:cubicBezTo>
                      <a:pt x="102" y="116"/>
                      <a:pt x="102" y="96"/>
                      <a:pt x="110" y="127"/>
                    </a:cubicBezTo>
                    <a:cubicBezTo>
                      <a:pt x="37" y="134"/>
                      <a:pt x="92" y="155"/>
                      <a:pt x="26" y="110"/>
                    </a:cubicBezTo>
                    <a:cubicBezTo>
                      <a:pt x="8" y="144"/>
                      <a:pt x="0" y="169"/>
                      <a:pt x="0" y="221"/>
                    </a:cubicBezTo>
                    <a:cubicBezTo>
                      <a:pt x="95" y="213"/>
                      <a:pt x="185" y="129"/>
                      <a:pt x="212" y="246"/>
                    </a:cubicBezTo>
                    <a:lnTo>
                      <a:pt x="246" y="246"/>
                    </a:lnTo>
                    <a:cubicBezTo>
                      <a:pt x="246" y="188"/>
                      <a:pt x="270" y="167"/>
                      <a:pt x="271" y="110"/>
                    </a:cubicBezTo>
                    <a:cubicBezTo>
                      <a:pt x="215" y="140"/>
                      <a:pt x="204" y="160"/>
                      <a:pt x="121" y="83"/>
                    </a:cubicBezTo>
                    <a:cubicBezTo>
                      <a:pt x="56" y="24"/>
                      <a:pt x="114" y="6"/>
                      <a:pt x="51" y="0"/>
                    </a:cubicBezTo>
                    <a:cubicBezTo>
                      <a:pt x="48" y="37"/>
                      <a:pt x="35" y="63"/>
                      <a:pt x="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1" name="Freeform 30"/>
              <p:cNvSpPr/>
              <p:nvPr/>
            </p:nvSpPr>
            <p:spPr bwMode="auto">
              <a:xfrm>
                <a:off x="4700588" y="1784351"/>
                <a:ext cx="17463" cy="30163"/>
              </a:xfrm>
              <a:custGeom>
                <a:avLst/>
                <a:gdLst>
                  <a:gd name="T0" fmla="*/ 0 w 76"/>
                  <a:gd name="T1" fmla="*/ 52 h 129"/>
                  <a:gd name="T2" fmla="*/ 59 w 76"/>
                  <a:gd name="T3" fmla="*/ 129 h 129"/>
                  <a:gd name="T4" fmla="*/ 76 w 76"/>
                  <a:gd name="T5" fmla="*/ 95 h 129"/>
                  <a:gd name="T6" fmla="*/ 0 w 76"/>
                  <a:gd name="T7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29">
                    <a:moveTo>
                      <a:pt x="0" y="52"/>
                    </a:moveTo>
                    <a:cubicBezTo>
                      <a:pt x="0" y="115"/>
                      <a:pt x="19" y="109"/>
                      <a:pt x="59" y="129"/>
                    </a:cubicBezTo>
                    <a:cubicBezTo>
                      <a:pt x="61" y="125"/>
                      <a:pt x="76" y="96"/>
                      <a:pt x="76" y="95"/>
                    </a:cubicBezTo>
                    <a:cubicBezTo>
                      <a:pt x="76" y="57"/>
                      <a:pt x="0" y="0"/>
                      <a:pt x="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2" name="Freeform 31"/>
              <p:cNvSpPr/>
              <p:nvPr/>
            </p:nvSpPr>
            <p:spPr bwMode="auto">
              <a:xfrm>
                <a:off x="4854575" y="2428876"/>
                <a:ext cx="3175" cy="1588"/>
              </a:xfrm>
              <a:custGeom>
                <a:avLst/>
                <a:gdLst>
                  <a:gd name="T0" fmla="*/ 0 w 8"/>
                  <a:gd name="T1" fmla="*/ 10 h 10"/>
                  <a:gd name="T2" fmla="*/ 8 w 8"/>
                  <a:gd name="T3" fmla="*/ 10 h 10"/>
                  <a:gd name="T4" fmla="*/ 1 w 8"/>
                  <a:gd name="T5" fmla="*/ 0 h 10"/>
                  <a:gd name="T6" fmla="*/ 0 w 8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8" y="10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3" name="Freeform 38"/>
              <p:cNvSpPr/>
              <p:nvPr/>
            </p:nvSpPr>
            <p:spPr bwMode="auto">
              <a:xfrm>
                <a:off x="4529138" y="2244726"/>
                <a:ext cx="14288" cy="31750"/>
              </a:xfrm>
              <a:custGeom>
                <a:avLst/>
                <a:gdLst>
                  <a:gd name="T0" fmla="*/ 6 w 58"/>
                  <a:gd name="T1" fmla="*/ 7 h 134"/>
                  <a:gd name="T2" fmla="*/ 57 w 58"/>
                  <a:gd name="T3" fmla="*/ 134 h 134"/>
                  <a:gd name="T4" fmla="*/ 43 w 58"/>
                  <a:gd name="T5" fmla="*/ 0 h 134"/>
                  <a:gd name="T6" fmla="*/ 6 w 58"/>
                  <a:gd name="T7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34">
                    <a:moveTo>
                      <a:pt x="6" y="7"/>
                    </a:moveTo>
                    <a:cubicBezTo>
                      <a:pt x="2" y="72"/>
                      <a:pt x="0" y="116"/>
                      <a:pt x="57" y="134"/>
                    </a:cubicBezTo>
                    <a:cubicBezTo>
                      <a:pt x="58" y="85"/>
                      <a:pt x="57" y="40"/>
                      <a:pt x="43" y="0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52" name="箭头: V 形 151"/>
          <p:cNvSpPr/>
          <p:nvPr userDrawn="1"/>
        </p:nvSpPr>
        <p:spPr>
          <a:xfrm rot="10800000">
            <a:off x="11826240" y="275373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箭头: V 形 152"/>
          <p:cNvSpPr/>
          <p:nvPr userDrawn="1"/>
        </p:nvSpPr>
        <p:spPr>
          <a:xfrm rot="10800000">
            <a:off x="11303905" y="26601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箭头: V 形 153"/>
          <p:cNvSpPr/>
          <p:nvPr userDrawn="1"/>
        </p:nvSpPr>
        <p:spPr>
          <a:xfrm rot="10800000">
            <a:off x="10781570" y="27120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: 圆角 15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69654"/>
            <a:ext cx="10515600" cy="510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8" name="图片 7" descr="徽标&#10;&#10;描述已自动生成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" y="273226"/>
            <a:ext cx="1345533" cy="567204"/>
          </a:xfrm>
          <a:prstGeom prst="rect">
            <a:avLst/>
          </a:prstGeom>
        </p:spPr>
      </p:pic>
      <p:sp>
        <p:nvSpPr>
          <p:cNvPr id="50" name="文本框 49"/>
          <p:cNvSpPr txBox="1"/>
          <p:nvPr userDrawn="1"/>
        </p:nvSpPr>
        <p:spPr>
          <a:xfrm>
            <a:off x="645615" y="6369635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含弘光大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51" name="组合 50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3" name="组合 112"/>
          <p:cNvGrpSpPr/>
          <p:nvPr userDrawn="1"/>
        </p:nvGrpSpPr>
        <p:grpSpPr>
          <a:xfrm>
            <a:off x="9410210" y="6294537"/>
            <a:ext cx="2131780" cy="486576"/>
            <a:chOff x="335077" y="270942"/>
            <a:chExt cx="1827552" cy="417136"/>
          </a:xfrm>
          <a:solidFill>
            <a:schemeClr val="accent1"/>
          </a:solidFill>
          <a:effectLst>
            <a:glow rad="101600">
              <a:schemeClr val="bg1">
                <a:alpha val="60000"/>
              </a:schemeClr>
            </a:glow>
          </a:effectLst>
        </p:grpSpPr>
        <p:grpSp>
          <p:nvGrpSpPr>
            <p:cNvPr id="114" name="组合 113"/>
            <p:cNvGrpSpPr/>
            <p:nvPr/>
          </p:nvGrpSpPr>
          <p:grpSpPr>
            <a:xfrm>
              <a:off x="831799" y="288037"/>
              <a:ext cx="1330830" cy="363588"/>
              <a:chOff x="5402262" y="5211762"/>
              <a:chExt cx="3059113" cy="835761"/>
            </a:xfrm>
            <a:grpFill/>
          </p:grpSpPr>
          <p:sp>
            <p:nvSpPr>
              <p:cNvPr id="144" name="Freeform 32"/>
              <p:cNvSpPr>
                <a:spLocks noEditPoints="1"/>
              </p:cNvSpPr>
              <p:nvPr/>
            </p:nvSpPr>
            <p:spPr bwMode="auto">
              <a:xfrm>
                <a:off x="5402262" y="5347186"/>
                <a:ext cx="814480" cy="570716"/>
              </a:xfrm>
              <a:custGeom>
                <a:avLst/>
                <a:gdLst>
                  <a:gd name="T0" fmla="*/ 1607 w 2875"/>
                  <a:gd name="T1" fmla="*/ 1769 h 2008"/>
                  <a:gd name="T2" fmla="*/ 1683 w 2875"/>
                  <a:gd name="T3" fmla="*/ 1769 h 2008"/>
                  <a:gd name="T4" fmla="*/ 1494 w 2875"/>
                  <a:gd name="T5" fmla="*/ 1579 h 2008"/>
                  <a:gd name="T6" fmla="*/ 1223 w 2875"/>
                  <a:gd name="T7" fmla="*/ 1628 h 2008"/>
                  <a:gd name="T8" fmla="*/ 1178 w 2875"/>
                  <a:gd name="T9" fmla="*/ 1615 h 2008"/>
                  <a:gd name="T10" fmla="*/ 1065 w 2875"/>
                  <a:gd name="T11" fmla="*/ 1371 h 2008"/>
                  <a:gd name="T12" fmla="*/ 1454 w 2875"/>
                  <a:gd name="T13" fmla="*/ 1219 h 2008"/>
                  <a:gd name="T14" fmla="*/ 1537 w 2875"/>
                  <a:gd name="T15" fmla="*/ 1242 h 2008"/>
                  <a:gd name="T16" fmla="*/ 1480 w 2875"/>
                  <a:gd name="T17" fmla="*/ 1524 h 2008"/>
                  <a:gd name="T18" fmla="*/ 1734 w 2875"/>
                  <a:gd name="T19" fmla="*/ 1515 h 2008"/>
                  <a:gd name="T20" fmla="*/ 1824 w 2875"/>
                  <a:gd name="T21" fmla="*/ 1300 h 2008"/>
                  <a:gd name="T22" fmla="*/ 2079 w 2875"/>
                  <a:gd name="T23" fmla="*/ 946 h 2008"/>
                  <a:gd name="T24" fmla="*/ 2340 w 2875"/>
                  <a:gd name="T25" fmla="*/ 1258 h 2008"/>
                  <a:gd name="T26" fmla="*/ 2055 w 2875"/>
                  <a:gd name="T27" fmla="*/ 1396 h 2008"/>
                  <a:gd name="T28" fmla="*/ 1497 w 2875"/>
                  <a:gd name="T29" fmla="*/ 643 h 2008"/>
                  <a:gd name="T30" fmla="*/ 1494 w 2875"/>
                  <a:gd name="T31" fmla="*/ 722 h 2008"/>
                  <a:gd name="T32" fmla="*/ 1336 w 2875"/>
                  <a:gd name="T33" fmla="*/ 279 h 2008"/>
                  <a:gd name="T34" fmla="*/ 844 w 2875"/>
                  <a:gd name="T35" fmla="*/ 337 h 2008"/>
                  <a:gd name="T36" fmla="*/ 752 w 2875"/>
                  <a:gd name="T37" fmla="*/ 499 h 2008"/>
                  <a:gd name="T38" fmla="*/ 1074 w 2875"/>
                  <a:gd name="T39" fmla="*/ 559 h 2008"/>
                  <a:gd name="T40" fmla="*/ 1074 w 2875"/>
                  <a:gd name="T41" fmla="*/ 855 h 2008"/>
                  <a:gd name="T42" fmla="*/ 625 w 2875"/>
                  <a:gd name="T43" fmla="*/ 1219 h 2008"/>
                  <a:gd name="T44" fmla="*/ 447 w 2875"/>
                  <a:gd name="T45" fmla="*/ 1058 h 2008"/>
                  <a:gd name="T46" fmla="*/ 532 w 2875"/>
                  <a:gd name="T47" fmla="*/ 830 h 2008"/>
                  <a:gd name="T48" fmla="*/ 107 w 2875"/>
                  <a:gd name="T49" fmla="*/ 1057 h 2008"/>
                  <a:gd name="T50" fmla="*/ 455 w 2875"/>
                  <a:gd name="T51" fmla="*/ 1786 h 2008"/>
                  <a:gd name="T52" fmla="*/ 665 w 2875"/>
                  <a:gd name="T53" fmla="*/ 1941 h 2008"/>
                  <a:gd name="T54" fmla="*/ 988 w 2875"/>
                  <a:gd name="T55" fmla="*/ 1988 h 2008"/>
                  <a:gd name="T56" fmla="*/ 1124 w 2875"/>
                  <a:gd name="T57" fmla="*/ 1963 h 2008"/>
                  <a:gd name="T58" fmla="*/ 1162 w 2875"/>
                  <a:gd name="T59" fmla="*/ 1951 h 2008"/>
                  <a:gd name="T60" fmla="*/ 1404 w 2875"/>
                  <a:gd name="T61" fmla="*/ 1914 h 2008"/>
                  <a:gd name="T62" fmla="*/ 1672 w 2875"/>
                  <a:gd name="T63" fmla="*/ 1902 h 2008"/>
                  <a:gd name="T64" fmla="*/ 2014 w 2875"/>
                  <a:gd name="T65" fmla="*/ 1888 h 2008"/>
                  <a:gd name="T66" fmla="*/ 1987 w 2875"/>
                  <a:gd name="T67" fmla="*/ 1668 h 2008"/>
                  <a:gd name="T68" fmla="*/ 1986 w 2875"/>
                  <a:gd name="T69" fmla="*/ 1607 h 2008"/>
                  <a:gd name="T70" fmla="*/ 2307 w 2875"/>
                  <a:gd name="T71" fmla="*/ 1488 h 2008"/>
                  <a:gd name="T72" fmla="*/ 2774 w 2875"/>
                  <a:gd name="T73" fmla="*/ 1000 h 2008"/>
                  <a:gd name="T74" fmla="*/ 2594 w 2875"/>
                  <a:gd name="T75" fmla="*/ 833 h 2008"/>
                  <a:gd name="T76" fmla="*/ 2394 w 2875"/>
                  <a:gd name="T77" fmla="*/ 728 h 2008"/>
                  <a:gd name="T78" fmla="*/ 2038 w 2875"/>
                  <a:gd name="T79" fmla="*/ 737 h 2008"/>
                  <a:gd name="T80" fmla="*/ 2116 w 2875"/>
                  <a:gd name="T81" fmla="*/ 560 h 2008"/>
                  <a:gd name="T82" fmla="*/ 2380 w 2875"/>
                  <a:gd name="T83" fmla="*/ 358 h 2008"/>
                  <a:gd name="T84" fmla="*/ 2359 w 2875"/>
                  <a:gd name="T85" fmla="*/ 103 h 2008"/>
                  <a:gd name="T86" fmla="*/ 1756 w 2875"/>
                  <a:gd name="T87" fmla="*/ 166 h 2008"/>
                  <a:gd name="T88" fmla="*/ 1403 w 2875"/>
                  <a:gd name="T89" fmla="*/ 29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5" h="2008">
                    <a:moveTo>
                      <a:pt x="1683" y="1769"/>
                    </a:moveTo>
                    <a:lnTo>
                      <a:pt x="1607" y="1769"/>
                    </a:lnTo>
                    <a:cubicBezTo>
                      <a:pt x="1613" y="1747"/>
                      <a:pt x="1619" y="1739"/>
                      <a:pt x="1642" y="1737"/>
                    </a:cubicBezTo>
                    <a:cubicBezTo>
                      <a:pt x="1670" y="1735"/>
                      <a:pt x="1673" y="1751"/>
                      <a:pt x="1683" y="1769"/>
                    </a:cubicBezTo>
                    <a:close/>
                    <a:moveTo>
                      <a:pt x="1480" y="1524"/>
                    </a:moveTo>
                    <a:cubicBezTo>
                      <a:pt x="1480" y="1558"/>
                      <a:pt x="1482" y="1552"/>
                      <a:pt x="1494" y="1579"/>
                    </a:cubicBezTo>
                    <a:cubicBezTo>
                      <a:pt x="1507" y="1611"/>
                      <a:pt x="1537" y="1644"/>
                      <a:pt x="1426" y="1656"/>
                    </a:cubicBezTo>
                    <a:cubicBezTo>
                      <a:pt x="1391" y="1660"/>
                      <a:pt x="1255" y="1641"/>
                      <a:pt x="1223" y="1628"/>
                    </a:cubicBezTo>
                    <a:cubicBezTo>
                      <a:pt x="1221" y="1627"/>
                      <a:pt x="1219" y="1626"/>
                      <a:pt x="1218" y="1626"/>
                    </a:cubicBezTo>
                    <a:lnTo>
                      <a:pt x="1178" y="1615"/>
                    </a:lnTo>
                    <a:cubicBezTo>
                      <a:pt x="1146" y="1606"/>
                      <a:pt x="939" y="1503"/>
                      <a:pt x="985" y="1419"/>
                    </a:cubicBezTo>
                    <a:cubicBezTo>
                      <a:pt x="1003" y="1386"/>
                      <a:pt x="1023" y="1375"/>
                      <a:pt x="1065" y="1371"/>
                    </a:cubicBezTo>
                    <a:cubicBezTo>
                      <a:pt x="1070" y="1389"/>
                      <a:pt x="1133" y="1549"/>
                      <a:pt x="1209" y="1549"/>
                    </a:cubicBezTo>
                    <a:cubicBezTo>
                      <a:pt x="1343" y="1549"/>
                      <a:pt x="1431" y="1255"/>
                      <a:pt x="1454" y="1219"/>
                    </a:cubicBezTo>
                    <a:cubicBezTo>
                      <a:pt x="1478" y="1182"/>
                      <a:pt x="1506" y="1136"/>
                      <a:pt x="1565" y="1134"/>
                    </a:cubicBezTo>
                    <a:cubicBezTo>
                      <a:pt x="1565" y="1223"/>
                      <a:pt x="1557" y="1194"/>
                      <a:pt x="1537" y="1242"/>
                    </a:cubicBezTo>
                    <a:lnTo>
                      <a:pt x="1514" y="1329"/>
                    </a:lnTo>
                    <a:cubicBezTo>
                      <a:pt x="1506" y="1444"/>
                      <a:pt x="1480" y="1483"/>
                      <a:pt x="1480" y="1524"/>
                    </a:cubicBezTo>
                    <a:close/>
                    <a:moveTo>
                      <a:pt x="1768" y="1541"/>
                    </a:moveTo>
                    <a:cubicBezTo>
                      <a:pt x="1760" y="1510"/>
                      <a:pt x="1767" y="1518"/>
                      <a:pt x="1734" y="1515"/>
                    </a:cubicBezTo>
                    <a:cubicBezTo>
                      <a:pt x="1736" y="1450"/>
                      <a:pt x="1756" y="1449"/>
                      <a:pt x="1779" y="1408"/>
                    </a:cubicBezTo>
                    <a:cubicBezTo>
                      <a:pt x="1800" y="1371"/>
                      <a:pt x="1800" y="1336"/>
                      <a:pt x="1824" y="1300"/>
                    </a:cubicBezTo>
                    <a:cubicBezTo>
                      <a:pt x="1910" y="1168"/>
                      <a:pt x="1857" y="1222"/>
                      <a:pt x="1920" y="1092"/>
                    </a:cubicBezTo>
                    <a:cubicBezTo>
                      <a:pt x="1959" y="1013"/>
                      <a:pt x="1998" y="965"/>
                      <a:pt x="2079" y="946"/>
                    </a:cubicBezTo>
                    <a:cubicBezTo>
                      <a:pt x="2213" y="915"/>
                      <a:pt x="2535" y="852"/>
                      <a:pt x="2582" y="1031"/>
                    </a:cubicBezTo>
                    <a:cubicBezTo>
                      <a:pt x="2615" y="1155"/>
                      <a:pt x="2436" y="1229"/>
                      <a:pt x="2340" y="1258"/>
                    </a:cubicBezTo>
                    <a:cubicBezTo>
                      <a:pt x="2296" y="1271"/>
                      <a:pt x="2250" y="1314"/>
                      <a:pt x="2203" y="1333"/>
                    </a:cubicBezTo>
                    <a:cubicBezTo>
                      <a:pt x="2136" y="1360"/>
                      <a:pt x="2187" y="1351"/>
                      <a:pt x="2055" y="1396"/>
                    </a:cubicBezTo>
                    <a:cubicBezTo>
                      <a:pt x="1823" y="1474"/>
                      <a:pt x="1945" y="1422"/>
                      <a:pt x="1768" y="1541"/>
                    </a:cubicBezTo>
                    <a:close/>
                    <a:moveTo>
                      <a:pt x="1497" y="643"/>
                    </a:moveTo>
                    <a:cubicBezTo>
                      <a:pt x="1581" y="643"/>
                      <a:pt x="1701" y="635"/>
                      <a:pt x="1654" y="800"/>
                    </a:cubicBezTo>
                    <a:cubicBezTo>
                      <a:pt x="1625" y="904"/>
                      <a:pt x="1529" y="865"/>
                      <a:pt x="1494" y="722"/>
                    </a:cubicBezTo>
                    <a:cubicBezTo>
                      <a:pt x="1486" y="686"/>
                      <a:pt x="1496" y="684"/>
                      <a:pt x="1497" y="643"/>
                    </a:cubicBezTo>
                    <a:close/>
                    <a:moveTo>
                      <a:pt x="1336" y="279"/>
                    </a:moveTo>
                    <a:cubicBezTo>
                      <a:pt x="1171" y="279"/>
                      <a:pt x="1108" y="288"/>
                      <a:pt x="955" y="296"/>
                    </a:cubicBezTo>
                    <a:cubicBezTo>
                      <a:pt x="904" y="299"/>
                      <a:pt x="875" y="313"/>
                      <a:pt x="844" y="337"/>
                    </a:cubicBezTo>
                    <a:cubicBezTo>
                      <a:pt x="821" y="355"/>
                      <a:pt x="779" y="391"/>
                      <a:pt x="752" y="398"/>
                    </a:cubicBezTo>
                    <a:lnTo>
                      <a:pt x="752" y="499"/>
                    </a:lnTo>
                    <a:lnTo>
                      <a:pt x="870" y="508"/>
                    </a:lnTo>
                    <a:cubicBezTo>
                      <a:pt x="933" y="511"/>
                      <a:pt x="1023" y="527"/>
                      <a:pt x="1074" y="559"/>
                    </a:cubicBezTo>
                    <a:cubicBezTo>
                      <a:pt x="1093" y="571"/>
                      <a:pt x="1124" y="606"/>
                      <a:pt x="1124" y="635"/>
                    </a:cubicBezTo>
                    <a:cubicBezTo>
                      <a:pt x="1124" y="663"/>
                      <a:pt x="1073" y="719"/>
                      <a:pt x="1074" y="855"/>
                    </a:cubicBezTo>
                    <a:cubicBezTo>
                      <a:pt x="1074" y="992"/>
                      <a:pt x="1087" y="994"/>
                      <a:pt x="992" y="1044"/>
                    </a:cubicBezTo>
                    <a:cubicBezTo>
                      <a:pt x="916" y="1084"/>
                      <a:pt x="685" y="1219"/>
                      <a:pt x="625" y="1219"/>
                    </a:cubicBezTo>
                    <a:cubicBezTo>
                      <a:pt x="550" y="1219"/>
                      <a:pt x="606" y="1220"/>
                      <a:pt x="526" y="1141"/>
                    </a:cubicBezTo>
                    <a:cubicBezTo>
                      <a:pt x="497" y="1113"/>
                      <a:pt x="468" y="1090"/>
                      <a:pt x="447" y="1058"/>
                    </a:cubicBezTo>
                    <a:cubicBezTo>
                      <a:pt x="497" y="954"/>
                      <a:pt x="540" y="981"/>
                      <a:pt x="540" y="906"/>
                    </a:cubicBezTo>
                    <a:cubicBezTo>
                      <a:pt x="540" y="863"/>
                      <a:pt x="533" y="868"/>
                      <a:pt x="532" y="830"/>
                    </a:cubicBezTo>
                    <a:cubicBezTo>
                      <a:pt x="337" y="830"/>
                      <a:pt x="355" y="820"/>
                      <a:pt x="184" y="956"/>
                    </a:cubicBezTo>
                    <a:lnTo>
                      <a:pt x="107" y="1057"/>
                    </a:lnTo>
                    <a:cubicBezTo>
                      <a:pt x="0" y="1252"/>
                      <a:pt x="145" y="1411"/>
                      <a:pt x="268" y="1576"/>
                    </a:cubicBezTo>
                    <a:cubicBezTo>
                      <a:pt x="303" y="1623"/>
                      <a:pt x="418" y="1759"/>
                      <a:pt x="455" y="1786"/>
                    </a:cubicBezTo>
                    <a:cubicBezTo>
                      <a:pt x="495" y="1816"/>
                      <a:pt x="529" y="1843"/>
                      <a:pt x="571" y="1875"/>
                    </a:cubicBezTo>
                    <a:lnTo>
                      <a:pt x="665" y="1941"/>
                    </a:lnTo>
                    <a:cubicBezTo>
                      <a:pt x="709" y="1971"/>
                      <a:pt x="734" y="1969"/>
                      <a:pt x="764" y="1978"/>
                    </a:cubicBezTo>
                    <a:cubicBezTo>
                      <a:pt x="843" y="2001"/>
                      <a:pt x="879" y="2008"/>
                      <a:pt x="988" y="1988"/>
                    </a:cubicBezTo>
                    <a:cubicBezTo>
                      <a:pt x="1024" y="1981"/>
                      <a:pt x="997" y="1977"/>
                      <a:pt x="1040" y="1973"/>
                    </a:cubicBezTo>
                    <a:cubicBezTo>
                      <a:pt x="1087" y="1968"/>
                      <a:pt x="1074" y="1982"/>
                      <a:pt x="1124" y="1963"/>
                    </a:cubicBezTo>
                    <a:cubicBezTo>
                      <a:pt x="1126" y="1962"/>
                      <a:pt x="1124" y="1962"/>
                      <a:pt x="1142" y="1956"/>
                    </a:cubicBezTo>
                    <a:cubicBezTo>
                      <a:pt x="1143" y="1956"/>
                      <a:pt x="1162" y="1951"/>
                      <a:pt x="1162" y="1951"/>
                    </a:cubicBezTo>
                    <a:lnTo>
                      <a:pt x="1263" y="1925"/>
                    </a:lnTo>
                    <a:cubicBezTo>
                      <a:pt x="1339" y="1903"/>
                      <a:pt x="1309" y="1915"/>
                      <a:pt x="1404" y="1914"/>
                    </a:cubicBezTo>
                    <a:cubicBezTo>
                      <a:pt x="1448" y="1913"/>
                      <a:pt x="1451" y="1907"/>
                      <a:pt x="1489" y="1905"/>
                    </a:cubicBezTo>
                    <a:cubicBezTo>
                      <a:pt x="1549" y="1902"/>
                      <a:pt x="1613" y="1911"/>
                      <a:pt x="1672" y="1902"/>
                    </a:cubicBezTo>
                    <a:cubicBezTo>
                      <a:pt x="1839" y="1874"/>
                      <a:pt x="1760" y="1874"/>
                      <a:pt x="1921" y="1887"/>
                    </a:cubicBezTo>
                    <a:cubicBezTo>
                      <a:pt x="1951" y="1890"/>
                      <a:pt x="1984" y="1886"/>
                      <a:pt x="2014" y="1888"/>
                    </a:cubicBezTo>
                    <a:cubicBezTo>
                      <a:pt x="2181" y="1897"/>
                      <a:pt x="2334" y="1970"/>
                      <a:pt x="2267" y="1685"/>
                    </a:cubicBezTo>
                    <a:cubicBezTo>
                      <a:pt x="2134" y="1685"/>
                      <a:pt x="2220" y="1648"/>
                      <a:pt x="1987" y="1668"/>
                    </a:cubicBezTo>
                    <a:cubicBezTo>
                      <a:pt x="1935" y="1672"/>
                      <a:pt x="1932" y="1663"/>
                      <a:pt x="1912" y="1634"/>
                    </a:cubicBezTo>
                    <a:cubicBezTo>
                      <a:pt x="1948" y="1617"/>
                      <a:pt x="1934" y="1639"/>
                      <a:pt x="1986" y="1607"/>
                    </a:cubicBezTo>
                    <a:cubicBezTo>
                      <a:pt x="1992" y="1603"/>
                      <a:pt x="2001" y="1598"/>
                      <a:pt x="2008" y="1594"/>
                    </a:cubicBezTo>
                    <a:cubicBezTo>
                      <a:pt x="2048" y="1573"/>
                      <a:pt x="2216" y="1527"/>
                      <a:pt x="2307" y="1488"/>
                    </a:cubicBezTo>
                    <a:cubicBezTo>
                      <a:pt x="2384" y="1455"/>
                      <a:pt x="2600" y="1349"/>
                      <a:pt x="2659" y="1289"/>
                    </a:cubicBezTo>
                    <a:cubicBezTo>
                      <a:pt x="2716" y="1230"/>
                      <a:pt x="2875" y="1156"/>
                      <a:pt x="2774" y="1000"/>
                    </a:cubicBezTo>
                    <a:cubicBezTo>
                      <a:pt x="2730" y="932"/>
                      <a:pt x="2781" y="926"/>
                      <a:pt x="2667" y="895"/>
                    </a:cubicBezTo>
                    <a:cubicBezTo>
                      <a:pt x="2627" y="884"/>
                      <a:pt x="2620" y="864"/>
                      <a:pt x="2594" y="833"/>
                    </a:cubicBezTo>
                    <a:cubicBezTo>
                      <a:pt x="2566" y="798"/>
                      <a:pt x="2540" y="805"/>
                      <a:pt x="2512" y="780"/>
                    </a:cubicBezTo>
                    <a:cubicBezTo>
                      <a:pt x="2467" y="742"/>
                      <a:pt x="2503" y="728"/>
                      <a:pt x="2394" y="728"/>
                    </a:cubicBezTo>
                    <a:cubicBezTo>
                      <a:pt x="2319" y="728"/>
                      <a:pt x="2223" y="729"/>
                      <a:pt x="2153" y="740"/>
                    </a:cubicBezTo>
                    <a:cubicBezTo>
                      <a:pt x="2117" y="745"/>
                      <a:pt x="2066" y="751"/>
                      <a:pt x="2038" y="737"/>
                    </a:cubicBezTo>
                    <a:cubicBezTo>
                      <a:pt x="2015" y="725"/>
                      <a:pt x="1988" y="682"/>
                      <a:pt x="1988" y="635"/>
                    </a:cubicBezTo>
                    <a:cubicBezTo>
                      <a:pt x="1988" y="602"/>
                      <a:pt x="2089" y="571"/>
                      <a:pt x="2116" y="560"/>
                    </a:cubicBezTo>
                    <a:cubicBezTo>
                      <a:pt x="2173" y="537"/>
                      <a:pt x="2210" y="519"/>
                      <a:pt x="2259" y="491"/>
                    </a:cubicBezTo>
                    <a:cubicBezTo>
                      <a:pt x="2310" y="460"/>
                      <a:pt x="2356" y="413"/>
                      <a:pt x="2380" y="358"/>
                    </a:cubicBezTo>
                    <a:lnTo>
                      <a:pt x="2394" y="321"/>
                    </a:lnTo>
                    <a:cubicBezTo>
                      <a:pt x="2428" y="246"/>
                      <a:pt x="2439" y="184"/>
                      <a:pt x="2359" y="103"/>
                    </a:cubicBezTo>
                    <a:cubicBezTo>
                      <a:pt x="2257" y="0"/>
                      <a:pt x="2097" y="47"/>
                      <a:pt x="1968" y="90"/>
                    </a:cubicBezTo>
                    <a:cubicBezTo>
                      <a:pt x="1881" y="119"/>
                      <a:pt x="1887" y="128"/>
                      <a:pt x="1756" y="166"/>
                    </a:cubicBezTo>
                    <a:cubicBezTo>
                      <a:pt x="1626" y="205"/>
                      <a:pt x="1575" y="246"/>
                      <a:pt x="1452" y="294"/>
                    </a:cubicBezTo>
                    <a:cubicBezTo>
                      <a:pt x="1422" y="306"/>
                      <a:pt x="1436" y="301"/>
                      <a:pt x="1403" y="290"/>
                    </a:cubicBezTo>
                    <a:cubicBezTo>
                      <a:pt x="1377" y="282"/>
                      <a:pt x="1367" y="279"/>
                      <a:pt x="1336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5" name="Freeform 33"/>
              <p:cNvSpPr>
                <a:spLocks noEditPoints="1"/>
              </p:cNvSpPr>
              <p:nvPr/>
            </p:nvSpPr>
            <p:spPr bwMode="auto">
              <a:xfrm>
                <a:off x="6270909" y="5256259"/>
                <a:ext cx="650035" cy="791264"/>
              </a:xfrm>
              <a:custGeom>
                <a:avLst/>
                <a:gdLst>
                  <a:gd name="T0" fmla="*/ 943 w 2302"/>
                  <a:gd name="T1" fmla="*/ 2093 h 2775"/>
                  <a:gd name="T2" fmla="*/ 935 w 2302"/>
                  <a:gd name="T3" fmla="*/ 1957 h 2775"/>
                  <a:gd name="T4" fmla="*/ 1214 w 2302"/>
                  <a:gd name="T5" fmla="*/ 1898 h 2775"/>
                  <a:gd name="T6" fmla="*/ 1250 w 2302"/>
                  <a:gd name="T7" fmla="*/ 1993 h 2775"/>
                  <a:gd name="T8" fmla="*/ 923 w 2302"/>
                  <a:gd name="T9" fmla="*/ 1327 h 2775"/>
                  <a:gd name="T10" fmla="*/ 1019 w 2302"/>
                  <a:gd name="T11" fmla="*/ 1246 h 2775"/>
                  <a:gd name="T12" fmla="*/ 1517 w 2302"/>
                  <a:gd name="T13" fmla="*/ 1067 h 2775"/>
                  <a:gd name="T14" fmla="*/ 2022 w 2302"/>
                  <a:gd name="T15" fmla="*/ 1529 h 2775"/>
                  <a:gd name="T16" fmla="*/ 1975 w 2302"/>
                  <a:gd name="T17" fmla="*/ 1651 h 2775"/>
                  <a:gd name="T18" fmla="*/ 1638 w 2302"/>
                  <a:gd name="T19" fmla="*/ 2178 h 2775"/>
                  <a:gd name="T20" fmla="*/ 1392 w 2302"/>
                  <a:gd name="T21" fmla="*/ 1830 h 2775"/>
                  <a:gd name="T22" fmla="*/ 1392 w 2302"/>
                  <a:gd name="T23" fmla="*/ 1551 h 2775"/>
                  <a:gd name="T24" fmla="*/ 1534 w 2302"/>
                  <a:gd name="T25" fmla="*/ 1282 h 2775"/>
                  <a:gd name="T26" fmla="*/ 1211 w 2302"/>
                  <a:gd name="T27" fmla="*/ 1293 h 2775"/>
                  <a:gd name="T28" fmla="*/ 893 w 2302"/>
                  <a:gd name="T29" fmla="*/ 1466 h 2775"/>
                  <a:gd name="T30" fmla="*/ 1488 w 2302"/>
                  <a:gd name="T31" fmla="*/ 301 h 2775"/>
                  <a:gd name="T32" fmla="*/ 1307 w 2302"/>
                  <a:gd name="T33" fmla="*/ 391 h 2775"/>
                  <a:gd name="T34" fmla="*/ 1198 w 2302"/>
                  <a:gd name="T35" fmla="*/ 53 h 2775"/>
                  <a:gd name="T36" fmla="*/ 1169 w 2302"/>
                  <a:gd name="T37" fmla="*/ 75 h 2775"/>
                  <a:gd name="T38" fmla="*/ 989 w 2302"/>
                  <a:gd name="T39" fmla="*/ 420 h 2775"/>
                  <a:gd name="T40" fmla="*/ 571 w 2302"/>
                  <a:gd name="T41" fmla="*/ 603 h 2775"/>
                  <a:gd name="T42" fmla="*/ 696 w 2302"/>
                  <a:gd name="T43" fmla="*/ 800 h 2775"/>
                  <a:gd name="T44" fmla="*/ 901 w 2302"/>
                  <a:gd name="T45" fmla="*/ 1043 h 2775"/>
                  <a:gd name="T46" fmla="*/ 359 w 2302"/>
                  <a:gd name="T47" fmla="*/ 1111 h 2775"/>
                  <a:gd name="T48" fmla="*/ 80 w 2302"/>
                  <a:gd name="T49" fmla="*/ 1381 h 2775"/>
                  <a:gd name="T50" fmla="*/ 26 w 2302"/>
                  <a:gd name="T51" fmla="*/ 1834 h 2775"/>
                  <a:gd name="T52" fmla="*/ 317 w 2302"/>
                  <a:gd name="T53" fmla="*/ 2203 h 2775"/>
                  <a:gd name="T54" fmla="*/ 545 w 2302"/>
                  <a:gd name="T55" fmla="*/ 1839 h 2775"/>
                  <a:gd name="T56" fmla="*/ 684 w 2302"/>
                  <a:gd name="T57" fmla="*/ 1452 h 2775"/>
                  <a:gd name="T58" fmla="*/ 740 w 2302"/>
                  <a:gd name="T59" fmla="*/ 1754 h 2775"/>
                  <a:gd name="T60" fmla="*/ 930 w 2302"/>
                  <a:gd name="T61" fmla="*/ 1656 h 2775"/>
                  <a:gd name="T62" fmla="*/ 1265 w 2302"/>
                  <a:gd name="T63" fmla="*/ 1458 h 2775"/>
                  <a:gd name="T64" fmla="*/ 1049 w 2302"/>
                  <a:gd name="T65" fmla="*/ 1665 h 2775"/>
                  <a:gd name="T66" fmla="*/ 918 w 2302"/>
                  <a:gd name="T67" fmla="*/ 1746 h 2775"/>
                  <a:gd name="T68" fmla="*/ 579 w 2302"/>
                  <a:gd name="T69" fmla="*/ 1898 h 2775"/>
                  <a:gd name="T70" fmla="*/ 664 w 2302"/>
                  <a:gd name="T71" fmla="*/ 2237 h 2775"/>
                  <a:gd name="T72" fmla="*/ 848 w 2302"/>
                  <a:gd name="T73" fmla="*/ 2374 h 2775"/>
                  <a:gd name="T74" fmla="*/ 893 w 2302"/>
                  <a:gd name="T75" fmla="*/ 2677 h 2775"/>
                  <a:gd name="T76" fmla="*/ 1183 w 2302"/>
                  <a:gd name="T77" fmla="*/ 2604 h 2775"/>
                  <a:gd name="T78" fmla="*/ 1612 w 2302"/>
                  <a:gd name="T79" fmla="*/ 2482 h 2775"/>
                  <a:gd name="T80" fmla="*/ 2056 w 2302"/>
                  <a:gd name="T81" fmla="*/ 1894 h 2775"/>
                  <a:gd name="T82" fmla="*/ 2175 w 2302"/>
                  <a:gd name="T83" fmla="*/ 1529 h 2775"/>
                  <a:gd name="T84" fmla="*/ 2227 w 2302"/>
                  <a:gd name="T85" fmla="*/ 1277 h 2775"/>
                  <a:gd name="T86" fmla="*/ 2024 w 2302"/>
                  <a:gd name="T87" fmla="*/ 945 h 2775"/>
                  <a:gd name="T88" fmla="*/ 1731 w 2302"/>
                  <a:gd name="T89" fmla="*/ 899 h 2775"/>
                  <a:gd name="T90" fmla="*/ 1282 w 2302"/>
                  <a:gd name="T91" fmla="*/ 933 h 2775"/>
                  <a:gd name="T92" fmla="*/ 1553 w 2302"/>
                  <a:gd name="T93" fmla="*/ 636 h 2775"/>
                  <a:gd name="T94" fmla="*/ 1683 w 2302"/>
                  <a:gd name="T95" fmla="*/ 563 h 2775"/>
                  <a:gd name="T96" fmla="*/ 1633 w 2302"/>
                  <a:gd name="T97" fmla="*/ 40 h 2775"/>
                  <a:gd name="T98" fmla="*/ 1502 w 2302"/>
                  <a:gd name="T99" fmla="*/ 78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2" h="2775">
                    <a:moveTo>
                      <a:pt x="935" y="1957"/>
                    </a:moveTo>
                    <a:cubicBezTo>
                      <a:pt x="1034" y="2024"/>
                      <a:pt x="961" y="2093"/>
                      <a:pt x="943" y="2093"/>
                    </a:cubicBezTo>
                    <a:cubicBezTo>
                      <a:pt x="884" y="2093"/>
                      <a:pt x="897" y="2096"/>
                      <a:pt x="876" y="2067"/>
                    </a:cubicBezTo>
                    <a:cubicBezTo>
                      <a:pt x="838" y="2013"/>
                      <a:pt x="877" y="1971"/>
                      <a:pt x="935" y="1957"/>
                    </a:cubicBezTo>
                    <a:close/>
                    <a:moveTo>
                      <a:pt x="1250" y="1993"/>
                    </a:moveTo>
                    <a:cubicBezTo>
                      <a:pt x="1158" y="1970"/>
                      <a:pt x="1189" y="1946"/>
                      <a:pt x="1214" y="1898"/>
                    </a:cubicBezTo>
                    <a:cubicBezTo>
                      <a:pt x="1252" y="1907"/>
                      <a:pt x="1272" y="1930"/>
                      <a:pt x="1290" y="1957"/>
                    </a:cubicBezTo>
                    <a:lnTo>
                      <a:pt x="1250" y="1993"/>
                    </a:lnTo>
                    <a:close/>
                    <a:moveTo>
                      <a:pt x="893" y="1466"/>
                    </a:moveTo>
                    <a:lnTo>
                      <a:pt x="923" y="1327"/>
                    </a:lnTo>
                    <a:cubicBezTo>
                      <a:pt x="931" y="1299"/>
                      <a:pt x="934" y="1330"/>
                      <a:pt x="935" y="1280"/>
                    </a:cubicBezTo>
                    <a:cubicBezTo>
                      <a:pt x="998" y="1280"/>
                      <a:pt x="970" y="1269"/>
                      <a:pt x="1019" y="1246"/>
                    </a:cubicBezTo>
                    <a:cubicBezTo>
                      <a:pt x="1040" y="1236"/>
                      <a:pt x="1067" y="1229"/>
                      <a:pt x="1088" y="1222"/>
                    </a:cubicBezTo>
                    <a:cubicBezTo>
                      <a:pt x="1209" y="1179"/>
                      <a:pt x="1402" y="1081"/>
                      <a:pt x="1517" y="1067"/>
                    </a:cubicBezTo>
                    <a:cubicBezTo>
                      <a:pt x="1653" y="1050"/>
                      <a:pt x="1887" y="1045"/>
                      <a:pt x="2002" y="1127"/>
                    </a:cubicBezTo>
                    <a:cubicBezTo>
                      <a:pt x="2130" y="1220"/>
                      <a:pt x="2068" y="1347"/>
                      <a:pt x="2022" y="1529"/>
                    </a:cubicBezTo>
                    <a:cubicBezTo>
                      <a:pt x="2015" y="1556"/>
                      <a:pt x="2011" y="1575"/>
                      <a:pt x="2003" y="1595"/>
                    </a:cubicBezTo>
                    <a:cubicBezTo>
                      <a:pt x="1991" y="1626"/>
                      <a:pt x="1985" y="1625"/>
                      <a:pt x="1975" y="1651"/>
                    </a:cubicBezTo>
                    <a:cubicBezTo>
                      <a:pt x="1964" y="1681"/>
                      <a:pt x="1962" y="1716"/>
                      <a:pt x="1934" y="1788"/>
                    </a:cubicBezTo>
                    <a:cubicBezTo>
                      <a:pt x="1898" y="1880"/>
                      <a:pt x="1725" y="2178"/>
                      <a:pt x="1638" y="2178"/>
                    </a:cubicBezTo>
                    <a:cubicBezTo>
                      <a:pt x="1506" y="2178"/>
                      <a:pt x="1485" y="2185"/>
                      <a:pt x="1417" y="2084"/>
                    </a:cubicBezTo>
                    <a:cubicBezTo>
                      <a:pt x="1527" y="2011"/>
                      <a:pt x="1551" y="1867"/>
                      <a:pt x="1392" y="1830"/>
                    </a:cubicBezTo>
                    <a:cubicBezTo>
                      <a:pt x="1414" y="1735"/>
                      <a:pt x="1468" y="1850"/>
                      <a:pt x="1468" y="1678"/>
                    </a:cubicBezTo>
                    <a:cubicBezTo>
                      <a:pt x="1468" y="1651"/>
                      <a:pt x="1408" y="1618"/>
                      <a:pt x="1392" y="1551"/>
                    </a:cubicBezTo>
                    <a:cubicBezTo>
                      <a:pt x="1465" y="1502"/>
                      <a:pt x="1467" y="1491"/>
                      <a:pt x="1556" y="1444"/>
                    </a:cubicBezTo>
                    <a:cubicBezTo>
                      <a:pt x="1666" y="1385"/>
                      <a:pt x="1571" y="1315"/>
                      <a:pt x="1534" y="1282"/>
                    </a:cubicBezTo>
                    <a:cubicBezTo>
                      <a:pt x="1448" y="1206"/>
                      <a:pt x="1434" y="1221"/>
                      <a:pt x="1299" y="1221"/>
                    </a:cubicBezTo>
                    <a:cubicBezTo>
                      <a:pt x="1270" y="1221"/>
                      <a:pt x="1236" y="1276"/>
                      <a:pt x="1211" y="1293"/>
                    </a:cubicBezTo>
                    <a:cubicBezTo>
                      <a:pt x="1158" y="1330"/>
                      <a:pt x="1104" y="1349"/>
                      <a:pt x="1011" y="1416"/>
                    </a:cubicBezTo>
                    <a:cubicBezTo>
                      <a:pt x="978" y="1439"/>
                      <a:pt x="944" y="1462"/>
                      <a:pt x="893" y="1466"/>
                    </a:cubicBezTo>
                    <a:close/>
                    <a:moveTo>
                      <a:pt x="1502" y="78"/>
                    </a:moveTo>
                    <a:cubicBezTo>
                      <a:pt x="1502" y="179"/>
                      <a:pt x="1543" y="206"/>
                      <a:pt x="1488" y="301"/>
                    </a:cubicBezTo>
                    <a:cubicBezTo>
                      <a:pt x="1474" y="325"/>
                      <a:pt x="1462" y="338"/>
                      <a:pt x="1439" y="354"/>
                    </a:cubicBezTo>
                    <a:cubicBezTo>
                      <a:pt x="1395" y="384"/>
                      <a:pt x="1363" y="418"/>
                      <a:pt x="1307" y="391"/>
                    </a:cubicBezTo>
                    <a:cubicBezTo>
                      <a:pt x="1327" y="306"/>
                      <a:pt x="1350" y="200"/>
                      <a:pt x="1350" y="112"/>
                    </a:cubicBezTo>
                    <a:cubicBezTo>
                      <a:pt x="1350" y="14"/>
                      <a:pt x="1261" y="17"/>
                      <a:pt x="1198" y="53"/>
                    </a:cubicBezTo>
                    <a:lnTo>
                      <a:pt x="1187" y="59"/>
                    </a:lnTo>
                    <a:cubicBezTo>
                      <a:pt x="1173" y="69"/>
                      <a:pt x="1180" y="62"/>
                      <a:pt x="1169" y="75"/>
                    </a:cubicBezTo>
                    <a:cubicBezTo>
                      <a:pt x="1162" y="85"/>
                      <a:pt x="1164" y="85"/>
                      <a:pt x="1157" y="97"/>
                    </a:cubicBezTo>
                    <a:lnTo>
                      <a:pt x="989" y="420"/>
                    </a:lnTo>
                    <a:cubicBezTo>
                      <a:pt x="932" y="571"/>
                      <a:pt x="876" y="450"/>
                      <a:pt x="698" y="450"/>
                    </a:cubicBezTo>
                    <a:cubicBezTo>
                      <a:pt x="577" y="450"/>
                      <a:pt x="571" y="457"/>
                      <a:pt x="571" y="603"/>
                    </a:cubicBezTo>
                    <a:cubicBezTo>
                      <a:pt x="571" y="613"/>
                      <a:pt x="618" y="689"/>
                      <a:pt x="627" y="707"/>
                    </a:cubicBezTo>
                    <a:cubicBezTo>
                      <a:pt x="647" y="743"/>
                      <a:pt x="668" y="772"/>
                      <a:pt x="696" y="800"/>
                    </a:cubicBezTo>
                    <a:cubicBezTo>
                      <a:pt x="749" y="853"/>
                      <a:pt x="825" y="898"/>
                      <a:pt x="901" y="916"/>
                    </a:cubicBezTo>
                    <a:lnTo>
                      <a:pt x="901" y="1043"/>
                    </a:lnTo>
                    <a:cubicBezTo>
                      <a:pt x="825" y="1083"/>
                      <a:pt x="633" y="1238"/>
                      <a:pt x="571" y="1238"/>
                    </a:cubicBezTo>
                    <a:cubicBezTo>
                      <a:pt x="497" y="1238"/>
                      <a:pt x="453" y="1111"/>
                      <a:pt x="359" y="1111"/>
                    </a:cubicBezTo>
                    <a:cubicBezTo>
                      <a:pt x="257" y="1111"/>
                      <a:pt x="166" y="1245"/>
                      <a:pt x="115" y="1307"/>
                    </a:cubicBezTo>
                    <a:cubicBezTo>
                      <a:pt x="90" y="1338"/>
                      <a:pt x="95" y="1346"/>
                      <a:pt x="80" y="1381"/>
                    </a:cubicBezTo>
                    <a:cubicBezTo>
                      <a:pt x="35" y="1484"/>
                      <a:pt x="49" y="1554"/>
                      <a:pt x="25" y="1658"/>
                    </a:cubicBezTo>
                    <a:cubicBezTo>
                      <a:pt x="3" y="1755"/>
                      <a:pt x="0" y="1733"/>
                      <a:pt x="26" y="1834"/>
                    </a:cubicBezTo>
                    <a:cubicBezTo>
                      <a:pt x="49" y="1925"/>
                      <a:pt x="47" y="1918"/>
                      <a:pt x="89" y="1991"/>
                    </a:cubicBezTo>
                    <a:cubicBezTo>
                      <a:pt x="124" y="2053"/>
                      <a:pt x="229" y="2203"/>
                      <a:pt x="317" y="2203"/>
                    </a:cubicBezTo>
                    <a:cubicBezTo>
                      <a:pt x="436" y="2203"/>
                      <a:pt x="477" y="2208"/>
                      <a:pt x="507" y="2088"/>
                    </a:cubicBezTo>
                    <a:cubicBezTo>
                      <a:pt x="526" y="2011"/>
                      <a:pt x="545" y="1926"/>
                      <a:pt x="545" y="1839"/>
                    </a:cubicBezTo>
                    <a:cubicBezTo>
                      <a:pt x="545" y="1720"/>
                      <a:pt x="477" y="1710"/>
                      <a:pt x="551" y="1599"/>
                    </a:cubicBezTo>
                    <a:lnTo>
                      <a:pt x="684" y="1452"/>
                    </a:lnTo>
                    <a:cubicBezTo>
                      <a:pt x="784" y="1375"/>
                      <a:pt x="689" y="1568"/>
                      <a:pt x="689" y="1653"/>
                    </a:cubicBezTo>
                    <a:cubicBezTo>
                      <a:pt x="689" y="1702"/>
                      <a:pt x="727" y="1706"/>
                      <a:pt x="740" y="1754"/>
                    </a:cubicBezTo>
                    <a:lnTo>
                      <a:pt x="850" y="1754"/>
                    </a:lnTo>
                    <a:cubicBezTo>
                      <a:pt x="880" y="1709"/>
                      <a:pt x="883" y="1692"/>
                      <a:pt x="930" y="1656"/>
                    </a:cubicBezTo>
                    <a:cubicBezTo>
                      <a:pt x="1000" y="1602"/>
                      <a:pt x="1081" y="1572"/>
                      <a:pt x="1150" y="1521"/>
                    </a:cubicBezTo>
                    <a:cubicBezTo>
                      <a:pt x="1181" y="1498"/>
                      <a:pt x="1226" y="1467"/>
                      <a:pt x="1265" y="1458"/>
                    </a:cubicBezTo>
                    <a:cubicBezTo>
                      <a:pt x="1214" y="1554"/>
                      <a:pt x="1214" y="1572"/>
                      <a:pt x="1122" y="1628"/>
                    </a:cubicBezTo>
                    <a:lnTo>
                      <a:pt x="1049" y="1665"/>
                    </a:lnTo>
                    <a:cubicBezTo>
                      <a:pt x="1027" y="1678"/>
                      <a:pt x="1014" y="1691"/>
                      <a:pt x="988" y="1706"/>
                    </a:cubicBezTo>
                    <a:cubicBezTo>
                      <a:pt x="962" y="1722"/>
                      <a:pt x="943" y="1732"/>
                      <a:pt x="918" y="1746"/>
                    </a:cubicBezTo>
                    <a:cubicBezTo>
                      <a:pt x="744" y="1848"/>
                      <a:pt x="769" y="1780"/>
                      <a:pt x="658" y="1798"/>
                    </a:cubicBezTo>
                    <a:cubicBezTo>
                      <a:pt x="583" y="1810"/>
                      <a:pt x="579" y="1836"/>
                      <a:pt x="579" y="1898"/>
                    </a:cubicBezTo>
                    <a:cubicBezTo>
                      <a:pt x="579" y="1928"/>
                      <a:pt x="671" y="1995"/>
                      <a:pt x="692" y="2023"/>
                    </a:cubicBezTo>
                    <a:cubicBezTo>
                      <a:pt x="718" y="2059"/>
                      <a:pt x="664" y="2123"/>
                      <a:pt x="664" y="2237"/>
                    </a:cubicBezTo>
                    <a:cubicBezTo>
                      <a:pt x="664" y="2262"/>
                      <a:pt x="739" y="2337"/>
                      <a:pt x="762" y="2350"/>
                    </a:cubicBezTo>
                    <a:cubicBezTo>
                      <a:pt x="795" y="2368"/>
                      <a:pt x="812" y="2364"/>
                      <a:pt x="848" y="2374"/>
                    </a:cubicBezTo>
                    <a:cubicBezTo>
                      <a:pt x="895" y="2387"/>
                      <a:pt x="877" y="2404"/>
                      <a:pt x="918" y="2415"/>
                    </a:cubicBezTo>
                    <a:cubicBezTo>
                      <a:pt x="918" y="2482"/>
                      <a:pt x="893" y="2510"/>
                      <a:pt x="893" y="2677"/>
                    </a:cubicBezTo>
                    <a:cubicBezTo>
                      <a:pt x="893" y="2707"/>
                      <a:pt x="963" y="2775"/>
                      <a:pt x="1103" y="2684"/>
                    </a:cubicBezTo>
                    <a:cubicBezTo>
                      <a:pt x="1126" y="2669"/>
                      <a:pt x="1171" y="2629"/>
                      <a:pt x="1183" y="2604"/>
                    </a:cubicBezTo>
                    <a:cubicBezTo>
                      <a:pt x="1212" y="2540"/>
                      <a:pt x="1174" y="2425"/>
                      <a:pt x="1207" y="2339"/>
                    </a:cubicBezTo>
                    <a:cubicBezTo>
                      <a:pt x="1276" y="2153"/>
                      <a:pt x="1454" y="2482"/>
                      <a:pt x="1612" y="2482"/>
                    </a:cubicBezTo>
                    <a:cubicBezTo>
                      <a:pt x="1720" y="2482"/>
                      <a:pt x="1833" y="2340"/>
                      <a:pt x="1877" y="2265"/>
                    </a:cubicBezTo>
                    <a:cubicBezTo>
                      <a:pt x="1929" y="2179"/>
                      <a:pt x="2023" y="1992"/>
                      <a:pt x="2056" y="1894"/>
                    </a:cubicBezTo>
                    <a:cubicBezTo>
                      <a:pt x="2086" y="1807"/>
                      <a:pt x="2115" y="1781"/>
                      <a:pt x="2149" y="1630"/>
                    </a:cubicBezTo>
                    <a:lnTo>
                      <a:pt x="2175" y="1529"/>
                    </a:lnTo>
                    <a:cubicBezTo>
                      <a:pt x="2179" y="1510"/>
                      <a:pt x="2184" y="1501"/>
                      <a:pt x="2189" y="1484"/>
                    </a:cubicBezTo>
                    <a:cubicBezTo>
                      <a:pt x="2208" y="1426"/>
                      <a:pt x="2202" y="1341"/>
                      <a:pt x="2227" y="1277"/>
                    </a:cubicBezTo>
                    <a:cubicBezTo>
                      <a:pt x="2260" y="1189"/>
                      <a:pt x="2302" y="1157"/>
                      <a:pt x="2199" y="1058"/>
                    </a:cubicBezTo>
                    <a:cubicBezTo>
                      <a:pt x="2177" y="1036"/>
                      <a:pt x="2048" y="950"/>
                      <a:pt x="2024" y="945"/>
                    </a:cubicBezTo>
                    <a:cubicBezTo>
                      <a:pt x="1993" y="938"/>
                      <a:pt x="1965" y="939"/>
                      <a:pt x="1934" y="932"/>
                    </a:cubicBezTo>
                    <a:cubicBezTo>
                      <a:pt x="1873" y="919"/>
                      <a:pt x="1805" y="899"/>
                      <a:pt x="1731" y="899"/>
                    </a:cubicBezTo>
                    <a:cubicBezTo>
                      <a:pt x="1626" y="899"/>
                      <a:pt x="1547" y="941"/>
                      <a:pt x="1358" y="941"/>
                    </a:cubicBezTo>
                    <a:cubicBezTo>
                      <a:pt x="1316" y="941"/>
                      <a:pt x="1320" y="934"/>
                      <a:pt x="1282" y="933"/>
                    </a:cubicBezTo>
                    <a:cubicBezTo>
                      <a:pt x="1282" y="859"/>
                      <a:pt x="1262" y="813"/>
                      <a:pt x="1351" y="757"/>
                    </a:cubicBezTo>
                    <a:lnTo>
                      <a:pt x="1553" y="636"/>
                    </a:lnTo>
                    <a:cubicBezTo>
                      <a:pt x="1593" y="610"/>
                      <a:pt x="1589" y="605"/>
                      <a:pt x="1637" y="586"/>
                    </a:cubicBezTo>
                    <a:cubicBezTo>
                      <a:pt x="1650" y="580"/>
                      <a:pt x="1668" y="571"/>
                      <a:pt x="1683" y="563"/>
                    </a:cubicBezTo>
                    <a:cubicBezTo>
                      <a:pt x="1786" y="506"/>
                      <a:pt x="1790" y="441"/>
                      <a:pt x="1790" y="332"/>
                    </a:cubicBezTo>
                    <a:cubicBezTo>
                      <a:pt x="1790" y="213"/>
                      <a:pt x="1724" y="96"/>
                      <a:pt x="1633" y="40"/>
                    </a:cubicBezTo>
                    <a:lnTo>
                      <a:pt x="1617" y="30"/>
                    </a:lnTo>
                    <a:cubicBezTo>
                      <a:pt x="1567" y="0"/>
                      <a:pt x="1502" y="18"/>
                      <a:pt x="1502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7683654" y="5211762"/>
                <a:ext cx="777721" cy="795133"/>
                <a:chOff x="8128154" y="5211762"/>
                <a:chExt cx="777721" cy="795133"/>
              </a:xfrm>
              <a:grpFill/>
            </p:grpSpPr>
            <p:sp>
              <p:nvSpPr>
                <p:cNvPr id="150" name="Freeform 34"/>
                <p:cNvSpPr>
                  <a:spLocks noEditPoints="1"/>
                </p:cNvSpPr>
                <p:nvPr/>
              </p:nvSpPr>
              <p:spPr bwMode="auto">
                <a:xfrm>
                  <a:off x="8128154" y="5211762"/>
                  <a:ext cx="777721" cy="644232"/>
                </a:xfrm>
                <a:custGeom>
                  <a:avLst/>
                  <a:gdLst>
                    <a:gd name="T0" fmla="*/ 1651 w 2752"/>
                    <a:gd name="T1" fmla="*/ 1193 h 2259"/>
                    <a:gd name="T2" fmla="*/ 1795 w 2752"/>
                    <a:gd name="T3" fmla="*/ 939 h 2259"/>
                    <a:gd name="T4" fmla="*/ 1758 w 2752"/>
                    <a:gd name="T5" fmla="*/ 1045 h 2259"/>
                    <a:gd name="T6" fmla="*/ 1728 w 2752"/>
                    <a:gd name="T7" fmla="*/ 1184 h 2259"/>
                    <a:gd name="T8" fmla="*/ 2752 w 2752"/>
                    <a:gd name="T9" fmla="*/ 1370 h 2259"/>
                    <a:gd name="T10" fmla="*/ 2252 w 2752"/>
                    <a:gd name="T11" fmla="*/ 1498 h 2259"/>
                    <a:gd name="T12" fmla="*/ 1965 w 2752"/>
                    <a:gd name="T13" fmla="*/ 1396 h 2259"/>
                    <a:gd name="T14" fmla="*/ 2405 w 2752"/>
                    <a:gd name="T15" fmla="*/ 1303 h 2259"/>
                    <a:gd name="T16" fmla="*/ 1880 w 2752"/>
                    <a:gd name="T17" fmla="*/ 1286 h 2259"/>
                    <a:gd name="T18" fmla="*/ 1753 w 2752"/>
                    <a:gd name="T19" fmla="*/ 1430 h 2259"/>
                    <a:gd name="T20" fmla="*/ 1448 w 2752"/>
                    <a:gd name="T21" fmla="*/ 1429 h 2259"/>
                    <a:gd name="T22" fmla="*/ 1169 w 2752"/>
                    <a:gd name="T23" fmla="*/ 1480 h 2259"/>
                    <a:gd name="T24" fmla="*/ 911 w 2752"/>
                    <a:gd name="T25" fmla="*/ 1646 h 2259"/>
                    <a:gd name="T26" fmla="*/ 780 w 2752"/>
                    <a:gd name="T27" fmla="*/ 1726 h 2259"/>
                    <a:gd name="T28" fmla="*/ 518 w 2752"/>
                    <a:gd name="T29" fmla="*/ 1998 h 2259"/>
                    <a:gd name="T30" fmla="*/ 263 w 2752"/>
                    <a:gd name="T31" fmla="*/ 2259 h 2259"/>
                    <a:gd name="T32" fmla="*/ 0 w 2752"/>
                    <a:gd name="T33" fmla="*/ 2031 h 2259"/>
                    <a:gd name="T34" fmla="*/ 81 w 2752"/>
                    <a:gd name="T35" fmla="*/ 1781 h 2259"/>
                    <a:gd name="T36" fmla="*/ 314 w 2752"/>
                    <a:gd name="T37" fmla="*/ 1599 h 2259"/>
                    <a:gd name="T38" fmla="*/ 544 w 2752"/>
                    <a:gd name="T39" fmla="*/ 1685 h 2259"/>
                    <a:gd name="T40" fmla="*/ 763 w 2752"/>
                    <a:gd name="T41" fmla="*/ 1548 h 2259"/>
                    <a:gd name="T42" fmla="*/ 931 w 2752"/>
                    <a:gd name="T43" fmla="*/ 1480 h 2259"/>
                    <a:gd name="T44" fmla="*/ 1135 w 2752"/>
                    <a:gd name="T45" fmla="*/ 1447 h 2259"/>
                    <a:gd name="T46" fmla="*/ 1262 w 2752"/>
                    <a:gd name="T47" fmla="*/ 1396 h 2259"/>
                    <a:gd name="T48" fmla="*/ 1381 w 2752"/>
                    <a:gd name="T49" fmla="*/ 1345 h 2259"/>
                    <a:gd name="T50" fmla="*/ 1482 w 2752"/>
                    <a:gd name="T51" fmla="*/ 1133 h 2259"/>
                    <a:gd name="T52" fmla="*/ 1423 w 2752"/>
                    <a:gd name="T53" fmla="*/ 1226 h 2259"/>
                    <a:gd name="T54" fmla="*/ 1326 w 2752"/>
                    <a:gd name="T55" fmla="*/ 1151 h 2259"/>
                    <a:gd name="T56" fmla="*/ 1351 w 2752"/>
                    <a:gd name="T57" fmla="*/ 866 h 2259"/>
                    <a:gd name="T58" fmla="*/ 1541 w 2752"/>
                    <a:gd name="T59" fmla="*/ 845 h 2259"/>
                    <a:gd name="T60" fmla="*/ 1635 w 2752"/>
                    <a:gd name="T61" fmla="*/ 727 h 2259"/>
                    <a:gd name="T62" fmla="*/ 1582 w 2752"/>
                    <a:gd name="T63" fmla="*/ 538 h 2259"/>
                    <a:gd name="T64" fmla="*/ 1406 w 2752"/>
                    <a:gd name="T65" fmla="*/ 685 h 2259"/>
                    <a:gd name="T66" fmla="*/ 1262 w 2752"/>
                    <a:gd name="T67" fmla="*/ 1134 h 2259"/>
                    <a:gd name="T68" fmla="*/ 1177 w 2752"/>
                    <a:gd name="T69" fmla="*/ 1311 h 2259"/>
                    <a:gd name="T70" fmla="*/ 1135 w 2752"/>
                    <a:gd name="T71" fmla="*/ 1133 h 2259"/>
                    <a:gd name="T72" fmla="*/ 1008 w 2752"/>
                    <a:gd name="T73" fmla="*/ 1387 h 2259"/>
                    <a:gd name="T74" fmla="*/ 788 w 2752"/>
                    <a:gd name="T75" fmla="*/ 1218 h 2259"/>
                    <a:gd name="T76" fmla="*/ 915 w 2752"/>
                    <a:gd name="T77" fmla="*/ 888 h 2259"/>
                    <a:gd name="T78" fmla="*/ 1101 w 2752"/>
                    <a:gd name="T79" fmla="*/ 659 h 2259"/>
                    <a:gd name="T80" fmla="*/ 1067 w 2752"/>
                    <a:gd name="T81" fmla="*/ 337 h 2259"/>
                    <a:gd name="T82" fmla="*/ 1389 w 2752"/>
                    <a:gd name="T83" fmla="*/ 617 h 2259"/>
                    <a:gd name="T84" fmla="*/ 1618 w 2752"/>
                    <a:gd name="T85" fmla="*/ 337 h 2259"/>
                    <a:gd name="T86" fmla="*/ 1767 w 2752"/>
                    <a:gd name="T87" fmla="*/ 21 h 2259"/>
                    <a:gd name="T88" fmla="*/ 1814 w 2752"/>
                    <a:gd name="T89" fmla="*/ 331 h 2259"/>
                    <a:gd name="T90" fmla="*/ 1849 w 2752"/>
                    <a:gd name="T91" fmla="*/ 552 h 2259"/>
                    <a:gd name="T92" fmla="*/ 1990 w 2752"/>
                    <a:gd name="T93" fmla="*/ 329 h 2259"/>
                    <a:gd name="T94" fmla="*/ 2192 w 2752"/>
                    <a:gd name="T95" fmla="*/ 211 h 2259"/>
                    <a:gd name="T96" fmla="*/ 2021 w 2752"/>
                    <a:gd name="T97" fmla="*/ 783 h 2259"/>
                    <a:gd name="T98" fmla="*/ 1922 w 2752"/>
                    <a:gd name="T99" fmla="*/ 1057 h 2259"/>
                    <a:gd name="T100" fmla="*/ 2372 w 2752"/>
                    <a:gd name="T101" fmla="*/ 1115 h 2259"/>
                    <a:gd name="T102" fmla="*/ 2491 w 2752"/>
                    <a:gd name="T103" fmla="*/ 1152 h 2259"/>
                    <a:gd name="T104" fmla="*/ 2615 w 2752"/>
                    <a:gd name="T105" fmla="*/ 1178 h 2259"/>
                    <a:gd name="T106" fmla="*/ 2752 w 2752"/>
                    <a:gd name="T107" fmla="*/ 1349 h 2259"/>
                    <a:gd name="T108" fmla="*/ 1592 w 2752"/>
                    <a:gd name="T109" fmla="*/ 1049 h 2259"/>
                    <a:gd name="T110" fmla="*/ 1540 w 2752"/>
                    <a:gd name="T111" fmla="*/ 954 h 2259"/>
                    <a:gd name="T112" fmla="*/ 1609 w 2752"/>
                    <a:gd name="T113" fmla="*/ 922 h 2259"/>
                    <a:gd name="T114" fmla="*/ 1863 w 2752"/>
                    <a:gd name="T115" fmla="*/ 820 h 2259"/>
                    <a:gd name="T116" fmla="*/ 1838 w 2752"/>
                    <a:gd name="T117" fmla="*/ 693 h 2259"/>
                    <a:gd name="T118" fmla="*/ 1863 w 2752"/>
                    <a:gd name="T119" fmla="*/ 820 h 2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2" h="2259">
                      <a:moveTo>
                        <a:pt x="1728" y="1184"/>
                      </a:moveTo>
                      <a:cubicBezTo>
                        <a:pt x="1690" y="1184"/>
                        <a:pt x="1678" y="1180"/>
                        <a:pt x="1651" y="1193"/>
                      </a:cubicBezTo>
                      <a:cubicBezTo>
                        <a:pt x="1651" y="1141"/>
                        <a:pt x="1646" y="1151"/>
                        <a:pt x="1674" y="1122"/>
                      </a:cubicBezTo>
                      <a:cubicBezTo>
                        <a:pt x="1794" y="1002"/>
                        <a:pt x="1745" y="952"/>
                        <a:pt x="1795" y="939"/>
                      </a:cubicBezTo>
                      <a:cubicBezTo>
                        <a:pt x="1796" y="972"/>
                        <a:pt x="1809" y="981"/>
                        <a:pt x="1799" y="1002"/>
                      </a:cubicBezTo>
                      <a:cubicBezTo>
                        <a:pt x="1788" y="1025"/>
                        <a:pt x="1773" y="1009"/>
                        <a:pt x="1758" y="1045"/>
                      </a:cubicBezTo>
                      <a:cubicBezTo>
                        <a:pt x="1747" y="1073"/>
                        <a:pt x="1756" y="1095"/>
                        <a:pt x="1753" y="1125"/>
                      </a:cubicBezTo>
                      <a:cubicBezTo>
                        <a:pt x="1748" y="1177"/>
                        <a:pt x="1740" y="1139"/>
                        <a:pt x="1728" y="1184"/>
                      </a:cubicBezTo>
                      <a:close/>
                      <a:moveTo>
                        <a:pt x="2752" y="1349"/>
                      </a:moveTo>
                      <a:lnTo>
                        <a:pt x="2752" y="1370"/>
                      </a:lnTo>
                      <a:cubicBezTo>
                        <a:pt x="2749" y="1398"/>
                        <a:pt x="2729" y="1424"/>
                        <a:pt x="2686" y="1448"/>
                      </a:cubicBezTo>
                      <a:cubicBezTo>
                        <a:pt x="2529" y="1535"/>
                        <a:pt x="2421" y="1512"/>
                        <a:pt x="2252" y="1498"/>
                      </a:cubicBezTo>
                      <a:cubicBezTo>
                        <a:pt x="2153" y="1489"/>
                        <a:pt x="2076" y="1534"/>
                        <a:pt x="1965" y="1480"/>
                      </a:cubicBezTo>
                      <a:lnTo>
                        <a:pt x="1965" y="1396"/>
                      </a:lnTo>
                      <a:cubicBezTo>
                        <a:pt x="2044" y="1389"/>
                        <a:pt x="2121" y="1370"/>
                        <a:pt x="2210" y="1370"/>
                      </a:cubicBezTo>
                      <a:cubicBezTo>
                        <a:pt x="2286" y="1371"/>
                        <a:pt x="2369" y="1371"/>
                        <a:pt x="2405" y="1303"/>
                      </a:cubicBezTo>
                      <a:cubicBezTo>
                        <a:pt x="2343" y="1210"/>
                        <a:pt x="2133" y="1231"/>
                        <a:pt x="2029" y="1248"/>
                      </a:cubicBezTo>
                      <a:cubicBezTo>
                        <a:pt x="1977" y="1256"/>
                        <a:pt x="1916" y="1283"/>
                        <a:pt x="1880" y="1286"/>
                      </a:cubicBezTo>
                      <a:cubicBezTo>
                        <a:pt x="1874" y="1364"/>
                        <a:pt x="1860" y="1372"/>
                        <a:pt x="1829" y="1430"/>
                      </a:cubicBezTo>
                      <a:lnTo>
                        <a:pt x="1753" y="1430"/>
                      </a:lnTo>
                      <a:cubicBezTo>
                        <a:pt x="1740" y="1380"/>
                        <a:pt x="1634" y="1350"/>
                        <a:pt x="1561" y="1398"/>
                      </a:cubicBezTo>
                      <a:cubicBezTo>
                        <a:pt x="1532" y="1417"/>
                        <a:pt x="1512" y="1410"/>
                        <a:pt x="1448" y="1429"/>
                      </a:cubicBezTo>
                      <a:cubicBezTo>
                        <a:pt x="1402" y="1442"/>
                        <a:pt x="1359" y="1438"/>
                        <a:pt x="1313" y="1438"/>
                      </a:cubicBezTo>
                      <a:cubicBezTo>
                        <a:pt x="1298" y="1495"/>
                        <a:pt x="1239" y="1480"/>
                        <a:pt x="1169" y="1480"/>
                      </a:cubicBezTo>
                      <a:cubicBezTo>
                        <a:pt x="1150" y="1562"/>
                        <a:pt x="1109" y="1526"/>
                        <a:pt x="1042" y="1565"/>
                      </a:cubicBezTo>
                      <a:cubicBezTo>
                        <a:pt x="998" y="1591"/>
                        <a:pt x="957" y="1618"/>
                        <a:pt x="911" y="1646"/>
                      </a:cubicBezTo>
                      <a:cubicBezTo>
                        <a:pt x="885" y="1662"/>
                        <a:pt x="869" y="1671"/>
                        <a:pt x="842" y="1687"/>
                      </a:cubicBezTo>
                      <a:cubicBezTo>
                        <a:pt x="817" y="1703"/>
                        <a:pt x="805" y="1713"/>
                        <a:pt x="780" y="1726"/>
                      </a:cubicBezTo>
                      <a:cubicBezTo>
                        <a:pt x="727" y="1753"/>
                        <a:pt x="696" y="1770"/>
                        <a:pt x="648" y="1807"/>
                      </a:cubicBezTo>
                      <a:cubicBezTo>
                        <a:pt x="586" y="1854"/>
                        <a:pt x="564" y="1937"/>
                        <a:pt x="518" y="1998"/>
                      </a:cubicBezTo>
                      <a:cubicBezTo>
                        <a:pt x="463" y="2072"/>
                        <a:pt x="490" y="2060"/>
                        <a:pt x="464" y="2105"/>
                      </a:cubicBezTo>
                      <a:cubicBezTo>
                        <a:pt x="418" y="2185"/>
                        <a:pt x="374" y="2259"/>
                        <a:pt x="263" y="2259"/>
                      </a:cubicBezTo>
                      <a:cubicBezTo>
                        <a:pt x="171" y="2259"/>
                        <a:pt x="130" y="2237"/>
                        <a:pt x="90" y="2170"/>
                      </a:cubicBezTo>
                      <a:cubicBezTo>
                        <a:pt x="66" y="2129"/>
                        <a:pt x="0" y="2071"/>
                        <a:pt x="0" y="2031"/>
                      </a:cubicBezTo>
                      <a:cubicBezTo>
                        <a:pt x="0" y="1981"/>
                        <a:pt x="7" y="1918"/>
                        <a:pt x="23" y="1876"/>
                      </a:cubicBezTo>
                      <a:cubicBezTo>
                        <a:pt x="37" y="1839"/>
                        <a:pt x="61" y="1811"/>
                        <a:pt x="81" y="1781"/>
                      </a:cubicBezTo>
                      <a:lnTo>
                        <a:pt x="195" y="1599"/>
                      </a:lnTo>
                      <a:lnTo>
                        <a:pt x="314" y="1599"/>
                      </a:lnTo>
                      <a:cubicBezTo>
                        <a:pt x="320" y="1622"/>
                        <a:pt x="344" y="1660"/>
                        <a:pt x="359" y="1680"/>
                      </a:cubicBezTo>
                      <a:cubicBezTo>
                        <a:pt x="404" y="1740"/>
                        <a:pt x="493" y="1742"/>
                        <a:pt x="544" y="1685"/>
                      </a:cubicBezTo>
                      <a:cubicBezTo>
                        <a:pt x="568" y="1658"/>
                        <a:pt x="563" y="1644"/>
                        <a:pt x="607" y="1629"/>
                      </a:cubicBezTo>
                      <a:cubicBezTo>
                        <a:pt x="666" y="1610"/>
                        <a:pt x="710" y="1576"/>
                        <a:pt x="763" y="1548"/>
                      </a:cubicBezTo>
                      <a:cubicBezTo>
                        <a:pt x="795" y="1531"/>
                        <a:pt x="820" y="1536"/>
                        <a:pt x="853" y="1520"/>
                      </a:cubicBezTo>
                      <a:cubicBezTo>
                        <a:pt x="886" y="1505"/>
                        <a:pt x="890" y="1491"/>
                        <a:pt x="931" y="1480"/>
                      </a:cubicBezTo>
                      <a:cubicBezTo>
                        <a:pt x="951" y="1474"/>
                        <a:pt x="958" y="1475"/>
                        <a:pt x="983" y="1472"/>
                      </a:cubicBezTo>
                      <a:cubicBezTo>
                        <a:pt x="1057" y="1464"/>
                        <a:pt x="1021" y="1447"/>
                        <a:pt x="1135" y="1447"/>
                      </a:cubicBezTo>
                      <a:cubicBezTo>
                        <a:pt x="1137" y="1418"/>
                        <a:pt x="1141" y="1416"/>
                        <a:pt x="1152" y="1396"/>
                      </a:cubicBezTo>
                      <a:lnTo>
                        <a:pt x="1262" y="1396"/>
                      </a:lnTo>
                      <a:cubicBezTo>
                        <a:pt x="1264" y="1367"/>
                        <a:pt x="1268" y="1365"/>
                        <a:pt x="1279" y="1345"/>
                      </a:cubicBezTo>
                      <a:lnTo>
                        <a:pt x="1381" y="1345"/>
                      </a:lnTo>
                      <a:cubicBezTo>
                        <a:pt x="1414" y="1282"/>
                        <a:pt x="1429" y="1260"/>
                        <a:pt x="1524" y="1260"/>
                      </a:cubicBezTo>
                      <a:cubicBezTo>
                        <a:pt x="1498" y="1210"/>
                        <a:pt x="1496" y="1195"/>
                        <a:pt x="1482" y="1133"/>
                      </a:cubicBezTo>
                      <a:lnTo>
                        <a:pt x="1423" y="1133"/>
                      </a:lnTo>
                      <a:lnTo>
                        <a:pt x="1423" y="1226"/>
                      </a:lnTo>
                      <a:lnTo>
                        <a:pt x="1338" y="1226"/>
                      </a:lnTo>
                      <a:cubicBezTo>
                        <a:pt x="1336" y="1201"/>
                        <a:pt x="1324" y="1169"/>
                        <a:pt x="1326" y="1151"/>
                      </a:cubicBezTo>
                      <a:cubicBezTo>
                        <a:pt x="1333" y="1083"/>
                        <a:pt x="1345" y="1194"/>
                        <a:pt x="1346" y="913"/>
                      </a:cubicBezTo>
                      <a:cubicBezTo>
                        <a:pt x="1346" y="892"/>
                        <a:pt x="1345" y="885"/>
                        <a:pt x="1351" y="866"/>
                      </a:cubicBezTo>
                      <a:lnTo>
                        <a:pt x="1364" y="838"/>
                      </a:lnTo>
                      <a:cubicBezTo>
                        <a:pt x="1414" y="762"/>
                        <a:pt x="1489" y="841"/>
                        <a:pt x="1541" y="845"/>
                      </a:cubicBezTo>
                      <a:cubicBezTo>
                        <a:pt x="1543" y="795"/>
                        <a:pt x="1565" y="773"/>
                        <a:pt x="1575" y="727"/>
                      </a:cubicBezTo>
                      <a:lnTo>
                        <a:pt x="1635" y="727"/>
                      </a:lnTo>
                      <a:lnTo>
                        <a:pt x="1636" y="618"/>
                      </a:lnTo>
                      <a:cubicBezTo>
                        <a:pt x="1642" y="566"/>
                        <a:pt x="1666" y="484"/>
                        <a:pt x="1582" y="538"/>
                      </a:cubicBezTo>
                      <a:cubicBezTo>
                        <a:pt x="1512" y="584"/>
                        <a:pt x="1495" y="651"/>
                        <a:pt x="1406" y="651"/>
                      </a:cubicBezTo>
                      <a:lnTo>
                        <a:pt x="1406" y="685"/>
                      </a:lnTo>
                      <a:cubicBezTo>
                        <a:pt x="1406" y="754"/>
                        <a:pt x="1270" y="828"/>
                        <a:pt x="1262" y="939"/>
                      </a:cubicBezTo>
                      <a:cubicBezTo>
                        <a:pt x="1258" y="1000"/>
                        <a:pt x="1264" y="1071"/>
                        <a:pt x="1262" y="1134"/>
                      </a:cubicBezTo>
                      <a:cubicBezTo>
                        <a:pt x="1261" y="1186"/>
                        <a:pt x="1246" y="1261"/>
                        <a:pt x="1245" y="1311"/>
                      </a:cubicBezTo>
                      <a:lnTo>
                        <a:pt x="1177" y="1311"/>
                      </a:lnTo>
                      <a:cubicBezTo>
                        <a:pt x="1169" y="1274"/>
                        <a:pt x="1159" y="1265"/>
                        <a:pt x="1152" y="1227"/>
                      </a:cubicBezTo>
                      <a:cubicBezTo>
                        <a:pt x="1146" y="1194"/>
                        <a:pt x="1142" y="1164"/>
                        <a:pt x="1135" y="1133"/>
                      </a:cubicBezTo>
                      <a:cubicBezTo>
                        <a:pt x="1097" y="1154"/>
                        <a:pt x="1106" y="1143"/>
                        <a:pt x="1089" y="1189"/>
                      </a:cubicBezTo>
                      <a:cubicBezTo>
                        <a:pt x="1064" y="1254"/>
                        <a:pt x="1023" y="1321"/>
                        <a:pt x="1008" y="1387"/>
                      </a:cubicBezTo>
                      <a:cubicBezTo>
                        <a:pt x="946" y="1387"/>
                        <a:pt x="897" y="1393"/>
                        <a:pt x="857" y="1344"/>
                      </a:cubicBezTo>
                      <a:cubicBezTo>
                        <a:pt x="838" y="1321"/>
                        <a:pt x="788" y="1254"/>
                        <a:pt x="788" y="1218"/>
                      </a:cubicBezTo>
                      <a:cubicBezTo>
                        <a:pt x="788" y="1082"/>
                        <a:pt x="852" y="1144"/>
                        <a:pt x="863" y="1039"/>
                      </a:cubicBezTo>
                      <a:cubicBezTo>
                        <a:pt x="870" y="984"/>
                        <a:pt x="855" y="888"/>
                        <a:pt x="915" y="888"/>
                      </a:cubicBezTo>
                      <a:cubicBezTo>
                        <a:pt x="970" y="888"/>
                        <a:pt x="998" y="911"/>
                        <a:pt x="1042" y="922"/>
                      </a:cubicBezTo>
                      <a:cubicBezTo>
                        <a:pt x="1151" y="849"/>
                        <a:pt x="1110" y="799"/>
                        <a:pt x="1101" y="659"/>
                      </a:cubicBezTo>
                      <a:cubicBezTo>
                        <a:pt x="1098" y="606"/>
                        <a:pt x="1089" y="550"/>
                        <a:pt x="1084" y="498"/>
                      </a:cubicBezTo>
                      <a:cubicBezTo>
                        <a:pt x="1080" y="449"/>
                        <a:pt x="1068" y="383"/>
                        <a:pt x="1067" y="337"/>
                      </a:cubicBezTo>
                      <a:cubicBezTo>
                        <a:pt x="1105" y="317"/>
                        <a:pt x="1264" y="143"/>
                        <a:pt x="1313" y="430"/>
                      </a:cubicBezTo>
                      <a:cubicBezTo>
                        <a:pt x="1326" y="509"/>
                        <a:pt x="1307" y="615"/>
                        <a:pt x="1389" y="617"/>
                      </a:cubicBezTo>
                      <a:cubicBezTo>
                        <a:pt x="1394" y="555"/>
                        <a:pt x="1433" y="500"/>
                        <a:pt x="1499" y="498"/>
                      </a:cubicBezTo>
                      <a:cubicBezTo>
                        <a:pt x="1516" y="426"/>
                        <a:pt x="1540" y="356"/>
                        <a:pt x="1618" y="337"/>
                      </a:cubicBezTo>
                      <a:cubicBezTo>
                        <a:pt x="1618" y="193"/>
                        <a:pt x="1655" y="196"/>
                        <a:pt x="1722" y="111"/>
                      </a:cubicBezTo>
                      <a:cubicBezTo>
                        <a:pt x="1750" y="75"/>
                        <a:pt x="1714" y="35"/>
                        <a:pt x="1767" y="21"/>
                      </a:cubicBezTo>
                      <a:cubicBezTo>
                        <a:pt x="1843" y="0"/>
                        <a:pt x="1885" y="50"/>
                        <a:pt x="1948" y="83"/>
                      </a:cubicBezTo>
                      <a:cubicBezTo>
                        <a:pt x="1944" y="240"/>
                        <a:pt x="1908" y="245"/>
                        <a:pt x="1814" y="331"/>
                      </a:cubicBezTo>
                      <a:cubicBezTo>
                        <a:pt x="1697" y="439"/>
                        <a:pt x="1770" y="464"/>
                        <a:pt x="1770" y="617"/>
                      </a:cubicBezTo>
                      <a:lnTo>
                        <a:pt x="1849" y="552"/>
                      </a:lnTo>
                      <a:cubicBezTo>
                        <a:pt x="1878" y="516"/>
                        <a:pt x="1907" y="498"/>
                        <a:pt x="1956" y="498"/>
                      </a:cubicBezTo>
                      <a:cubicBezTo>
                        <a:pt x="1956" y="393"/>
                        <a:pt x="1944" y="418"/>
                        <a:pt x="1990" y="329"/>
                      </a:cubicBezTo>
                      <a:cubicBezTo>
                        <a:pt x="2025" y="262"/>
                        <a:pt x="2031" y="206"/>
                        <a:pt x="2123" y="190"/>
                      </a:cubicBezTo>
                      <a:cubicBezTo>
                        <a:pt x="2162" y="183"/>
                        <a:pt x="2171" y="190"/>
                        <a:pt x="2192" y="211"/>
                      </a:cubicBezTo>
                      <a:cubicBezTo>
                        <a:pt x="2251" y="271"/>
                        <a:pt x="2325" y="422"/>
                        <a:pt x="2216" y="479"/>
                      </a:cubicBezTo>
                      <a:cubicBezTo>
                        <a:pt x="1964" y="611"/>
                        <a:pt x="2076" y="697"/>
                        <a:pt x="2021" y="783"/>
                      </a:cubicBezTo>
                      <a:cubicBezTo>
                        <a:pt x="1988" y="835"/>
                        <a:pt x="1988" y="782"/>
                        <a:pt x="1981" y="870"/>
                      </a:cubicBezTo>
                      <a:cubicBezTo>
                        <a:pt x="1975" y="942"/>
                        <a:pt x="1922" y="981"/>
                        <a:pt x="1922" y="1057"/>
                      </a:cubicBezTo>
                      <a:cubicBezTo>
                        <a:pt x="1922" y="1133"/>
                        <a:pt x="2037" y="1099"/>
                        <a:pt x="2109" y="1099"/>
                      </a:cubicBezTo>
                      <a:cubicBezTo>
                        <a:pt x="2195" y="1099"/>
                        <a:pt x="2292" y="1102"/>
                        <a:pt x="2372" y="1115"/>
                      </a:cubicBezTo>
                      <a:cubicBezTo>
                        <a:pt x="2401" y="1120"/>
                        <a:pt x="2417" y="1121"/>
                        <a:pt x="2441" y="1131"/>
                      </a:cubicBezTo>
                      <a:cubicBezTo>
                        <a:pt x="2459" y="1138"/>
                        <a:pt x="2474" y="1150"/>
                        <a:pt x="2491" y="1152"/>
                      </a:cubicBezTo>
                      <a:cubicBezTo>
                        <a:pt x="2518" y="1156"/>
                        <a:pt x="2511" y="1144"/>
                        <a:pt x="2555" y="1161"/>
                      </a:cubicBezTo>
                      <a:cubicBezTo>
                        <a:pt x="2583" y="1171"/>
                        <a:pt x="2583" y="1170"/>
                        <a:pt x="2615" y="1178"/>
                      </a:cubicBezTo>
                      <a:cubicBezTo>
                        <a:pt x="2657" y="1189"/>
                        <a:pt x="2675" y="1211"/>
                        <a:pt x="2700" y="1244"/>
                      </a:cubicBezTo>
                      <a:cubicBezTo>
                        <a:pt x="2728" y="1281"/>
                        <a:pt x="2748" y="1317"/>
                        <a:pt x="2752" y="1349"/>
                      </a:cubicBezTo>
                      <a:close/>
                      <a:moveTo>
                        <a:pt x="1592" y="998"/>
                      </a:moveTo>
                      <a:lnTo>
                        <a:pt x="1592" y="1049"/>
                      </a:lnTo>
                      <a:cubicBezTo>
                        <a:pt x="1548" y="1048"/>
                        <a:pt x="1508" y="1033"/>
                        <a:pt x="1508" y="989"/>
                      </a:cubicBezTo>
                      <a:cubicBezTo>
                        <a:pt x="1508" y="962"/>
                        <a:pt x="1526" y="969"/>
                        <a:pt x="1540" y="954"/>
                      </a:cubicBezTo>
                      <a:cubicBezTo>
                        <a:pt x="1554" y="939"/>
                        <a:pt x="1552" y="932"/>
                        <a:pt x="1558" y="905"/>
                      </a:cubicBezTo>
                      <a:cubicBezTo>
                        <a:pt x="1575" y="913"/>
                        <a:pt x="1589" y="917"/>
                        <a:pt x="1609" y="922"/>
                      </a:cubicBezTo>
                      <a:cubicBezTo>
                        <a:pt x="1602" y="952"/>
                        <a:pt x="1592" y="961"/>
                        <a:pt x="1592" y="998"/>
                      </a:cubicBezTo>
                      <a:close/>
                      <a:moveTo>
                        <a:pt x="1863" y="820"/>
                      </a:moveTo>
                      <a:cubicBezTo>
                        <a:pt x="1814" y="820"/>
                        <a:pt x="1798" y="815"/>
                        <a:pt x="1762" y="812"/>
                      </a:cubicBezTo>
                      <a:cubicBezTo>
                        <a:pt x="1764" y="719"/>
                        <a:pt x="1836" y="782"/>
                        <a:pt x="1838" y="693"/>
                      </a:cubicBezTo>
                      <a:cubicBezTo>
                        <a:pt x="1854" y="701"/>
                        <a:pt x="1883" y="708"/>
                        <a:pt x="1905" y="710"/>
                      </a:cubicBezTo>
                      <a:cubicBezTo>
                        <a:pt x="1902" y="756"/>
                        <a:pt x="1874" y="775"/>
                        <a:pt x="1863" y="8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51" name="Freeform 36"/>
                <p:cNvSpPr/>
                <p:nvPr/>
              </p:nvSpPr>
              <p:spPr bwMode="auto">
                <a:xfrm>
                  <a:off x="8364179" y="5627708"/>
                  <a:ext cx="381123" cy="379187"/>
                </a:xfrm>
                <a:custGeom>
                  <a:avLst/>
                  <a:gdLst>
                    <a:gd name="T0" fmla="*/ 224 w 1353"/>
                    <a:gd name="T1" fmla="*/ 424 h 1330"/>
                    <a:gd name="T2" fmla="*/ 406 w 1353"/>
                    <a:gd name="T3" fmla="*/ 335 h 1330"/>
                    <a:gd name="T4" fmla="*/ 491 w 1353"/>
                    <a:gd name="T5" fmla="*/ 285 h 1330"/>
                    <a:gd name="T6" fmla="*/ 656 w 1353"/>
                    <a:gd name="T7" fmla="*/ 254 h 1330"/>
                    <a:gd name="T8" fmla="*/ 552 w 1353"/>
                    <a:gd name="T9" fmla="*/ 320 h 1330"/>
                    <a:gd name="T10" fmla="*/ 497 w 1353"/>
                    <a:gd name="T11" fmla="*/ 383 h 1330"/>
                    <a:gd name="T12" fmla="*/ 496 w 1353"/>
                    <a:gd name="T13" fmla="*/ 542 h 1330"/>
                    <a:gd name="T14" fmla="*/ 313 w 1353"/>
                    <a:gd name="T15" fmla="*/ 597 h 1330"/>
                    <a:gd name="T16" fmla="*/ 97 w 1353"/>
                    <a:gd name="T17" fmla="*/ 551 h 1330"/>
                    <a:gd name="T18" fmla="*/ 78 w 1353"/>
                    <a:gd name="T19" fmla="*/ 747 h 1330"/>
                    <a:gd name="T20" fmla="*/ 266 w 1353"/>
                    <a:gd name="T21" fmla="*/ 898 h 1330"/>
                    <a:gd name="T22" fmla="*/ 586 w 1353"/>
                    <a:gd name="T23" fmla="*/ 860 h 1330"/>
                    <a:gd name="T24" fmla="*/ 527 w 1353"/>
                    <a:gd name="T25" fmla="*/ 1006 h 1330"/>
                    <a:gd name="T26" fmla="*/ 269 w 1353"/>
                    <a:gd name="T27" fmla="*/ 1133 h 1330"/>
                    <a:gd name="T28" fmla="*/ 4 w 1353"/>
                    <a:gd name="T29" fmla="*/ 1127 h 1330"/>
                    <a:gd name="T30" fmla="*/ 92 w 1353"/>
                    <a:gd name="T31" fmla="*/ 1216 h 1330"/>
                    <a:gd name="T32" fmla="*/ 162 w 1353"/>
                    <a:gd name="T33" fmla="*/ 1239 h 1330"/>
                    <a:gd name="T34" fmla="*/ 191 w 1353"/>
                    <a:gd name="T35" fmla="*/ 1253 h 1330"/>
                    <a:gd name="T36" fmla="*/ 272 w 1353"/>
                    <a:gd name="T37" fmla="*/ 1273 h 1330"/>
                    <a:gd name="T38" fmla="*/ 373 w 1353"/>
                    <a:gd name="T39" fmla="*/ 1298 h 1330"/>
                    <a:gd name="T40" fmla="*/ 588 w 1353"/>
                    <a:gd name="T41" fmla="*/ 1330 h 1330"/>
                    <a:gd name="T42" fmla="*/ 701 w 1353"/>
                    <a:gd name="T43" fmla="*/ 1282 h 1330"/>
                    <a:gd name="T44" fmla="*/ 771 w 1353"/>
                    <a:gd name="T45" fmla="*/ 1175 h 1330"/>
                    <a:gd name="T46" fmla="*/ 848 w 1353"/>
                    <a:gd name="T47" fmla="*/ 980 h 1330"/>
                    <a:gd name="T48" fmla="*/ 867 w 1353"/>
                    <a:gd name="T49" fmla="*/ 906 h 1330"/>
                    <a:gd name="T50" fmla="*/ 1104 w 1353"/>
                    <a:gd name="T51" fmla="*/ 635 h 1330"/>
                    <a:gd name="T52" fmla="*/ 1236 w 1353"/>
                    <a:gd name="T53" fmla="*/ 650 h 1330"/>
                    <a:gd name="T54" fmla="*/ 1301 w 1353"/>
                    <a:gd name="T55" fmla="*/ 464 h 1330"/>
                    <a:gd name="T56" fmla="*/ 1045 w 1353"/>
                    <a:gd name="T57" fmla="*/ 348 h 1330"/>
                    <a:gd name="T58" fmla="*/ 801 w 1353"/>
                    <a:gd name="T59" fmla="*/ 426 h 1330"/>
                    <a:gd name="T60" fmla="*/ 789 w 1353"/>
                    <a:gd name="T61" fmla="*/ 328 h 1330"/>
                    <a:gd name="T62" fmla="*/ 865 w 1353"/>
                    <a:gd name="T63" fmla="*/ 278 h 1330"/>
                    <a:gd name="T64" fmla="*/ 928 w 1353"/>
                    <a:gd name="T65" fmla="*/ 222 h 1330"/>
                    <a:gd name="T66" fmla="*/ 910 w 1353"/>
                    <a:gd name="T67" fmla="*/ 51 h 1330"/>
                    <a:gd name="T68" fmla="*/ 791 w 1353"/>
                    <a:gd name="T69" fmla="*/ 0 h 1330"/>
                    <a:gd name="T70" fmla="*/ 537 w 1353"/>
                    <a:gd name="T71" fmla="*/ 51 h 1330"/>
                    <a:gd name="T72" fmla="*/ 290 w 1353"/>
                    <a:gd name="T73" fmla="*/ 177 h 1330"/>
                    <a:gd name="T74" fmla="*/ 192 w 1353"/>
                    <a:gd name="T75" fmla="*/ 332 h 1330"/>
                    <a:gd name="T76" fmla="*/ 224 w 1353"/>
                    <a:gd name="T77" fmla="*/ 424 h 1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53" h="1330">
                      <a:moveTo>
                        <a:pt x="224" y="424"/>
                      </a:moveTo>
                      <a:cubicBezTo>
                        <a:pt x="314" y="416"/>
                        <a:pt x="324" y="385"/>
                        <a:pt x="406" y="335"/>
                      </a:cubicBezTo>
                      <a:cubicBezTo>
                        <a:pt x="438" y="317"/>
                        <a:pt x="459" y="304"/>
                        <a:pt x="491" y="285"/>
                      </a:cubicBezTo>
                      <a:cubicBezTo>
                        <a:pt x="588" y="225"/>
                        <a:pt x="614" y="254"/>
                        <a:pt x="656" y="254"/>
                      </a:cubicBezTo>
                      <a:cubicBezTo>
                        <a:pt x="654" y="323"/>
                        <a:pt x="646" y="286"/>
                        <a:pt x="552" y="320"/>
                      </a:cubicBezTo>
                      <a:cubicBezTo>
                        <a:pt x="516" y="333"/>
                        <a:pt x="506" y="337"/>
                        <a:pt x="497" y="383"/>
                      </a:cubicBezTo>
                      <a:cubicBezTo>
                        <a:pt x="480" y="466"/>
                        <a:pt x="485" y="467"/>
                        <a:pt x="496" y="542"/>
                      </a:cubicBezTo>
                      <a:cubicBezTo>
                        <a:pt x="428" y="558"/>
                        <a:pt x="395" y="589"/>
                        <a:pt x="313" y="597"/>
                      </a:cubicBezTo>
                      <a:cubicBezTo>
                        <a:pt x="220" y="605"/>
                        <a:pt x="234" y="551"/>
                        <a:pt x="97" y="551"/>
                      </a:cubicBezTo>
                      <a:cubicBezTo>
                        <a:pt x="10" y="551"/>
                        <a:pt x="0" y="649"/>
                        <a:pt x="78" y="747"/>
                      </a:cubicBezTo>
                      <a:cubicBezTo>
                        <a:pt x="103" y="778"/>
                        <a:pt x="226" y="898"/>
                        <a:pt x="266" y="898"/>
                      </a:cubicBezTo>
                      <a:cubicBezTo>
                        <a:pt x="408" y="898"/>
                        <a:pt x="597" y="749"/>
                        <a:pt x="586" y="860"/>
                      </a:cubicBezTo>
                      <a:cubicBezTo>
                        <a:pt x="575" y="968"/>
                        <a:pt x="564" y="969"/>
                        <a:pt x="527" y="1006"/>
                      </a:cubicBezTo>
                      <a:cubicBezTo>
                        <a:pt x="470" y="1062"/>
                        <a:pt x="381" y="1175"/>
                        <a:pt x="269" y="1133"/>
                      </a:cubicBezTo>
                      <a:cubicBezTo>
                        <a:pt x="243" y="1123"/>
                        <a:pt x="4" y="963"/>
                        <a:pt x="4" y="1127"/>
                      </a:cubicBezTo>
                      <a:cubicBezTo>
                        <a:pt x="4" y="1179"/>
                        <a:pt x="51" y="1201"/>
                        <a:pt x="92" y="1216"/>
                      </a:cubicBezTo>
                      <a:cubicBezTo>
                        <a:pt x="120" y="1227"/>
                        <a:pt x="136" y="1227"/>
                        <a:pt x="162" y="1239"/>
                      </a:cubicBezTo>
                      <a:lnTo>
                        <a:pt x="191" y="1253"/>
                      </a:lnTo>
                      <a:cubicBezTo>
                        <a:pt x="223" y="1263"/>
                        <a:pt x="218" y="1253"/>
                        <a:pt x="272" y="1273"/>
                      </a:cubicBezTo>
                      <a:lnTo>
                        <a:pt x="373" y="1298"/>
                      </a:lnTo>
                      <a:cubicBezTo>
                        <a:pt x="489" y="1319"/>
                        <a:pt x="418" y="1330"/>
                        <a:pt x="588" y="1330"/>
                      </a:cubicBezTo>
                      <a:cubicBezTo>
                        <a:pt x="604" y="1330"/>
                        <a:pt x="684" y="1300"/>
                        <a:pt x="701" y="1282"/>
                      </a:cubicBezTo>
                      <a:cubicBezTo>
                        <a:pt x="743" y="1238"/>
                        <a:pt x="743" y="1231"/>
                        <a:pt x="771" y="1175"/>
                      </a:cubicBezTo>
                      <a:cubicBezTo>
                        <a:pt x="802" y="1114"/>
                        <a:pt x="832" y="1048"/>
                        <a:pt x="848" y="980"/>
                      </a:cubicBezTo>
                      <a:cubicBezTo>
                        <a:pt x="858" y="939"/>
                        <a:pt x="867" y="930"/>
                        <a:pt x="867" y="906"/>
                      </a:cubicBezTo>
                      <a:cubicBezTo>
                        <a:pt x="867" y="706"/>
                        <a:pt x="786" y="635"/>
                        <a:pt x="1104" y="635"/>
                      </a:cubicBezTo>
                      <a:cubicBezTo>
                        <a:pt x="1156" y="635"/>
                        <a:pt x="1200" y="656"/>
                        <a:pt x="1236" y="650"/>
                      </a:cubicBezTo>
                      <a:cubicBezTo>
                        <a:pt x="1353" y="628"/>
                        <a:pt x="1334" y="509"/>
                        <a:pt x="1301" y="464"/>
                      </a:cubicBezTo>
                      <a:cubicBezTo>
                        <a:pt x="1262" y="410"/>
                        <a:pt x="1126" y="348"/>
                        <a:pt x="1045" y="348"/>
                      </a:cubicBezTo>
                      <a:cubicBezTo>
                        <a:pt x="796" y="348"/>
                        <a:pt x="865" y="402"/>
                        <a:pt x="801" y="426"/>
                      </a:cubicBezTo>
                      <a:cubicBezTo>
                        <a:pt x="745" y="447"/>
                        <a:pt x="723" y="391"/>
                        <a:pt x="789" y="328"/>
                      </a:cubicBezTo>
                      <a:cubicBezTo>
                        <a:pt x="820" y="298"/>
                        <a:pt x="836" y="302"/>
                        <a:pt x="865" y="278"/>
                      </a:cubicBezTo>
                      <a:cubicBezTo>
                        <a:pt x="890" y="257"/>
                        <a:pt x="900" y="244"/>
                        <a:pt x="928" y="222"/>
                      </a:cubicBezTo>
                      <a:cubicBezTo>
                        <a:pt x="1010" y="158"/>
                        <a:pt x="975" y="91"/>
                        <a:pt x="910" y="51"/>
                      </a:cubicBezTo>
                      <a:lnTo>
                        <a:pt x="791" y="0"/>
                      </a:lnTo>
                      <a:lnTo>
                        <a:pt x="537" y="51"/>
                      </a:lnTo>
                      <a:cubicBezTo>
                        <a:pt x="477" y="68"/>
                        <a:pt x="325" y="151"/>
                        <a:pt x="290" y="177"/>
                      </a:cubicBezTo>
                      <a:cubicBezTo>
                        <a:pt x="241" y="214"/>
                        <a:pt x="196" y="269"/>
                        <a:pt x="192" y="332"/>
                      </a:cubicBezTo>
                      <a:cubicBezTo>
                        <a:pt x="190" y="364"/>
                        <a:pt x="212" y="401"/>
                        <a:pt x="224" y="4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7088496" y="5329775"/>
                <a:ext cx="487527" cy="574585"/>
                <a:chOff x="7333022" y="5329775"/>
                <a:chExt cx="487527" cy="574585"/>
              </a:xfrm>
              <a:grpFill/>
            </p:grpSpPr>
            <p:sp>
              <p:nvSpPr>
                <p:cNvPr id="148" name="Freeform 35"/>
                <p:cNvSpPr/>
                <p:nvPr/>
              </p:nvSpPr>
              <p:spPr bwMode="auto">
                <a:xfrm>
                  <a:off x="7333022" y="5329775"/>
                  <a:ext cx="487527" cy="574585"/>
                </a:xfrm>
                <a:custGeom>
                  <a:avLst/>
                  <a:gdLst>
                    <a:gd name="T0" fmla="*/ 730 w 1729"/>
                    <a:gd name="T1" fmla="*/ 127 h 2015"/>
                    <a:gd name="T2" fmla="*/ 750 w 1729"/>
                    <a:gd name="T3" fmla="*/ 200 h 2015"/>
                    <a:gd name="T4" fmla="*/ 772 w 1729"/>
                    <a:gd name="T5" fmla="*/ 627 h 2015"/>
                    <a:gd name="T6" fmla="*/ 771 w 1729"/>
                    <a:gd name="T7" fmla="*/ 718 h 2015"/>
                    <a:gd name="T8" fmla="*/ 341 w 1729"/>
                    <a:gd name="T9" fmla="*/ 914 h 2015"/>
                    <a:gd name="T10" fmla="*/ 162 w 1729"/>
                    <a:gd name="T11" fmla="*/ 813 h 2015"/>
                    <a:gd name="T12" fmla="*/ 80 w 1729"/>
                    <a:gd name="T13" fmla="*/ 806 h 2015"/>
                    <a:gd name="T14" fmla="*/ 10 w 1729"/>
                    <a:gd name="T15" fmla="*/ 1024 h 2015"/>
                    <a:gd name="T16" fmla="*/ 122 w 1729"/>
                    <a:gd name="T17" fmla="*/ 1208 h 2015"/>
                    <a:gd name="T18" fmla="*/ 569 w 1729"/>
                    <a:gd name="T19" fmla="*/ 1227 h 2015"/>
                    <a:gd name="T20" fmla="*/ 637 w 1729"/>
                    <a:gd name="T21" fmla="*/ 1193 h 2015"/>
                    <a:gd name="T22" fmla="*/ 395 w 1729"/>
                    <a:gd name="T23" fmla="*/ 1536 h 2015"/>
                    <a:gd name="T24" fmla="*/ 312 w 1729"/>
                    <a:gd name="T25" fmla="*/ 1597 h 2015"/>
                    <a:gd name="T26" fmla="*/ 263 w 1729"/>
                    <a:gd name="T27" fmla="*/ 1624 h 2015"/>
                    <a:gd name="T28" fmla="*/ 61 w 1729"/>
                    <a:gd name="T29" fmla="*/ 1795 h 2015"/>
                    <a:gd name="T30" fmla="*/ 256 w 1729"/>
                    <a:gd name="T31" fmla="*/ 2015 h 2015"/>
                    <a:gd name="T32" fmla="*/ 438 w 1729"/>
                    <a:gd name="T33" fmla="*/ 1986 h 2015"/>
                    <a:gd name="T34" fmla="*/ 560 w 1729"/>
                    <a:gd name="T35" fmla="*/ 1938 h 2015"/>
                    <a:gd name="T36" fmla="*/ 609 w 1729"/>
                    <a:gd name="T37" fmla="*/ 1903 h 2015"/>
                    <a:gd name="T38" fmla="*/ 667 w 1729"/>
                    <a:gd name="T39" fmla="*/ 1876 h 2015"/>
                    <a:gd name="T40" fmla="*/ 822 w 1729"/>
                    <a:gd name="T41" fmla="*/ 1692 h 2015"/>
                    <a:gd name="T42" fmla="*/ 891 w 1729"/>
                    <a:gd name="T43" fmla="*/ 1591 h 2015"/>
                    <a:gd name="T44" fmla="*/ 1006 w 1729"/>
                    <a:gd name="T45" fmla="*/ 1360 h 2015"/>
                    <a:gd name="T46" fmla="*/ 1037 w 1729"/>
                    <a:gd name="T47" fmla="*/ 1306 h 2015"/>
                    <a:gd name="T48" fmla="*/ 1132 w 1729"/>
                    <a:gd name="T49" fmla="*/ 1063 h 2015"/>
                    <a:gd name="T50" fmla="*/ 1155 w 1729"/>
                    <a:gd name="T51" fmla="*/ 1001 h 2015"/>
                    <a:gd name="T52" fmla="*/ 1236 w 1729"/>
                    <a:gd name="T53" fmla="*/ 912 h 2015"/>
                    <a:gd name="T54" fmla="*/ 1729 w 1729"/>
                    <a:gd name="T55" fmla="*/ 694 h 2015"/>
                    <a:gd name="T56" fmla="*/ 1378 w 1729"/>
                    <a:gd name="T57" fmla="*/ 564 h 2015"/>
                    <a:gd name="T58" fmla="*/ 1187 w 1729"/>
                    <a:gd name="T59" fmla="*/ 575 h 2015"/>
                    <a:gd name="T60" fmla="*/ 1151 w 1729"/>
                    <a:gd name="T61" fmla="*/ 247 h 2015"/>
                    <a:gd name="T62" fmla="*/ 978 w 1729"/>
                    <a:gd name="T63" fmla="*/ 65 h 2015"/>
                    <a:gd name="T64" fmla="*/ 857 w 1729"/>
                    <a:gd name="T65" fmla="*/ 0 h 2015"/>
                    <a:gd name="T66" fmla="*/ 767 w 1729"/>
                    <a:gd name="T67" fmla="*/ 36 h 2015"/>
                    <a:gd name="T68" fmla="*/ 730 w 1729"/>
                    <a:gd name="T69" fmla="*/ 127 h 20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29" h="2015">
                      <a:moveTo>
                        <a:pt x="730" y="127"/>
                      </a:moveTo>
                      <a:cubicBezTo>
                        <a:pt x="730" y="151"/>
                        <a:pt x="742" y="175"/>
                        <a:pt x="750" y="200"/>
                      </a:cubicBezTo>
                      <a:cubicBezTo>
                        <a:pt x="790" y="330"/>
                        <a:pt x="783" y="495"/>
                        <a:pt x="772" y="627"/>
                      </a:cubicBezTo>
                      <a:cubicBezTo>
                        <a:pt x="770" y="654"/>
                        <a:pt x="775" y="693"/>
                        <a:pt x="771" y="718"/>
                      </a:cubicBezTo>
                      <a:cubicBezTo>
                        <a:pt x="751" y="835"/>
                        <a:pt x="454" y="939"/>
                        <a:pt x="341" y="914"/>
                      </a:cubicBezTo>
                      <a:cubicBezTo>
                        <a:pt x="234" y="890"/>
                        <a:pt x="244" y="821"/>
                        <a:pt x="162" y="813"/>
                      </a:cubicBezTo>
                      <a:cubicBezTo>
                        <a:pt x="144" y="811"/>
                        <a:pt x="86" y="804"/>
                        <a:pt x="80" y="806"/>
                      </a:cubicBezTo>
                      <a:cubicBezTo>
                        <a:pt x="0" y="824"/>
                        <a:pt x="10" y="958"/>
                        <a:pt x="10" y="1024"/>
                      </a:cubicBezTo>
                      <a:cubicBezTo>
                        <a:pt x="10" y="1052"/>
                        <a:pt x="72" y="1166"/>
                        <a:pt x="122" y="1208"/>
                      </a:cubicBezTo>
                      <a:cubicBezTo>
                        <a:pt x="256" y="1320"/>
                        <a:pt x="426" y="1342"/>
                        <a:pt x="569" y="1227"/>
                      </a:cubicBezTo>
                      <a:cubicBezTo>
                        <a:pt x="598" y="1204"/>
                        <a:pt x="591" y="1194"/>
                        <a:pt x="637" y="1193"/>
                      </a:cubicBezTo>
                      <a:cubicBezTo>
                        <a:pt x="630" y="1276"/>
                        <a:pt x="466" y="1480"/>
                        <a:pt x="395" y="1536"/>
                      </a:cubicBezTo>
                      <a:cubicBezTo>
                        <a:pt x="361" y="1562"/>
                        <a:pt x="354" y="1575"/>
                        <a:pt x="312" y="1597"/>
                      </a:cubicBezTo>
                      <a:cubicBezTo>
                        <a:pt x="291" y="1608"/>
                        <a:pt x="281" y="1612"/>
                        <a:pt x="263" y="1624"/>
                      </a:cubicBezTo>
                      <a:cubicBezTo>
                        <a:pt x="164" y="1684"/>
                        <a:pt x="61" y="1608"/>
                        <a:pt x="61" y="1795"/>
                      </a:cubicBezTo>
                      <a:cubicBezTo>
                        <a:pt x="61" y="1902"/>
                        <a:pt x="158" y="2015"/>
                        <a:pt x="256" y="2015"/>
                      </a:cubicBezTo>
                      <a:cubicBezTo>
                        <a:pt x="397" y="2015"/>
                        <a:pt x="317" y="2003"/>
                        <a:pt x="438" y="1986"/>
                      </a:cubicBezTo>
                      <a:lnTo>
                        <a:pt x="560" y="1938"/>
                      </a:lnTo>
                      <a:cubicBezTo>
                        <a:pt x="578" y="1927"/>
                        <a:pt x="588" y="1915"/>
                        <a:pt x="609" y="1903"/>
                      </a:cubicBezTo>
                      <a:cubicBezTo>
                        <a:pt x="633" y="1888"/>
                        <a:pt x="645" y="1890"/>
                        <a:pt x="667" y="1876"/>
                      </a:cubicBezTo>
                      <a:cubicBezTo>
                        <a:pt x="738" y="1831"/>
                        <a:pt x="790" y="1735"/>
                        <a:pt x="822" y="1692"/>
                      </a:cubicBezTo>
                      <a:cubicBezTo>
                        <a:pt x="851" y="1652"/>
                        <a:pt x="867" y="1640"/>
                        <a:pt x="891" y="1591"/>
                      </a:cubicBezTo>
                      <a:cubicBezTo>
                        <a:pt x="929" y="1514"/>
                        <a:pt x="966" y="1439"/>
                        <a:pt x="1006" y="1360"/>
                      </a:cubicBezTo>
                      <a:cubicBezTo>
                        <a:pt x="1019" y="1335"/>
                        <a:pt x="1026" y="1328"/>
                        <a:pt x="1037" y="1306"/>
                      </a:cubicBezTo>
                      <a:cubicBezTo>
                        <a:pt x="1073" y="1230"/>
                        <a:pt x="1111" y="1145"/>
                        <a:pt x="1132" y="1063"/>
                      </a:cubicBezTo>
                      <a:cubicBezTo>
                        <a:pt x="1144" y="1016"/>
                        <a:pt x="1135" y="1039"/>
                        <a:pt x="1155" y="1001"/>
                      </a:cubicBezTo>
                      <a:cubicBezTo>
                        <a:pt x="1178" y="959"/>
                        <a:pt x="1194" y="935"/>
                        <a:pt x="1236" y="912"/>
                      </a:cubicBezTo>
                      <a:cubicBezTo>
                        <a:pt x="1404" y="823"/>
                        <a:pt x="1729" y="909"/>
                        <a:pt x="1729" y="694"/>
                      </a:cubicBezTo>
                      <a:cubicBezTo>
                        <a:pt x="1729" y="591"/>
                        <a:pt x="1501" y="532"/>
                        <a:pt x="1378" y="564"/>
                      </a:cubicBezTo>
                      <a:cubicBezTo>
                        <a:pt x="1356" y="570"/>
                        <a:pt x="1187" y="640"/>
                        <a:pt x="1187" y="575"/>
                      </a:cubicBezTo>
                      <a:cubicBezTo>
                        <a:pt x="1187" y="414"/>
                        <a:pt x="1289" y="383"/>
                        <a:pt x="1151" y="247"/>
                      </a:cubicBezTo>
                      <a:cubicBezTo>
                        <a:pt x="1090" y="188"/>
                        <a:pt x="1075" y="147"/>
                        <a:pt x="978" y="65"/>
                      </a:cubicBezTo>
                      <a:cubicBezTo>
                        <a:pt x="941" y="34"/>
                        <a:pt x="921" y="0"/>
                        <a:pt x="857" y="0"/>
                      </a:cubicBezTo>
                      <a:cubicBezTo>
                        <a:pt x="817" y="0"/>
                        <a:pt x="786" y="12"/>
                        <a:pt x="767" y="36"/>
                      </a:cubicBezTo>
                      <a:cubicBezTo>
                        <a:pt x="751" y="56"/>
                        <a:pt x="730" y="95"/>
                        <a:pt x="730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Freeform 37"/>
                <p:cNvSpPr/>
                <p:nvPr/>
              </p:nvSpPr>
              <p:spPr bwMode="auto">
                <a:xfrm>
                  <a:off x="7654170" y="5739916"/>
                  <a:ext cx="154770" cy="147032"/>
                </a:xfrm>
                <a:custGeom>
                  <a:avLst/>
                  <a:gdLst>
                    <a:gd name="T0" fmla="*/ 363 w 550"/>
                    <a:gd name="T1" fmla="*/ 516 h 516"/>
                    <a:gd name="T2" fmla="*/ 524 w 550"/>
                    <a:gd name="T3" fmla="*/ 262 h 516"/>
                    <a:gd name="T4" fmla="*/ 450 w 550"/>
                    <a:gd name="T5" fmla="*/ 176 h 516"/>
                    <a:gd name="T6" fmla="*/ 67 w 550"/>
                    <a:gd name="T7" fmla="*/ 0 h 516"/>
                    <a:gd name="T8" fmla="*/ 20 w 550"/>
                    <a:gd name="T9" fmla="*/ 157 h 516"/>
                    <a:gd name="T10" fmla="*/ 63 w 550"/>
                    <a:gd name="T11" fmla="*/ 233 h 516"/>
                    <a:gd name="T12" fmla="*/ 99 w 550"/>
                    <a:gd name="T13" fmla="*/ 315 h 516"/>
                    <a:gd name="T14" fmla="*/ 363 w 550"/>
                    <a:gd name="T15" fmla="*/ 516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516">
                      <a:moveTo>
                        <a:pt x="363" y="516"/>
                      </a:moveTo>
                      <a:cubicBezTo>
                        <a:pt x="550" y="516"/>
                        <a:pt x="524" y="376"/>
                        <a:pt x="524" y="262"/>
                      </a:cubicBezTo>
                      <a:cubicBezTo>
                        <a:pt x="524" y="246"/>
                        <a:pt x="491" y="223"/>
                        <a:pt x="450" y="176"/>
                      </a:cubicBezTo>
                      <a:cubicBezTo>
                        <a:pt x="343" y="53"/>
                        <a:pt x="249" y="0"/>
                        <a:pt x="67" y="0"/>
                      </a:cubicBezTo>
                      <a:cubicBezTo>
                        <a:pt x="9" y="0"/>
                        <a:pt x="0" y="107"/>
                        <a:pt x="20" y="157"/>
                      </a:cubicBezTo>
                      <a:cubicBezTo>
                        <a:pt x="30" y="183"/>
                        <a:pt x="49" y="206"/>
                        <a:pt x="63" y="233"/>
                      </a:cubicBezTo>
                      <a:cubicBezTo>
                        <a:pt x="78" y="263"/>
                        <a:pt x="82" y="288"/>
                        <a:pt x="99" y="315"/>
                      </a:cubicBezTo>
                      <a:cubicBezTo>
                        <a:pt x="138" y="380"/>
                        <a:pt x="276" y="516"/>
                        <a:pt x="363" y="5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>
              <a:off x="335077" y="270942"/>
              <a:ext cx="421971" cy="417136"/>
              <a:chOff x="4065588" y="1646238"/>
              <a:chExt cx="969963" cy="958850"/>
            </a:xfrm>
            <a:grpFill/>
          </p:grpSpPr>
          <p:sp>
            <p:nvSpPr>
              <p:cNvPr id="116" name="Freeform 5"/>
              <p:cNvSpPr/>
              <p:nvPr/>
            </p:nvSpPr>
            <p:spPr bwMode="auto">
              <a:xfrm>
                <a:off x="4478338" y="1900238"/>
                <a:ext cx="134938" cy="63500"/>
              </a:xfrm>
              <a:custGeom>
                <a:avLst/>
                <a:gdLst>
                  <a:gd name="T0" fmla="*/ 0 w 584"/>
                  <a:gd name="T1" fmla="*/ 272 h 272"/>
                  <a:gd name="T2" fmla="*/ 122 w 584"/>
                  <a:gd name="T3" fmla="*/ 233 h 272"/>
                  <a:gd name="T4" fmla="*/ 584 w 584"/>
                  <a:gd name="T5" fmla="*/ 272 h 272"/>
                  <a:gd name="T6" fmla="*/ 471 w 584"/>
                  <a:gd name="T7" fmla="*/ 123 h 272"/>
                  <a:gd name="T8" fmla="*/ 116 w 584"/>
                  <a:gd name="T9" fmla="*/ 134 h 272"/>
                  <a:gd name="T10" fmla="*/ 0 w 584"/>
                  <a:gd name="T11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4" h="272">
                    <a:moveTo>
                      <a:pt x="0" y="272"/>
                    </a:moveTo>
                    <a:lnTo>
                      <a:pt x="122" y="233"/>
                    </a:lnTo>
                    <a:cubicBezTo>
                      <a:pt x="349" y="156"/>
                      <a:pt x="436" y="269"/>
                      <a:pt x="584" y="272"/>
                    </a:cubicBezTo>
                    <a:cubicBezTo>
                      <a:pt x="584" y="179"/>
                      <a:pt x="535" y="154"/>
                      <a:pt x="471" y="123"/>
                    </a:cubicBezTo>
                    <a:cubicBezTo>
                      <a:pt x="224" y="0"/>
                      <a:pt x="315" y="35"/>
                      <a:pt x="116" y="134"/>
                    </a:cubicBezTo>
                    <a:cubicBezTo>
                      <a:pt x="51" y="166"/>
                      <a:pt x="7" y="183"/>
                      <a:pt x="0" y="2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7" name="Freeform 6"/>
              <p:cNvSpPr/>
              <p:nvPr/>
            </p:nvSpPr>
            <p:spPr bwMode="auto">
              <a:xfrm>
                <a:off x="4413250" y="2001838"/>
                <a:ext cx="39688" cy="90488"/>
              </a:xfrm>
              <a:custGeom>
                <a:avLst/>
                <a:gdLst>
                  <a:gd name="T0" fmla="*/ 0 w 169"/>
                  <a:gd name="T1" fmla="*/ 389 h 389"/>
                  <a:gd name="T2" fmla="*/ 76 w 169"/>
                  <a:gd name="T3" fmla="*/ 330 h 389"/>
                  <a:gd name="T4" fmla="*/ 169 w 169"/>
                  <a:gd name="T5" fmla="*/ 279 h 389"/>
                  <a:gd name="T6" fmla="*/ 169 w 169"/>
                  <a:gd name="T7" fmla="*/ 0 h 389"/>
                  <a:gd name="T8" fmla="*/ 34 w 169"/>
                  <a:gd name="T9" fmla="*/ 145 h 389"/>
                  <a:gd name="T10" fmla="*/ 0 w 169"/>
                  <a:gd name="T11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389">
                    <a:moveTo>
                      <a:pt x="0" y="389"/>
                    </a:moveTo>
                    <a:cubicBezTo>
                      <a:pt x="36" y="380"/>
                      <a:pt x="47" y="348"/>
                      <a:pt x="76" y="330"/>
                    </a:cubicBezTo>
                    <a:cubicBezTo>
                      <a:pt x="107" y="311"/>
                      <a:pt x="137" y="301"/>
                      <a:pt x="169" y="279"/>
                    </a:cubicBezTo>
                    <a:lnTo>
                      <a:pt x="169" y="0"/>
                    </a:lnTo>
                    <a:cubicBezTo>
                      <a:pt x="103" y="5"/>
                      <a:pt x="54" y="92"/>
                      <a:pt x="34" y="145"/>
                    </a:cubicBezTo>
                    <a:cubicBezTo>
                      <a:pt x="9" y="216"/>
                      <a:pt x="0" y="294"/>
                      <a:pt x="0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8" name="Freeform 7"/>
              <p:cNvSpPr/>
              <p:nvPr/>
            </p:nvSpPr>
            <p:spPr bwMode="auto">
              <a:xfrm>
                <a:off x="4637088" y="2001838"/>
                <a:ext cx="41275" cy="88900"/>
              </a:xfrm>
              <a:custGeom>
                <a:avLst/>
                <a:gdLst>
                  <a:gd name="T0" fmla="*/ 0 w 178"/>
                  <a:gd name="T1" fmla="*/ 279 h 381"/>
                  <a:gd name="T2" fmla="*/ 178 w 178"/>
                  <a:gd name="T3" fmla="*/ 381 h 381"/>
                  <a:gd name="T4" fmla="*/ 17 w 178"/>
                  <a:gd name="T5" fmla="*/ 0 h 381"/>
                  <a:gd name="T6" fmla="*/ 0 w 178"/>
                  <a:gd name="T7" fmla="*/ 27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381">
                    <a:moveTo>
                      <a:pt x="0" y="279"/>
                    </a:moveTo>
                    <a:cubicBezTo>
                      <a:pt x="51" y="306"/>
                      <a:pt x="127" y="369"/>
                      <a:pt x="178" y="381"/>
                    </a:cubicBezTo>
                    <a:cubicBezTo>
                      <a:pt x="178" y="237"/>
                      <a:pt x="125" y="25"/>
                      <a:pt x="17" y="0"/>
                    </a:cubicBezTo>
                    <a:lnTo>
                      <a:pt x="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Freeform 8"/>
              <p:cNvSpPr/>
              <p:nvPr/>
            </p:nvSpPr>
            <p:spPr bwMode="auto">
              <a:xfrm>
                <a:off x="4557713" y="2289176"/>
                <a:ext cx="12700" cy="46038"/>
              </a:xfrm>
              <a:custGeom>
                <a:avLst/>
                <a:gdLst>
                  <a:gd name="T0" fmla="*/ 0 w 54"/>
                  <a:gd name="T1" fmla="*/ 192 h 192"/>
                  <a:gd name="T2" fmla="*/ 47 w 54"/>
                  <a:gd name="T3" fmla="*/ 116 h 192"/>
                  <a:gd name="T4" fmla="*/ 53 w 54"/>
                  <a:gd name="T5" fmla="*/ 0 h 192"/>
                  <a:gd name="T6" fmla="*/ 2 w 54"/>
                  <a:gd name="T7" fmla="*/ 22 h 192"/>
                  <a:gd name="T8" fmla="*/ 0 w 54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92">
                    <a:moveTo>
                      <a:pt x="0" y="192"/>
                    </a:moveTo>
                    <a:cubicBezTo>
                      <a:pt x="37" y="174"/>
                      <a:pt x="40" y="164"/>
                      <a:pt x="47" y="116"/>
                    </a:cubicBezTo>
                    <a:cubicBezTo>
                      <a:pt x="53" y="75"/>
                      <a:pt x="54" y="46"/>
                      <a:pt x="53" y="0"/>
                    </a:cubicBezTo>
                    <a:lnTo>
                      <a:pt x="2" y="2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Freeform 9"/>
              <p:cNvSpPr/>
              <p:nvPr/>
            </p:nvSpPr>
            <p:spPr bwMode="auto">
              <a:xfrm>
                <a:off x="4551363" y="2193926"/>
                <a:ext cx="20638" cy="17463"/>
              </a:xfrm>
              <a:custGeom>
                <a:avLst/>
                <a:gdLst>
                  <a:gd name="T0" fmla="*/ 0 w 84"/>
                  <a:gd name="T1" fmla="*/ 75 h 75"/>
                  <a:gd name="T2" fmla="*/ 84 w 84"/>
                  <a:gd name="T3" fmla="*/ 69 h 75"/>
                  <a:gd name="T4" fmla="*/ 0 w 84"/>
                  <a:gd name="T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75">
                    <a:moveTo>
                      <a:pt x="0" y="75"/>
                    </a:moveTo>
                    <a:lnTo>
                      <a:pt x="84" y="69"/>
                    </a:lnTo>
                    <a:cubicBezTo>
                      <a:pt x="56" y="13"/>
                      <a:pt x="15" y="0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Freeform 10"/>
              <p:cNvSpPr/>
              <p:nvPr/>
            </p:nvSpPr>
            <p:spPr bwMode="auto">
              <a:xfrm>
                <a:off x="4476750" y="1973263"/>
                <a:ext cx="146050" cy="93663"/>
              </a:xfrm>
              <a:custGeom>
                <a:avLst/>
                <a:gdLst>
                  <a:gd name="T0" fmla="*/ 0 w 631"/>
                  <a:gd name="T1" fmla="*/ 75 h 403"/>
                  <a:gd name="T2" fmla="*/ 0 w 631"/>
                  <a:gd name="T3" fmla="*/ 372 h 403"/>
                  <a:gd name="T4" fmla="*/ 330 w 631"/>
                  <a:gd name="T5" fmla="*/ 329 h 403"/>
                  <a:gd name="T6" fmla="*/ 592 w 631"/>
                  <a:gd name="T7" fmla="*/ 338 h 403"/>
                  <a:gd name="T8" fmla="*/ 469 w 631"/>
                  <a:gd name="T9" fmla="*/ 29 h 403"/>
                  <a:gd name="T10" fmla="*/ 65 w 631"/>
                  <a:gd name="T11" fmla="*/ 47 h 403"/>
                  <a:gd name="T12" fmla="*/ 0 w 631"/>
                  <a:gd name="T13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1" h="403">
                    <a:moveTo>
                      <a:pt x="0" y="75"/>
                    </a:moveTo>
                    <a:lnTo>
                      <a:pt x="0" y="372"/>
                    </a:lnTo>
                    <a:cubicBezTo>
                      <a:pt x="68" y="372"/>
                      <a:pt x="180" y="329"/>
                      <a:pt x="330" y="329"/>
                    </a:cubicBezTo>
                    <a:cubicBezTo>
                      <a:pt x="435" y="329"/>
                      <a:pt x="592" y="403"/>
                      <a:pt x="592" y="338"/>
                    </a:cubicBezTo>
                    <a:cubicBezTo>
                      <a:pt x="592" y="31"/>
                      <a:pt x="631" y="64"/>
                      <a:pt x="469" y="29"/>
                    </a:cubicBezTo>
                    <a:cubicBezTo>
                      <a:pt x="360" y="6"/>
                      <a:pt x="174" y="0"/>
                      <a:pt x="65" y="47"/>
                    </a:cubicBezTo>
                    <a:cubicBezTo>
                      <a:pt x="37" y="59"/>
                      <a:pt x="29" y="68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Freeform 11"/>
              <p:cNvSpPr/>
              <p:nvPr/>
            </p:nvSpPr>
            <p:spPr bwMode="auto">
              <a:xfrm>
                <a:off x="4486275" y="2066926"/>
                <a:ext cx="120650" cy="60325"/>
              </a:xfrm>
              <a:custGeom>
                <a:avLst/>
                <a:gdLst>
                  <a:gd name="T0" fmla="*/ 0 w 525"/>
                  <a:gd name="T1" fmla="*/ 80 h 257"/>
                  <a:gd name="T2" fmla="*/ 262 w 525"/>
                  <a:gd name="T3" fmla="*/ 257 h 257"/>
                  <a:gd name="T4" fmla="*/ 525 w 525"/>
                  <a:gd name="T5" fmla="*/ 54 h 257"/>
                  <a:gd name="T6" fmla="*/ 120 w 525"/>
                  <a:gd name="T7" fmla="*/ 30 h 257"/>
                  <a:gd name="T8" fmla="*/ 0 w 525"/>
                  <a:gd name="T9" fmla="*/ 8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257">
                    <a:moveTo>
                      <a:pt x="0" y="80"/>
                    </a:moveTo>
                    <a:cubicBezTo>
                      <a:pt x="12" y="126"/>
                      <a:pt x="165" y="257"/>
                      <a:pt x="262" y="257"/>
                    </a:cubicBezTo>
                    <a:cubicBezTo>
                      <a:pt x="350" y="257"/>
                      <a:pt x="482" y="136"/>
                      <a:pt x="525" y="54"/>
                    </a:cubicBezTo>
                    <a:cubicBezTo>
                      <a:pt x="440" y="13"/>
                      <a:pt x="241" y="0"/>
                      <a:pt x="120" y="30"/>
                    </a:cubicBezTo>
                    <a:cubicBezTo>
                      <a:pt x="69" y="43"/>
                      <a:pt x="42" y="57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3" name="Freeform 12"/>
              <p:cNvSpPr/>
              <p:nvPr/>
            </p:nvSpPr>
            <p:spPr bwMode="auto">
              <a:xfrm>
                <a:off x="4229100" y="1758951"/>
                <a:ext cx="622300" cy="609600"/>
              </a:xfrm>
              <a:custGeom>
                <a:avLst/>
                <a:gdLst>
                  <a:gd name="T0" fmla="*/ 532 w 2683"/>
                  <a:gd name="T1" fmla="*/ 2604 h 2604"/>
                  <a:gd name="T2" fmla="*/ 693 w 2683"/>
                  <a:gd name="T3" fmla="*/ 2071 h 2604"/>
                  <a:gd name="T4" fmla="*/ 775 w 2683"/>
                  <a:gd name="T5" fmla="*/ 1111 h 2604"/>
                  <a:gd name="T6" fmla="*/ 945 w 2683"/>
                  <a:gd name="T7" fmla="*/ 935 h 2604"/>
                  <a:gd name="T8" fmla="*/ 1062 w 2683"/>
                  <a:gd name="T9" fmla="*/ 704 h 2604"/>
                  <a:gd name="T10" fmla="*/ 1320 w 2683"/>
                  <a:gd name="T11" fmla="*/ 606 h 2604"/>
                  <a:gd name="T12" fmla="*/ 1320 w 2683"/>
                  <a:gd name="T13" fmla="*/ 589 h 2604"/>
                  <a:gd name="T14" fmla="*/ 1131 w 2683"/>
                  <a:gd name="T15" fmla="*/ 523 h 2604"/>
                  <a:gd name="T16" fmla="*/ 1015 w 2683"/>
                  <a:gd name="T17" fmla="*/ 344 h 2604"/>
                  <a:gd name="T18" fmla="*/ 1286 w 2683"/>
                  <a:gd name="T19" fmla="*/ 513 h 2604"/>
                  <a:gd name="T20" fmla="*/ 1316 w 2683"/>
                  <a:gd name="T21" fmla="*/ 408 h 2604"/>
                  <a:gd name="T22" fmla="*/ 1320 w 2683"/>
                  <a:gd name="T23" fmla="*/ 268 h 2604"/>
                  <a:gd name="T24" fmla="*/ 1362 w 2683"/>
                  <a:gd name="T25" fmla="*/ 259 h 2604"/>
                  <a:gd name="T26" fmla="*/ 1413 w 2683"/>
                  <a:gd name="T27" fmla="*/ 276 h 2604"/>
                  <a:gd name="T28" fmla="*/ 1420 w 2683"/>
                  <a:gd name="T29" fmla="*/ 430 h 2604"/>
                  <a:gd name="T30" fmla="*/ 1490 w 2683"/>
                  <a:gd name="T31" fmla="*/ 498 h 2604"/>
                  <a:gd name="T32" fmla="*/ 1675 w 2683"/>
                  <a:gd name="T33" fmla="*/ 344 h 2604"/>
                  <a:gd name="T34" fmla="*/ 1717 w 2683"/>
                  <a:gd name="T35" fmla="*/ 352 h 2604"/>
                  <a:gd name="T36" fmla="*/ 1631 w 2683"/>
                  <a:gd name="T37" fmla="*/ 503 h 2604"/>
                  <a:gd name="T38" fmla="*/ 1500 w 2683"/>
                  <a:gd name="T39" fmla="*/ 558 h 2604"/>
                  <a:gd name="T40" fmla="*/ 1447 w 2683"/>
                  <a:gd name="T41" fmla="*/ 572 h 2604"/>
                  <a:gd name="T42" fmla="*/ 1734 w 2683"/>
                  <a:gd name="T43" fmla="*/ 793 h 2604"/>
                  <a:gd name="T44" fmla="*/ 1788 w 2683"/>
                  <a:gd name="T45" fmla="*/ 916 h 2604"/>
                  <a:gd name="T46" fmla="*/ 1958 w 2683"/>
                  <a:gd name="T47" fmla="*/ 1094 h 2604"/>
                  <a:gd name="T48" fmla="*/ 2022 w 2683"/>
                  <a:gd name="T49" fmla="*/ 1377 h 2604"/>
                  <a:gd name="T50" fmla="*/ 2031 w 2683"/>
                  <a:gd name="T51" fmla="*/ 1538 h 2604"/>
                  <a:gd name="T52" fmla="*/ 2031 w 2683"/>
                  <a:gd name="T53" fmla="*/ 1969 h 2604"/>
                  <a:gd name="T54" fmla="*/ 2200 w 2683"/>
                  <a:gd name="T55" fmla="*/ 2587 h 2604"/>
                  <a:gd name="T56" fmla="*/ 2683 w 2683"/>
                  <a:gd name="T57" fmla="*/ 1597 h 2604"/>
                  <a:gd name="T58" fmla="*/ 2559 w 2683"/>
                  <a:gd name="T59" fmla="*/ 1018 h 2604"/>
                  <a:gd name="T60" fmla="*/ 2439 w 2683"/>
                  <a:gd name="T61" fmla="*/ 816 h 2604"/>
                  <a:gd name="T62" fmla="*/ 2329 w 2683"/>
                  <a:gd name="T63" fmla="*/ 680 h 2604"/>
                  <a:gd name="T64" fmla="*/ 2291 w 2683"/>
                  <a:gd name="T65" fmla="*/ 634 h 2604"/>
                  <a:gd name="T66" fmla="*/ 1909 w 2683"/>
                  <a:gd name="T67" fmla="*/ 363 h 2604"/>
                  <a:gd name="T68" fmla="*/ 51 w 2683"/>
                  <a:gd name="T69" fmla="*/ 1318 h 2604"/>
                  <a:gd name="T70" fmla="*/ 34 w 2683"/>
                  <a:gd name="T71" fmla="*/ 1429 h 2604"/>
                  <a:gd name="T72" fmla="*/ 273 w 2683"/>
                  <a:gd name="T73" fmla="*/ 2339 h 2604"/>
                  <a:gd name="T74" fmla="*/ 359 w 2683"/>
                  <a:gd name="T75" fmla="*/ 2447 h 2604"/>
                  <a:gd name="T76" fmla="*/ 532 w 2683"/>
                  <a:gd name="T77" fmla="*/ 2604 h 2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83" h="2604">
                    <a:moveTo>
                      <a:pt x="532" y="2604"/>
                    </a:moveTo>
                    <a:cubicBezTo>
                      <a:pt x="596" y="2558"/>
                      <a:pt x="692" y="2200"/>
                      <a:pt x="693" y="2071"/>
                    </a:cubicBezTo>
                    <a:cubicBezTo>
                      <a:pt x="696" y="1808"/>
                      <a:pt x="665" y="1336"/>
                      <a:pt x="775" y="1111"/>
                    </a:cubicBezTo>
                    <a:cubicBezTo>
                      <a:pt x="824" y="1010"/>
                      <a:pt x="891" y="987"/>
                      <a:pt x="945" y="935"/>
                    </a:cubicBezTo>
                    <a:cubicBezTo>
                      <a:pt x="1017" y="866"/>
                      <a:pt x="924" y="808"/>
                      <a:pt x="1062" y="704"/>
                    </a:cubicBezTo>
                    <a:cubicBezTo>
                      <a:pt x="1131" y="652"/>
                      <a:pt x="1203" y="606"/>
                      <a:pt x="1320" y="606"/>
                    </a:cubicBezTo>
                    <a:lnTo>
                      <a:pt x="1320" y="589"/>
                    </a:lnTo>
                    <a:cubicBezTo>
                      <a:pt x="1241" y="571"/>
                      <a:pt x="1192" y="564"/>
                      <a:pt x="1131" y="523"/>
                    </a:cubicBezTo>
                    <a:cubicBezTo>
                      <a:pt x="1049" y="468"/>
                      <a:pt x="1015" y="428"/>
                      <a:pt x="1015" y="344"/>
                    </a:cubicBezTo>
                    <a:cubicBezTo>
                      <a:pt x="1144" y="344"/>
                      <a:pt x="1115" y="513"/>
                      <a:pt x="1286" y="513"/>
                    </a:cubicBezTo>
                    <a:cubicBezTo>
                      <a:pt x="1324" y="513"/>
                      <a:pt x="1310" y="452"/>
                      <a:pt x="1316" y="408"/>
                    </a:cubicBezTo>
                    <a:cubicBezTo>
                      <a:pt x="1323" y="363"/>
                      <a:pt x="1320" y="314"/>
                      <a:pt x="1320" y="268"/>
                    </a:cubicBezTo>
                    <a:cubicBezTo>
                      <a:pt x="1353" y="265"/>
                      <a:pt x="1340" y="259"/>
                      <a:pt x="1362" y="259"/>
                    </a:cubicBezTo>
                    <a:cubicBezTo>
                      <a:pt x="1378" y="259"/>
                      <a:pt x="1389" y="271"/>
                      <a:pt x="1413" y="276"/>
                    </a:cubicBezTo>
                    <a:cubicBezTo>
                      <a:pt x="1413" y="336"/>
                      <a:pt x="1415" y="382"/>
                      <a:pt x="1420" y="430"/>
                    </a:cubicBezTo>
                    <a:cubicBezTo>
                      <a:pt x="1428" y="513"/>
                      <a:pt x="1410" y="526"/>
                      <a:pt x="1490" y="498"/>
                    </a:cubicBezTo>
                    <a:cubicBezTo>
                      <a:pt x="1608" y="456"/>
                      <a:pt x="1641" y="344"/>
                      <a:pt x="1675" y="344"/>
                    </a:cubicBezTo>
                    <a:cubicBezTo>
                      <a:pt x="1698" y="344"/>
                      <a:pt x="1699" y="348"/>
                      <a:pt x="1717" y="352"/>
                    </a:cubicBezTo>
                    <a:cubicBezTo>
                      <a:pt x="1733" y="417"/>
                      <a:pt x="1694" y="444"/>
                      <a:pt x="1631" y="503"/>
                    </a:cubicBezTo>
                    <a:cubicBezTo>
                      <a:pt x="1568" y="562"/>
                      <a:pt x="1544" y="551"/>
                      <a:pt x="1500" y="558"/>
                    </a:cubicBezTo>
                    <a:cubicBezTo>
                      <a:pt x="1483" y="560"/>
                      <a:pt x="1467" y="568"/>
                      <a:pt x="1447" y="572"/>
                    </a:cubicBezTo>
                    <a:cubicBezTo>
                      <a:pt x="1482" y="621"/>
                      <a:pt x="1689" y="653"/>
                      <a:pt x="1734" y="793"/>
                    </a:cubicBezTo>
                    <a:cubicBezTo>
                      <a:pt x="1750" y="846"/>
                      <a:pt x="1747" y="883"/>
                      <a:pt x="1788" y="916"/>
                    </a:cubicBezTo>
                    <a:cubicBezTo>
                      <a:pt x="1855" y="969"/>
                      <a:pt x="1897" y="974"/>
                      <a:pt x="1958" y="1094"/>
                    </a:cubicBezTo>
                    <a:cubicBezTo>
                      <a:pt x="1999" y="1177"/>
                      <a:pt x="2023" y="1255"/>
                      <a:pt x="2022" y="1377"/>
                    </a:cubicBezTo>
                    <a:cubicBezTo>
                      <a:pt x="2022" y="1434"/>
                      <a:pt x="2031" y="1471"/>
                      <a:pt x="2031" y="1538"/>
                    </a:cubicBezTo>
                    <a:lnTo>
                      <a:pt x="2031" y="1969"/>
                    </a:lnTo>
                    <a:cubicBezTo>
                      <a:pt x="2040" y="2142"/>
                      <a:pt x="2064" y="2496"/>
                      <a:pt x="2200" y="2587"/>
                    </a:cubicBezTo>
                    <a:cubicBezTo>
                      <a:pt x="2428" y="2435"/>
                      <a:pt x="2683" y="1983"/>
                      <a:pt x="2683" y="1597"/>
                    </a:cubicBezTo>
                    <a:cubicBezTo>
                      <a:pt x="2683" y="1366"/>
                      <a:pt x="2642" y="1192"/>
                      <a:pt x="2559" y="1018"/>
                    </a:cubicBezTo>
                    <a:cubicBezTo>
                      <a:pt x="2523" y="943"/>
                      <a:pt x="2483" y="882"/>
                      <a:pt x="2439" y="816"/>
                    </a:cubicBezTo>
                    <a:lnTo>
                      <a:pt x="2329" y="680"/>
                    </a:lnTo>
                    <a:cubicBezTo>
                      <a:pt x="2311" y="661"/>
                      <a:pt x="2309" y="653"/>
                      <a:pt x="2291" y="634"/>
                    </a:cubicBezTo>
                    <a:cubicBezTo>
                      <a:pt x="2202" y="536"/>
                      <a:pt x="2028" y="419"/>
                      <a:pt x="1909" y="363"/>
                    </a:cubicBezTo>
                    <a:cubicBezTo>
                      <a:pt x="1129" y="0"/>
                      <a:pt x="199" y="480"/>
                      <a:pt x="51" y="1318"/>
                    </a:cubicBezTo>
                    <a:cubicBezTo>
                      <a:pt x="44" y="1353"/>
                      <a:pt x="37" y="1398"/>
                      <a:pt x="34" y="1429"/>
                    </a:cubicBezTo>
                    <a:cubicBezTo>
                      <a:pt x="0" y="1758"/>
                      <a:pt x="90" y="2062"/>
                      <a:pt x="273" y="2339"/>
                    </a:cubicBezTo>
                    <a:cubicBezTo>
                      <a:pt x="309" y="2393"/>
                      <a:pt x="328" y="2407"/>
                      <a:pt x="359" y="2447"/>
                    </a:cubicBezTo>
                    <a:cubicBezTo>
                      <a:pt x="401" y="2501"/>
                      <a:pt x="474" y="2574"/>
                      <a:pt x="532" y="26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4" name="Freeform 13"/>
              <p:cNvSpPr>
                <a:spLocks noEditPoints="1"/>
              </p:cNvSpPr>
              <p:nvPr/>
            </p:nvSpPr>
            <p:spPr bwMode="auto">
              <a:xfrm>
                <a:off x="4208463" y="1784351"/>
                <a:ext cx="668338" cy="698500"/>
              </a:xfrm>
              <a:custGeom>
                <a:avLst/>
                <a:gdLst>
                  <a:gd name="T0" fmla="*/ 1575 w 2879"/>
                  <a:gd name="T1" fmla="*/ 2823 h 2992"/>
                  <a:gd name="T2" fmla="*/ 1761 w 2879"/>
                  <a:gd name="T3" fmla="*/ 2882 h 2992"/>
                  <a:gd name="T4" fmla="*/ 1321 w 2879"/>
                  <a:gd name="T5" fmla="*/ 2857 h 2992"/>
                  <a:gd name="T6" fmla="*/ 1355 w 2879"/>
                  <a:gd name="T7" fmla="*/ 2848 h 2992"/>
                  <a:gd name="T8" fmla="*/ 1524 w 2879"/>
                  <a:gd name="T9" fmla="*/ 2798 h 2992"/>
                  <a:gd name="T10" fmla="*/ 1363 w 2879"/>
                  <a:gd name="T11" fmla="*/ 2798 h 2992"/>
                  <a:gd name="T12" fmla="*/ 1316 w 2879"/>
                  <a:gd name="T13" fmla="*/ 2911 h 2992"/>
                  <a:gd name="T14" fmla="*/ 1160 w 2879"/>
                  <a:gd name="T15" fmla="*/ 2772 h 2992"/>
                  <a:gd name="T16" fmla="*/ 1084 w 2879"/>
                  <a:gd name="T17" fmla="*/ 2874 h 2992"/>
                  <a:gd name="T18" fmla="*/ 1143 w 2879"/>
                  <a:gd name="T19" fmla="*/ 2755 h 2992"/>
                  <a:gd name="T20" fmla="*/ 1084 w 2879"/>
                  <a:gd name="T21" fmla="*/ 2874 h 2992"/>
                  <a:gd name="T22" fmla="*/ 1599 w 2879"/>
                  <a:gd name="T23" fmla="*/ 2806 h 2992"/>
                  <a:gd name="T24" fmla="*/ 1837 w 2879"/>
                  <a:gd name="T25" fmla="*/ 2730 h 2992"/>
                  <a:gd name="T26" fmla="*/ 1803 w 2879"/>
                  <a:gd name="T27" fmla="*/ 2815 h 2992"/>
                  <a:gd name="T28" fmla="*/ 1710 w 2879"/>
                  <a:gd name="T29" fmla="*/ 2815 h 2992"/>
                  <a:gd name="T30" fmla="*/ 1427 w 2879"/>
                  <a:gd name="T31" fmla="*/ 2339 h 2992"/>
                  <a:gd name="T32" fmla="*/ 1311 w 2879"/>
                  <a:gd name="T33" fmla="*/ 1892 h 2992"/>
                  <a:gd name="T34" fmla="*/ 1346 w 2879"/>
                  <a:gd name="T35" fmla="*/ 1665 h 2992"/>
                  <a:gd name="T36" fmla="*/ 1457 w 2879"/>
                  <a:gd name="T37" fmla="*/ 1886 h 2992"/>
                  <a:gd name="T38" fmla="*/ 1511 w 2879"/>
                  <a:gd name="T39" fmla="*/ 2100 h 2992"/>
                  <a:gd name="T40" fmla="*/ 1627 w 2879"/>
                  <a:gd name="T41" fmla="*/ 2196 h 2992"/>
                  <a:gd name="T42" fmla="*/ 1479 w 2879"/>
                  <a:gd name="T43" fmla="*/ 2701 h 2992"/>
                  <a:gd name="T44" fmla="*/ 1353 w 2879"/>
                  <a:gd name="T45" fmla="*/ 2165 h 2992"/>
                  <a:gd name="T46" fmla="*/ 965 w 2879"/>
                  <a:gd name="T47" fmla="*/ 2696 h 2992"/>
                  <a:gd name="T48" fmla="*/ 329 w 2879"/>
                  <a:gd name="T49" fmla="*/ 2283 h 2992"/>
                  <a:gd name="T50" fmla="*/ 442 w 2879"/>
                  <a:gd name="T51" fmla="*/ 514 h 2992"/>
                  <a:gd name="T52" fmla="*/ 2390 w 2879"/>
                  <a:gd name="T53" fmla="*/ 467 h 2992"/>
                  <a:gd name="T54" fmla="*/ 2537 w 2879"/>
                  <a:gd name="T55" fmla="*/ 2304 h 2992"/>
                  <a:gd name="T56" fmla="*/ 1914 w 2879"/>
                  <a:gd name="T57" fmla="*/ 2696 h 2992"/>
                  <a:gd name="T58" fmla="*/ 2068 w 2879"/>
                  <a:gd name="T59" fmla="*/ 2270 h 2992"/>
                  <a:gd name="T60" fmla="*/ 1812 w 2879"/>
                  <a:gd name="T61" fmla="*/ 1308 h 2992"/>
                  <a:gd name="T62" fmla="*/ 1679 w 2879"/>
                  <a:gd name="T63" fmla="*/ 1601 h 2992"/>
                  <a:gd name="T64" fmla="*/ 1770 w 2879"/>
                  <a:gd name="T65" fmla="*/ 2095 h 2992"/>
                  <a:gd name="T66" fmla="*/ 1685 w 2879"/>
                  <a:gd name="T67" fmla="*/ 2493 h 2992"/>
                  <a:gd name="T68" fmla="*/ 1383 w 2879"/>
                  <a:gd name="T69" fmla="*/ 1607 h 2992"/>
                  <a:gd name="T70" fmla="*/ 1228 w 2879"/>
                  <a:gd name="T71" fmla="*/ 2442 h 2992"/>
                  <a:gd name="T72" fmla="*/ 1135 w 2879"/>
                  <a:gd name="T73" fmla="*/ 1849 h 2992"/>
                  <a:gd name="T74" fmla="*/ 958 w 2879"/>
                  <a:gd name="T75" fmla="*/ 1385 h 2992"/>
                  <a:gd name="T76" fmla="*/ 677 w 2879"/>
                  <a:gd name="T77" fmla="*/ 2535 h 2992"/>
                  <a:gd name="T78" fmla="*/ 914 w 2879"/>
                  <a:gd name="T79" fmla="*/ 2806 h 2992"/>
                  <a:gd name="T80" fmla="*/ 1934 w 2879"/>
                  <a:gd name="T81" fmla="*/ 2911 h 2992"/>
                  <a:gd name="T82" fmla="*/ 2320 w 2879"/>
                  <a:gd name="T83" fmla="*/ 2603 h 2992"/>
                  <a:gd name="T84" fmla="*/ 2523 w 2879"/>
                  <a:gd name="T85" fmla="*/ 520 h 2992"/>
                  <a:gd name="T86" fmla="*/ 1516 w 2879"/>
                  <a:gd name="T87" fmla="*/ 29 h 2992"/>
                  <a:gd name="T88" fmla="*/ 408 w 2879"/>
                  <a:gd name="T89" fmla="*/ 463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9" h="2992">
                    <a:moveTo>
                      <a:pt x="1549" y="2908"/>
                    </a:moveTo>
                    <a:lnTo>
                      <a:pt x="1549" y="2823"/>
                    </a:lnTo>
                    <a:lnTo>
                      <a:pt x="1575" y="2823"/>
                    </a:lnTo>
                    <a:cubicBezTo>
                      <a:pt x="1577" y="2850"/>
                      <a:pt x="1583" y="2853"/>
                      <a:pt x="1583" y="2882"/>
                    </a:cubicBezTo>
                    <a:cubicBezTo>
                      <a:pt x="1583" y="2908"/>
                      <a:pt x="1573" y="2905"/>
                      <a:pt x="1549" y="2908"/>
                    </a:cubicBezTo>
                    <a:close/>
                    <a:moveTo>
                      <a:pt x="1761" y="2882"/>
                    </a:moveTo>
                    <a:cubicBezTo>
                      <a:pt x="1750" y="2860"/>
                      <a:pt x="1753" y="2873"/>
                      <a:pt x="1753" y="2840"/>
                    </a:cubicBezTo>
                    <a:cubicBezTo>
                      <a:pt x="1813" y="2845"/>
                      <a:pt x="1781" y="2880"/>
                      <a:pt x="1761" y="2882"/>
                    </a:cubicBezTo>
                    <a:close/>
                    <a:moveTo>
                      <a:pt x="1321" y="2857"/>
                    </a:moveTo>
                    <a:lnTo>
                      <a:pt x="1321" y="2806"/>
                    </a:lnTo>
                    <a:lnTo>
                      <a:pt x="1346" y="2806"/>
                    </a:lnTo>
                    <a:cubicBezTo>
                      <a:pt x="1348" y="2829"/>
                      <a:pt x="1350" y="2829"/>
                      <a:pt x="1355" y="2848"/>
                    </a:cubicBezTo>
                    <a:cubicBezTo>
                      <a:pt x="1341" y="2850"/>
                      <a:pt x="1328" y="2848"/>
                      <a:pt x="1321" y="2857"/>
                    </a:cubicBezTo>
                    <a:close/>
                    <a:moveTo>
                      <a:pt x="1363" y="2798"/>
                    </a:moveTo>
                    <a:lnTo>
                      <a:pt x="1524" y="2798"/>
                    </a:lnTo>
                    <a:cubicBezTo>
                      <a:pt x="1504" y="2840"/>
                      <a:pt x="1521" y="2884"/>
                      <a:pt x="1524" y="2925"/>
                    </a:cubicBezTo>
                    <a:lnTo>
                      <a:pt x="1338" y="2925"/>
                    </a:lnTo>
                    <a:cubicBezTo>
                      <a:pt x="1376" y="2868"/>
                      <a:pt x="1399" y="2865"/>
                      <a:pt x="1363" y="2798"/>
                    </a:cubicBezTo>
                    <a:close/>
                    <a:moveTo>
                      <a:pt x="1287" y="2874"/>
                    </a:moveTo>
                    <a:cubicBezTo>
                      <a:pt x="1307" y="2879"/>
                      <a:pt x="1312" y="2882"/>
                      <a:pt x="1338" y="2882"/>
                    </a:cubicBezTo>
                    <a:cubicBezTo>
                      <a:pt x="1331" y="2906"/>
                      <a:pt x="1340" y="2897"/>
                      <a:pt x="1316" y="2911"/>
                    </a:cubicBezTo>
                    <a:cubicBezTo>
                      <a:pt x="1275" y="2934"/>
                      <a:pt x="1165" y="2927"/>
                      <a:pt x="1143" y="2882"/>
                    </a:cubicBezTo>
                    <a:cubicBezTo>
                      <a:pt x="1135" y="2866"/>
                      <a:pt x="1139" y="2855"/>
                      <a:pt x="1145" y="2835"/>
                    </a:cubicBezTo>
                    <a:cubicBezTo>
                      <a:pt x="1153" y="2811"/>
                      <a:pt x="1158" y="2797"/>
                      <a:pt x="1160" y="2772"/>
                    </a:cubicBezTo>
                    <a:lnTo>
                      <a:pt x="1312" y="2783"/>
                    </a:lnTo>
                    <a:cubicBezTo>
                      <a:pt x="1289" y="2816"/>
                      <a:pt x="1287" y="2814"/>
                      <a:pt x="1287" y="2874"/>
                    </a:cubicBezTo>
                    <a:close/>
                    <a:moveTo>
                      <a:pt x="1084" y="2874"/>
                    </a:moveTo>
                    <a:cubicBezTo>
                      <a:pt x="1021" y="2874"/>
                      <a:pt x="1025" y="2869"/>
                      <a:pt x="974" y="2857"/>
                    </a:cubicBezTo>
                    <a:lnTo>
                      <a:pt x="1036" y="2731"/>
                    </a:lnTo>
                    <a:cubicBezTo>
                      <a:pt x="1070" y="2739"/>
                      <a:pt x="1099" y="2754"/>
                      <a:pt x="1143" y="2755"/>
                    </a:cubicBezTo>
                    <a:cubicBezTo>
                      <a:pt x="1125" y="2800"/>
                      <a:pt x="1149" y="2744"/>
                      <a:pt x="1122" y="2776"/>
                    </a:cubicBezTo>
                    <a:cubicBezTo>
                      <a:pt x="1104" y="2798"/>
                      <a:pt x="1114" y="2769"/>
                      <a:pt x="1116" y="2807"/>
                    </a:cubicBezTo>
                    <a:cubicBezTo>
                      <a:pt x="1118" y="2844"/>
                      <a:pt x="1120" y="2874"/>
                      <a:pt x="1084" y="2874"/>
                    </a:cubicBezTo>
                    <a:close/>
                    <a:moveTo>
                      <a:pt x="1736" y="2899"/>
                    </a:moveTo>
                    <a:cubicBezTo>
                      <a:pt x="1699" y="2908"/>
                      <a:pt x="1632" y="2924"/>
                      <a:pt x="1592" y="2925"/>
                    </a:cubicBezTo>
                    <a:cubicBezTo>
                      <a:pt x="1607" y="2859"/>
                      <a:pt x="1616" y="2924"/>
                      <a:pt x="1599" y="2806"/>
                    </a:cubicBezTo>
                    <a:cubicBezTo>
                      <a:pt x="1592" y="2802"/>
                      <a:pt x="1584" y="2800"/>
                      <a:pt x="1581" y="2800"/>
                    </a:cubicBezTo>
                    <a:lnTo>
                      <a:pt x="1558" y="2789"/>
                    </a:lnTo>
                    <a:cubicBezTo>
                      <a:pt x="1664" y="2765"/>
                      <a:pt x="1744" y="2775"/>
                      <a:pt x="1837" y="2730"/>
                    </a:cubicBezTo>
                    <a:lnTo>
                      <a:pt x="1888" y="2857"/>
                    </a:lnTo>
                    <a:cubicBezTo>
                      <a:pt x="1864" y="2869"/>
                      <a:pt x="1833" y="2876"/>
                      <a:pt x="1803" y="2882"/>
                    </a:cubicBezTo>
                    <a:lnTo>
                      <a:pt x="1803" y="2815"/>
                    </a:lnTo>
                    <a:cubicBezTo>
                      <a:pt x="1759" y="2811"/>
                      <a:pt x="1788" y="2804"/>
                      <a:pt x="1744" y="2815"/>
                    </a:cubicBezTo>
                    <a:cubicBezTo>
                      <a:pt x="1756" y="2797"/>
                      <a:pt x="1767" y="2781"/>
                      <a:pt x="1778" y="2764"/>
                    </a:cubicBezTo>
                    <a:cubicBezTo>
                      <a:pt x="1738" y="2773"/>
                      <a:pt x="1722" y="2778"/>
                      <a:pt x="1710" y="2815"/>
                    </a:cubicBezTo>
                    <a:cubicBezTo>
                      <a:pt x="1701" y="2846"/>
                      <a:pt x="1719" y="2868"/>
                      <a:pt x="1736" y="2899"/>
                    </a:cubicBezTo>
                    <a:close/>
                    <a:moveTo>
                      <a:pt x="1353" y="2165"/>
                    </a:moveTo>
                    <a:cubicBezTo>
                      <a:pt x="1390" y="2221"/>
                      <a:pt x="1360" y="2325"/>
                      <a:pt x="1427" y="2339"/>
                    </a:cubicBezTo>
                    <a:cubicBezTo>
                      <a:pt x="1434" y="2077"/>
                      <a:pt x="1373" y="2191"/>
                      <a:pt x="1342" y="2121"/>
                    </a:cubicBezTo>
                    <a:cubicBezTo>
                      <a:pt x="1327" y="2045"/>
                      <a:pt x="1349" y="2044"/>
                      <a:pt x="1358" y="1989"/>
                    </a:cubicBezTo>
                    <a:cubicBezTo>
                      <a:pt x="1365" y="1942"/>
                      <a:pt x="1321" y="1950"/>
                      <a:pt x="1311" y="1892"/>
                    </a:cubicBezTo>
                    <a:cubicBezTo>
                      <a:pt x="1357" y="1820"/>
                      <a:pt x="1435" y="1869"/>
                      <a:pt x="1428" y="1793"/>
                    </a:cubicBezTo>
                    <a:cubicBezTo>
                      <a:pt x="1395" y="1772"/>
                      <a:pt x="1337" y="1792"/>
                      <a:pt x="1316" y="1759"/>
                    </a:cubicBezTo>
                    <a:cubicBezTo>
                      <a:pt x="1296" y="1727"/>
                      <a:pt x="1329" y="1682"/>
                      <a:pt x="1346" y="1665"/>
                    </a:cubicBezTo>
                    <a:cubicBezTo>
                      <a:pt x="1395" y="1679"/>
                      <a:pt x="1376" y="1680"/>
                      <a:pt x="1400" y="1719"/>
                    </a:cubicBezTo>
                    <a:cubicBezTo>
                      <a:pt x="1515" y="1731"/>
                      <a:pt x="1523" y="1715"/>
                      <a:pt x="1625" y="1757"/>
                    </a:cubicBezTo>
                    <a:cubicBezTo>
                      <a:pt x="1634" y="1916"/>
                      <a:pt x="1547" y="1882"/>
                      <a:pt x="1457" y="1886"/>
                    </a:cubicBezTo>
                    <a:cubicBezTo>
                      <a:pt x="1427" y="1888"/>
                      <a:pt x="1405" y="1892"/>
                      <a:pt x="1385" y="1909"/>
                    </a:cubicBezTo>
                    <a:cubicBezTo>
                      <a:pt x="1409" y="1929"/>
                      <a:pt x="1409" y="1927"/>
                      <a:pt x="1448" y="1935"/>
                    </a:cubicBezTo>
                    <a:cubicBezTo>
                      <a:pt x="1533" y="1952"/>
                      <a:pt x="1492" y="2005"/>
                      <a:pt x="1511" y="2100"/>
                    </a:cubicBezTo>
                    <a:cubicBezTo>
                      <a:pt x="1550" y="2041"/>
                      <a:pt x="1523" y="1991"/>
                      <a:pt x="1577" y="1967"/>
                    </a:cubicBezTo>
                    <a:cubicBezTo>
                      <a:pt x="1610" y="2042"/>
                      <a:pt x="1601" y="2076"/>
                      <a:pt x="1577" y="2149"/>
                    </a:cubicBezTo>
                    <a:cubicBezTo>
                      <a:pt x="1617" y="2174"/>
                      <a:pt x="1618" y="2137"/>
                      <a:pt x="1627" y="2196"/>
                    </a:cubicBezTo>
                    <a:cubicBezTo>
                      <a:pt x="1638" y="2274"/>
                      <a:pt x="1612" y="2358"/>
                      <a:pt x="1557" y="2407"/>
                    </a:cubicBezTo>
                    <a:cubicBezTo>
                      <a:pt x="1497" y="2459"/>
                      <a:pt x="1503" y="2425"/>
                      <a:pt x="1502" y="2535"/>
                    </a:cubicBezTo>
                    <a:cubicBezTo>
                      <a:pt x="1502" y="2594"/>
                      <a:pt x="1503" y="2655"/>
                      <a:pt x="1479" y="2701"/>
                    </a:cubicBezTo>
                    <a:cubicBezTo>
                      <a:pt x="1383" y="2681"/>
                      <a:pt x="1423" y="2605"/>
                      <a:pt x="1425" y="2434"/>
                    </a:cubicBezTo>
                    <a:cubicBezTo>
                      <a:pt x="1366" y="2389"/>
                      <a:pt x="1294" y="2369"/>
                      <a:pt x="1302" y="2221"/>
                    </a:cubicBezTo>
                    <a:cubicBezTo>
                      <a:pt x="1305" y="2178"/>
                      <a:pt x="1313" y="2169"/>
                      <a:pt x="1353" y="2165"/>
                    </a:cubicBezTo>
                    <a:close/>
                    <a:moveTo>
                      <a:pt x="677" y="2535"/>
                    </a:moveTo>
                    <a:cubicBezTo>
                      <a:pt x="685" y="2563"/>
                      <a:pt x="678" y="2547"/>
                      <a:pt x="699" y="2565"/>
                    </a:cubicBezTo>
                    <a:cubicBezTo>
                      <a:pt x="752" y="2611"/>
                      <a:pt x="903" y="2695"/>
                      <a:pt x="965" y="2696"/>
                    </a:cubicBezTo>
                    <a:cubicBezTo>
                      <a:pt x="959" y="2722"/>
                      <a:pt x="954" y="2721"/>
                      <a:pt x="948" y="2747"/>
                    </a:cubicBezTo>
                    <a:cubicBezTo>
                      <a:pt x="896" y="2746"/>
                      <a:pt x="791" y="2693"/>
                      <a:pt x="755" y="2669"/>
                    </a:cubicBezTo>
                    <a:cubicBezTo>
                      <a:pt x="589" y="2561"/>
                      <a:pt x="451" y="2449"/>
                      <a:pt x="329" y="2283"/>
                    </a:cubicBezTo>
                    <a:cubicBezTo>
                      <a:pt x="91" y="1958"/>
                      <a:pt x="5" y="1570"/>
                      <a:pt x="97" y="1150"/>
                    </a:cubicBezTo>
                    <a:cubicBezTo>
                      <a:pt x="143" y="940"/>
                      <a:pt x="268" y="687"/>
                      <a:pt x="421" y="535"/>
                    </a:cubicBezTo>
                    <a:cubicBezTo>
                      <a:pt x="430" y="526"/>
                      <a:pt x="434" y="523"/>
                      <a:pt x="442" y="514"/>
                    </a:cubicBezTo>
                    <a:cubicBezTo>
                      <a:pt x="504" y="446"/>
                      <a:pt x="576" y="385"/>
                      <a:pt x="652" y="334"/>
                    </a:cubicBezTo>
                    <a:cubicBezTo>
                      <a:pt x="1121" y="23"/>
                      <a:pt x="1735" y="0"/>
                      <a:pt x="2203" y="315"/>
                    </a:cubicBezTo>
                    <a:lnTo>
                      <a:pt x="2390" y="467"/>
                    </a:lnTo>
                    <a:cubicBezTo>
                      <a:pt x="2613" y="693"/>
                      <a:pt x="2811" y="1034"/>
                      <a:pt x="2811" y="1375"/>
                    </a:cubicBezTo>
                    <a:lnTo>
                      <a:pt x="2811" y="1528"/>
                    </a:lnTo>
                    <a:cubicBezTo>
                      <a:pt x="2811" y="1813"/>
                      <a:pt x="2667" y="2145"/>
                      <a:pt x="2537" y="2304"/>
                    </a:cubicBezTo>
                    <a:cubicBezTo>
                      <a:pt x="2493" y="2358"/>
                      <a:pt x="2460" y="2391"/>
                      <a:pt x="2411" y="2440"/>
                    </a:cubicBezTo>
                    <a:cubicBezTo>
                      <a:pt x="2306" y="2545"/>
                      <a:pt x="2055" y="2744"/>
                      <a:pt x="1922" y="2747"/>
                    </a:cubicBezTo>
                    <a:cubicBezTo>
                      <a:pt x="1917" y="2727"/>
                      <a:pt x="1914" y="2722"/>
                      <a:pt x="1914" y="2696"/>
                    </a:cubicBezTo>
                    <a:cubicBezTo>
                      <a:pt x="1995" y="2694"/>
                      <a:pt x="2114" y="2602"/>
                      <a:pt x="2176" y="2569"/>
                    </a:cubicBezTo>
                    <a:cubicBezTo>
                      <a:pt x="2169" y="2539"/>
                      <a:pt x="2155" y="2526"/>
                      <a:pt x="2142" y="2501"/>
                    </a:cubicBezTo>
                    <a:cubicBezTo>
                      <a:pt x="2102" y="2424"/>
                      <a:pt x="2080" y="2361"/>
                      <a:pt x="2068" y="2270"/>
                    </a:cubicBezTo>
                    <a:cubicBezTo>
                      <a:pt x="2051" y="2134"/>
                      <a:pt x="2024" y="1600"/>
                      <a:pt x="2024" y="1502"/>
                    </a:cubicBezTo>
                    <a:cubicBezTo>
                      <a:pt x="2024" y="1424"/>
                      <a:pt x="1992" y="1413"/>
                      <a:pt x="1945" y="1378"/>
                    </a:cubicBezTo>
                    <a:cubicBezTo>
                      <a:pt x="1914" y="1354"/>
                      <a:pt x="1853" y="1317"/>
                      <a:pt x="1812" y="1308"/>
                    </a:cubicBezTo>
                    <a:cubicBezTo>
                      <a:pt x="1769" y="1389"/>
                      <a:pt x="1656" y="1489"/>
                      <a:pt x="1575" y="1511"/>
                    </a:cubicBezTo>
                    <a:cubicBezTo>
                      <a:pt x="1583" y="1540"/>
                      <a:pt x="1596" y="1544"/>
                      <a:pt x="1621" y="1558"/>
                    </a:cubicBezTo>
                    <a:cubicBezTo>
                      <a:pt x="1654" y="1577"/>
                      <a:pt x="1652" y="1575"/>
                      <a:pt x="1679" y="1601"/>
                    </a:cubicBezTo>
                    <a:cubicBezTo>
                      <a:pt x="1722" y="1645"/>
                      <a:pt x="1728" y="1668"/>
                      <a:pt x="1742" y="1733"/>
                    </a:cubicBezTo>
                    <a:cubicBezTo>
                      <a:pt x="1753" y="1781"/>
                      <a:pt x="1762" y="1854"/>
                      <a:pt x="1761" y="1908"/>
                    </a:cubicBezTo>
                    <a:cubicBezTo>
                      <a:pt x="1761" y="1979"/>
                      <a:pt x="1770" y="2024"/>
                      <a:pt x="1770" y="2095"/>
                    </a:cubicBezTo>
                    <a:cubicBezTo>
                      <a:pt x="1770" y="2175"/>
                      <a:pt x="1761" y="2221"/>
                      <a:pt x="1761" y="2298"/>
                    </a:cubicBezTo>
                    <a:cubicBezTo>
                      <a:pt x="1762" y="2375"/>
                      <a:pt x="1746" y="2429"/>
                      <a:pt x="1744" y="2493"/>
                    </a:cubicBezTo>
                    <a:lnTo>
                      <a:pt x="1685" y="2493"/>
                    </a:lnTo>
                    <a:cubicBezTo>
                      <a:pt x="1681" y="2447"/>
                      <a:pt x="1668" y="2400"/>
                      <a:pt x="1668" y="2349"/>
                    </a:cubicBezTo>
                    <a:cubicBezTo>
                      <a:pt x="1668" y="2091"/>
                      <a:pt x="1708" y="1881"/>
                      <a:pt x="1609" y="1688"/>
                    </a:cubicBezTo>
                    <a:cubicBezTo>
                      <a:pt x="1566" y="1604"/>
                      <a:pt x="1470" y="1541"/>
                      <a:pt x="1383" y="1607"/>
                    </a:cubicBezTo>
                    <a:cubicBezTo>
                      <a:pt x="1200" y="1748"/>
                      <a:pt x="1245" y="1884"/>
                      <a:pt x="1223" y="2031"/>
                    </a:cubicBezTo>
                    <a:cubicBezTo>
                      <a:pt x="1217" y="2072"/>
                      <a:pt x="1218" y="2102"/>
                      <a:pt x="1224" y="2141"/>
                    </a:cubicBezTo>
                    <a:lnTo>
                      <a:pt x="1228" y="2442"/>
                    </a:lnTo>
                    <a:cubicBezTo>
                      <a:pt x="1228" y="2487"/>
                      <a:pt x="1205" y="2500"/>
                      <a:pt x="1160" y="2501"/>
                    </a:cubicBezTo>
                    <a:cubicBezTo>
                      <a:pt x="1159" y="2465"/>
                      <a:pt x="1152" y="2467"/>
                      <a:pt x="1151" y="2425"/>
                    </a:cubicBezTo>
                    <a:lnTo>
                      <a:pt x="1135" y="1849"/>
                    </a:lnTo>
                    <a:cubicBezTo>
                      <a:pt x="1135" y="1673"/>
                      <a:pt x="1215" y="1607"/>
                      <a:pt x="1321" y="1536"/>
                    </a:cubicBezTo>
                    <a:cubicBezTo>
                      <a:pt x="1259" y="1444"/>
                      <a:pt x="1243" y="1545"/>
                      <a:pt x="1084" y="1308"/>
                    </a:cubicBezTo>
                    <a:cubicBezTo>
                      <a:pt x="1032" y="1335"/>
                      <a:pt x="1004" y="1350"/>
                      <a:pt x="958" y="1385"/>
                    </a:cubicBezTo>
                    <a:cubicBezTo>
                      <a:pt x="891" y="1434"/>
                      <a:pt x="881" y="1445"/>
                      <a:pt x="880" y="1511"/>
                    </a:cubicBezTo>
                    <a:cubicBezTo>
                      <a:pt x="878" y="1674"/>
                      <a:pt x="851" y="2123"/>
                      <a:pt x="824" y="2266"/>
                    </a:cubicBezTo>
                    <a:cubicBezTo>
                      <a:pt x="805" y="2361"/>
                      <a:pt x="772" y="2527"/>
                      <a:pt x="677" y="2535"/>
                    </a:cubicBezTo>
                    <a:close/>
                    <a:moveTo>
                      <a:pt x="0" y="1426"/>
                    </a:moveTo>
                    <a:cubicBezTo>
                      <a:pt x="0" y="1915"/>
                      <a:pt x="185" y="2298"/>
                      <a:pt x="549" y="2596"/>
                    </a:cubicBezTo>
                    <a:cubicBezTo>
                      <a:pt x="716" y="2732"/>
                      <a:pt x="761" y="2732"/>
                      <a:pt x="914" y="2806"/>
                    </a:cubicBezTo>
                    <a:cubicBezTo>
                      <a:pt x="902" y="2825"/>
                      <a:pt x="889" y="2842"/>
                      <a:pt x="889" y="2874"/>
                    </a:cubicBezTo>
                    <a:cubicBezTo>
                      <a:pt x="889" y="2941"/>
                      <a:pt x="1344" y="2992"/>
                      <a:pt x="1482" y="2992"/>
                    </a:cubicBezTo>
                    <a:cubicBezTo>
                      <a:pt x="1595" y="2992"/>
                      <a:pt x="1822" y="2950"/>
                      <a:pt x="1934" y="2911"/>
                    </a:cubicBezTo>
                    <a:cubicBezTo>
                      <a:pt x="1961" y="2902"/>
                      <a:pt x="1965" y="2897"/>
                      <a:pt x="1990" y="2891"/>
                    </a:cubicBezTo>
                    <a:cubicBezTo>
                      <a:pt x="1987" y="2857"/>
                      <a:pt x="1972" y="2841"/>
                      <a:pt x="1964" y="2806"/>
                    </a:cubicBezTo>
                    <a:cubicBezTo>
                      <a:pt x="2149" y="2709"/>
                      <a:pt x="2126" y="2751"/>
                      <a:pt x="2320" y="2603"/>
                    </a:cubicBezTo>
                    <a:cubicBezTo>
                      <a:pt x="2642" y="2357"/>
                      <a:pt x="2879" y="1923"/>
                      <a:pt x="2879" y="1477"/>
                    </a:cubicBezTo>
                    <a:cubicBezTo>
                      <a:pt x="2879" y="1164"/>
                      <a:pt x="2759" y="794"/>
                      <a:pt x="2563" y="565"/>
                    </a:cubicBezTo>
                    <a:cubicBezTo>
                      <a:pt x="2547" y="546"/>
                      <a:pt x="2538" y="540"/>
                      <a:pt x="2523" y="520"/>
                    </a:cubicBezTo>
                    <a:cubicBezTo>
                      <a:pt x="2507" y="499"/>
                      <a:pt x="2498" y="491"/>
                      <a:pt x="2479" y="471"/>
                    </a:cubicBezTo>
                    <a:cubicBezTo>
                      <a:pt x="2361" y="355"/>
                      <a:pt x="2228" y="254"/>
                      <a:pt x="2072" y="176"/>
                    </a:cubicBezTo>
                    <a:cubicBezTo>
                      <a:pt x="1922" y="101"/>
                      <a:pt x="1735" y="29"/>
                      <a:pt x="1516" y="29"/>
                    </a:cubicBezTo>
                    <a:cubicBezTo>
                      <a:pt x="1101" y="29"/>
                      <a:pt x="857" y="107"/>
                      <a:pt x="552" y="335"/>
                    </a:cubicBezTo>
                    <a:cubicBezTo>
                      <a:pt x="527" y="353"/>
                      <a:pt x="523" y="359"/>
                      <a:pt x="502" y="378"/>
                    </a:cubicBezTo>
                    <a:lnTo>
                      <a:pt x="408" y="463"/>
                    </a:lnTo>
                    <a:cubicBezTo>
                      <a:pt x="388" y="484"/>
                      <a:pt x="384" y="493"/>
                      <a:pt x="366" y="514"/>
                    </a:cubicBezTo>
                    <a:cubicBezTo>
                      <a:pt x="152" y="755"/>
                      <a:pt x="0" y="1086"/>
                      <a:pt x="0" y="1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5" name="Freeform 14"/>
              <p:cNvSpPr>
                <a:spLocks noEditPoints="1"/>
              </p:cNvSpPr>
              <p:nvPr/>
            </p:nvSpPr>
            <p:spPr bwMode="auto">
              <a:xfrm>
                <a:off x="4065588" y="1646238"/>
                <a:ext cx="969963" cy="958850"/>
              </a:xfrm>
              <a:custGeom>
                <a:avLst/>
                <a:gdLst>
                  <a:gd name="T0" fmla="*/ 2152 w 4182"/>
                  <a:gd name="T1" fmla="*/ 4022 h 4106"/>
                  <a:gd name="T2" fmla="*/ 1282 w 4182"/>
                  <a:gd name="T3" fmla="*/ 3867 h 4106"/>
                  <a:gd name="T4" fmla="*/ 834 w 4182"/>
                  <a:gd name="T5" fmla="*/ 3603 h 4106"/>
                  <a:gd name="T6" fmla="*/ 773 w 4182"/>
                  <a:gd name="T7" fmla="*/ 3546 h 4106"/>
                  <a:gd name="T8" fmla="*/ 646 w 4182"/>
                  <a:gd name="T9" fmla="*/ 3427 h 4106"/>
                  <a:gd name="T10" fmla="*/ 382 w 4182"/>
                  <a:gd name="T11" fmla="*/ 3098 h 4106"/>
                  <a:gd name="T12" fmla="*/ 94 w 4182"/>
                  <a:gd name="T13" fmla="*/ 2184 h 4106"/>
                  <a:gd name="T14" fmla="*/ 280 w 4182"/>
                  <a:gd name="T15" fmla="*/ 1211 h 4106"/>
                  <a:gd name="T16" fmla="*/ 567 w 4182"/>
                  <a:gd name="T17" fmla="*/ 769 h 4106"/>
                  <a:gd name="T18" fmla="*/ 630 w 4182"/>
                  <a:gd name="T19" fmla="*/ 713 h 4106"/>
                  <a:gd name="T20" fmla="*/ 953 w 4182"/>
                  <a:gd name="T21" fmla="*/ 427 h 4106"/>
                  <a:gd name="T22" fmla="*/ 2075 w 4182"/>
                  <a:gd name="T23" fmla="*/ 85 h 4106"/>
                  <a:gd name="T24" fmla="*/ 2939 w 4182"/>
                  <a:gd name="T25" fmla="*/ 288 h 4106"/>
                  <a:gd name="T26" fmla="*/ 3360 w 4182"/>
                  <a:gd name="T27" fmla="*/ 578 h 4106"/>
                  <a:gd name="T28" fmla="*/ 3483 w 4182"/>
                  <a:gd name="T29" fmla="*/ 700 h 4106"/>
                  <a:gd name="T30" fmla="*/ 3647 w 4182"/>
                  <a:gd name="T31" fmla="*/ 893 h 4106"/>
                  <a:gd name="T32" fmla="*/ 4023 w 4182"/>
                  <a:gd name="T33" fmla="*/ 1947 h 4106"/>
                  <a:gd name="T34" fmla="*/ 3777 w 4182"/>
                  <a:gd name="T35" fmla="*/ 3014 h 4106"/>
                  <a:gd name="T36" fmla="*/ 3473 w 4182"/>
                  <a:gd name="T37" fmla="*/ 3429 h 4106"/>
                  <a:gd name="T38" fmla="*/ 3077 w 4182"/>
                  <a:gd name="T39" fmla="*/ 3745 h 4106"/>
                  <a:gd name="T40" fmla="*/ 2914 w 4182"/>
                  <a:gd name="T41" fmla="*/ 3827 h 4106"/>
                  <a:gd name="T42" fmla="*/ 2567 w 4182"/>
                  <a:gd name="T43" fmla="*/ 3955 h 4106"/>
                  <a:gd name="T44" fmla="*/ 2152 w 4182"/>
                  <a:gd name="T45" fmla="*/ 4022 h 4106"/>
                  <a:gd name="T46" fmla="*/ 9 w 4182"/>
                  <a:gd name="T47" fmla="*/ 1880 h 4106"/>
                  <a:gd name="T48" fmla="*/ 62 w 4182"/>
                  <a:gd name="T49" fmla="*/ 2563 h 4106"/>
                  <a:gd name="T50" fmla="*/ 122 w 4182"/>
                  <a:gd name="T51" fmla="*/ 2749 h 4106"/>
                  <a:gd name="T52" fmla="*/ 480 w 4182"/>
                  <a:gd name="T53" fmla="*/ 3373 h 4106"/>
                  <a:gd name="T54" fmla="*/ 730 w 4182"/>
                  <a:gd name="T55" fmla="*/ 3623 h 4106"/>
                  <a:gd name="T56" fmla="*/ 868 w 4182"/>
                  <a:gd name="T57" fmla="*/ 3730 h 4106"/>
                  <a:gd name="T58" fmla="*/ 939 w 4182"/>
                  <a:gd name="T59" fmla="*/ 3778 h 4106"/>
                  <a:gd name="T60" fmla="*/ 1017 w 4182"/>
                  <a:gd name="T61" fmla="*/ 3827 h 4106"/>
                  <a:gd name="T62" fmla="*/ 1982 w 4182"/>
                  <a:gd name="T63" fmla="*/ 4106 h 4106"/>
                  <a:gd name="T64" fmla="*/ 2935 w 4182"/>
                  <a:gd name="T65" fmla="*/ 3917 h 4106"/>
                  <a:gd name="T66" fmla="*/ 3094 w 4182"/>
                  <a:gd name="T67" fmla="*/ 3830 h 4106"/>
                  <a:gd name="T68" fmla="*/ 3243 w 4182"/>
                  <a:gd name="T69" fmla="*/ 3733 h 4106"/>
                  <a:gd name="T70" fmla="*/ 3379 w 4182"/>
                  <a:gd name="T71" fmla="*/ 3624 h 4106"/>
                  <a:gd name="T72" fmla="*/ 3445 w 4182"/>
                  <a:gd name="T73" fmla="*/ 3571 h 4106"/>
                  <a:gd name="T74" fmla="*/ 3624 w 4182"/>
                  <a:gd name="T75" fmla="*/ 3377 h 4106"/>
                  <a:gd name="T76" fmla="*/ 3915 w 4182"/>
                  <a:gd name="T77" fmla="*/ 2932 h 4106"/>
                  <a:gd name="T78" fmla="*/ 3944 w 4182"/>
                  <a:gd name="T79" fmla="*/ 1247 h 4106"/>
                  <a:gd name="T80" fmla="*/ 3813 w 4182"/>
                  <a:gd name="T81" fmla="*/ 1006 h 4106"/>
                  <a:gd name="T82" fmla="*/ 3718 w 4182"/>
                  <a:gd name="T83" fmla="*/ 847 h 4106"/>
                  <a:gd name="T84" fmla="*/ 3470 w 4182"/>
                  <a:gd name="T85" fmla="*/ 595 h 4106"/>
                  <a:gd name="T86" fmla="*/ 3139 w 4182"/>
                  <a:gd name="T87" fmla="*/ 308 h 4106"/>
                  <a:gd name="T88" fmla="*/ 2067 w 4182"/>
                  <a:gd name="T89" fmla="*/ 0 h 4106"/>
                  <a:gd name="T90" fmla="*/ 787 w 4182"/>
                  <a:gd name="T91" fmla="*/ 439 h 4106"/>
                  <a:gd name="T92" fmla="*/ 89 w 4182"/>
                  <a:gd name="T93" fmla="*/ 1459 h 4106"/>
                  <a:gd name="T94" fmla="*/ 9 w 4182"/>
                  <a:gd name="T95" fmla="*/ 1880 h 4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82" h="4106">
                    <a:moveTo>
                      <a:pt x="2152" y="4022"/>
                    </a:moveTo>
                    <a:cubicBezTo>
                      <a:pt x="1818" y="4022"/>
                      <a:pt x="1527" y="3989"/>
                      <a:pt x="1282" y="3867"/>
                    </a:cubicBezTo>
                    <a:cubicBezTo>
                      <a:pt x="1123" y="3787"/>
                      <a:pt x="973" y="3712"/>
                      <a:pt x="834" y="3603"/>
                    </a:cubicBezTo>
                    <a:cubicBezTo>
                      <a:pt x="808" y="3583"/>
                      <a:pt x="797" y="3565"/>
                      <a:pt x="773" y="3546"/>
                    </a:cubicBezTo>
                    <a:cubicBezTo>
                      <a:pt x="711" y="3497"/>
                      <a:pt x="693" y="3468"/>
                      <a:pt x="646" y="3427"/>
                    </a:cubicBezTo>
                    <a:cubicBezTo>
                      <a:pt x="560" y="3351"/>
                      <a:pt x="442" y="3197"/>
                      <a:pt x="382" y="3098"/>
                    </a:cubicBezTo>
                    <a:cubicBezTo>
                      <a:pt x="250" y="2879"/>
                      <a:pt x="94" y="2473"/>
                      <a:pt x="94" y="2184"/>
                    </a:cubicBezTo>
                    <a:cubicBezTo>
                      <a:pt x="94" y="1799"/>
                      <a:pt x="106" y="1560"/>
                      <a:pt x="280" y="1211"/>
                    </a:cubicBezTo>
                    <a:cubicBezTo>
                      <a:pt x="334" y="1105"/>
                      <a:pt x="478" y="840"/>
                      <a:pt x="567" y="769"/>
                    </a:cubicBezTo>
                    <a:cubicBezTo>
                      <a:pt x="595" y="747"/>
                      <a:pt x="604" y="739"/>
                      <a:pt x="630" y="713"/>
                    </a:cubicBezTo>
                    <a:lnTo>
                      <a:pt x="953" y="427"/>
                    </a:lnTo>
                    <a:cubicBezTo>
                      <a:pt x="1277" y="213"/>
                      <a:pt x="1674" y="85"/>
                      <a:pt x="2075" y="85"/>
                    </a:cubicBezTo>
                    <a:cubicBezTo>
                      <a:pt x="2385" y="85"/>
                      <a:pt x="2717" y="174"/>
                      <a:pt x="2939" y="288"/>
                    </a:cubicBezTo>
                    <a:lnTo>
                      <a:pt x="3360" y="578"/>
                    </a:lnTo>
                    <a:cubicBezTo>
                      <a:pt x="3430" y="647"/>
                      <a:pt x="3408" y="610"/>
                      <a:pt x="3483" y="700"/>
                    </a:cubicBezTo>
                    <a:cubicBezTo>
                      <a:pt x="3541" y="769"/>
                      <a:pt x="3569" y="789"/>
                      <a:pt x="3647" y="893"/>
                    </a:cubicBezTo>
                    <a:cubicBezTo>
                      <a:pt x="3850" y="1164"/>
                      <a:pt x="4023" y="1591"/>
                      <a:pt x="4023" y="1947"/>
                    </a:cubicBezTo>
                    <a:cubicBezTo>
                      <a:pt x="4023" y="2470"/>
                      <a:pt x="3975" y="2614"/>
                      <a:pt x="3777" y="3014"/>
                    </a:cubicBezTo>
                    <a:cubicBezTo>
                      <a:pt x="3733" y="3103"/>
                      <a:pt x="3548" y="3369"/>
                      <a:pt x="3473" y="3429"/>
                    </a:cubicBezTo>
                    <a:cubicBezTo>
                      <a:pt x="3340" y="3534"/>
                      <a:pt x="3274" y="3636"/>
                      <a:pt x="3077" y="3745"/>
                    </a:cubicBezTo>
                    <a:cubicBezTo>
                      <a:pt x="3019" y="3777"/>
                      <a:pt x="2974" y="3800"/>
                      <a:pt x="2914" y="3827"/>
                    </a:cubicBezTo>
                    <a:cubicBezTo>
                      <a:pt x="2776" y="3889"/>
                      <a:pt x="2714" y="3912"/>
                      <a:pt x="2567" y="3955"/>
                    </a:cubicBezTo>
                    <a:cubicBezTo>
                      <a:pt x="2455" y="3988"/>
                      <a:pt x="2297" y="4022"/>
                      <a:pt x="2152" y="4022"/>
                    </a:cubicBezTo>
                    <a:close/>
                    <a:moveTo>
                      <a:pt x="9" y="1880"/>
                    </a:moveTo>
                    <a:cubicBezTo>
                      <a:pt x="9" y="2149"/>
                      <a:pt x="0" y="2296"/>
                      <a:pt x="62" y="2563"/>
                    </a:cubicBezTo>
                    <a:cubicBezTo>
                      <a:pt x="76" y="2621"/>
                      <a:pt x="99" y="2693"/>
                      <a:pt x="122" y="2749"/>
                    </a:cubicBezTo>
                    <a:cubicBezTo>
                      <a:pt x="207" y="2959"/>
                      <a:pt x="341" y="3194"/>
                      <a:pt x="480" y="3373"/>
                    </a:cubicBezTo>
                    <a:cubicBezTo>
                      <a:pt x="543" y="3455"/>
                      <a:pt x="651" y="3558"/>
                      <a:pt x="730" y="3623"/>
                    </a:cubicBezTo>
                    <a:lnTo>
                      <a:pt x="868" y="3730"/>
                    </a:lnTo>
                    <a:cubicBezTo>
                      <a:pt x="893" y="3748"/>
                      <a:pt x="914" y="3762"/>
                      <a:pt x="939" y="3778"/>
                    </a:cubicBezTo>
                    <a:cubicBezTo>
                      <a:pt x="966" y="3795"/>
                      <a:pt x="993" y="3812"/>
                      <a:pt x="1017" y="3827"/>
                    </a:cubicBezTo>
                    <a:cubicBezTo>
                      <a:pt x="1283" y="3980"/>
                      <a:pt x="1622" y="4106"/>
                      <a:pt x="1982" y="4106"/>
                    </a:cubicBezTo>
                    <a:cubicBezTo>
                      <a:pt x="2426" y="4106"/>
                      <a:pt x="2563" y="4069"/>
                      <a:pt x="2935" y="3917"/>
                    </a:cubicBezTo>
                    <a:lnTo>
                      <a:pt x="3094" y="3830"/>
                    </a:lnTo>
                    <a:cubicBezTo>
                      <a:pt x="3147" y="3801"/>
                      <a:pt x="3197" y="3767"/>
                      <a:pt x="3243" y="3733"/>
                    </a:cubicBezTo>
                    <a:lnTo>
                      <a:pt x="3379" y="3624"/>
                    </a:lnTo>
                    <a:cubicBezTo>
                      <a:pt x="3403" y="3605"/>
                      <a:pt x="3422" y="3594"/>
                      <a:pt x="3445" y="3571"/>
                    </a:cubicBezTo>
                    <a:lnTo>
                      <a:pt x="3624" y="3377"/>
                    </a:lnTo>
                    <a:cubicBezTo>
                      <a:pt x="3763" y="3205"/>
                      <a:pt x="3800" y="3163"/>
                      <a:pt x="3915" y="2932"/>
                    </a:cubicBezTo>
                    <a:cubicBezTo>
                      <a:pt x="4155" y="2453"/>
                      <a:pt x="4182" y="1744"/>
                      <a:pt x="3944" y="1247"/>
                    </a:cubicBezTo>
                    <a:lnTo>
                      <a:pt x="3813" y="1006"/>
                    </a:lnTo>
                    <a:cubicBezTo>
                      <a:pt x="3780" y="952"/>
                      <a:pt x="3753" y="896"/>
                      <a:pt x="3718" y="847"/>
                    </a:cubicBezTo>
                    <a:lnTo>
                      <a:pt x="3470" y="595"/>
                    </a:lnTo>
                    <a:cubicBezTo>
                      <a:pt x="3363" y="487"/>
                      <a:pt x="3265" y="393"/>
                      <a:pt x="3139" y="308"/>
                    </a:cubicBezTo>
                    <a:cubicBezTo>
                      <a:pt x="2870" y="127"/>
                      <a:pt x="2419" y="0"/>
                      <a:pt x="2067" y="0"/>
                    </a:cubicBezTo>
                    <a:cubicBezTo>
                      <a:pt x="1608" y="0"/>
                      <a:pt x="1130" y="165"/>
                      <a:pt x="787" y="439"/>
                    </a:cubicBezTo>
                    <a:cubicBezTo>
                      <a:pt x="457" y="703"/>
                      <a:pt x="223" y="1059"/>
                      <a:pt x="89" y="1459"/>
                    </a:cubicBezTo>
                    <a:cubicBezTo>
                      <a:pt x="52" y="1570"/>
                      <a:pt x="9" y="1739"/>
                      <a:pt x="9" y="18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6" name="Freeform 15"/>
              <p:cNvSpPr>
                <a:spLocks noEditPoints="1"/>
              </p:cNvSpPr>
              <p:nvPr/>
            </p:nvSpPr>
            <p:spPr bwMode="auto">
              <a:xfrm>
                <a:off x="4570413" y="2382838"/>
                <a:ext cx="298450" cy="184150"/>
              </a:xfrm>
              <a:custGeom>
                <a:avLst/>
                <a:gdLst>
                  <a:gd name="T0" fmla="*/ 781 w 1287"/>
                  <a:gd name="T1" fmla="*/ 444 h 788"/>
                  <a:gd name="T2" fmla="*/ 1067 w 1287"/>
                  <a:gd name="T3" fmla="*/ 69 h 788"/>
                  <a:gd name="T4" fmla="*/ 1118 w 1287"/>
                  <a:gd name="T5" fmla="*/ 128 h 788"/>
                  <a:gd name="T6" fmla="*/ 1228 w 1287"/>
                  <a:gd name="T7" fmla="*/ 204 h 788"/>
                  <a:gd name="T8" fmla="*/ 1236 w 1287"/>
                  <a:gd name="T9" fmla="*/ 187 h 788"/>
                  <a:gd name="T10" fmla="*/ 1278 w 1287"/>
                  <a:gd name="T11" fmla="*/ 86 h 788"/>
                  <a:gd name="T12" fmla="*/ 1168 w 1287"/>
                  <a:gd name="T13" fmla="*/ 103 h 788"/>
                  <a:gd name="T14" fmla="*/ 997 w 1287"/>
                  <a:gd name="T15" fmla="*/ 101 h 788"/>
                  <a:gd name="T16" fmla="*/ 728 w 1287"/>
                  <a:gd name="T17" fmla="*/ 306 h 788"/>
                  <a:gd name="T18" fmla="*/ 779 w 1287"/>
                  <a:gd name="T19" fmla="*/ 433 h 788"/>
                  <a:gd name="T20" fmla="*/ 711 w 1287"/>
                  <a:gd name="T21" fmla="*/ 314 h 788"/>
                  <a:gd name="T22" fmla="*/ 398 w 1287"/>
                  <a:gd name="T23" fmla="*/ 450 h 788"/>
                  <a:gd name="T24" fmla="*/ 329 w 1287"/>
                  <a:gd name="T25" fmla="*/ 484 h 788"/>
                  <a:gd name="T26" fmla="*/ 152 w 1287"/>
                  <a:gd name="T27" fmla="*/ 534 h 788"/>
                  <a:gd name="T28" fmla="*/ 203 w 1287"/>
                  <a:gd name="T29" fmla="*/ 721 h 788"/>
                  <a:gd name="T30" fmla="*/ 102 w 1287"/>
                  <a:gd name="T31" fmla="*/ 543 h 788"/>
                  <a:gd name="T32" fmla="*/ 0 w 1287"/>
                  <a:gd name="T33" fmla="*/ 534 h 788"/>
                  <a:gd name="T34" fmla="*/ 42 w 1287"/>
                  <a:gd name="T35" fmla="*/ 560 h 788"/>
                  <a:gd name="T36" fmla="*/ 220 w 1287"/>
                  <a:gd name="T37" fmla="*/ 534 h 788"/>
                  <a:gd name="T38" fmla="*/ 313 w 1287"/>
                  <a:gd name="T39" fmla="*/ 729 h 788"/>
                  <a:gd name="T40" fmla="*/ 406 w 1287"/>
                  <a:gd name="T41" fmla="*/ 678 h 788"/>
                  <a:gd name="T42" fmla="*/ 421 w 1287"/>
                  <a:gd name="T43" fmla="*/ 630 h 788"/>
                  <a:gd name="T44" fmla="*/ 474 w 1287"/>
                  <a:gd name="T45" fmla="*/ 458 h 788"/>
                  <a:gd name="T46" fmla="*/ 584 w 1287"/>
                  <a:gd name="T47" fmla="*/ 628 h 788"/>
                  <a:gd name="T48" fmla="*/ 686 w 1287"/>
                  <a:gd name="T49" fmla="*/ 619 h 788"/>
                  <a:gd name="T50" fmla="*/ 609 w 1287"/>
                  <a:gd name="T51" fmla="*/ 501 h 788"/>
                  <a:gd name="T52" fmla="*/ 821 w 1287"/>
                  <a:gd name="T53" fmla="*/ 534 h 788"/>
                  <a:gd name="T54" fmla="*/ 838 w 1287"/>
                  <a:gd name="T55" fmla="*/ 271 h 788"/>
                  <a:gd name="T56" fmla="*/ 940 w 1287"/>
                  <a:gd name="T57" fmla="*/ 450 h 788"/>
                  <a:gd name="T58" fmla="*/ 1049 w 1287"/>
                  <a:gd name="T59" fmla="*/ 264 h 788"/>
                  <a:gd name="T60" fmla="*/ 957 w 1287"/>
                  <a:gd name="T61" fmla="*/ 297 h 788"/>
                  <a:gd name="T62" fmla="*/ 948 w 1287"/>
                  <a:gd name="T63" fmla="*/ 221 h 788"/>
                  <a:gd name="T64" fmla="*/ 897 w 1287"/>
                  <a:gd name="T65" fmla="*/ 213 h 788"/>
                  <a:gd name="T66" fmla="*/ 982 w 1287"/>
                  <a:gd name="T67" fmla="*/ 145 h 788"/>
                  <a:gd name="T68" fmla="*/ 1228 w 1287"/>
                  <a:gd name="T69" fmla="*/ 204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7" h="788">
                    <a:moveTo>
                      <a:pt x="779" y="441"/>
                    </a:moveTo>
                    <a:lnTo>
                      <a:pt x="781" y="444"/>
                    </a:lnTo>
                    <a:cubicBezTo>
                      <a:pt x="781" y="444"/>
                      <a:pt x="778" y="442"/>
                      <a:pt x="779" y="441"/>
                    </a:cubicBezTo>
                    <a:close/>
                    <a:moveTo>
                      <a:pt x="1067" y="69"/>
                    </a:moveTo>
                    <a:cubicBezTo>
                      <a:pt x="1103" y="70"/>
                      <a:pt x="1119" y="73"/>
                      <a:pt x="1134" y="94"/>
                    </a:cubicBezTo>
                    <a:cubicBezTo>
                      <a:pt x="1128" y="119"/>
                      <a:pt x="1131" y="108"/>
                      <a:pt x="1118" y="128"/>
                    </a:cubicBezTo>
                    <a:cubicBezTo>
                      <a:pt x="1087" y="120"/>
                      <a:pt x="1071" y="104"/>
                      <a:pt x="1067" y="69"/>
                    </a:cubicBezTo>
                    <a:close/>
                    <a:moveTo>
                      <a:pt x="1228" y="204"/>
                    </a:moveTo>
                    <a:cubicBezTo>
                      <a:pt x="1197" y="204"/>
                      <a:pt x="1151" y="208"/>
                      <a:pt x="1134" y="145"/>
                    </a:cubicBezTo>
                    <a:lnTo>
                      <a:pt x="1236" y="187"/>
                    </a:lnTo>
                    <a:cubicBezTo>
                      <a:pt x="1285" y="186"/>
                      <a:pt x="1287" y="147"/>
                      <a:pt x="1287" y="94"/>
                    </a:cubicBezTo>
                    <a:lnTo>
                      <a:pt x="1278" y="86"/>
                    </a:lnTo>
                    <a:cubicBezTo>
                      <a:pt x="1254" y="104"/>
                      <a:pt x="1262" y="85"/>
                      <a:pt x="1261" y="128"/>
                    </a:cubicBezTo>
                    <a:cubicBezTo>
                      <a:pt x="1227" y="110"/>
                      <a:pt x="1223" y="103"/>
                      <a:pt x="1168" y="103"/>
                    </a:cubicBezTo>
                    <a:cubicBezTo>
                      <a:pt x="1185" y="67"/>
                      <a:pt x="1186" y="58"/>
                      <a:pt x="1177" y="18"/>
                    </a:cubicBezTo>
                    <a:cubicBezTo>
                      <a:pt x="1101" y="0"/>
                      <a:pt x="1032" y="42"/>
                      <a:pt x="997" y="101"/>
                    </a:cubicBezTo>
                    <a:cubicBezTo>
                      <a:pt x="973" y="143"/>
                      <a:pt x="994" y="128"/>
                      <a:pt x="952" y="149"/>
                    </a:cubicBezTo>
                    <a:cubicBezTo>
                      <a:pt x="891" y="179"/>
                      <a:pt x="764" y="296"/>
                      <a:pt x="728" y="306"/>
                    </a:cubicBezTo>
                    <a:lnTo>
                      <a:pt x="762" y="323"/>
                    </a:lnTo>
                    <a:cubicBezTo>
                      <a:pt x="765" y="356"/>
                      <a:pt x="776" y="400"/>
                      <a:pt x="779" y="433"/>
                    </a:cubicBezTo>
                    <a:cubicBezTo>
                      <a:pt x="741" y="413"/>
                      <a:pt x="721" y="392"/>
                      <a:pt x="686" y="374"/>
                    </a:cubicBezTo>
                    <a:cubicBezTo>
                      <a:pt x="696" y="354"/>
                      <a:pt x="705" y="339"/>
                      <a:pt x="711" y="314"/>
                    </a:cubicBezTo>
                    <a:cubicBezTo>
                      <a:pt x="687" y="327"/>
                      <a:pt x="665" y="337"/>
                      <a:pt x="638" y="351"/>
                    </a:cubicBezTo>
                    <a:cubicBezTo>
                      <a:pt x="545" y="401"/>
                      <a:pt x="522" y="421"/>
                      <a:pt x="398" y="450"/>
                    </a:cubicBezTo>
                    <a:cubicBezTo>
                      <a:pt x="405" y="534"/>
                      <a:pt x="425" y="404"/>
                      <a:pt x="466" y="577"/>
                    </a:cubicBezTo>
                    <a:cubicBezTo>
                      <a:pt x="379" y="531"/>
                      <a:pt x="382" y="491"/>
                      <a:pt x="329" y="484"/>
                    </a:cubicBezTo>
                    <a:cubicBezTo>
                      <a:pt x="287" y="478"/>
                      <a:pt x="268" y="491"/>
                      <a:pt x="233" y="497"/>
                    </a:cubicBezTo>
                    <a:cubicBezTo>
                      <a:pt x="181" y="506"/>
                      <a:pt x="165" y="486"/>
                      <a:pt x="152" y="534"/>
                    </a:cubicBezTo>
                    <a:cubicBezTo>
                      <a:pt x="181" y="537"/>
                      <a:pt x="183" y="541"/>
                      <a:pt x="203" y="551"/>
                    </a:cubicBezTo>
                    <a:cubicBezTo>
                      <a:pt x="203" y="623"/>
                      <a:pt x="216" y="664"/>
                      <a:pt x="203" y="721"/>
                    </a:cubicBezTo>
                    <a:cubicBezTo>
                      <a:pt x="173" y="728"/>
                      <a:pt x="175" y="729"/>
                      <a:pt x="135" y="729"/>
                    </a:cubicBezTo>
                    <a:cubicBezTo>
                      <a:pt x="121" y="700"/>
                      <a:pt x="102" y="589"/>
                      <a:pt x="102" y="543"/>
                    </a:cubicBezTo>
                    <a:cubicBezTo>
                      <a:pt x="142" y="539"/>
                      <a:pt x="116" y="555"/>
                      <a:pt x="135" y="518"/>
                    </a:cubicBezTo>
                    <a:cubicBezTo>
                      <a:pt x="103" y="518"/>
                      <a:pt x="28" y="528"/>
                      <a:pt x="0" y="534"/>
                    </a:cubicBezTo>
                    <a:lnTo>
                      <a:pt x="0" y="560"/>
                    </a:lnTo>
                    <a:lnTo>
                      <a:pt x="42" y="560"/>
                    </a:lnTo>
                    <a:cubicBezTo>
                      <a:pt x="42" y="675"/>
                      <a:pt x="45" y="788"/>
                      <a:pt x="166" y="760"/>
                    </a:cubicBezTo>
                    <a:cubicBezTo>
                      <a:pt x="291" y="731"/>
                      <a:pt x="222" y="614"/>
                      <a:pt x="220" y="534"/>
                    </a:cubicBezTo>
                    <a:cubicBezTo>
                      <a:pt x="250" y="528"/>
                      <a:pt x="248" y="526"/>
                      <a:pt x="288" y="526"/>
                    </a:cubicBezTo>
                    <a:cubicBezTo>
                      <a:pt x="318" y="657"/>
                      <a:pt x="328" y="555"/>
                      <a:pt x="313" y="729"/>
                    </a:cubicBezTo>
                    <a:cubicBezTo>
                      <a:pt x="354" y="720"/>
                      <a:pt x="351" y="712"/>
                      <a:pt x="406" y="712"/>
                    </a:cubicBezTo>
                    <a:lnTo>
                      <a:pt x="406" y="678"/>
                    </a:lnTo>
                    <a:cubicBezTo>
                      <a:pt x="354" y="677"/>
                      <a:pt x="338" y="656"/>
                      <a:pt x="330" y="560"/>
                    </a:cubicBezTo>
                    <a:cubicBezTo>
                      <a:pt x="364" y="578"/>
                      <a:pt x="392" y="604"/>
                      <a:pt x="421" y="630"/>
                    </a:cubicBezTo>
                    <a:cubicBezTo>
                      <a:pt x="494" y="693"/>
                      <a:pt x="484" y="673"/>
                      <a:pt x="525" y="670"/>
                    </a:cubicBezTo>
                    <a:cubicBezTo>
                      <a:pt x="518" y="589"/>
                      <a:pt x="474" y="546"/>
                      <a:pt x="474" y="458"/>
                    </a:cubicBezTo>
                    <a:cubicBezTo>
                      <a:pt x="491" y="450"/>
                      <a:pt x="504" y="446"/>
                      <a:pt x="525" y="441"/>
                    </a:cubicBezTo>
                    <a:cubicBezTo>
                      <a:pt x="531" y="514"/>
                      <a:pt x="584" y="547"/>
                      <a:pt x="584" y="628"/>
                    </a:cubicBezTo>
                    <a:cubicBezTo>
                      <a:pt x="556" y="638"/>
                      <a:pt x="578" y="617"/>
                      <a:pt x="559" y="653"/>
                    </a:cubicBezTo>
                    <a:cubicBezTo>
                      <a:pt x="621" y="648"/>
                      <a:pt x="618" y="619"/>
                      <a:pt x="686" y="619"/>
                    </a:cubicBezTo>
                    <a:lnTo>
                      <a:pt x="686" y="585"/>
                    </a:lnTo>
                    <a:cubicBezTo>
                      <a:pt x="641" y="584"/>
                      <a:pt x="647" y="581"/>
                      <a:pt x="609" y="501"/>
                    </a:cubicBezTo>
                    <a:cubicBezTo>
                      <a:pt x="599" y="478"/>
                      <a:pt x="564" y="384"/>
                      <a:pt x="628" y="403"/>
                    </a:cubicBezTo>
                    <a:cubicBezTo>
                      <a:pt x="686" y="420"/>
                      <a:pt x="739" y="533"/>
                      <a:pt x="821" y="534"/>
                    </a:cubicBezTo>
                    <a:cubicBezTo>
                      <a:pt x="821" y="435"/>
                      <a:pt x="782" y="377"/>
                      <a:pt x="804" y="280"/>
                    </a:cubicBezTo>
                    <a:lnTo>
                      <a:pt x="838" y="271"/>
                    </a:lnTo>
                    <a:lnTo>
                      <a:pt x="938" y="393"/>
                    </a:lnTo>
                    <a:cubicBezTo>
                      <a:pt x="955" y="421"/>
                      <a:pt x="941" y="401"/>
                      <a:pt x="940" y="450"/>
                    </a:cubicBezTo>
                    <a:cubicBezTo>
                      <a:pt x="1024" y="405"/>
                      <a:pt x="1066" y="358"/>
                      <a:pt x="1118" y="323"/>
                    </a:cubicBezTo>
                    <a:cubicBezTo>
                      <a:pt x="1114" y="316"/>
                      <a:pt x="1049" y="209"/>
                      <a:pt x="1049" y="264"/>
                    </a:cubicBezTo>
                    <a:cubicBezTo>
                      <a:pt x="1048" y="315"/>
                      <a:pt x="1063" y="359"/>
                      <a:pt x="991" y="365"/>
                    </a:cubicBezTo>
                    <a:cubicBezTo>
                      <a:pt x="979" y="317"/>
                      <a:pt x="967" y="336"/>
                      <a:pt x="957" y="297"/>
                    </a:cubicBezTo>
                    <a:cubicBezTo>
                      <a:pt x="990" y="297"/>
                      <a:pt x="991" y="300"/>
                      <a:pt x="1016" y="306"/>
                    </a:cubicBezTo>
                    <a:cubicBezTo>
                      <a:pt x="1015" y="253"/>
                      <a:pt x="991" y="231"/>
                      <a:pt x="948" y="221"/>
                    </a:cubicBezTo>
                    <a:lnTo>
                      <a:pt x="948" y="272"/>
                    </a:lnTo>
                    <a:cubicBezTo>
                      <a:pt x="909" y="263"/>
                      <a:pt x="898" y="258"/>
                      <a:pt x="897" y="213"/>
                    </a:cubicBezTo>
                    <a:cubicBezTo>
                      <a:pt x="962" y="198"/>
                      <a:pt x="958" y="208"/>
                      <a:pt x="1016" y="213"/>
                    </a:cubicBezTo>
                    <a:cubicBezTo>
                      <a:pt x="1015" y="161"/>
                      <a:pt x="1005" y="179"/>
                      <a:pt x="982" y="145"/>
                    </a:cubicBezTo>
                    <a:cubicBezTo>
                      <a:pt x="1051" y="112"/>
                      <a:pt x="1133" y="224"/>
                      <a:pt x="1134" y="289"/>
                    </a:cubicBezTo>
                    <a:cubicBezTo>
                      <a:pt x="1164" y="281"/>
                      <a:pt x="1211" y="229"/>
                      <a:pt x="1228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7" name="Freeform 16"/>
              <p:cNvSpPr>
                <a:spLocks noEditPoints="1"/>
              </p:cNvSpPr>
              <p:nvPr/>
            </p:nvSpPr>
            <p:spPr bwMode="auto">
              <a:xfrm>
                <a:off x="4165600" y="2305051"/>
                <a:ext cx="212725" cy="219075"/>
              </a:xfrm>
              <a:custGeom>
                <a:avLst/>
                <a:gdLst>
                  <a:gd name="T0" fmla="*/ 770 w 914"/>
                  <a:gd name="T1" fmla="*/ 779 h 937"/>
                  <a:gd name="T2" fmla="*/ 796 w 914"/>
                  <a:gd name="T3" fmla="*/ 686 h 937"/>
                  <a:gd name="T4" fmla="*/ 855 w 914"/>
                  <a:gd name="T5" fmla="*/ 720 h 937"/>
                  <a:gd name="T6" fmla="*/ 770 w 914"/>
                  <a:gd name="T7" fmla="*/ 779 h 937"/>
                  <a:gd name="T8" fmla="*/ 677 w 914"/>
                  <a:gd name="T9" fmla="*/ 712 h 937"/>
                  <a:gd name="T10" fmla="*/ 728 w 914"/>
                  <a:gd name="T11" fmla="*/ 618 h 937"/>
                  <a:gd name="T12" fmla="*/ 677 w 914"/>
                  <a:gd name="T13" fmla="*/ 712 h 937"/>
                  <a:gd name="T14" fmla="*/ 421 w 914"/>
                  <a:gd name="T15" fmla="*/ 642 h 937"/>
                  <a:gd name="T16" fmla="*/ 381 w 914"/>
                  <a:gd name="T17" fmla="*/ 618 h 937"/>
                  <a:gd name="T18" fmla="*/ 388 w 914"/>
                  <a:gd name="T19" fmla="*/ 600 h 937"/>
                  <a:gd name="T20" fmla="*/ 415 w 914"/>
                  <a:gd name="T21" fmla="*/ 542 h 937"/>
                  <a:gd name="T22" fmla="*/ 482 w 914"/>
                  <a:gd name="T23" fmla="*/ 576 h 937"/>
                  <a:gd name="T24" fmla="*/ 421 w 914"/>
                  <a:gd name="T25" fmla="*/ 642 h 937"/>
                  <a:gd name="T26" fmla="*/ 447 w 914"/>
                  <a:gd name="T27" fmla="*/ 510 h 937"/>
                  <a:gd name="T28" fmla="*/ 533 w 914"/>
                  <a:gd name="T29" fmla="*/ 500 h 937"/>
                  <a:gd name="T30" fmla="*/ 499 w 914"/>
                  <a:gd name="T31" fmla="*/ 559 h 937"/>
                  <a:gd name="T32" fmla="*/ 447 w 914"/>
                  <a:gd name="T33" fmla="*/ 510 h 937"/>
                  <a:gd name="T34" fmla="*/ 0 w 914"/>
                  <a:gd name="T35" fmla="*/ 136 h 937"/>
                  <a:gd name="T36" fmla="*/ 180 w 914"/>
                  <a:gd name="T37" fmla="*/ 231 h 937"/>
                  <a:gd name="T38" fmla="*/ 279 w 914"/>
                  <a:gd name="T39" fmla="*/ 212 h 937"/>
                  <a:gd name="T40" fmla="*/ 228 w 914"/>
                  <a:gd name="T41" fmla="*/ 280 h 937"/>
                  <a:gd name="T42" fmla="*/ 322 w 914"/>
                  <a:gd name="T43" fmla="*/ 271 h 937"/>
                  <a:gd name="T44" fmla="*/ 247 w 914"/>
                  <a:gd name="T45" fmla="*/ 350 h 937"/>
                  <a:gd name="T46" fmla="*/ 152 w 914"/>
                  <a:gd name="T47" fmla="*/ 390 h 937"/>
                  <a:gd name="T48" fmla="*/ 245 w 914"/>
                  <a:gd name="T49" fmla="*/ 491 h 937"/>
                  <a:gd name="T50" fmla="*/ 290 w 914"/>
                  <a:gd name="T51" fmla="*/ 409 h 937"/>
                  <a:gd name="T52" fmla="*/ 372 w 914"/>
                  <a:gd name="T53" fmla="*/ 339 h 937"/>
                  <a:gd name="T54" fmla="*/ 364 w 914"/>
                  <a:gd name="T55" fmla="*/ 432 h 937"/>
                  <a:gd name="T56" fmla="*/ 440 w 914"/>
                  <a:gd name="T57" fmla="*/ 398 h 937"/>
                  <a:gd name="T58" fmla="*/ 346 w 914"/>
                  <a:gd name="T59" fmla="*/ 532 h 937"/>
                  <a:gd name="T60" fmla="*/ 288 w 914"/>
                  <a:gd name="T61" fmla="*/ 551 h 937"/>
                  <a:gd name="T62" fmla="*/ 491 w 914"/>
                  <a:gd name="T63" fmla="*/ 720 h 937"/>
                  <a:gd name="T64" fmla="*/ 474 w 914"/>
                  <a:gd name="T65" fmla="*/ 678 h 937"/>
                  <a:gd name="T66" fmla="*/ 584 w 914"/>
                  <a:gd name="T67" fmla="*/ 551 h 937"/>
                  <a:gd name="T68" fmla="*/ 643 w 914"/>
                  <a:gd name="T69" fmla="*/ 576 h 937"/>
                  <a:gd name="T70" fmla="*/ 601 w 914"/>
                  <a:gd name="T71" fmla="*/ 813 h 937"/>
                  <a:gd name="T72" fmla="*/ 711 w 914"/>
                  <a:gd name="T73" fmla="*/ 745 h 937"/>
                  <a:gd name="T74" fmla="*/ 688 w 914"/>
                  <a:gd name="T75" fmla="*/ 850 h 937"/>
                  <a:gd name="T76" fmla="*/ 914 w 914"/>
                  <a:gd name="T77" fmla="*/ 737 h 937"/>
                  <a:gd name="T78" fmla="*/ 830 w 914"/>
                  <a:gd name="T79" fmla="*/ 678 h 937"/>
                  <a:gd name="T80" fmla="*/ 747 w 914"/>
                  <a:gd name="T81" fmla="*/ 617 h 937"/>
                  <a:gd name="T82" fmla="*/ 661 w 914"/>
                  <a:gd name="T83" fmla="*/ 559 h 937"/>
                  <a:gd name="T84" fmla="*/ 539 w 914"/>
                  <a:gd name="T85" fmla="*/ 468 h 937"/>
                  <a:gd name="T86" fmla="*/ 505 w 914"/>
                  <a:gd name="T87" fmla="*/ 427 h 937"/>
                  <a:gd name="T88" fmla="*/ 464 w 914"/>
                  <a:gd name="T89" fmla="*/ 400 h 937"/>
                  <a:gd name="T90" fmla="*/ 332 w 914"/>
                  <a:gd name="T91" fmla="*/ 244 h 937"/>
                  <a:gd name="T92" fmla="*/ 291 w 914"/>
                  <a:gd name="T93" fmla="*/ 208 h 937"/>
                  <a:gd name="T94" fmla="*/ 228 w 914"/>
                  <a:gd name="T95" fmla="*/ 119 h 937"/>
                  <a:gd name="T96" fmla="*/ 175 w 914"/>
                  <a:gd name="T97" fmla="*/ 201 h 937"/>
                  <a:gd name="T98" fmla="*/ 76 w 914"/>
                  <a:gd name="T99" fmla="*/ 237 h 937"/>
                  <a:gd name="T100" fmla="*/ 39 w 914"/>
                  <a:gd name="T101" fmla="*/ 191 h 937"/>
                  <a:gd name="T102" fmla="*/ 228 w 914"/>
                  <a:gd name="T103" fmla="*/ 110 h 937"/>
                  <a:gd name="T104" fmla="*/ 169 w 914"/>
                  <a:gd name="T105" fmla="*/ 0 h 937"/>
                  <a:gd name="T106" fmla="*/ 134 w 914"/>
                  <a:gd name="T107" fmla="*/ 41 h 937"/>
                  <a:gd name="T108" fmla="*/ 117 w 914"/>
                  <a:gd name="T109" fmla="*/ 58 h 937"/>
                  <a:gd name="T110" fmla="*/ 0 w 914"/>
                  <a:gd name="T111" fmla="*/ 13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4" h="937">
                    <a:moveTo>
                      <a:pt x="770" y="779"/>
                    </a:moveTo>
                    <a:cubicBezTo>
                      <a:pt x="781" y="756"/>
                      <a:pt x="795" y="719"/>
                      <a:pt x="796" y="686"/>
                    </a:cubicBezTo>
                    <a:cubicBezTo>
                      <a:pt x="852" y="686"/>
                      <a:pt x="838" y="687"/>
                      <a:pt x="855" y="720"/>
                    </a:cubicBezTo>
                    <a:lnTo>
                      <a:pt x="770" y="779"/>
                    </a:lnTo>
                    <a:close/>
                    <a:moveTo>
                      <a:pt x="677" y="712"/>
                    </a:moveTo>
                    <a:cubicBezTo>
                      <a:pt x="684" y="634"/>
                      <a:pt x="696" y="626"/>
                      <a:pt x="728" y="618"/>
                    </a:cubicBezTo>
                    <a:cubicBezTo>
                      <a:pt x="734" y="646"/>
                      <a:pt x="758" y="693"/>
                      <a:pt x="677" y="712"/>
                    </a:cubicBezTo>
                    <a:close/>
                    <a:moveTo>
                      <a:pt x="421" y="642"/>
                    </a:moveTo>
                    <a:cubicBezTo>
                      <a:pt x="399" y="627"/>
                      <a:pt x="412" y="627"/>
                      <a:pt x="381" y="618"/>
                    </a:cubicBezTo>
                    <a:cubicBezTo>
                      <a:pt x="383" y="614"/>
                      <a:pt x="387" y="603"/>
                      <a:pt x="388" y="600"/>
                    </a:cubicBezTo>
                    <a:cubicBezTo>
                      <a:pt x="416" y="544"/>
                      <a:pt x="411" y="591"/>
                      <a:pt x="415" y="542"/>
                    </a:cubicBezTo>
                    <a:cubicBezTo>
                      <a:pt x="466" y="543"/>
                      <a:pt x="448" y="553"/>
                      <a:pt x="482" y="576"/>
                    </a:cubicBezTo>
                    <a:lnTo>
                      <a:pt x="421" y="642"/>
                    </a:lnTo>
                    <a:close/>
                    <a:moveTo>
                      <a:pt x="447" y="510"/>
                    </a:moveTo>
                    <a:cubicBezTo>
                      <a:pt x="449" y="508"/>
                      <a:pt x="533" y="433"/>
                      <a:pt x="533" y="500"/>
                    </a:cubicBezTo>
                    <a:cubicBezTo>
                      <a:pt x="533" y="515"/>
                      <a:pt x="508" y="547"/>
                      <a:pt x="499" y="559"/>
                    </a:cubicBezTo>
                    <a:lnTo>
                      <a:pt x="447" y="510"/>
                    </a:lnTo>
                    <a:close/>
                    <a:moveTo>
                      <a:pt x="0" y="136"/>
                    </a:moveTo>
                    <a:cubicBezTo>
                      <a:pt x="0" y="253"/>
                      <a:pt x="70" y="313"/>
                      <a:pt x="180" y="231"/>
                    </a:cubicBezTo>
                    <a:cubicBezTo>
                      <a:pt x="215" y="204"/>
                      <a:pt x="223" y="212"/>
                      <a:pt x="279" y="212"/>
                    </a:cubicBezTo>
                    <a:cubicBezTo>
                      <a:pt x="255" y="246"/>
                      <a:pt x="242" y="223"/>
                      <a:pt x="228" y="280"/>
                    </a:cubicBezTo>
                    <a:cubicBezTo>
                      <a:pt x="265" y="279"/>
                      <a:pt x="275" y="271"/>
                      <a:pt x="322" y="271"/>
                    </a:cubicBezTo>
                    <a:cubicBezTo>
                      <a:pt x="310" y="321"/>
                      <a:pt x="280" y="319"/>
                      <a:pt x="247" y="350"/>
                    </a:cubicBezTo>
                    <a:cubicBezTo>
                      <a:pt x="174" y="419"/>
                      <a:pt x="221" y="391"/>
                      <a:pt x="152" y="390"/>
                    </a:cubicBezTo>
                    <a:cubicBezTo>
                      <a:pt x="156" y="432"/>
                      <a:pt x="224" y="486"/>
                      <a:pt x="245" y="491"/>
                    </a:cubicBezTo>
                    <a:cubicBezTo>
                      <a:pt x="232" y="433"/>
                      <a:pt x="252" y="442"/>
                      <a:pt x="290" y="409"/>
                    </a:cubicBezTo>
                    <a:cubicBezTo>
                      <a:pt x="326" y="378"/>
                      <a:pt x="327" y="363"/>
                      <a:pt x="372" y="339"/>
                    </a:cubicBezTo>
                    <a:cubicBezTo>
                      <a:pt x="372" y="386"/>
                      <a:pt x="367" y="397"/>
                      <a:pt x="364" y="432"/>
                    </a:cubicBezTo>
                    <a:cubicBezTo>
                      <a:pt x="438" y="397"/>
                      <a:pt x="398" y="402"/>
                      <a:pt x="440" y="398"/>
                    </a:cubicBezTo>
                    <a:cubicBezTo>
                      <a:pt x="436" y="449"/>
                      <a:pt x="387" y="495"/>
                      <a:pt x="346" y="532"/>
                    </a:cubicBezTo>
                    <a:cubicBezTo>
                      <a:pt x="322" y="554"/>
                      <a:pt x="330" y="551"/>
                      <a:pt x="288" y="551"/>
                    </a:cubicBezTo>
                    <a:cubicBezTo>
                      <a:pt x="316" y="593"/>
                      <a:pt x="445" y="709"/>
                      <a:pt x="491" y="720"/>
                    </a:cubicBezTo>
                    <a:cubicBezTo>
                      <a:pt x="488" y="684"/>
                      <a:pt x="492" y="705"/>
                      <a:pt x="474" y="678"/>
                    </a:cubicBezTo>
                    <a:cubicBezTo>
                      <a:pt x="513" y="667"/>
                      <a:pt x="565" y="586"/>
                      <a:pt x="584" y="551"/>
                    </a:cubicBezTo>
                    <a:cubicBezTo>
                      <a:pt x="604" y="561"/>
                      <a:pt x="623" y="565"/>
                      <a:pt x="643" y="576"/>
                    </a:cubicBezTo>
                    <a:cubicBezTo>
                      <a:pt x="615" y="696"/>
                      <a:pt x="591" y="697"/>
                      <a:pt x="601" y="813"/>
                    </a:cubicBezTo>
                    <a:cubicBezTo>
                      <a:pt x="655" y="800"/>
                      <a:pt x="658" y="760"/>
                      <a:pt x="711" y="745"/>
                    </a:cubicBezTo>
                    <a:cubicBezTo>
                      <a:pt x="707" y="763"/>
                      <a:pt x="687" y="838"/>
                      <a:pt x="688" y="850"/>
                    </a:cubicBezTo>
                    <a:cubicBezTo>
                      <a:pt x="695" y="937"/>
                      <a:pt x="793" y="765"/>
                      <a:pt x="914" y="737"/>
                    </a:cubicBezTo>
                    <a:cubicBezTo>
                      <a:pt x="910" y="689"/>
                      <a:pt x="877" y="682"/>
                      <a:pt x="830" y="678"/>
                    </a:cubicBezTo>
                    <a:cubicBezTo>
                      <a:pt x="826" y="643"/>
                      <a:pt x="828" y="647"/>
                      <a:pt x="747" y="617"/>
                    </a:cubicBezTo>
                    <a:cubicBezTo>
                      <a:pt x="696" y="598"/>
                      <a:pt x="754" y="617"/>
                      <a:pt x="661" y="559"/>
                    </a:cubicBezTo>
                    <a:lnTo>
                      <a:pt x="539" y="468"/>
                    </a:lnTo>
                    <a:cubicBezTo>
                      <a:pt x="518" y="450"/>
                      <a:pt x="528" y="447"/>
                      <a:pt x="505" y="427"/>
                    </a:cubicBezTo>
                    <a:cubicBezTo>
                      <a:pt x="493" y="418"/>
                      <a:pt x="474" y="409"/>
                      <a:pt x="464" y="400"/>
                    </a:cubicBezTo>
                    <a:cubicBezTo>
                      <a:pt x="442" y="380"/>
                      <a:pt x="389" y="297"/>
                      <a:pt x="332" y="244"/>
                    </a:cubicBezTo>
                    <a:cubicBezTo>
                      <a:pt x="319" y="231"/>
                      <a:pt x="300" y="219"/>
                      <a:pt x="291" y="208"/>
                    </a:cubicBezTo>
                    <a:cubicBezTo>
                      <a:pt x="261" y="168"/>
                      <a:pt x="287" y="158"/>
                      <a:pt x="228" y="119"/>
                    </a:cubicBezTo>
                    <a:cubicBezTo>
                      <a:pt x="228" y="186"/>
                      <a:pt x="225" y="176"/>
                      <a:pt x="175" y="201"/>
                    </a:cubicBezTo>
                    <a:cubicBezTo>
                      <a:pt x="140" y="218"/>
                      <a:pt x="125" y="237"/>
                      <a:pt x="76" y="237"/>
                    </a:cubicBezTo>
                    <a:cubicBezTo>
                      <a:pt x="50" y="237"/>
                      <a:pt x="35" y="210"/>
                      <a:pt x="39" y="191"/>
                    </a:cubicBezTo>
                    <a:cubicBezTo>
                      <a:pt x="48" y="156"/>
                      <a:pt x="162" y="79"/>
                      <a:pt x="228" y="110"/>
                    </a:cubicBezTo>
                    <a:cubicBezTo>
                      <a:pt x="223" y="86"/>
                      <a:pt x="185" y="12"/>
                      <a:pt x="169" y="0"/>
                    </a:cubicBezTo>
                    <a:cubicBezTo>
                      <a:pt x="125" y="12"/>
                      <a:pt x="158" y="6"/>
                      <a:pt x="134" y="41"/>
                    </a:cubicBezTo>
                    <a:cubicBezTo>
                      <a:pt x="126" y="54"/>
                      <a:pt x="133" y="47"/>
                      <a:pt x="117" y="58"/>
                    </a:cubicBezTo>
                    <a:cubicBezTo>
                      <a:pt x="84" y="84"/>
                      <a:pt x="0" y="102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Freeform 17"/>
              <p:cNvSpPr>
                <a:spLocks noEditPoints="1"/>
              </p:cNvSpPr>
              <p:nvPr/>
            </p:nvSpPr>
            <p:spPr bwMode="auto">
              <a:xfrm>
                <a:off x="4154488" y="1903413"/>
                <a:ext cx="77788" cy="103188"/>
              </a:xfrm>
              <a:custGeom>
                <a:avLst/>
                <a:gdLst>
                  <a:gd name="T0" fmla="*/ 169 w 339"/>
                  <a:gd name="T1" fmla="*/ 304 h 445"/>
                  <a:gd name="T2" fmla="*/ 172 w 339"/>
                  <a:gd name="T3" fmla="*/ 307 h 445"/>
                  <a:gd name="T4" fmla="*/ 169 w 339"/>
                  <a:gd name="T5" fmla="*/ 304 h 445"/>
                  <a:gd name="T6" fmla="*/ 195 w 339"/>
                  <a:gd name="T7" fmla="*/ 228 h 445"/>
                  <a:gd name="T8" fmla="*/ 254 w 339"/>
                  <a:gd name="T9" fmla="*/ 245 h 445"/>
                  <a:gd name="T10" fmla="*/ 195 w 339"/>
                  <a:gd name="T11" fmla="*/ 304 h 445"/>
                  <a:gd name="T12" fmla="*/ 222 w 339"/>
                  <a:gd name="T13" fmla="*/ 272 h 445"/>
                  <a:gd name="T14" fmla="*/ 195 w 339"/>
                  <a:gd name="T15" fmla="*/ 228 h 445"/>
                  <a:gd name="T16" fmla="*/ 119 w 339"/>
                  <a:gd name="T17" fmla="*/ 144 h 445"/>
                  <a:gd name="T18" fmla="*/ 152 w 339"/>
                  <a:gd name="T19" fmla="*/ 177 h 445"/>
                  <a:gd name="T20" fmla="*/ 119 w 339"/>
                  <a:gd name="T21" fmla="*/ 144 h 445"/>
                  <a:gd name="T22" fmla="*/ 271 w 339"/>
                  <a:gd name="T23" fmla="*/ 203 h 445"/>
                  <a:gd name="T24" fmla="*/ 246 w 339"/>
                  <a:gd name="T25" fmla="*/ 203 h 445"/>
                  <a:gd name="T26" fmla="*/ 262 w 339"/>
                  <a:gd name="T27" fmla="*/ 59 h 445"/>
                  <a:gd name="T28" fmla="*/ 271 w 339"/>
                  <a:gd name="T29" fmla="*/ 203 h 445"/>
                  <a:gd name="T30" fmla="*/ 0 w 339"/>
                  <a:gd name="T31" fmla="*/ 220 h 445"/>
                  <a:gd name="T32" fmla="*/ 59 w 339"/>
                  <a:gd name="T33" fmla="*/ 211 h 445"/>
                  <a:gd name="T34" fmla="*/ 117 w 339"/>
                  <a:gd name="T35" fmla="*/ 264 h 445"/>
                  <a:gd name="T36" fmla="*/ 93 w 339"/>
                  <a:gd name="T37" fmla="*/ 338 h 445"/>
                  <a:gd name="T38" fmla="*/ 25 w 339"/>
                  <a:gd name="T39" fmla="*/ 313 h 445"/>
                  <a:gd name="T40" fmla="*/ 19 w 339"/>
                  <a:gd name="T41" fmla="*/ 386 h 445"/>
                  <a:gd name="T42" fmla="*/ 263 w 339"/>
                  <a:gd name="T43" fmla="*/ 339 h 445"/>
                  <a:gd name="T44" fmla="*/ 300 w 339"/>
                  <a:gd name="T45" fmla="*/ 266 h 445"/>
                  <a:gd name="T46" fmla="*/ 339 w 339"/>
                  <a:gd name="T47" fmla="*/ 194 h 445"/>
                  <a:gd name="T48" fmla="*/ 296 w 339"/>
                  <a:gd name="T49" fmla="*/ 194 h 445"/>
                  <a:gd name="T50" fmla="*/ 322 w 339"/>
                  <a:gd name="T51" fmla="*/ 67 h 445"/>
                  <a:gd name="T52" fmla="*/ 296 w 339"/>
                  <a:gd name="T53" fmla="*/ 25 h 445"/>
                  <a:gd name="T54" fmla="*/ 161 w 339"/>
                  <a:gd name="T55" fmla="*/ 93 h 445"/>
                  <a:gd name="T56" fmla="*/ 161 w 339"/>
                  <a:gd name="T57" fmla="*/ 0 h 445"/>
                  <a:gd name="T58" fmla="*/ 54 w 339"/>
                  <a:gd name="T59" fmla="*/ 104 h 445"/>
                  <a:gd name="T60" fmla="*/ 0 w 339"/>
                  <a:gd name="T61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9" h="445">
                    <a:moveTo>
                      <a:pt x="169" y="304"/>
                    </a:moveTo>
                    <a:lnTo>
                      <a:pt x="172" y="307"/>
                    </a:lnTo>
                    <a:cubicBezTo>
                      <a:pt x="172" y="307"/>
                      <a:pt x="169" y="305"/>
                      <a:pt x="169" y="304"/>
                    </a:cubicBezTo>
                    <a:close/>
                    <a:moveTo>
                      <a:pt x="195" y="228"/>
                    </a:moveTo>
                    <a:cubicBezTo>
                      <a:pt x="220" y="245"/>
                      <a:pt x="212" y="245"/>
                      <a:pt x="254" y="245"/>
                    </a:cubicBezTo>
                    <a:cubicBezTo>
                      <a:pt x="236" y="279"/>
                      <a:pt x="240" y="301"/>
                      <a:pt x="195" y="304"/>
                    </a:cubicBezTo>
                    <a:lnTo>
                      <a:pt x="222" y="272"/>
                    </a:lnTo>
                    <a:cubicBezTo>
                      <a:pt x="194" y="242"/>
                      <a:pt x="201" y="241"/>
                      <a:pt x="195" y="228"/>
                    </a:cubicBezTo>
                    <a:close/>
                    <a:moveTo>
                      <a:pt x="119" y="144"/>
                    </a:moveTo>
                    <a:cubicBezTo>
                      <a:pt x="148" y="151"/>
                      <a:pt x="145" y="148"/>
                      <a:pt x="152" y="177"/>
                    </a:cubicBezTo>
                    <a:cubicBezTo>
                      <a:pt x="110" y="167"/>
                      <a:pt x="124" y="175"/>
                      <a:pt x="119" y="144"/>
                    </a:cubicBezTo>
                    <a:close/>
                    <a:moveTo>
                      <a:pt x="271" y="203"/>
                    </a:moveTo>
                    <a:lnTo>
                      <a:pt x="246" y="203"/>
                    </a:lnTo>
                    <a:cubicBezTo>
                      <a:pt x="245" y="200"/>
                      <a:pt x="159" y="87"/>
                      <a:pt x="262" y="59"/>
                    </a:cubicBezTo>
                    <a:cubicBezTo>
                      <a:pt x="304" y="90"/>
                      <a:pt x="271" y="129"/>
                      <a:pt x="271" y="203"/>
                    </a:cubicBezTo>
                    <a:close/>
                    <a:moveTo>
                      <a:pt x="0" y="220"/>
                    </a:moveTo>
                    <a:cubicBezTo>
                      <a:pt x="0" y="273"/>
                      <a:pt x="21" y="221"/>
                      <a:pt x="59" y="211"/>
                    </a:cubicBezTo>
                    <a:lnTo>
                      <a:pt x="117" y="264"/>
                    </a:lnTo>
                    <a:cubicBezTo>
                      <a:pt x="113" y="286"/>
                      <a:pt x="103" y="318"/>
                      <a:pt x="93" y="338"/>
                    </a:cubicBezTo>
                    <a:cubicBezTo>
                      <a:pt x="77" y="331"/>
                      <a:pt x="44" y="317"/>
                      <a:pt x="25" y="313"/>
                    </a:cubicBezTo>
                    <a:cubicBezTo>
                      <a:pt x="14" y="338"/>
                      <a:pt x="3" y="359"/>
                      <a:pt x="19" y="386"/>
                    </a:cubicBezTo>
                    <a:cubicBezTo>
                      <a:pt x="55" y="445"/>
                      <a:pt x="210" y="443"/>
                      <a:pt x="263" y="339"/>
                    </a:cubicBezTo>
                    <a:cubicBezTo>
                      <a:pt x="273" y="318"/>
                      <a:pt x="286" y="286"/>
                      <a:pt x="300" y="266"/>
                    </a:cubicBezTo>
                    <a:cubicBezTo>
                      <a:pt x="325" y="229"/>
                      <a:pt x="338" y="248"/>
                      <a:pt x="339" y="194"/>
                    </a:cubicBezTo>
                    <a:lnTo>
                      <a:pt x="296" y="194"/>
                    </a:lnTo>
                    <a:lnTo>
                      <a:pt x="322" y="67"/>
                    </a:lnTo>
                    <a:cubicBezTo>
                      <a:pt x="322" y="47"/>
                      <a:pt x="308" y="43"/>
                      <a:pt x="296" y="25"/>
                    </a:cubicBezTo>
                    <a:cubicBezTo>
                      <a:pt x="194" y="27"/>
                      <a:pt x="219" y="77"/>
                      <a:pt x="161" y="93"/>
                    </a:cubicBezTo>
                    <a:lnTo>
                      <a:pt x="161" y="0"/>
                    </a:lnTo>
                    <a:cubicBezTo>
                      <a:pt x="62" y="0"/>
                      <a:pt x="96" y="14"/>
                      <a:pt x="54" y="104"/>
                    </a:cubicBezTo>
                    <a:cubicBezTo>
                      <a:pt x="38" y="138"/>
                      <a:pt x="0" y="185"/>
                      <a:pt x="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Freeform 18"/>
              <p:cNvSpPr>
                <a:spLocks noEditPoints="1"/>
              </p:cNvSpPr>
              <p:nvPr/>
            </p:nvSpPr>
            <p:spPr bwMode="auto">
              <a:xfrm>
                <a:off x="4343400" y="1709738"/>
                <a:ext cx="93663" cy="111125"/>
              </a:xfrm>
              <a:custGeom>
                <a:avLst/>
                <a:gdLst>
                  <a:gd name="T0" fmla="*/ 182 w 401"/>
                  <a:gd name="T1" fmla="*/ 347 h 474"/>
                  <a:gd name="T2" fmla="*/ 185 w 401"/>
                  <a:gd name="T3" fmla="*/ 350 h 474"/>
                  <a:gd name="T4" fmla="*/ 182 w 401"/>
                  <a:gd name="T5" fmla="*/ 347 h 474"/>
                  <a:gd name="T6" fmla="*/ 114 w 401"/>
                  <a:gd name="T7" fmla="*/ 305 h 474"/>
                  <a:gd name="T8" fmla="*/ 140 w 401"/>
                  <a:gd name="T9" fmla="*/ 339 h 474"/>
                  <a:gd name="T10" fmla="*/ 114 w 401"/>
                  <a:gd name="T11" fmla="*/ 339 h 474"/>
                  <a:gd name="T12" fmla="*/ 114 w 401"/>
                  <a:gd name="T13" fmla="*/ 305 h 474"/>
                  <a:gd name="T14" fmla="*/ 165 w 401"/>
                  <a:gd name="T15" fmla="*/ 305 h 474"/>
                  <a:gd name="T16" fmla="*/ 173 w 401"/>
                  <a:gd name="T17" fmla="*/ 306 h 474"/>
                  <a:gd name="T18" fmla="*/ 165 w 401"/>
                  <a:gd name="T19" fmla="*/ 305 h 474"/>
                  <a:gd name="T20" fmla="*/ 182 w 401"/>
                  <a:gd name="T21" fmla="*/ 203 h 474"/>
                  <a:gd name="T22" fmla="*/ 148 w 401"/>
                  <a:gd name="T23" fmla="*/ 254 h 474"/>
                  <a:gd name="T24" fmla="*/ 182 w 401"/>
                  <a:gd name="T25" fmla="*/ 203 h 474"/>
                  <a:gd name="T26" fmla="*/ 182 w 401"/>
                  <a:gd name="T27" fmla="*/ 203 h 474"/>
                  <a:gd name="T28" fmla="*/ 228 w 401"/>
                  <a:gd name="T29" fmla="*/ 165 h 474"/>
                  <a:gd name="T30" fmla="*/ 259 w 401"/>
                  <a:gd name="T31" fmla="*/ 152 h 474"/>
                  <a:gd name="T32" fmla="*/ 277 w 401"/>
                  <a:gd name="T33" fmla="*/ 149 h 474"/>
                  <a:gd name="T34" fmla="*/ 323 w 401"/>
                  <a:gd name="T35" fmla="*/ 189 h 474"/>
                  <a:gd name="T36" fmla="*/ 318 w 401"/>
                  <a:gd name="T37" fmla="*/ 313 h 474"/>
                  <a:gd name="T38" fmla="*/ 275 w 401"/>
                  <a:gd name="T39" fmla="*/ 347 h 474"/>
                  <a:gd name="T40" fmla="*/ 241 w 401"/>
                  <a:gd name="T41" fmla="*/ 203 h 474"/>
                  <a:gd name="T42" fmla="*/ 182 w 401"/>
                  <a:gd name="T43" fmla="*/ 203 h 474"/>
                  <a:gd name="T44" fmla="*/ 89 w 401"/>
                  <a:gd name="T45" fmla="*/ 17 h 474"/>
                  <a:gd name="T46" fmla="*/ 80 w 401"/>
                  <a:gd name="T47" fmla="*/ 68 h 474"/>
                  <a:gd name="T48" fmla="*/ 30 w 401"/>
                  <a:gd name="T49" fmla="*/ 118 h 474"/>
                  <a:gd name="T50" fmla="*/ 114 w 401"/>
                  <a:gd name="T51" fmla="*/ 195 h 474"/>
                  <a:gd name="T52" fmla="*/ 97 w 401"/>
                  <a:gd name="T53" fmla="*/ 254 h 474"/>
                  <a:gd name="T54" fmla="*/ 21 w 401"/>
                  <a:gd name="T55" fmla="*/ 254 h 474"/>
                  <a:gd name="T56" fmla="*/ 123 w 401"/>
                  <a:gd name="T57" fmla="*/ 423 h 474"/>
                  <a:gd name="T58" fmla="*/ 123 w 401"/>
                  <a:gd name="T59" fmla="*/ 372 h 474"/>
                  <a:gd name="T60" fmla="*/ 157 w 401"/>
                  <a:gd name="T61" fmla="*/ 372 h 474"/>
                  <a:gd name="T62" fmla="*/ 216 w 401"/>
                  <a:gd name="T63" fmla="*/ 423 h 474"/>
                  <a:gd name="T64" fmla="*/ 224 w 401"/>
                  <a:gd name="T65" fmla="*/ 474 h 474"/>
                  <a:gd name="T66" fmla="*/ 275 w 401"/>
                  <a:gd name="T67" fmla="*/ 389 h 474"/>
                  <a:gd name="T68" fmla="*/ 351 w 401"/>
                  <a:gd name="T69" fmla="*/ 135 h 474"/>
                  <a:gd name="T70" fmla="*/ 213 w 401"/>
                  <a:gd name="T71" fmla="*/ 141 h 474"/>
                  <a:gd name="T72" fmla="*/ 165 w 401"/>
                  <a:gd name="T73" fmla="*/ 161 h 474"/>
                  <a:gd name="T74" fmla="*/ 148 w 401"/>
                  <a:gd name="T75" fmla="*/ 0 h 474"/>
                  <a:gd name="T76" fmla="*/ 140 w 401"/>
                  <a:gd name="T77" fmla="*/ 63 h 474"/>
                  <a:gd name="T78" fmla="*/ 89 w 401"/>
                  <a:gd name="T79" fmla="*/ 1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1" h="474">
                    <a:moveTo>
                      <a:pt x="182" y="347"/>
                    </a:moveTo>
                    <a:lnTo>
                      <a:pt x="185" y="350"/>
                    </a:lnTo>
                    <a:cubicBezTo>
                      <a:pt x="184" y="349"/>
                      <a:pt x="181" y="348"/>
                      <a:pt x="182" y="347"/>
                    </a:cubicBezTo>
                    <a:close/>
                    <a:moveTo>
                      <a:pt x="114" y="305"/>
                    </a:moveTo>
                    <a:cubicBezTo>
                      <a:pt x="139" y="323"/>
                      <a:pt x="125" y="310"/>
                      <a:pt x="140" y="339"/>
                    </a:cubicBezTo>
                    <a:lnTo>
                      <a:pt x="114" y="339"/>
                    </a:lnTo>
                    <a:lnTo>
                      <a:pt x="114" y="305"/>
                    </a:lnTo>
                    <a:close/>
                    <a:moveTo>
                      <a:pt x="165" y="305"/>
                    </a:moveTo>
                    <a:cubicBezTo>
                      <a:pt x="167" y="287"/>
                      <a:pt x="210" y="307"/>
                      <a:pt x="173" y="306"/>
                    </a:cubicBezTo>
                    <a:cubicBezTo>
                      <a:pt x="170" y="305"/>
                      <a:pt x="163" y="324"/>
                      <a:pt x="165" y="305"/>
                    </a:cubicBezTo>
                    <a:close/>
                    <a:moveTo>
                      <a:pt x="182" y="203"/>
                    </a:moveTo>
                    <a:cubicBezTo>
                      <a:pt x="181" y="244"/>
                      <a:pt x="183" y="250"/>
                      <a:pt x="148" y="254"/>
                    </a:cubicBezTo>
                    <a:cubicBezTo>
                      <a:pt x="162" y="228"/>
                      <a:pt x="159" y="220"/>
                      <a:pt x="182" y="203"/>
                    </a:cubicBezTo>
                    <a:close/>
                    <a:moveTo>
                      <a:pt x="182" y="203"/>
                    </a:moveTo>
                    <a:cubicBezTo>
                      <a:pt x="194" y="185"/>
                      <a:pt x="206" y="176"/>
                      <a:pt x="228" y="165"/>
                    </a:cubicBezTo>
                    <a:cubicBezTo>
                      <a:pt x="233" y="163"/>
                      <a:pt x="259" y="152"/>
                      <a:pt x="259" y="152"/>
                    </a:cubicBezTo>
                    <a:cubicBezTo>
                      <a:pt x="262" y="152"/>
                      <a:pt x="277" y="149"/>
                      <a:pt x="277" y="149"/>
                    </a:cubicBezTo>
                    <a:cubicBezTo>
                      <a:pt x="303" y="149"/>
                      <a:pt x="316" y="164"/>
                      <a:pt x="323" y="189"/>
                    </a:cubicBezTo>
                    <a:cubicBezTo>
                      <a:pt x="331" y="219"/>
                      <a:pt x="326" y="285"/>
                      <a:pt x="318" y="313"/>
                    </a:cubicBezTo>
                    <a:cubicBezTo>
                      <a:pt x="309" y="343"/>
                      <a:pt x="309" y="344"/>
                      <a:pt x="275" y="347"/>
                    </a:cubicBezTo>
                    <a:cubicBezTo>
                      <a:pt x="260" y="283"/>
                      <a:pt x="241" y="296"/>
                      <a:pt x="241" y="203"/>
                    </a:cubicBezTo>
                    <a:lnTo>
                      <a:pt x="182" y="203"/>
                    </a:lnTo>
                    <a:close/>
                    <a:moveTo>
                      <a:pt x="89" y="17"/>
                    </a:moveTo>
                    <a:cubicBezTo>
                      <a:pt x="86" y="52"/>
                      <a:pt x="80" y="36"/>
                      <a:pt x="80" y="68"/>
                    </a:cubicBezTo>
                    <a:cubicBezTo>
                      <a:pt x="80" y="112"/>
                      <a:pt x="114" y="118"/>
                      <a:pt x="30" y="118"/>
                    </a:cubicBezTo>
                    <a:cubicBezTo>
                      <a:pt x="31" y="187"/>
                      <a:pt x="62" y="167"/>
                      <a:pt x="114" y="195"/>
                    </a:cubicBezTo>
                    <a:cubicBezTo>
                      <a:pt x="107" y="226"/>
                      <a:pt x="100" y="218"/>
                      <a:pt x="97" y="254"/>
                    </a:cubicBezTo>
                    <a:cubicBezTo>
                      <a:pt x="45" y="253"/>
                      <a:pt x="74" y="242"/>
                      <a:pt x="21" y="254"/>
                    </a:cubicBezTo>
                    <a:cubicBezTo>
                      <a:pt x="0" y="345"/>
                      <a:pt x="9" y="414"/>
                      <a:pt x="123" y="423"/>
                    </a:cubicBezTo>
                    <a:lnTo>
                      <a:pt x="123" y="372"/>
                    </a:lnTo>
                    <a:lnTo>
                      <a:pt x="157" y="372"/>
                    </a:lnTo>
                    <a:cubicBezTo>
                      <a:pt x="157" y="429"/>
                      <a:pt x="157" y="423"/>
                      <a:pt x="216" y="423"/>
                    </a:cubicBezTo>
                    <a:cubicBezTo>
                      <a:pt x="221" y="443"/>
                      <a:pt x="224" y="448"/>
                      <a:pt x="224" y="474"/>
                    </a:cubicBezTo>
                    <a:cubicBezTo>
                      <a:pt x="265" y="453"/>
                      <a:pt x="271" y="445"/>
                      <a:pt x="275" y="389"/>
                    </a:cubicBezTo>
                    <a:cubicBezTo>
                      <a:pt x="401" y="389"/>
                      <a:pt x="351" y="263"/>
                      <a:pt x="351" y="135"/>
                    </a:cubicBezTo>
                    <a:cubicBezTo>
                      <a:pt x="231" y="107"/>
                      <a:pt x="263" y="115"/>
                      <a:pt x="213" y="141"/>
                    </a:cubicBezTo>
                    <a:cubicBezTo>
                      <a:pt x="194" y="152"/>
                      <a:pt x="187" y="156"/>
                      <a:pt x="165" y="161"/>
                    </a:cubicBezTo>
                    <a:cubicBezTo>
                      <a:pt x="191" y="50"/>
                      <a:pt x="280" y="70"/>
                      <a:pt x="148" y="0"/>
                    </a:cubicBezTo>
                    <a:cubicBezTo>
                      <a:pt x="150" y="27"/>
                      <a:pt x="173" y="61"/>
                      <a:pt x="140" y="63"/>
                    </a:cubicBezTo>
                    <a:cubicBezTo>
                      <a:pt x="106" y="65"/>
                      <a:pt x="142" y="53"/>
                      <a:pt x="8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Freeform 19"/>
              <p:cNvSpPr>
                <a:spLocks noEditPoints="1"/>
              </p:cNvSpPr>
              <p:nvPr/>
            </p:nvSpPr>
            <p:spPr bwMode="auto">
              <a:xfrm>
                <a:off x="4846638" y="1912938"/>
                <a:ext cx="114300" cy="84138"/>
              </a:xfrm>
              <a:custGeom>
                <a:avLst/>
                <a:gdLst>
                  <a:gd name="T0" fmla="*/ 279 w 491"/>
                  <a:gd name="T1" fmla="*/ 240 h 360"/>
                  <a:gd name="T2" fmla="*/ 313 w 491"/>
                  <a:gd name="T3" fmla="*/ 282 h 360"/>
                  <a:gd name="T4" fmla="*/ 294 w 491"/>
                  <a:gd name="T5" fmla="*/ 268 h 360"/>
                  <a:gd name="T6" fmla="*/ 279 w 491"/>
                  <a:gd name="T7" fmla="*/ 240 h 360"/>
                  <a:gd name="T8" fmla="*/ 279 w 491"/>
                  <a:gd name="T9" fmla="*/ 181 h 360"/>
                  <a:gd name="T10" fmla="*/ 282 w 491"/>
                  <a:gd name="T11" fmla="*/ 183 h 360"/>
                  <a:gd name="T12" fmla="*/ 279 w 491"/>
                  <a:gd name="T13" fmla="*/ 181 h 360"/>
                  <a:gd name="T14" fmla="*/ 237 w 491"/>
                  <a:gd name="T15" fmla="*/ 130 h 360"/>
                  <a:gd name="T16" fmla="*/ 247 w 491"/>
                  <a:gd name="T17" fmla="*/ 138 h 360"/>
                  <a:gd name="T18" fmla="*/ 237 w 491"/>
                  <a:gd name="T19" fmla="*/ 130 h 360"/>
                  <a:gd name="T20" fmla="*/ 321 w 491"/>
                  <a:gd name="T21" fmla="*/ 113 h 360"/>
                  <a:gd name="T22" fmla="*/ 372 w 491"/>
                  <a:gd name="T23" fmla="*/ 113 h 360"/>
                  <a:gd name="T24" fmla="*/ 372 w 491"/>
                  <a:gd name="T25" fmla="*/ 122 h 360"/>
                  <a:gd name="T26" fmla="*/ 321 w 491"/>
                  <a:gd name="T27" fmla="*/ 122 h 360"/>
                  <a:gd name="T28" fmla="*/ 321 w 491"/>
                  <a:gd name="T29" fmla="*/ 113 h 360"/>
                  <a:gd name="T30" fmla="*/ 279 w 491"/>
                  <a:gd name="T31" fmla="*/ 113 h 360"/>
                  <a:gd name="T32" fmla="*/ 293 w 491"/>
                  <a:gd name="T33" fmla="*/ 117 h 360"/>
                  <a:gd name="T34" fmla="*/ 279 w 491"/>
                  <a:gd name="T35" fmla="*/ 113 h 360"/>
                  <a:gd name="T36" fmla="*/ 0 w 491"/>
                  <a:gd name="T37" fmla="*/ 54 h 360"/>
                  <a:gd name="T38" fmla="*/ 243 w 491"/>
                  <a:gd name="T39" fmla="*/ 184 h 360"/>
                  <a:gd name="T40" fmla="*/ 299 w 491"/>
                  <a:gd name="T41" fmla="*/ 339 h 360"/>
                  <a:gd name="T42" fmla="*/ 333 w 491"/>
                  <a:gd name="T43" fmla="*/ 355 h 360"/>
                  <a:gd name="T44" fmla="*/ 330 w 491"/>
                  <a:gd name="T45" fmla="*/ 215 h 360"/>
                  <a:gd name="T46" fmla="*/ 491 w 491"/>
                  <a:gd name="T47" fmla="*/ 147 h 360"/>
                  <a:gd name="T48" fmla="*/ 398 w 491"/>
                  <a:gd name="T49" fmla="*/ 155 h 360"/>
                  <a:gd name="T50" fmla="*/ 398 w 491"/>
                  <a:gd name="T51" fmla="*/ 138 h 360"/>
                  <a:gd name="T52" fmla="*/ 465 w 491"/>
                  <a:gd name="T53" fmla="*/ 96 h 360"/>
                  <a:gd name="T54" fmla="*/ 355 w 491"/>
                  <a:gd name="T55" fmla="*/ 88 h 360"/>
                  <a:gd name="T56" fmla="*/ 389 w 491"/>
                  <a:gd name="T57" fmla="*/ 20 h 360"/>
                  <a:gd name="T58" fmla="*/ 296 w 491"/>
                  <a:gd name="T59" fmla="*/ 62 h 360"/>
                  <a:gd name="T60" fmla="*/ 279 w 491"/>
                  <a:gd name="T61" fmla="*/ 71 h 360"/>
                  <a:gd name="T62" fmla="*/ 262 w 491"/>
                  <a:gd name="T63" fmla="*/ 45 h 360"/>
                  <a:gd name="T64" fmla="*/ 194 w 491"/>
                  <a:gd name="T65" fmla="*/ 79 h 360"/>
                  <a:gd name="T66" fmla="*/ 220 w 491"/>
                  <a:gd name="T67" fmla="*/ 122 h 360"/>
                  <a:gd name="T68" fmla="*/ 101 w 491"/>
                  <a:gd name="T69" fmla="*/ 62 h 360"/>
                  <a:gd name="T70" fmla="*/ 110 w 491"/>
                  <a:gd name="T71" fmla="*/ 3 h 360"/>
                  <a:gd name="T72" fmla="*/ 39 w 491"/>
                  <a:gd name="T73" fmla="*/ 8 h 360"/>
                  <a:gd name="T74" fmla="*/ 0 w 491"/>
                  <a:gd name="T75" fmla="*/ 5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1" h="360">
                    <a:moveTo>
                      <a:pt x="279" y="240"/>
                    </a:moveTo>
                    <a:cubicBezTo>
                      <a:pt x="309" y="248"/>
                      <a:pt x="310" y="248"/>
                      <a:pt x="313" y="282"/>
                    </a:cubicBezTo>
                    <a:cubicBezTo>
                      <a:pt x="306" y="278"/>
                      <a:pt x="302" y="277"/>
                      <a:pt x="294" y="268"/>
                    </a:cubicBezTo>
                    <a:cubicBezTo>
                      <a:pt x="272" y="243"/>
                      <a:pt x="287" y="255"/>
                      <a:pt x="279" y="240"/>
                    </a:cubicBezTo>
                    <a:close/>
                    <a:moveTo>
                      <a:pt x="279" y="181"/>
                    </a:moveTo>
                    <a:lnTo>
                      <a:pt x="282" y="183"/>
                    </a:lnTo>
                    <a:cubicBezTo>
                      <a:pt x="282" y="183"/>
                      <a:pt x="278" y="182"/>
                      <a:pt x="279" y="181"/>
                    </a:cubicBezTo>
                    <a:close/>
                    <a:moveTo>
                      <a:pt x="237" y="130"/>
                    </a:moveTo>
                    <a:cubicBezTo>
                      <a:pt x="251" y="116"/>
                      <a:pt x="264" y="151"/>
                      <a:pt x="247" y="138"/>
                    </a:cubicBezTo>
                    <a:cubicBezTo>
                      <a:pt x="241" y="134"/>
                      <a:pt x="225" y="142"/>
                      <a:pt x="237" y="130"/>
                    </a:cubicBezTo>
                    <a:close/>
                    <a:moveTo>
                      <a:pt x="321" y="113"/>
                    </a:moveTo>
                    <a:lnTo>
                      <a:pt x="372" y="113"/>
                    </a:lnTo>
                    <a:lnTo>
                      <a:pt x="372" y="122"/>
                    </a:lnTo>
                    <a:lnTo>
                      <a:pt x="321" y="122"/>
                    </a:lnTo>
                    <a:lnTo>
                      <a:pt x="321" y="113"/>
                    </a:lnTo>
                    <a:close/>
                    <a:moveTo>
                      <a:pt x="279" y="113"/>
                    </a:moveTo>
                    <a:cubicBezTo>
                      <a:pt x="288" y="104"/>
                      <a:pt x="325" y="126"/>
                      <a:pt x="293" y="117"/>
                    </a:cubicBezTo>
                    <a:cubicBezTo>
                      <a:pt x="286" y="116"/>
                      <a:pt x="265" y="127"/>
                      <a:pt x="279" y="113"/>
                    </a:cubicBezTo>
                    <a:close/>
                    <a:moveTo>
                      <a:pt x="0" y="54"/>
                    </a:moveTo>
                    <a:cubicBezTo>
                      <a:pt x="0" y="153"/>
                      <a:pt x="138" y="47"/>
                      <a:pt x="243" y="184"/>
                    </a:cubicBezTo>
                    <a:cubicBezTo>
                      <a:pt x="285" y="239"/>
                      <a:pt x="216" y="280"/>
                      <a:pt x="299" y="339"/>
                    </a:cubicBezTo>
                    <a:cubicBezTo>
                      <a:pt x="303" y="341"/>
                      <a:pt x="331" y="355"/>
                      <a:pt x="333" y="355"/>
                    </a:cubicBezTo>
                    <a:cubicBezTo>
                      <a:pt x="402" y="360"/>
                      <a:pt x="333" y="255"/>
                      <a:pt x="330" y="215"/>
                    </a:cubicBezTo>
                    <a:cubicBezTo>
                      <a:pt x="466" y="183"/>
                      <a:pt x="489" y="225"/>
                      <a:pt x="491" y="147"/>
                    </a:cubicBezTo>
                    <a:cubicBezTo>
                      <a:pt x="446" y="151"/>
                      <a:pt x="438" y="164"/>
                      <a:pt x="398" y="155"/>
                    </a:cubicBezTo>
                    <a:lnTo>
                      <a:pt x="398" y="138"/>
                    </a:lnTo>
                    <a:cubicBezTo>
                      <a:pt x="445" y="140"/>
                      <a:pt x="464" y="159"/>
                      <a:pt x="465" y="96"/>
                    </a:cubicBezTo>
                    <a:cubicBezTo>
                      <a:pt x="398" y="96"/>
                      <a:pt x="412" y="101"/>
                      <a:pt x="355" y="88"/>
                    </a:cubicBezTo>
                    <a:cubicBezTo>
                      <a:pt x="374" y="59"/>
                      <a:pt x="385" y="65"/>
                      <a:pt x="389" y="20"/>
                    </a:cubicBezTo>
                    <a:cubicBezTo>
                      <a:pt x="351" y="23"/>
                      <a:pt x="337" y="40"/>
                      <a:pt x="296" y="62"/>
                    </a:cubicBezTo>
                    <a:lnTo>
                      <a:pt x="279" y="71"/>
                    </a:lnTo>
                    <a:cubicBezTo>
                      <a:pt x="260" y="58"/>
                      <a:pt x="269" y="69"/>
                      <a:pt x="262" y="45"/>
                    </a:cubicBezTo>
                    <a:cubicBezTo>
                      <a:pt x="233" y="48"/>
                      <a:pt x="194" y="49"/>
                      <a:pt x="194" y="79"/>
                    </a:cubicBezTo>
                    <a:cubicBezTo>
                      <a:pt x="194" y="115"/>
                      <a:pt x="203" y="75"/>
                      <a:pt x="220" y="122"/>
                    </a:cubicBezTo>
                    <a:lnTo>
                      <a:pt x="101" y="62"/>
                    </a:lnTo>
                    <a:cubicBezTo>
                      <a:pt x="102" y="25"/>
                      <a:pt x="107" y="36"/>
                      <a:pt x="110" y="3"/>
                    </a:cubicBezTo>
                    <a:cubicBezTo>
                      <a:pt x="83" y="3"/>
                      <a:pt x="62" y="0"/>
                      <a:pt x="39" y="8"/>
                    </a:cubicBezTo>
                    <a:cubicBezTo>
                      <a:pt x="22" y="15"/>
                      <a:pt x="0" y="34"/>
                      <a:pt x="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Freeform 20"/>
              <p:cNvSpPr>
                <a:spLocks noEditPoints="1"/>
              </p:cNvSpPr>
              <p:nvPr/>
            </p:nvSpPr>
            <p:spPr bwMode="auto">
              <a:xfrm>
                <a:off x="4837113" y="2320926"/>
                <a:ext cx="80963" cy="87313"/>
              </a:xfrm>
              <a:custGeom>
                <a:avLst/>
                <a:gdLst>
                  <a:gd name="T0" fmla="*/ 153 w 348"/>
                  <a:gd name="T1" fmla="*/ 178 h 373"/>
                  <a:gd name="T2" fmla="*/ 45 w 348"/>
                  <a:gd name="T3" fmla="*/ 212 h 373"/>
                  <a:gd name="T4" fmla="*/ 68 w 348"/>
                  <a:gd name="T5" fmla="*/ 169 h 373"/>
                  <a:gd name="T6" fmla="*/ 153 w 348"/>
                  <a:gd name="T7" fmla="*/ 178 h 373"/>
                  <a:gd name="T8" fmla="*/ 127 w 348"/>
                  <a:gd name="T9" fmla="*/ 356 h 373"/>
                  <a:gd name="T10" fmla="*/ 136 w 348"/>
                  <a:gd name="T11" fmla="*/ 364 h 373"/>
                  <a:gd name="T12" fmla="*/ 195 w 348"/>
                  <a:gd name="T13" fmla="*/ 373 h 373"/>
                  <a:gd name="T14" fmla="*/ 221 w 348"/>
                  <a:gd name="T15" fmla="*/ 186 h 373"/>
                  <a:gd name="T16" fmla="*/ 153 w 348"/>
                  <a:gd name="T17" fmla="*/ 178 h 373"/>
                  <a:gd name="T18" fmla="*/ 153 w 348"/>
                  <a:gd name="T19" fmla="*/ 144 h 373"/>
                  <a:gd name="T20" fmla="*/ 94 w 348"/>
                  <a:gd name="T21" fmla="*/ 126 h 373"/>
                  <a:gd name="T22" fmla="*/ 94 w 348"/>
                  <a:gd name="T23" fmla="*/ 102 h 373"/>
                  <a:gd name="T24" fmla="*/ 204 w 348"/>
                  <a:gd name="T25" fmla="*/ 135 h 373"/>
                  <a:gd name="T26" fmla="*/ 280 w 348"/>
                  <a:gd name="T27" fmla="*/ 212 h 373"/>
                  <a:gd name="T28" fmla="*/ 324 w 348"/>
                  <a:gd name="T29" fmla="*/ 172 h 373"/>
                  <a:gd name="T30" fmla="*/ 348 w 348"/>
                  <a:gd name="T31" fmla="*/ 102 h 373"/>
                  <a:gd name="T32" fmla="*/ 194 w 348"/>
                  <a:gd name="T33" fmla="*/ 52 h 373"/>
                  <a:gd name="T34" fmla="*/ 170 w 348"/>
                  <a:gd name="T35" fmla="*/ 0 h 373"/>
                  <a:gd name="T36" fmla="*/ 127 w 348"/>
                  <a:gd name="T37" fmla="*/ 0 h 373"/>
                  <a:gd name="T38" fmla="*/ 0 w 348"/>
                  <a:gd name="T39" fmla="*/ 229 h 373"/>
                  <a:gd name="T40" fmla="*/ 68 w 348"/>
                  <a:gd name="T41" fmla="*/ 305 h 373"/>
                  <a:gd name="T42" fmla="*/ 212 w 348"/>
                  <a:gd name="T43" fmla="*/ 246 h 373"/>
                  <a:gd name="T44" fmla="*/ 110 w 348"/>
                  <a:gd name="T45" fmla="*/ 305 h 373"/>
                  <a:gd name="T46" fmla="*/ 127 w 348"/>
                  <a:gd name="T47" fmla="*/ 356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8" h="373">
                    <a:moveTo>
                      <a:pt x="153" y="178"/>
                    </a:moveTo>
                    <a:cubicBezTo>
                      <a:pt x="137" y="192"/>
                      <a:pt x="55" y="260"/>
                      <a:pt x="45" y="212"/>
                    </a:cubicBezTo>
                    <a:cubicBezTo>
                      <a:pt x="41" y="191"/>
                      <a:pt x="56" y="188"/>
                      <a:pt x="68" y="169"/>
                    </a:cubicBezTo>
                    <a:cubicBezTo>
                      <a:pt x="113" y="169"/>
                      <a:pt x="118" y="170"/>
                      <a:pt x="153" y="178"/>
                    </a:cubicBezTo>
                    <a:close/>
                    <a:moveTo>
                      <a:pt x="127" y="356"/>
                    </a:moveTo>
                    <a:lnTo>
                      <a:pt x="136" y="364"/>
                    </a:lnTo>
                    <a:cubicBezTo>
                      <a:pt x="169" y="367"/>
                      <a:pt x="158" y="372"/>
                      <a:pt x="195" y="373"/>
                    </a:cubicBezTo>
                    <a:cubicBezTo>
                      <a:pt x="206" y="325"/>
                      <a:pt x="307" y="240"/>
                      <a:pt x="221" y="186"/>
                    </a:cubicBezTo>
                    <a:cubicBezTo>
                      <a:pt x="190" y="166"/>
                      <a:pt x="191" y="175"/>
                      <a:pt x="153" y="178"/>
                    </a:cubicBezTo>
                    <a:lnTo>
                      <a:pt x="153" y="144"/>
                    </a:lnTo>
                    <a:lnTo>
                      <a:pt x="94" y="126"/>
                    </a:lnTo>
                    <a:lnTo>
                      <a:pt x="94" y="102"/>
                    </a:lnTo>
                    <a:cubicBezTo>
                      <a:pt x="178" y="102"/>
                      <a:pt x="152" y="105"/>
                      <a:pt x="204" y="135"/>
                    </a:cubicBezTo>
                    <a:cubicBezTo>
                      <a:pt x="244" y="159"/>
                      <a:pt x="267" y="158"/>
                      <a:pt x="280" y="212"/>
                    </a:cubicBezTo>
                    <a:cubicBezTo>
                      <a:pt x="308" y="204"/>
                      <a:pt x="310" y="195"/>
                      <a:pt x="324" y="172"/>
                    </a:cubicBezTo>
                    <a:cubicBezTo>
                      <a:pt x="339" y="148"/>
                      <a:pt x="347" y="137"/>
                      <a:pt x="348" y="102"/>
                    </a:cubicBezTo>
                    <a:cubicBezTo>
                      <a:pt x="289" y="115"/>
                      <a:pt x="240" y="87"/>
                      <a:pt x="194" y="52"/>
                    </a:cubicBezTo>
                    <a:cubicBezTo>
                      <a:pt x="171" y="33"/>
                      <a:pt x="171" y="39"/>
                      <a:pt x="170" y="0"/>
                    </a:cubicBezTo>
                    <a:lnTo>
                      <a:pt x="127" y="0"/>
                    </a:lnTo>
                    <a:cubicBezTo>
                      <a:pt x="125" y="87"/>
                      <a:pt x="18" y="154"/>
                      <a:pt x="0" y="229"/>
                    </a:cubicBezTo>
                    <a:cubicBezTo>
                      <a:pt x="14" y="249"/>
                      <a:pt x="48" y="291"/>
                      <a:pt x="68" y="305"/>
                    </a:cubicBezTo>
                    <a:cubicBezTo>
                      <a:pt x="177" y="280"/>
                      <a:pt x="137" y="247"/>
                      <a:pt x="212" y="246"/>
                    </a:cubicBezTo>
                    <a:cubicBezTo>
                      <a:pt x="210" y="327"/>
                      <a:pt x="171" y="334"/>
                      <a:pt x="110" y="305"/>
                    </a:cubicBezTo>
                    <a:cubicBezTo>
                      <a:pt x="113" y="334"/>
                      <a:pt x="117" y="336"/>
                      <a:pt x="127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>
                <a:off x="4656138" y="1728788"/>
                <a:ext cx="77788" cy="79375"/>
              </a:xfrm>
              <a:custGeom>
                <a:avLst/>
                <a:gdLst>
                  <a:gd name="T0" fmla="*/ 161 w 331"/>
                  <a:gd name="T1" fmla="*/ 127 h 339"/>
                  <a:gd name="T2" fmla="*/ 43 w 331"/>
                  <a:gd name="T3" fmla="*/ 144 h 339"/>
                  <a:gd name="T4" fmla="*/ 136 w 331"/>
                  <a:gd name="T5" fmla="*/ 186 h 339"/>
                  <a:gd name="T6" fmla="*/ 0 w 331"/>
                  <a:gd name="T7" fmla="*/ 279 h 339"/>
                  <a:gd name="T8" fmla="*/ 181 w 331"/>
                  <a:gd name="T9" fmla="*/ 231 h 339"/>
                  <a:gd name="T10" fmla="*/ 331 w 331"/>
                  <a:gd name="T11" fmla="*/ 186 h 339"/>
                  <a:gd name="T12" fmla="*/ 263 w 331"/>
                  <a:gd name="T13" fmla="*/ 127 h 339"/>
                  <a:gd name="T14" fmla="*/ 212 w 331"/>
                  <a:gd name="T15" fmla="*/ 0 h 339"/>
                  <a:gd name="T16" fmla="*/ 195 w 331"/>
                  <a:gd name="T17" fmla="*/ 67 h 339"/>
                  <a:gd name="T18" fmla="*/ 161 w 331"/>
                  <a:gd name="T19" fmla="*/ 12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1" h="339">
                    <a:moveTo>
                      <a:pt x="161" y="127"/>
                    </a:moveTo>
                    <a:cubicBezTo>
                      <a:pt x="68" y="127"/>
                      <a:pt x="43" y="51"/>
                      <a:pt x="43" y="144"/>
                    </a:cubicBezTo>
                    <a:cubicBezTo>
                      <a:pt x="43" y="189"/>
                      <a:pt x="91" y="186"/>
                      <a:pt x="136" y="186"/>
                    </a:cubicBezTo>
                    <a:cubicBezTo>
                      <a:pt x="73" y="280"/>
                      <a:pt x="0" y="206"/>
                      <a:pt x="0" y="279"/>
                    </a:cubicBezTo>
                    <a:cubicBezTo>
                      <a:pt x="0" y="321"/>
                      <a:pt x="93" y="339"/>
                      <a:pt x="181" y="231"/>
                    </a:cubicBezTo>
                    <a:cubicBezTo>
                      <a:pt x="233" y="167"/>
                      <a:pt x="252" y="186"/>
                      <a:pt x="331" y="186"/>
                    </a:cubicBezTo>
                    <a:cubicBezTo>
                      <a:pt x="320" y="140"/>
                      <a:pt x="319" y="128"/>
                      <a:pt x="263" y="127"/>
                    </a:cubicBezTo>
                    <a:cubicBezTo>
                      <a:pt x="264" y="75"/>
                      <a:pt x="301" y="20"/>
                      <a:pt x="212" y="0"/>
                    </a:cubicBezTo>
                    <a:cubicBezTo>
                      <a:pt x="210" y="29"/>
                      <a:pt x="202" y="41"/>
                      <a:pt x="195" y="67"/>
                    </a:cubicBezTo>
                    <a:cubicBezTo>
                      <a:pt x="188" y="96"/>
                      <a:pt x="192" y="127"/>
                      <a:pt x="161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3" name="Freeform 22"/>
              <p:cNvSpPr/>
              <p:nvPr/>
            </p:nvSpPr>
            <p:spPr bwMode="auto">
              <a:xfrm>
                <a:off x="4362450" y="2473326"/>
                <a:ext cx="66675" cy="68263"/>
              </a:xfrm>
              <a:custGeom>
                <a:avLst/>
                <a:gdLst>
                  <a:gd name="T0" fmla="*/ 0 w 293"/>
                  <a:gd name="T1" fmla="*/ 203 h 296"/>
                  <a:gd name="T2" fmla="*/ 0 w 293"/>
                  <a:gd name="T3" fmla="*/ 237 h 296"/>
                  <a:gd name="T4" fmla="*/ 212 w 293"/>
                  <a:gd name="T5" fmla="*/ 296 h 296"/>
                  <a:gd name="T6" fmla="*/ 237 w 293"/>
                  <a:gd name="T7" fmla="*/ 237 h 296"/>
                  <a:gd name="T8" fmla="*/ 224 w 293"/>
                  <a:gd name="T9" fmla="*/ 219 h 296"/>
                  <a:gd name="T10" fmla="*/ 208 w 293"/>
                  <a:gd name="T11" fmla="*/ 223 h 296"/>
                  <a:gd name="T12" fmla="*/ 173 w 293"/>
                  <a:gd name="T13" fmla="*/ 242 h 296"/>
                  <a:gd name="T14" fmla="*/ 102 w 293"/>
                  <a:gd name="T15" fmla="*/ 229 h 296"/>
                  <a:gd name="T16" fmla="*/ 119 w 293"/>
                  <a:gd name="T17" fmla="*/ 169 h 296"/>
                  <a:gd name="T18" fmla="*/ 161 w 293"/>
                  <a:gd name="T19" fmla="*/ 220 h 296"/>
                  <a:gd name="T20" fmla="*/ 212 w 293"/>
                  <a:gd name="T21" fmla="*/ 119 h 296"/>
                  <a:gd name="T22" fmla="*/ 144 w 293"/>
                  <a:gd name="T23" fmla="*/ 136 h 296"/>
                  <a:gd name="T24" fmla="*/ 229 w 293"/>
                  <a:gd name="T25" fmla="*/ 161 h 296"/>
                  <a:gd name="T26" fmla="*/ 288 w 293"/>
                  <a:gd name="T27" fmla="*/ 85 h 296"/>
                  <a:gd name="T28" fmla="*/ 85 w 293"/>
                  <a:gd name="T29" fmla="*/ 0 h 296"/>
                  <a:gd name="T30" fmla="*/ 97 w 293"/>
                  <a:gd name="T31" fmla="*/ 58 h 296"/>
                  <a:gd name="T32" fmla="*/ 55 w 293"/>
                  <a:gd name="T33" fmla="*/ 173 h 296"/>
                  <a:gd name="T34" fmla="*/ 0 w 293"/>
                  <a:gd name="T35" fmla="*/ 20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296">
                    <a:moveTo>
                      <a:pt x="0" y="203"/>
                    </a:moveTo>
                    <a:lnTo>
                      <a:pt x="0" y="237"/>
                    </a:lnTo>
                    <a:cubicBezTo>
                      <a:pt x="83" y="244"/>
                      <a:pt x="103" y="296"/>
                      <a:pt x="212" y="296"/>
                    </a:cubicBezTo>
                    <a:cubicBezTo>
                      <a:pt x="220" y="263"/>
                      <a:pt x="231" y="258"/>
                      <a:pt x="237" y="237"/>
                    </a:cubicBezTo>
                    <a:cubicBezTo>
                      <a:pt x="240" y="227"/>
                      <a:pt x="250" y="215"/>
                      <a:pt x="224" y="219"/>
                    </a:cubicBezTo>
                    <a:cubicBezTo>
                      <a:pt x="217" y="220"/>
                      <a:pt x="214" y="220"/>
                      <a:pt x="208" y="223"/>
                    </a:cubicBezTo>
                    <a:cubicBezTo>
                      <a:pt x="192" y="229"/>
                      <a:pt x="188" y="234"/>
                      <a:pt x="173" y="242"/>
                    </a:cubicBezTo>
                    <a:cubicBezTo>
                      <a:pt x="135" y="263"/>
                      <a:pt x="135" y="251"/>
                      <a:pt x="102" y="229"/>
                    </a:cubicBezTo>
                    <a:cubicBezTo>
                      <a:pt x="109" y="197"/>
                      <a:pt x="116" y="205"/>
                      <a:pt x="119" y="169"/>
                    </a:cubicBezTo>
                    <a:cubicBezTo>
                      <a:pt x="167" y="170"/>
                      <a:pt x="161" y="173"/>
                      <a:pt x="161" y="220"/>
                    </a:cubicBezTo>
                    <a:cubicBezTo>
                      <a:pt x="191" y="201"/>
                      <a:pt x="208" y="163"/>
                      <a:pt x="212" y="119"/>
                    </a:cubicBezTo>
                    <a:cubicBezTo>
                      <a:pt x="195" y="127"/>
                      <a:pt x="166" y="131"/>
                      <a:pt x="144" y="136"/>
                    </a:cubicBezTo>
                    <a:cubicBezTo>
                      <a:pt x="152" y="42"/>
                      <a:pt x="229" y="60"/>
                      <a:pt x="229" y="161"/>
                    </a:cubicBezTo>
                    <a:cubicBezTo>
                      <a:pt x="293" y="156"/>
                      <a:pt x="266" y="132"/>
                      <a:pt x="288" y="85"/>
                    </a:cubicBezTo>
                    <a:cubicBezTo>
                      <a:pt x="186" y="31"/>
                      <a:pt x="142" y="28"/>
                      <a:pt x="85" y="0"/>
                    </a:cubicBezTo>
                    <a:cubicBezTo>
                      <a:pt x="88" y="29"/>
                      <a:pt x="98" y="39"/>
                      <a:pt x="97" y="58"/>
                    </a:cubicBezTo>
                    <a:lnTo>
                      <a:pt x="55" y="173"/>
                    </a:lnTo>
                    <a:cubicBezTo>
                      <a:pt x="39" y="206"/>
                      <a:pt x="44" y="203"/>
                      <a:pt x="0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4" name="Freeform 23"/>
              <p:cNvSpPr>
                <a:spLocks noEditPoints="1"/>
              </p:cNvSpPr>
              <p:nvPr/>
            </p:nvSpPr>
            <p:spPr bwMode="auto">
              <a:xfrm>
                <a:off x="4141788" y="2263776"/>
                <a:ext cx="57150" cy="57150"/>
              </a:xfrm>
              <a:custGeom>
                <a:avLst/>
                <a:gdLst>
                  <a:gd name="T0" fmla="*/ 36 w 248"/>
                  <a:gd name="T1" fmla="*/ 186 h 245"/>
                  <a:gd name="T2" fmla="*/ 28 w 248"/>
                  <a:gd name="T3" fmla="*/ 152 h 245"/>
                  <a:gd name="T4" fmla="*/ 211 w 248"/>
                  <a:gd name="T5" fmla="*/ 106 h 245"/>
                  <a:gd name="T6" fmla="*/ 173 w 248"/>
                  <a:gd name="T7" fmla="*/ 154 h 245"/>
                  <a:gd name="T8" fmla="*/ 36 w 248"/>
                  <a:gd name="T9" fmla="*/ 186 h 245"/>
                  <a:gd name="T10" fmla="*/ 2 w 248"/>
                  <a:gd name="T11" fmla="*/ 101 h 245"/>
                  <a:gd name="T12" fmla="*/ 104 w 248"/>
                  <a:gd name="T13" fmla="*/ 245 h 245"/>
                  <a:gd name="T14" fmla="*/ 248 w 248"/>
                  <a:gd name="T15" fmla="*/ 110 h 245"/>
                  <a:gd name="T16" fmla="*/ 121 w 248"/>
                  <a:gd name="T17" fmla="*/ 0 h 245"/>
                  <a:gd name="T18" fmla="*/ 2 w 248"/>
                  <a:gd name="T19" fmla="*/ 10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245">
                    <a:moveTo>
                      <a:pt x="36" y="186"/>
                    </a:moveTo>
                    <a:cubicBezTo>
                      <a:pt x="31" y="163"/>
                      <a:pt x="28" y="170"/>
                      <a:pt x="28" y="152"/>
                    </a:cubicBezTo>
                    <a:cubicBezTo>
                      <a:pt x="28" y="83"/>
                      <a:pt x="227" y="25"/>
                      <a:pt x="211" y="106"/>
                    </a:cubicBezTo>
                    <a:cubicBezTo>
                      <a:pt x="208" y="123"/>
                      <a:pt x="185" y="145"/>
                      <a:pt x="173" y="154"/>
                    </a:cubicBezTo>
                    <a:cubicBezTo>
                      <a:pt x="134" y="183"/>
                      <a:pt x="102" y="186"/>
                      <a:pt x="36" y="186"/>
                    </a:cubicBezTo>
                    <a:close/>
                    <a:moveTo>
                      <a:pt x="2" y="101"/>
                    </a:moveTo>
                    <a:cubicBezTo>
                      <a:pt x="2" y="165"/>
                      <a:pt x="0" y="245"/>
                      <a:pt x="104" y="245"/>
                    </a:cubicBezTo>
                    <a:cubicBezTo>
                      <a:pt x="171" y="245"/>
                      <a:pt x="248" y="201"/>
                      <a:pt x="248" y="110"/>
                    </a:cubicBezTo>
                    <a:cubicBezTo>
                      <a:pt x="248" y="57"/>
                      <a:pt x="168" y="0"/>
                      <a:pt x="121" y="0"/>
                    </a:cubicBezTo>
                    <a:cubicBezTo>
                      <a:pt x="68" y="0"/>
                      <a:pt x="2" y="49"/>
                      <a:pt x="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5" name="Freeform 24"/>
              <p:cNvSpPr/>
              <p:nvPr/>
            </p:nvSpPr>
            <p:spPr bwMode="auto">
              <a:xfrm>
                <a:off x="4416425" y="2482851"/>
                <a:ext cx="52388" cy="73025"/>
              </a:xfrm>
              <a:custGeom>
                <a:avLst/>
                <a:gdLst>
                  <a:gd name="T0" fmla="*/ 33 w 220"/>
                  <a:gd name="T1" fmla="*/ 132 h 310"/>
                  <a:gd name="T2" fmla="*/ 128 w 220"/>
                  <a:gd name="T3" fmla="*/ 242 h 310"/>
                  <a:gd name="T4" fmla="*/ 50 w 220"/>
                  <a:gd name="T5" fmla="*/ 183 h 310"/>
                  <a:gd name="T6" fmla="*/ 16 w 220"/>
                  <a:gd name="T7" fmla="*/ 183 h 310"/>
                  <a:gd name="T8" fmla="*/ 0 w 220"/>
                  <a:gd name="T9" fmla="*/ 267 h 310"/>
                  <a:gd name="T10" fmla="*/ 110 w 220"/>
                  <a:gd name="T11" fmla="*/ 310 h 310"/>
                  <a:gd name="T12" fmla="*/ 194 w 220"/>
                  <a:gd name="T13" fmla="*/ 250 h 310"/>
                  <a:gd name="T14" fmla="*/ 127 w 220"/>
                  <a:gd name="T15" fmla="*/ 81 h 310"/>
                  <a:gd name="T16" fmla="*/ 177 w 220"/>
                  <a:gd name="T17" fmla="*/ 174 h 310"/>
                  <a:gd name="T18" fmla="*/ 211 w 220"/>
                  <a:gd name="T19" fmla="*/ 174 h 310"/>
                  <a:gd name="T20" fmla="*/ 220 w 220"/>
                  <a:gd name="T21" fmla="*/ 73 h 310"/>
                  <a:gd name="T22" fmla="*/ 66 w 220"/>
                  <a:gd name="T23" fmla="*/ 72 h 310"/>
                  <a:gd name="T24" fmla="*/ 33 w 220"/>
                  <a:gd name="T25" fmla="*/ 13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310">
                    <a:moveTo>
                      <a:pt x="33" y="132"/>
                    </a:moveTo>
                    <a:cubicBezTo>
                      <a:pt x="33" y="182"/>
                      <a:pt x="114" y="205"/>
                      <a:pt x="128" y="242"/>
                    </a:cubicBezTo>
                    <a:cubicBezTo>
                      <a:pt x="149" y="292"/>
                      <a:pt x="50" y="309"/>
                      <a:pt x="50" y="183"/>
                    </a:cubicBezTo>
                    <a:lnTo>
                      <a:pt x="16" y="183"/>
                    </a:lnTo>
                    <a:cubicBezTo>
                      <a:pt x="11" y="207"/>
                      <a:pt x="2" y="240"/>
                      <a:pt x="0" y="267"/>
                    </a:cubicBezTo>
                    <a:cubicBezTo>
                      <a:pt x="27" y="274"/>
                      <a:pt x="96" y="310"/>
                      <a:pt x="110" y="310"/>
                    </a:cubicBezTo>
                    <a:cubicBezTo>
                      <a:pt x="130" y="310"/>
                      <a:pt x="194" y="278"/>
                      <a:pt x="194" y="250"/>
                    </a:cubicBezTo>
                    <a:cubicBezTo>
                      <a:pt x="194" y="125"/>
                      <a:pt x="35" y="142"/>
                      <a:pt x="127" y="81"/>
                    </a:cubicBezTo>
                    <a:cubicBezTo>
                      <a:pt x="165" y="91"/>
                      <a:pt x="176" y="128"/>
                      <a:pt x="177" y="174"/>
                    </a:cubicBezTo>
                    <a:lnTo>
                      <a:pt x="211" y="174"/>
                    </a:lnTo>
                    <a:cubicBezTo>
                      <a:pt x="211" y="125"/>
                      <a:pt x="220" y="115"/>
                      <a:pt x="220" y="73"/>
                    </a:cubicBezTo>
                    <a:cubicBezTo>
                      <a:pt x="155" y="104"/>
                      <a:pt x="141" y="0"/>
                      <a:pt x="66" y="72"/>
                    </a:cubicBezTo>
                    <a:cubicBezTo>
                      <a:pt x="57" y="81"/>
                      <a:pt x="33" y="115"/>
                      <a:pt x="33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6" name="Freeform 25"/>
              <p:cNvSpPr/>
              <p:nvPr/>
            </p:nvSpPr>
            <p:spPr bwMode="auto">
              <a:xfrm>
                <a:off x="4468813" y="2500313"/>
                <a:ext cx="58738" cy="63500"/>
              </a:xfrm>
              <a:custGeom>
                <a:avLst/>
                <a:gdLst>
                  <a:gd name="T0" fmla="*/ 6 w 252"/>
                  <a:gd name="T1" fmla="*/ 101 h 271"/>
                  <a:gd name="T2" fmla="*/ 99 w 252"/>
                  <a:gd name="T3" fmla="*/ 50 h 271"/>
                  <a:gd name="T4" fmla="*/ 74 w 252"/>
                  <a:gd name="T5" fmla="*/ 228 h 271"/>
                  <a:gd name="T6" fmla="*/ 40 w 252"/>
                  <a:gd name="T7" fmla="*/ 228 h 271"/>
                  <a:gd name="T8" fmla="*/ 40 w 252"/>
                  <a:gd name="T9" fmla="*/ 262 h 271"/>
                  <a:gd name="T10" fmla="*/ 175 w 252"/>
                  <a:gd name="T11" fmla="*/ 271 h 271"/>
                  <a:gd name="T12" fmla="*/ 160 w 252"/>
                  <a:gd name="T13" fmla="*/ 59 h 271"/>
                  <a:gd name="T14" fmla="*/ 209 w 252"/>
                  <a:gd name="T15" fmla="*/ 127 h 271"/>
                  <a:gd name="T16" fmla="*/ 243 w 252"/>
                  <a:gd name="T17" fmla="*/ 127 h 271"/>
                  <a:gd name="T18" fmla="*/ 252 w 252"/>
                  <a:gd name="T19" fmla="*/ 42 h 271"/>
                  <a:gd name="T20" fmla="*/ 23 w 252"/>
                  <a:gd name="T21" fmla="*/ 0 h 271"/>
                  <a:gd name="T22" fmla="*/ 6 w 252"/>
                  <a:gd name="T23" fmla="*/ 10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" h="271">
                    <a:moveTo>
                      <a:pt x="6" y="101"/>
                    </a:moveTo>
                    <a:cubicBezTo>
                      <a:pt x="94" y="81"/>
                      <a:pt x="0" y="50"/>
                      <a:pt x="99" y="50"/>
                    </a:cubicBezTo>
                    <a:cubicBezTo>
                      <a:pt x="90" y="92"/>
                      <a:pt x="74" y="181"/>
                      <a:pt x="74" y="228"/>
                    </a:cubicBezTo>
                    <a:lnTo>
                      <a:pt x="40" y="228"/>
                    </a:lnTo>
                    <a:lnTo>
                      <a:pt x="40" y="262"/>
                    </a:lnTo>
                    <a:lnTo>
                      <a:pt x="175" y="271"/>
                    </a:lnTo>
                    <a:cubicBezTo>
                      <a:pt x="136" y="196"/>
                      <a:pt x="149" y="238"/>
                      <a:pt x="160" y="59"/>
                    </a:cubicBezTo>
                    <a:cubicBezTo>
                      <a:pt x="208" y="60"/>
                      <a:pt x="205" y="74"/>
                      <a:pt x="209" y="127"/>
                    </a:cubicBezTo>
                    <a:lnTo>
                      <a:pt x="243" y="127"/>
                    </a:lnTo>
                    <a:lnTo>
                      <a:pt x="252" y="42"/>
                    </a:lnTo>
                    <a:cubicBezTo>
                      <a:pt x="191" y="13"/>
                      <a:pt x="70" y="22"/>
                      <a:pt x="23" y="0"/>
                    </a:cubicBezTo>
                    <a:cubicBezTo>
                      <a:pt x="20" y="41"/>
                      <a:pt x="6" y="53"/>
                      <a:pt x="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Freeform 26"/>
              <p:cNvSpPr/>
              <p:nvPr/>
            </p:nvSpPr>
            <p:spPr bwMode="auto">
              <a:xfrm>
                <a:off x="4119563" y="2219326"/>
                <a:ext cx="63500" cy="47625"/>
              </a:xfrm>
              <a:custGeom>
                <a:avLst/>
                <a:gdLst>
                  <a:gd name="T0" fmla="*/ 93 w 271"/>
                  <a:gd name="T1" fmla="*/ 161 h 204"/>
                  <a:gd name="T2" fmla="*/ 34 w 271"/>
                  <a:gd name="T3" fmla="*/ 136 h 204"/>
                  <a:gd name="T4" fmla="*/ 93 w 271"/>
                  <a:gd name="T5" fmla="*/ 26 h 204"/>
                  <a:gd name="T6" fmla="*/ 0 w 271"/>
                  <a:gd name="T7" fmla="*/ 51 h 204"/>
                  <a:gd name="T8" fmla="*/ 68 w 271"/>
                  <a:gd name="T9" fmla="*/ 204 h 204"/>
                  <a:gd name="T10" fmla="*/ 119 w 271"/>
                  <a:gd name="T11" fmla="*/ 204 h 204"/>
                  <a:gd name="T12" fmla="*/ 169 w 271"/>
                  <a:gd name="T13" fmla="*/ 68 h 204"/>
                  <a:gd name="T14" fmla="*/ 202 w 271"/>
                  <a:gd name="T15" fmla="*/ 41 h 204"/>
                  <a:gd name="T16" fmla="*/ 186 w 271"/>
                  <a:gd name="T17" fmla="*/ 161 h 204"/>
                  <a:gd name="T18" fmla="*/ 271 w 271"/>
                  <a:gd name="T19" fmla="*/ 153 h 204"/>
                  <a:gd name="T20" fmla="*/ 251 w 271"/>
                  <a:gd name="T21" fmla="*/ 71 h 204"/>
                  <a:gd name="T22" fmla="*/ 220 w 271"/>
                  <a:gd name="T23" fmla="*/ 0 h 204"/>
                  <a:gd name="T24" fmla="*/ 127 w 271"/>
                  <a:gd name="T25" fmla="*/ 0 h 204"/>
                  <a:gd name="T26" fmla="*/ 105 w 271"/>
                  <a:gd name="T27" fmla="*/ 71 h 204"/>
                  <a:gd name="T28" fmla="*/ 93 w 271"/>
                  <a:gd name="T29" fmla="*/ 16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1" h="204">
                    <a:moveTo>
                      <a:pt x="93" y="161"/>
                    </a:moveTo>
                    <a:cubicBezTo>
                      <a:pt x="61" y="159"/>
                      <a:pt x="54" y="149"/>
                      <a:pt x="34" y="136"/>
                    </a:cubicBezTo>
                    <a:cubicBezTo>
                      <a:pt x="47" y="82"/>
                      <a:pt x="67" y="65"/>
                      <a:pt x="93" y="26"/>
                    </a:cubicBezTo>
                    <a:cubicBezTo>
                      <a:pt x="69" y="26"/>
                      <a:pt x="0" y="31"/>
                      <a:pt x="0" y="51"/>
                    </a:cubicBezTo>
                    <a:cubicBezTo>
                      <a:pt x="0" y="94"/>
                      <a:pt x="32" y="204"/>
                      <a:pt x="68" y="204"/>
                    </a:cubicBezTo>
                    <a:lnTo>
                      <a:pt x="119" y="204"/>
                    </a:lnTo>
                    <a:cubicBezTo>
                      <a:pt x="134" y="204"/>
                      <a:pt x="191" y="161"/>
                      <a:pt x="169" y="68"/>
                    </a:cubicBezTo>
                    <a:lnTo>
                      <a:pt x="202" y="41"/>
                    </a:lnTo>
                    <a:cubicBezTo>
                      <a:pt x="248" y="109"/>
                      <a:pt x="219" y="100"/>
                      <a:pt x="186" y="161"/>
                    </a:cubicBezTo>
                    <a:cubicBezTo>
                      <a:pt x="231" y="161"/>
                      <a:pt x="238" y="156"/>
                      <a:pt x="271" y="153"/>
                    </a:cubicBezTo>
                    <a:cubicBezTo>
                      <a:pt x="260" y="130"/>
                      <a:pt x="260" y="100"/>
                      <a:pt x="251" y="71"/>
                    </a:cubicBezTo>
                    <a:cubicBezTo>
                      <a:pt x="239" y="31"/>
                      <a:pt x="229" y="38"/>
                      <a:pt x="220" y="0"/>
                    </a:cubicBezTo>
                    <a:lnTo>
                      <a:pt x="127" y="0"/>
                    </a:lnTo>
                    <a:cubicBezTo>
                      <a:pt x="121" y="28"/>
                      <a:pt x="112" y="36"/>
                      <a:pt x="105" y="71"/>
                    </a:cubicBezTo>
                    <a:cubicBezTo>
                      <a:pt x="99" y="102"/>
                      <a:pt x="93" y="132"/>
                      <a:pt x="93" y="1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Freeform 27"/>
              <p:cNvSpPr/>
              <p:nvPr/>
            </p:nvSpPr>
            <p:spPr bwMode="auto">
              <a:xfrm>
                <a:off x="4875213" y="2268538"/>
                <a:ext cx="66675" cy="61913"/>
              </a:xfrm>
              <a:custGeom>
                <a:avLst/>
                <a:gdLst>
                  <a:gd name="T0" fmla="*/ 0 w 288"/>
                  <a:gd name="T1" fmla="*/ 212 h 262"/>
                  <a:gd name="T2" fmla="*/ 85 w 288"/>
                  <a:gd name="T3" fmla="*/ 229 h 262"/>
                  <a:gd name="T4" fmla="*/ 60 w 288"/>
                  <a:gd name="T5" fmla="*/ 144 h 262"/>
                  <a:gd name="T6" fmla="*/ 212 w 288"/>
                  <a:gd name="T7" fmla="*/ 262 h 262"/>
                  <a:gd name="T8" fmla="*/ 246 w 288"/>
                  <a:gd name="T9" fmla="*/ 262 h 262"/>
                  <a:gd name="T10" fmla="*/ 288 w 288"/>
                  <a:gd name="T11" fmla="*/ 135 h 262"/>
                  <a:gd name="T12" fmla="*/ 246 w 288"/>
                  <a:gd name="T13" fmla="*/ 144 h 262"/>
                  <a:gd name="T14" fmla="*/ 85 w 288"/>
                  <a:gd name="T15" fmla="*/ 85 h 262"/>
                  <a:gd name="T16" fmla="*/ 178 w 288"/>
                  <a:gd name="T17" fmla="*/ 25 h 262"/>
                  <a:gd name="T18" fmla="*/ 85 w 288"/>
                  <a:gd name="T19" fmla="*/ 0 h 262"/>
                  <a:gd name="T20" fmla="*/ 0 w 288"/>
                  <a:gd name="T21" fmla="*/ 2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262">
                    <a:moveTo>
                      <a:pt x="0" y="212"/>
                    </a:moveTo>
                    <a:cubicBezTo>
                      <a:pt x="40" y="215"/>
                      <a:pt x="41" y="228"/>
                      <a:pt x="85" y="229"/>
                    </a:cubicBezTo>
                    <a:cubicBezTo>
                      <a:pt x="70" y="200"/>
                      <a:pt x="60" y="189"/>
                      <a:pt x="60" y="144"/>
                    </a:cubicBezTo>
                    <a:cubicBezTo>
                      <a:pt x="215" y="226"/>
                      <a:pt x="232" y="177"/>
                      <a:pt x="212" y="262"/>
                    </a:cubicBezTo>
                    <a:lnTo>
                      <a:pt x="246" y="262"/>
                    </a:lnTo>
                    <a:cubicBezTo>
                      <a:pt x="251" y="203"/>
                      <a:pt x="284" y="187"/>
                      <a:pt x="288" y="135"/>
                    </a:cubicBezTo>
                    <a:cubicBezTo>
                      <a:pt x="255" y="138"/>
                      <a:pt x="268" y="144"/>
                      <a:pt x="246" y="144"/>
                    </a:cubicBezTo>
                    <a:cubicBezTo>
                      <a:pt x="200" y="144"/>
                      <a:pt x="140" y="97"/>
                      <a:pt x="85" y="85"/>
                    </a:cubicBezTo>
                    <a:cubicBezTo>
                      <a:pt x="129" y="19"/>
                      <a:pt x="136" y="104"/>
                      <a:pt x="178" y="25"/>
                    </a:cubicBezTo>
                    <a:cubicBezTo>
                      <a:pt x="142" y="22"/>
                      <a:pt x="119" y="8"/>
                      <a:pt x="85" y="0"/>
                    </a:cubicBezTo>
                    <a:cubicBezTo>
                      <a:pt x="69" y="33"/>
                      <a:pt x="3" y="184"/>
                      <a:pt x="0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Freeform 28"/>
              <p:cNvSpPr/>
              <p:nvPr/>
            </p:nvSpPr>
            <p:spPr bwMode="auto">
              <a:xfrm>
                <a:off x="4840288" y="1944688"/>
                <a:ext cx="66675" cy="44450"/>
              </a:xfrm>
              <a:custGeom>
                <a:avLst/>
                <a:gdLst>
                  <a:gd name="T0" fmla="*/ 82 w 291"/>
                  <a:gd name="T1" fmla="*/ 43 h 187"/>
                  <a:gd name="T2" fmla="*/ 115 w 291"/>
                  <a:gd name="T3" fmla="*/ 102 h 187"/>
                  <a:gd name="T4" fmla="*/ 56 w 291"/>
                  <a:gd name="T5" fmla="*/ 102 h 187"/>
                  <a:gd name="T6" fmla="*/ 22 w 291"/>
                  <a:gd name="T7" fmla="*/ 34 h 187"/>
                  <a:gd name="T8" fmla="*/ 90 w 291"/>
                  <a:gd name="T9" fmla="*/ 161 h 187"/>
                  <a:gd name="T10" fmla="*/ 170 w 291"/>
                  <a:gd name="T11" fmla="*/ 157 h 187"/>
                  <a:gd name="T12" fmla="*/ 234 w 291"/>
                  <a:gd name="T13" fmla="*/ 187 h 187"/>
                  <a:gd name="T14" fmla="*/ 251 w 291"/>
                  <a:gd name="T15" fmla="*/ 144 h 187"/>
                  <a:gd name="T16" fmla="*/ 209 w 291"/>
                  <a:gd name="T17" fmla="*/ 102 h 187"/>
                  <a:gd name="T18" fmla="*/ 257 w 291"/>
                  <a:gd name="T19" fmla="*/ 55 h 187"/>
                  <a:gd name="T20" fmla="*/ 166 w 291"/>
                  <a:gd name="T21" fmla="*/ 0 h 187"/>
                  <a:gd name="T22" fmla="*/ 192 w 291"/>
                  <a:gd name="T23" fmla="*/ 60 h 187"/>
                  <a:gd name="T24" fmla="*/ 149 w 291"/>
                  <a:gd name="T25" fmla="*/ 68 h 187"/>
                  <a:gd name="T26" fmla="*/ 90 w 291"/>
                  <a:gd name="T27" fmla="*/ 0 h 187"/>
                  <a:gd name="T28" fmla="*/ 82 w 291"/>
                  <a:gd name="T29" fmla="*/ 4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1" h="187">
                    <a:moveTo>
                      <a:pt x="82" y="43"/>
                    </a:moveTo>
                    <a:cubicBezTo>
                      <a:pt x="82" y="68"/>
                      <a:pt x="104" y="85"/>
                      <a:pt x="115" y="102"/>
                    </a:cubicBezTo>
                    <a:lnTo>
                      <a:pt x="56" y="102"/>
                    </a:lnTo>
                    <a:cubicBezTo>
                      <a:pt x="56" y="59"/>
                      <a:pt x="56" y="43"/>
                      <a:pt x="22" y="34"/>
                    </a:cubicBezTo>
                    <a:cubicBezTo>
                      <a:pt x="0" y="80"/>
                      <a:pt x="40" y="161"/>
                      <a:pt x="90" y="161"/>
                    </a:cubicBezTo>
                    <a:cubicBezTo>
                      <a:pt x="128" y="161"/>
                      <a:pt x="144" y="148"/>
                      <a:pt x="170" y="157"/>
                    </a:cubicBezTo>
                    <a:cubicBezTo>
                      <a:pt x="198" y="168"/>
                      <a:pt x="183" y="182"/>
                      <a:pt x="234" y="187"/>
                    </a:cubicBezTo>
                    <a:cubicBezTo>
                      <a:pt x="243" y="169"/>
                      <a:pt x="246" y="167"/>
                      <a:pt x="251" y="144"/>
                    </a:cubicBezTo>
                    <a:cubicBezTo>
                      <a:pt x="220" y="103"/>
                      <a:pt x="223" y="155"/>
                      <a:pt x="209" y="102"/>
                    </a:cubicBezTo>
                    <a:cubicBezTo>
                      <a:pt x="268" y="102"/>
                      <a:pt x="291" y="103"/>
                      <a:pt x="257" y="55"/>
                    </a:cubicBezTo>
                    <a:cubicBezTo>
                      <a:pt x="232" y="20"/>
                      <a:pt x="211" y="11"/>
                      <a:pt x="166" y="0"/>
                    </a:cubicBezTo>
                    <a:cubicBezTo>
                      <a:pt x="175" y="38"/>
                      <a:pt x="183" y="28"/>
                      <a:pt x="192" y="60"/>
                    </a:cubicBezTo>
                    <a:cubicBezTo>
                      <a:pt x="158" y="60"/>
                      <a:pt x="172" y="57"/>
                      <a:pt x="149" y="68"/>
                    </a:cubicBezTo>
                    <a:cubicBezTo>
                      <a:pt x="141" y="32"/>
                      <a:pt x="131" y="4"/>
                      <a:pt x="90" y="0"/>
                    </a:cubicBezTo>
                    <a:cubicBezTo>
                      <a:pt x="87" y="34"/>
                      <a:pt x="82" y="21"/>
                      <a:pt x="8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Freeform 29"/>
              <p:cNvSpPr/>
              <p:nvPr/>
            </p:nvSpPr>
            <p:spPr bwMode="auto">
              <a:xfrm>
                <a:off x="4900613" y="2216151"/>
                <a:ext cx="61913" cy="57150"/>
              </a:xfrm>
              <a:custGeom>
                <a:avLst/>
                <a:gdLst>
                  <a:gd name="T0" fmla="*/ 34 w 271"/>
                  <a:gd name="T1" fmla="*/ 102 h 246"/>
                  <a:gd name="T2" fmla="*/ 93 w 271"/>
                  <a:gd name="T3" fmla="*/ 85 h 246"/>
                  <a:gd name="T4" fmla="*/ 110 w 271"/>
                  <a:gd name="T5" fmla="*/ 127 h 246"/>
                  <a:gd name="T6" fmla="*/ 26 w 271"/>
                  <a:gd name="T7" fmla="*/ 110 h 246"/>
                  <a:gd name="T8" fmla="*/ 0 w 271"/>
                  <a:gd name="T9" fmla="*/ 221 h 246"/>
                  <a:gd name="T10" fmla="*/ 212 w 271"/>
                  <a:gd name="T11" fmla="*/ 246 h 246"/>
                  <a:gd name="T12" fmla="*/ 246 w 271"/>
                  <a:gd name="T13" fmla="*/ 246 h 246"/>
                  <a:gd name="T14" fmla="*/ 271 w 271"/>
                  <a:gd name="T15" fmla="*/ 110 h 246"/>
                  <a:gd name="T16" fmla="*/ 121 w 271"/>
                  <a:gd name="T17" fmla="*/ 83 h 246"/>
                  <a:gd name="T18" fmla="*/ 51 w 271"/>
                  <a:gd name="T19" fmla="*/ 0 h 246"/>
                  <a:gd name="T20" fmla="*/ 34 w 271"/>
                  <a:gd name="T21" fmla="*/ 10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" h="246">
                    <a:moveTo>
                      <a:pt x="34" y="102"/>
                    </a:moveTo>
                    <a:cubicBezTo>
                      <a:pt x="57" y="90"/>
                      <a:pt x="59" y="86"/>
                      <a:pt x="93" y="85"/>
                    </a:cubicBezTo>
                    <a:cubicBezTo>
                      <a:pt x="102" y="116"/>
                      <a:pt x="102" y="96"/>
                      <a:pt x="110" y="127"/>
                    </a:cubicBezTo>
                    <a:cubicBezTo>
                      <a:pt x="37" y="134"/>
                      <a:pt x="92" y="155"/>
                      <a:pt x="26" y="110"/>
                    </a:cubicBezTo>
                    <a:cubicBezTo>
                      <a:pt x="8" y="144"/>
                      <a:pt x="0" y="169"/>
                      <a:pt x="0" y="221"/>
                    </a:cubicBezTo>
                    <a:cubicBezTo>
                      <a:pt x="95" y="213"/>
                      <a:pt x="185" y="129"/>
                      <a:pt x="212" y="246"/>
                    </a:cubicBezTo>
                    <a:lnTo>
                      <a:pt x="246" y="246"/>
                    </a:lnTo>
                    <a:cubicBezTo>
                      <a:pt x="246" y="188"/>
                      <a:pt x="270" y="167"/>
                      <a:pt x="271" y="110"/>
                    </a:cubicBezTo>
                    <a:cubicBezTo>
                      <a:pt x="215" y="140"/>
                      <a:pt x="204" y="160"/>
                      <a:pt x="121" y="83"/>
                    </a:cubicBezTo>
                    <a:cubicBezTo>
                      <a:pt x="56" y="24"/>
                      <a:pt x="114" y="6"/>
                      <a:pt x="51" y="0"/>
                    </a:cubicBezTo>
                    <a:cubicBezTo>
                      <a:pt x="48" y="37"/>
                      <a:pt x="35" y="63"/>
                      <a:pt x="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1" name="Freeform 30"/>
              <p:cNvSpPr/>
              <p:nvPr/>
            </p:nvSpPr>
            <p:spPr bwMode="auto">
              <a:xfrm>
                <a:off x="4700588" y="1784351"/>
                <a:ext cx="17463" cy="30163"/>
              </a:xfrm>
              <a:custGeom>
                <a:avLst/>
                <a:gdLst>
                  <a:gd name="T0" fmla="*/ 0 w 76"/>
                  <a:gd name="T1" fmla="*/ 52 h 129"/>
                  <a:gd name="T2" fmla="*/ 59 w 76"/>
                  <a:gd name="T3" fmla="*/ 129 h 129"/>
                  <a:gd name="T4" fmla="*/ 76 w 76"/>
                  <a:gd name="T5" fmla="*/ 95 h 129"/>
                  <a:gd name="T6" fmla="*/ 0 w 76"/>
                  <a:gd name="T7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29">
                    <a:moveTo>
                      <a:pt x="0" y="52"/>
                    </a:moveTo>
                    <a:cubicBezTo>
                      <a:pt x="0" y="115"/>
                      <a:pt x="19" y="109"/>
                      <a:pt x="59" y="129"/>
                    </a:cubicBezTo>
                    <a:cubicBezTo>
                      <a:pt x="61" y="125"/>
                      <a:pt x="76" y="96"/>
                      <a:pt x="76" y="95"/>
                    </a:cubicBezTo>
                    <a:cubicBezTo>
                      <a:pt x="76" y="57"/>
                      <a:pt x="0" y="0"/>
                      <a:pt x="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2" name="Freeform 31"/>
              <p:cNvSpPr/>
              <p:nvPr/>
            </p:nvSpPr>
            <p:spPr bwMode="auto">
              <a:xfrm>
                <a:off x="4854575" y="2428876"/>
                <a:ext cx="3175" cy="1588"/>
              </a:xfrm>
              <a:custGeom>
                <a:avLst/>
                <a:gdLst>
                  <a:gd name="T0" fmla="*/ 0 w 8"/>
                  <a:gd name="T1" fmla="*/ 10 h 10"/>
                  <a:gd name="T2" fmla="*/ 8 w 8"/>
                  <a:gd name="T3" fmla="*/ 10 h 10"/>
                  <a:gd name="T4" fmla="*/ 1 w 8"/>
                  <a:gd name="T5" fmla="*/ 0 h 10"/>
                  <a:gd name="T6" fmla="*/ 0 w 8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8" y="10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3" name="Freeform 38"/>
              <p:cNvSpPr/>
              <p:nvPr/>
            </p:nvSpPr>
            <p:spPr bwMode="auto">
              <a:xfrm>
                <a:off x="4529138" y="2244726"/>
                <a:ext cx="14288" cy="31750"/>
              </a:xfrm>
              <a:custGeom>
                <a:avLst/>
                <a:gdLst>
                  <a:gd name="T0" fmla="*/ 6 w 58"/>
                  <a:gd name="T1" fmla="*/ 7 h 134"/>
                  <a:gd name="T2" fmla="*/ 57 w 58"/>
                  <a:gd name="T3" fmla="*/ 134 h 134"/>
                  <a:gd name="T4" fmla="*/ 43 w 58"/>
                  <a:gd name="T5" fmla="*/ 0 h 134"/>
                  <a:gd name="T6" fmla="*/ 6 w 58"/>
                  <a:gd name="T7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34">
                    <a:moveTo>
                      <a:pt x="6" y="7"/>
                    </a:moveTo>
                    <a:cubicBezTo>
                      <a:pt x="2" y="72"/>
                      <a:pt x="0" y="116"/>
                      <a:pt x="57" y="134"/>
                    </a:cubicBezTo>
                    <a:cubicBezTo>
                      <a:pt x="58" y="85"/>
                      <a:pt x="57" y="40"/>
                      <a:pt x="43" y="0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52" name="箭头: V 形 151"/>
          <p:cNvSpPr/>
          <p:nvPr userDrawn="1"/>
        </p:nvSpPr>
        <p:spPr>
          <a:xfrm rot="10800000">
            <a:off x="11826240" y="275373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箭头: V 形 152"/>
          <p:cNvSpPr/>
          <p:nvPr userDrawn="1"/>
        </p:nvSpPr>
        <p:spPr>
          <a:xfrm rot="10800000">
            <a:off x="11303905" y="26601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箭头: V 形 153"/>
          <p:cNvSpPr/>
          <p:nvPr userDrawn="1"/>
        </p:nvSpPr>
        <p:spPr>
          <a:xfrm rot="10800000">
            <a:off x="10781570" y="27120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: 圆角 15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69654"/>
            <a:ext cx="10515600" cy="510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8" name="图片 7" descr="徽标&#10;&#10;描述已自动生成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" y="273226"/>
            <a:ext cx="1345533" cy="567204"/>
          </a:xfrm>
          <a:prstGeom prst="rect">
            <a:avLst/>
          </a:prstGeom>
        </p:spPr>
      </p:pic>
      <p:sp>
        <p:nvSpPr>
          <p:cNvPr id="50" name="文本框 49"/>
          <p:cNvSpPr txBox="1"/>
          <p:nvPr userDrawn="1"/>
        </p:nvSpPr>
        <p:spPr>
          <a:xfrm>
            <a:off x="645615" y="6369635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含弘光大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51" name="组合 50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3" name="组合 112"/>
          <p:cNvGrpSpPr/>
          <p:nvPr userDrawn="1"/>
        </p:nvGrpSpPr>
        <p:grpSpPr>
          <a:xfrm>
            <a:off x="9410210" y="6294537"/>
            <a:ext cx="2131780" cy="486576"/>
            <a:chOff x="335077" y="270942"/>
            <a:chExt cx="1827552" cy="417136"/>
          </a:xfrm>
          <a:solidFill>
            <a:schemeClr val="accent1"/>
          </a:solidFill>
          <a:effectLst>
            <a:glow rad="101600">
              <a:schemeClr val="bg1">
                <a:alpha val="60000"/>
              </a:schemeClr>
            </a:glow>
          </a:effectLst>
        </p:grpSpPr>
        <p:grpSp>
          <p:nvGrpSpPr>
            <p:cNvPr id="114" name="组合 113"/>
            <p:cNvGrpSpPr/>
            <p:nvPr/>
          </p:nvGrpSpPr>
          <p:grpSpPr>
            <a:xfrm>
              <a:off x="831799" y="288037"/>
              <a:ext cx="1330830" cy="363588"/>
              <a:chOff x="5402262" y="5211762"/>
              <a:chExt cx="3059113" cy="835761"/>
            </a:xfrm>
            <a:grpFill/>
          </p:grpSpPr>
          <p:sp>
            <p:nvSpPr>
              <p:cNvPr id="144" name="Freeform 32"/>
              <p:cNvSpPr>
                <a:spLocks noEditPoints="1"/>
              </p:cNvSpPr>
              <p:nvPr/>
            </p:nvSpPr>
            <p:spPr bwMode="auto">
              <a:xfrm>
                <a:off x="5402262" y="5347186"/>
                <a:ext cx="814480" cy="570716"/>
              </a:xfrm>
              <a:custGeom>
                <a:avLst/>
                <a:gdLst>
                  <a:gd name="T0" fmla="*/ 1607 w 2875"/>
                  <a:gd name="T1" fmla="*/ 1769 h 2008"/>
                  <a:gd name="T2" fmla="*/ 1683 w 2875"/>
                  <a:gd name="T3" fmla="*/ 1769 h 2008"/>
                  <a:gd name="T4" fmla="*/ 1494 w 2875"/>
                  <a:gd name="T5" fmla="*/ 1579 h 2008"/>
                  <a:gd name="T6" fmla="*/ 1223 w 2875"/>
                  <a:gd name="T7" fmla="*/ 1628 h 2008"/>
                  <a:gd name="T8" fmla="*/ 1178 w 2875"/>
                  <a:gd name="T9" fmla="*/ 1615 h 2008"/>
                  <a:gd name="T10" fmla="*/ 1065 w 2875"/>
                  <a:gd name="T11" fmla="*/ 1371 h 2008"/>
                  <a:gd name="T12" fmla="*/ 1454 w 2875"/>
                  <a:gd name="T13" fmla="*/ 1219 h 2008"/>
                  <a:gd name="T14" fmla="*/ 1537 w 2875"/>
                  <a:gd name="T15" fmla="*/ 1242 h 2008"/>
                  <a:gd name="T16" fmla="*/ 1480 w 2875"/>
                  <a:gd name="T17" fmla="*/ 1524 h 2008"/>
                  <a:gd name="T18" fmla="*/ 1734 w 2875"/>
                  <a:gd name="T19" fmla="*/ 1515 h 2008"/>
                  <a:gd name="T20" fmla="*/ 1824 w 2875"/>
                  <a:gd name="T21" fmla="*/ 1300 h 2008"/>
                  <a:gd name="T22" fmla="*/ 2079 w 2875"/>
                  <a:gd name="T23" fmla="*/ 946 h 2008"/>
                  <a:gd name="T24" fmla="*/ 2340 w 2875"/>
                  <a:gd name="T25" fmla="*/ 1258 h 2008"/>
                  <a:gd name="T26" fmla="*/ 2055 w 2875"/>
                  <a:gd name="T27" fmla="*/ 1396 h 2008"/>
                  <a:gd name="T28" fmla="*/ 1497 w 2875"/>
                  <a:gd name="T29" fmla="*/ 643 h 2008"/>
                  <a:gd name="T30" fmla="*/ 1494 w 2875"/>
                  <a:gd name="T31" fmla="*/ 722 h 2008"/>
                  <a:gd name="T32" fmla="*/ 1336 w 2875"/>
                  <a:gd name="T33" fmla="*/ 279 h 2008"/>
                  <a:gd name="T34" fmla="*/ 844 w 2875"/>
                  <a:gd name="T35" fmla="*/ 337 h 2008"/>
                  <a:gd name="T36" fmla="*/ 752 w 2875"/>
                  <a:gd name="T37" fmla="*/ 499 h 2008"/>
                  <a:gd name="T38" fmla="*/ 1074 w 2875"/>
                  <a:gd name="T39" fmla="*/ 559 h 2008"/>
                  <a:gd name="T40" fmla="*/ 1074 w 2875"/>
                  <a:gd name="T41" fmla="*/ 855 h 2008"/>
                  <a:gd name="T42" fmla="*/ 625 w 2875"/>
                  <a:gd name="T43" fmla="*/ 1219 h 2008"/>
                  <a:gd name="T44" fmla="*/ 447 w 2875"/>
                  <a:gd name="T45" fmla="*/ 1058 h 2008"/>
                  <a:gd name="T46" fmla="*/ 532 w 2875"/>
                  <a:gd name="T47" fmla="*/ 830 h 2008"/>
                  <a:gd name="T48" fmla="*/ 107 w 2875"/>
                  <a:gd name="T49" fmla="*/ 1057 h 2008"/>
                  <a:gd name="T50" fmla="*/ 455 w 2875"/>
                  <a:gd name="T51" fmla="*/ 1786 h 2008"/>
                  <a:gd name="T52" fmla="*/ 665 w 2875"/>
                  <a:gd name="T53" fmla="*/ 1941 h 2008"/>
                  <a:gd name="T54" fmla="*/ 988 w 2875"/>
                  <a:gd name="T55" fmla="*/ 1988 h 2008"/>
                  <a:gd name="T56" fmla="*/ 1124 w 2875"/>
                  <a:gd name="T57" fmla="*/ 1963 h 2008"/>
                  <a:gd name="T58" fmla="*/ 1162 w 2875"/>
                  <a:gd name="T59" fmla="*/ 1951 h 2008"/>
                  <a:gd name="T60" fmla="*/ 1404 w 2875"/>
                  <a:gd name="T61" fmla="*/ 1914 h 2008"/>
                  <a:gd name="T62" fmla="*/ 1672 w 2875"/>
                  <a:gd name="T63" fmla="*/ 1902 h 2008"/>
                  <a:gd name="T64" fmla="*/ 2014 w 2875"/>
                  <a:gd name="T65" fmla="*/ 1888 h 2008"/>
                  <a:gd name="T66" fmla="*/ 1987 w 2875"/>
                  <a:gd name="T67" fmla="*/ 1668 h 2008"/>
                  <a:gd name="T68" fmla="*/ 1986 w 2875"/>
                  <a:gd name="T69" fmla="*/ 1607 h 2008"/>
                  <a:gd name="T70" fmla="*/ 2307 w 2875"/>
                  <a:gd name="T71" fmla="*/ 1488 h 2008"/>
                  <a:gd name="T72" fmla="*/ 2774 w 2875"/>
                  <a:gd name="T73" fmla="*/ 1000 h 2008"/>
                  <a:gd name="T74" fmla="*/ 2594 w 2875"/>
                  <a:gd name="T75" fmla="*/ 833 h 2008"/>
                  <a:gd name="T76" fmla="*/ 2394 w 2875"/>
                  <a:gd name="T77" fmla="*/ 728 h 2008"/>
                  <a:gd name="T78" fmla="*/ 2038 w 2875"/>
                  <a:gd name="T79" fmla="*/ 737 h 2008"/>
                  <a:gd name="T80" fmla="*/ 2116 w 2875"/>
                  <a:gd name="T81" fmla="*/ 560 h 2008"/>
                  <a:gd name="T82" fmla="*/ 2380 w 2875"/>
                  <a:gd name="T83" fmla="*/ 358 h 2008"/>
                  <a:gd name="T84" fmla="*/ 2359 w 2875"/>
                  <a:gd name="T85" fmla="*/ 103 h 2008"/>
                  <a:gd name="T86" fmla="*/ 1756 w 2875"/>
                  <a:gd name="T87" fmla="*/ 166 h 2008"/>
                  <a:gd name="T88" fmla="*/ 1403 w 2875"/>
                  <a:gd name="T89" fmla="*/ 29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5" h="2008">
                    <a:moveTo>
                      <a:pt x="1683" y="1769"/>
                    </a:moveTo>
                    <a:lnTo>
                      <a:pt x="1607" y="1769"/>
                    </a:lnTo>
                    <a:cubicBezTo>
                      <a:pt x="1613" y="1747"/>
                      <a:pt x="1619" y="1739"/>
                      <a:pt x="1642" y="1737"/>
                    </a:cubicBezTo>
                    <a:cubicBezTo>
                      <a:pt x="1670" y="1735"/>
                      <a:pt x="1673" y="1751"/>
                      <a:pt x="1683" y="1769"/>
                    </a:cubicBezTo>
                    <a:close/>
                    <a:moveTo>
                      <a:pt x="1480" y="1524"/>
                    </a:moveTo>
                    <a:cubicBezTo>
                      <a:pt x="1480" y="1558"/>
                      <a:pt x="1482" y="1552"/>
                      <a:pt x="1494" y="1579"/>
                    </a:cubicBezTo>
                    <a:cubicBezTo>
                      <a:pt x="1507" y="1611"/>
                      <a:pt x="1537" y="1644"/>
                      <a:pt x="1426" y="1656"/>
                    </a:cubicBezTo>
                    <a:cubicBezTo>
                      <a:pt x="1391" y="1660"/>
                      <a:pt x="1255" y="1641"/>
                      <a:pt x="1223" y="1628"/>
                    </a:cubicBezTo>
                    <a:cubicBezTo>
                      <a:pt x="1221" y="1627"/>
                      <a:pt x="1219" y="1626"/>
                      <a:pt x="1218" y="1626"/>
                    </a:cubicBezTo>
                    <a:lnTo>
                      <a:pt x="1178" y="1615"/>
                    </a:lnTo>
                    <a:cubicBezTo>
                      <a:pt x="1146" y="1606"/>
                      <a:pt x="939" y="1503"/>
                      <a:pt x="985" y="1419"/>
                    </a:cubicBezTo>
                    <a:cubicBezTo>
                      <a:pt x="1003" y="1386"/>
                      <a:pt x="1023" y="1375"/>
                      <a:pt x="1065" y="1371"/>
                    </a:cubicBezTo>
                    <a:cubicBezTo>
                      <a:pt x="1070" y="1389"/>
                      <a:pt x="1133" y="1549"/>
                      <a:pt x="1209" y="1549"/>
                    </a:cubicBezTo>
                    <a:cubicBezTo>
                      <a:pt x="1343" y="1549"/>
                      <a:pt x="1431" y="1255"/>
                      <a:pt x="1454" y="1219"/>
                    </a:cubicBezTo>
                    <a:cubicBezTo>
                      <a:pt x="1478" y="1182"/>
                      <a:pt x="1506" y="1136"/>
                      <a:pt x="1565" y="1134"/>
                    </a:cubicBezTo>
                    <a:cubicBezTo>
                      <a:pt x="1565" y="1223"/>
                      <a:pt x="1557" y="1194"/>
                      <a:pt x="1537" y="1242"/>
                    </a:cubicBezTo>
                    <a:lnTo>
                      <a:pt x="1514" y="1329"/>
                    </a:lnTo>
                    <a:cubicBezTo>
                      <a:pt x="1506" y="1444"/>
                      <a:pt x="1480" y="1483"/>
                      <a:pt x="1480" y="1524"/>
                    </a:cubicBezTo>
                    <a:close/>
                    <a:moveTo>
                      <a:pt x="1768" y="1541"/>
                    </a:moveTo>
                    <a:cubicBezTo>
                      <a:pt x="1760" y="1510"/>
                      <a:pt x="1767" y="1518"/>
                      <a:pt x="1734" y="1515"/>
                    </a:cubicBezTo>
                    <a:cubicBezTo>
                      <a:pt x="1736" y="1450"/>
                      <a:pt x="1756" y="1449"/>
                      <a:pt x="1779" y="1408"/>
                    </a:cubicBezTo>
                    <a:cubicBezTo>
                      <a:pt x="1800" y="1371"/>
                      <a:pt x="1800" y="1336"/>
                      <a:pt x="1824" y="1300"/>
                    </a:cubicBezTo>
                    <a:cubicBezTo>
                      <a:pt x="1910" y="1168"/>
                      <a:pt x="1857" y="1222"/>
                      <a:pt x="1920" y="1092"/>
                    </a:cubicBezTo>
                    <a:cubicBezTo>
                      <a:pt x="1959" y="1013"/>
                      <a:pt x="1998" y="965"/>
                      <a:pt x="2079" y="946"/>
                    </a:cubicBezTo>
                    <a:cubicBezTo>
                      <a:pt x="2213" y="915"/>
                      <a:pt x="2535" y="852"/>
                      <a:pt x="2582" y="1031"/>
                    </a:cubicBezTo>
                    <a:cubicBezTo>
                      <a:pt x="2615" y="1155"/>
                      <a:pt x="2436" y="1229"/>
                      <a:pt x="2340" y="1258"/>
                    </a:cubicBezTo>
                    <a:cubicBezTo>
                      <a:pt x="2296" y="1271"/>
                      <a:pt x="2250" y="1314"/>
                      <a:pt x="2203" y="1333"/>
                    </a:cubicBezTo>
                    <a:cubicBezTo>
                      <a:pt x="2136" y="1360"/>
                      <a:pt x="2187" y="1351"/>
                      <a:pt x="2055" y="1396"/>
                    </a:cubicBezTo>
                    <a:cubicBezTo>
                      <a:pt x="1823" y="1474"/>
                      <a:pt x="1945" y="1422"/>
                      <a:pt x="1768" y="1541"/>
                    </a:cubicBezTo>
                    <a:close/>
                    <a:moveTo>
                      <a:pt x="1497" y="643"/>
                    </a:moveTo>
                    <a:cubicBezTo>
                      <a:pt x="1581" y="643"/>
                      <a:pt x="1701" y="635"/>
                      <a:pt x="1654" y="800"/>
                    </a:cubicBezTo>
                    <a:cubicBezTo>
                      <a:pt x="1625" y="904"/>
                      <a:pt x="1529" y="865"/>
                      <a:pt x="1494" y="722"/>
                    </a:cubicBezTo>
                    <a:cubicBezTo>
                      <a:pt x="1486" y="686"/>
                      <a:pt x="1496" y="684"/>
                      <a:pt x="1497" y="643"/>
                    </a:cubicBezTo>
                    <a:close/>
                    <a:moveTo>
                      <a:pt x="1336" y="279"/>
                    </a:moveTo>
                    <a:cubicBezTo>
                      <a:pt x="1171" y="279"/>
                      <a:pt x="1108" y="288"/>
                      <a:pt x="955" y="296"/>
                    </a:cubicBezTo>
                    <a:cubicBezTo>
                      <a:pt x="904" y="299"/>
                      <a:pt x="875" y="313"/>
                      <a:pt x="844" y="337"/>
                    </a:cubicBezTo>
                    <a:cubicBezTo>
                      <a:pt x="821" y="355"/>
                      <a:pt x="779" y="391"/>
                      <a:pt x="752" y="398"/>
                    </a:cubicBezTo>
                    <a:lnTo>
                      <a:pt x="752" y="499"/>
                    </a:lnTo>
                    <a:lnTo>
                      <a:pt x="870" y="508"/>
                    </a:lnTo>
                    <a:cubicBezTo>
                      <a:pt x="933" y="511"/>
                      <a:pt x="1023" y="527"/>
                      <a:pt x="1074" y="559"/>
                    </a:cubicBezTo>
                    <a:cubicBezTo>
                      <a:pt x="1093" y="571"/>
                      <a:pt x="1124" y="606"/>
                      <a:pt x="1124" y="635"/>
                    </a:cubicBezTo>
                    <a:cubicBezTo>
                      <a:pt x="1124" y="663"/>
                      <a:pt x="1073" y="719"/>
                      <a:pt x="1074" y="855"/>
                    </a:cubicBezTo>
                    <a:cubicBezTo>
                      <a:pt x="1074" y="992"/>
                      <a:pt x="1087" y="994"/>
                      <a:pt x="992" y="1044"/>
                    </a:cubicBezTo>
                    <a:cubicBezTo>
                      <a:pt x="916" y="1084"/>
                      <a:pt x="685" y="1219"/>
                      <a:pt x="625" y="1219"/>
                    </a:cubicBezTo>
                    <a:cubicBezTo>
                      <a:pt x="550" y="1219"/>
                      <a:pt x="606" y="1220"/>
                      <a:pt x="526" y="1141"/>
                    </a:cubicBezTo>
                    <a:cubicBezTo>
                      <a:pt x="497" y="1113"/>
                      <a:pt x="468" y="1090"/>
                      <a:pt x="447" y="1058"/>
                    </a:cubicBezTo>
                    <a:cubicBezTo>
                      <a:pt x="497" y="954"/>
                      <a:pt x="540" y="981"/>
                      <a:pt x="540" y="906"/>
                    </a:cubicBezTo>
                    <a:cubicBezTo>
                      <a:pt x="540" y="863"/>
                      <a:pt x="533" y="868"/>
                      <a:pt x="532" y="830"/>
                    </a:cubicBezTo>
                    <a:cubicBezTo>
                      <a:pt x="337" y="830"/>
                      <a:pt x="355" y="820"/>
                      <a:pt x="184" y="956"/>
                    </a:cubicBezTo>
                    <a:lnTo>
                      <a:pt x="107" y="1057"/>
                    </a:lnTo>
                    <a:cubicBezTo>
                      <a:pt x="0" y="1252"/>
                      <a:pt x="145" y="1411"/>
                      <a:pt x="268" y="1576"/>
                    </a:cubicBezTo>
                    <a:cubicBezTo>
                      <a:pt x="303" y="1623"/>
                      <a:pt x="418" y="1759"/>
                      <a:pt x="455" y="1786"/>
                    </a:cubicBezTo>
                    <a:cubicBezTo>
                      <a:pt x="495" y="1816"/>
                      <a:pt x="529" y="1843"/>
                      <a:pt x="571" y="1875"/>
                    </a:cubicBezTo>
                    <a:lnTo>
                      <a:pt x="665" y="1941"/>
                    </a:lnTo>
                    <a:cubicBezTo>
                      <a:pt x="709" y="1971"/>
                      <a:pt x="734" y="1969"/>
                      <a:pt x="764" y="1978"/>
                    </a:cubicBezTo>
                    <a:cubicBezTo>
                      <a:pt x="843" y="2001"/>
                      <a:pt x="879" y="2008"/>
                      <a:pt x="988" y="1988"/>
                    </a:cubicBezTo>
                    <a:cubicBezTo>
                      <a:pt x="1024" y="1981"/>
                      <a:pt x="997" y="1977"/>
                      <a:pt x="1040" y="1973"/>
                    </a:cubicBezTo>
                    <a:cubicBezTo>
                      <a:pt x="1087" y="1968"/>
                      <a:pt x="1074" y="1982"/>
                      <a:pt x="1124" y="1963"/>
                    </a:cubicBezTo>
                    <a:cubicBezTo>
                      <a:pt x="1126" y="1962"/>
                      <a:pt x="1124" y="1962"/>
                      <a:pt x="1142" y="1956"/>
                    </a:cubicBezTo>
                    <a:cubicBezTo>
                      <a:pt x="1143" y="1956"/>
                      <a:pt x="1162" y="1951"/>
                      <a:pt x="1162" y="1951"/>
                    </a:cubicBezTo>
                    <a:lnTo>
                      <a:pt x="1263" y="1925"/>
                    </a:lnTo>
                    <a:cubicBezTo>
                      <a:pt x="1339" y="1903"/>
                      <a:pt x="1309" y="1915"/>
                      <a:pt x="1404" y="1914"/>
                    </a:cubicBezTo>
                    <a:cubicBezTo>
                      <a:pt x="1448" y="1913"/>
                      <a:pt x="1451" y="1907"/>
                      <a:pt x="1489" y="1905"/>
                    </a:cubicBezTo>
                    <a:cubicBezTo>
                      <a:pt x="1549" y="1902"/>
                      <a:pt x="1613" y="1911"/>
                      <a:pt x="1672" y="1902"/>
                    </a:cubicBezTo>
                    <a:cubicBezTo>
                      <a:pt x="1839" y="1874"/>
                      <a:pt x="1760" y="1874"/>
                      <a:pt x="1921" y="1887"/>
                    </a:cubicBezTo>
                    <a:cubicBezTo>
                      <a:pt x="1951" y="1890"/>
                      <a:pt x="1984" y="1886"/>
                      <a:pt x="2014" y="1888"/>
                    </a:cubicBezTo>
                    <a:cubicBezTo>
                      <a:pt x="2181" y="1897"/>
                      <a:pt x="2334" y="1970"/>
                      <a:pt x="2267" y="1685"/>
                    </a:cubicBezTo>
                    <a:cubicBezTo>
                      <a:pt x="2134" y="1685"/>
                      <a:pt x="2220" y="1648"/>
                      <a:pt x="1987" y="1668"/>
                    </a:cubicBezTo>
                    <a:cubicBezTo>
                      <a:pt x="1935" y="1672"/>
                      <a:pt x="1932" y="1663"/>
                      <a:pt x="1912" y="1634"/>
                    </a:cubicBezTo>
                    <a:cubicBezTo>
                      <a:pt x="1948" y="1617"/>
                      <a:pt x="1934" y="1639"/>
                      <a:pt x="1986" y="1607"/>
                    </a:cubicBezTo>
                    <a:cubicBezTo>
                      <a:pt x="1992" y="1603"/>
                      <a:pt x="2001" y="1598"/>
                      <a:pt x="2008" y="1594"/>
                    </a:cubicBezTo>
                    <a:cubicBezTo>
                      <a:pt x="2048" y="1573"/>
                      <a:pt x="2216" y="1527"/>
                      <a:pt x="2307" y="1488"/>
                    </a:cubicBezTo>
                    <a:cubicBezTo>
                      <a:pt x="2384" y="1455"/>
                      <a:pt x="2600" y="1349"/>
                      <a:pt x="2659" y="1289"/>
                    </a:cubicBezTo>
                    <a:cubicBezTo>
                      <a:pt x="2716" y="1230"/>
                      <a:pt x="2875" y="1156"/>
                      <a:pt x="2774" y="1000"/>
                    </a:cubicBezTo>
                    <a:cubicBezTo>
                      <a:pt x="2730" y="932"/>
                      <a:pt x="2781" y="926"/>
                      <a:pt x="2667" y="895"/>
                    </a:cubicBezTo>
                    <a:cubicBezTo>
                      <a:pt x="2627" y="884"/>
                      <a:pt x="2620" y="864"/>
                      <a:pt x="2594" y="833"/>
                    </a:cubicBezTo>
                    <a:cubicBezTo>
                      <a:pt x="2566" y="798"/>
                      <a:pt x="2540" y="805"/>
                      <a:pt x="2512" y="780"/>
                    </a:cubicBezTo>
                    <a:cubicBezTo>
                      <a:pt x="2467" y="742"/>
                      <a:pt x="2503" y="728"/>
                      <a:pt x="2394" y="728"/>
                    </a:cubicBezTo>
                    <a:cubicBezTo>
                      <a:pt x="2319" y="728"/>
                      <a:pt x="2223" y="729"/>
                      <a:pt x="2153" y="740"/>
                    </a:cubicBezTo>
                    <a:cubicBezTo>
                      <a:pt x="2117" y="745"/>
                      <a:pt x="2066" y="751"/>
                      <a:pt x="2038" y="737"/>
                    </a:cubicBezTo>
                    <a:cubicBezTo>
                      <a:pt x="2015" y="725"/>
                      <a:pt x="1988" y="682"/>
                      <a:pt x="1988" y="635"/>
                    </a:cubicBezTo>
                    <a:cubicBezTo>
                      <a:pt x="1988" y="602"/>
                      <a:pt x="2089" y="571"/>
                      <a:pt x="2116" y="560"/>
                    </a:cubicBezTo>
                    <a:cubicBezTo>
                      <a:pt x="2173" y="537"/>
                      <a:pt x="2210" y="519"/>
                      <a:pt x="2259" y="491"/>
                    </a:cubicBezTo>
                    <a:cubicBezTo>
                      <a:pt x="2310" y="460"/>
                      <a:pt x="2356" y="413"/>
                      <a:pt x="2380" y="358"/>
                    </a:cubicBezTo>
                    <a:lnTo>
                      <a:pt x="2394" y="321"/>
                    </a:lnTo>
                    <a:cubicBezTo>
                      <a:pt x="2428" y="246"/>
                      <a:pt x="2439" y="184"/>
                      <a:pt x="2359" y="103"/>
                    </a:cubicBezTo>
                    <a:cubicBezTo>
                      <a:pt x="2257" y="0"/>
                      <a:pt x="2097" y="47"/>
                      <a:pt x="1968" y="90"/>
                    </a:cubicBezTo>
                    <a:cubicBezTo>
                      <a:pt x="1881" y="119"/>
                      <a:pt x="1887" y="128"/>
                      <a:pt x="1756" y="166"/>
                    </a:cubicBezTo>
                    <a:cubicBezTo>
                      <a:pt x="1626" y="205"/>
                      <a:pt x="1575" y="246"/>
                      <a:pt x="1452" y="294"/>
                    </a:cubicBezTo>
                    <a:cubicBezTo>
                      <a:pt x="1422" y="306"/>
                      <a:pt x="1436" y="301"/>
                      <a:pt x="1403" y="290"/>
                    </a:cubicBezTo>
                    <a:cubicBezTo>
                      <a:pt x="1377" y="282"/>
                      <a:pt x="1367" y="279"/>
                      <a:pt x="1336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5" name="Freeform 33"/>
              <p:cNvSpPr>
                <a:spLocks noEditPoints="1"/>
              </p:cNvSpPr>
              <p:nvPr/>
            </p:nvSpPr>
            <p:spPr bwMode="auto">
              <a:xfrm>
                <a:off x="6270909" y="5256259"/>
                <a:ext cx="650035" cy="791264"/>
              </a:xfrm>
              <a:custGeom>
                <a:avLst/>
                <a:gdLst>
                  <a:gd name="T0" fmla="*/ 943 w 2302"/>
                  <a:gd name="T1" fmla="*/ 2093 h 2775"/>
                  <a:gd name="T2" fmla="*/ 935 w 2302"/>
                  <a:gd name="T3" fmla="*/ 1957 h 2775"/>
                  <a:gd name="T4" fmla="*/ 1214 w 2302"/>
                  <a:gd name="T5" fmla="*/ 1898 h 2775"/>
                  <a:gd name="T6" fmla="*/ 1250 w 2302"/>
                  <a:gd name="T7" fmla="*/ 1993 h 2775"/>
                  <a:gd name="T8" fmla="*/ 923 w 2302"/>
                  <a:gd name="T9" fmla="*/ 1327 h 2775"/>
                  <a:gd name="T10" fmla="*/ 1019 w 2302"/>
                  <a:gd name="T11" fmla="*/ 1246 h 2775"/>
                  <a:gd name="T12" fmla="*/ 1517 w 2302"/>
                  <a:gd name="T13" fmla="*/ 1067 h 2775"/>
                  <a:gd name="T14" fmla="*/ 2022 w 2302"/>
                  <a:gd name="T15" fmla="*/ 1529 h 2775"/>
                  <a:gd name="T16" fmla="*/ 1975 w 2302"/>
                  <a:gd name="T17" fmla="*/ 1651 h 2775"/>
                  <a:gd name="T18" fmla="*/ 1638 w 2302"/>
                  <a:gd name="T19" fmla="*/ 2178 h 2775"/>
                  <a:gd name="T20" fmla="*/ 1392 w 2302"/>
                  <a:gd name="T21" fmla="*/ 1830 h 2775"/>
                  <a:gd name="T22" fmla="*/ 1392 w 2302"/>
                  <a:gd name="T23" fmla="*/ 1551 h 2775"/>
                  <a:gd name="T24" fmla="*/ 1534 w 2302"/>
                  <a:gd name="T25" fmla="*/ 1282 h 2775"/>
                  <a:gd name="T26" fmla="*/ 1211 w 2302"/>
                  <a:gd name="T27" fmla="*/ 1293 h 2775"/>
                  <a:gd name="T28" fmla="*/ 893 w 2302"/>
                  <a:gd name="T29" fmla="*/ 1466 h 2775"/>
                  <a:gd name="T30" fmla="*/ 1488 w 2302"/>
                  <a:gd name="T31" fmla="*/ 301 h 2775"/>
                  <a:gd name="T32" fmla="*/ 1307 w 2302"/>
                  <a:gd name="T33" fmla="*/ 391 h 2775"/>
                  <a:gd name="T34" fmla="*/ 1198 w 2302"/>
                  <a:gd name="T35" fmla="*/ 53 h 2775"/>
                  <a:gd name="T36" fmla="*/ 1169 w 2302"/>
                  <a:gd name="T37" fmla="*/ 75 h 2775"/>
                  <a:gd name="T38" fmla="*/ 989 w 2302"/>
                  <a:gd name="T39" fmla="*/ 420 h 2775"/>
                  <a:gd name="T40" fmla="*/ 571 w 2302"/>
                  <a:gd name="T41" fmla="*/ 603 h 2775"/>
                  <a:gd name="T42" fmla="*/ 696 w 2302"/>
                  <a:gd name="T43" fmla="*/ 800 h 2775"/>
                  <a:gd name="T44" fmla="*/ 901 w 2302"/>
                  <a:gd name="T45" fmla="*/ 1043 h 2775"/>
                  <a:gd name="T46" fmla="*/ 359 w 2302"/>
                  <a:gd name="T47" fmla="*/ 1111 h 2775"/>
                  <a:gd name="T48" fmla="*/ 80 w 2302"/>
                  <a:gd name="T49" fmla="*/ 1381 h 2775"/>
                  <a:gd name="T50" fmla="*/ 26 w 2302"/>
                  <a:gd name="T51" fmla="*/ 1834 h 2775"/>
                  <a:gd name="T52" fmla="*/ 317 w 2302"/>
                  <a:gd name="T53" fmla="*/ 2203 h 2775"/>
                  <a:gd name="T54" fmla="*/ 545 w 2302"/>
                  <a:gd name="T55" fmla="*/ 1839 h 2775"/>
                  <a:gd name="T56" fmla="*/ 684 w 2302"/>
                  <a:gd name="T57" fmla="*/ 1452 h 2775"/>
                  <a:gd name="T58" fmla="*/ 740 w 2302"/>
                  <a:gd name="T59" fmla="*/ 1754 h 2775"/>
                  <a:gd name="T60" fmla="*/ 930 w 2302"/>
                  <a:gd name="T61" fmla="*/ 1656 h 2775"/>
                  <a:gd name="T62" fmla="*/ 1265 w 2302"/>
                  <a:gd name="T63" fmla="*/ 1458 h 2775"/>
                  <a:gd name="T64" fmla="*/ 1049 w 2302"/>
                  <a:gd name="T65" fmla="*/ 1665 h 2775"/>
                  <a:gd name="T66" fmla="*/ 918 w 2302"/>
                  <a:gd name="T67" fmla="*/ 1746 h 2775"/>
                  <a:gd name="T68" fmla="*/ 579 w 2302"/>
                  <a:gd name="T69" fmla="*/ 1898 h 2775"/>
                  <a:gd name="T70" fmla="*/ 664 w 2302"/>
                  <a:gd name="T71" fmla="*/ 2237 h 2775"/>
                  <a:gd name="T72" fmla="*/ 848 w 2302"/>
                  <a:gd name="T73" fmla="*/ 2374 h 2775"/>
                  <a:gd name="T74" fmla="*/ 893 w 2302"/>
                  <a:gd name="T75" fmla="*/ 2677 h 2775"/>
                  <a:gd name="T76" fmla="*/ 1183 w 2302"/>
                  <a:gd name="T77" fmla="*/ 2604 h 2775"/>
                  <a:gd name="T78" fmla="*/ 1612 w 2302"/>
                  <a:gd name="T79" fmla="*/ 2482 h 2775"/>
                  <a:gd name="T80" fmla="*/ 2056 w 2302"/>
                  <a:gd name="T81" fmla="*/ 1894 h 2775"/>
                  <a:gd name="T82" fmla="*/ 2175 w 2302"/>
                  <a:gd name="T83" fmla="*/ 1529 h 2775"/>
                  <a:gd name="T84" fmla="*/ 2227 w 2302"/>
                  <a:gd name="T85" fmla="*/ 1277 h 2775"/>
                  <a:gd name="T86" fmla="*/ 2024 w 2302"/>
                  <a:gd name="T87" fmla="*/ 945 h 2775"/>
                  <a:gd name="T88" fmla="*/ 1731 w 2302"/>
                  <a:gd name="T89" fmla="*/ 899 h 2775"/>
                  <a:gd name="T90" fmla="*/ 1282 w 2302"/>
                  <a:gd name="T91" fmla="*/ 933 h 2775"/>
                  <a:gd name="T92" fmla="*/ 1553 w 2302"/>
                  <a:gd name="T93" fmla="*/ 636 h 2775"/>
                  <a:gd name="T94" fmla="*/ 1683 w 2302"/>
                  <a:gd name="T95" fmla="*/ 563 h 2775"/>
                  <a:gd name="T96" fmla="*/ 1633 w 2302"/>
                  <a:gd name="T97" fmla="*/ 40 h 2775"/>
                  <a:gd name="T98" fmla="*/ 1502 w 2302"/>
                  <a:gd name="T99" fmla="*/ 78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2" h="2775">
                    <a:moveTo>
                      <a:pt x="935" y="1957"/>
                    </a:moveTo>
                    <a:cubicBezTo>
                      <a:pt x="1034" y="2024"/>
                      <a:pt x="961" y="2093"/>
                      <a:pt x="943" y="2093"/>
                    </a:cubicBezTo>
                    <a:cubicBezTo>
                      <a:pt x="884" y="2093"/>
                      <a:pt x="897" y="2096"/>
                      <a:pt x="876" y="2067"/>
                    </a:cubicBezTo>
                    <a:cubicBezTo>
                      <a:pt x="838" y="2013"/>
                      <a:pt x="877" y="1971"/>
                      <a:pt x="935" y="1957"/>
                    </a:cubicBezTo>
                    <a:close/>
                    <a:moveTo>
                      <a:pt x="1250" y="1993"/>
                    </a:moveTo>
                    <a:cubicBezTo>
                      <a:pt x="1158" y="1970"/>
                      <a:pt x="1189" y="1946"/>
                      <a:pt x="1214" y="1898"/>
                    </a:cubicBezTo>
                    <a:cubicBezTo>
                      <a:pt x="1252" y="1907"/>
                      <a:pt x="1272" y="1930"/>
                      <a:pt x="1290" y="1957"/>
                    </a:cubicBezTo>
                    <a:lnTo>
                      <a:pt x="1250" y="1993"/>
                    </a:lnTo>
                    <a:close/>
                    <a:moveTo>
                      <a:pt x="893" y="1466"/>
                    </a:moveTo>
                    <a:lnTo>
                      <a:pt x="923" y="1327"/>
                    </a:lnTo>
                    <a:cubicBezTo>
                      <a:pt x="931" y="1299"/>
                      <a:pt x="934" y="1330"/>
                      <a:pt x="935" y="1280"/>
                    </a:cubicBezTo>
                    <a:cubicBezTo>
                      <a:pt x="998" y="1280"/>
                      <a:pt x="970" y="1269"/>
                      <a:pt x="1019" y="1246"/>
                    </a:cubicBezTo>
                    <a:cubicBezTo>
                      <a:pt x="1040" y="1236"/>
                      <a:pt x="1067" y="1229"/>
                      <a:pt x="1088" y="1222"/>
                    </a:cubicBezTo>
                    <a:cubicBezTo>
                      <a:pt x="1209" y="1179"/>
                      <a:pt x="1402" y="1081"/>
                      <a:pt x="1517" y="1067"/>
                    </a:cubicBezTo>
                    <a:cubicBezTo>
                      <a:pt x="1653" y="1050"/>
                      <a:pt x="1887" y="1045"/>
                      <a:pt x="2002" y="1127"/>
                    </a:cubicBezTo>
                    <a:cubicBezTo>
                      <a:pt x="2130" y="1220"/>
                      <a:pt x="2068" y="1347"/>
                      <a:pt x="2022" y="1529"/>
                    </a:cubicBezTo>
                    <a:cubicBezTo>
                      <a:pt x="2015" y="1556"/>
                      <a:pt x="2011" y="1575"/>
                      <a:pt x="2003" y="1595"/>
                    </a:cubicBezTo>
                    <a:cubicBezTo>
                      <a:pt x="1991" y="1626"/>
                      <a:pt x="1985" y="1625"/>
                      <a:pt x="1975" y="1651"/>
                    </a:cubicBezTo>
                    <a:cubicBezTo>
                      <a:pt x="1964" y="1681"/>
                      <a:pt x="1962" y="1716"/>
                      <a:pt x="1934" y="1788"/>
                    </a:cubicBezTo>
                    <a:cubicBezTo>
                      <a:pt x="1898" y="1880"/>
                      <a:pt x="1725" y="2178"/>
                      <a:pt x="1638" y="2178"/>
                    </a:cubicBezTo>
                    <a:cubicBezTo>
                      <a:pt x="1506" y="2178"/>
                      <a:pt x="1485" y="2185"/>
                      <a:pt x="1417" y="2084"/>
                    </a:cubicBezTo>
                    <a:cubicBezTo>
                      <a:pt x="1527" y="2011"/>
                      <a:pt x="1551" y="1867"/>
                      <a:pt x="1392" y="1830"/>
                    </a:cubicBezTo>
                    <a:cubicBezTo>
                      <a:pt x="1414" y="1735"/>
                      <a:pt x="1468" y="1850"/>
                      <a:pt x="1468" y="1678"/>
                    </a:cubicBezTo>
                    <a:cubicBezTo>
                      <a:pt x="1468" y="1651"/>
                      <a:pt x="1408" y="1618"/>
                      <a:pt x="1392" y="1551"/>
                    </a:cubicBezTo>
                    <a:cubicBezTo>
                      <a:pt x="1465" y="1502"/>
                      <a:pt x="1467" y="1491"/>
                      <a:pt x="1556" y="1444"/>
                    </a:cubicBezTo>
                    <a:cubicBezTo>
                      <a:pt x="1666" y="1385"/>
                      <a:pt x="1571" y="1315"/>
                      <a:pt x="1534" y="1282"/>
                    </a:cubicBezTo>
                    <a:cubicBezTo>
                      <a:pt x="1448" y="1206"/>
                      <a:pt x="1434" y="1221"/>
                      <a:pt x="1299" y="1221"/>
                    </a:cubicBezTo>
                    <a:cubicBezTo>
                      <a:pt x="1270" y="1221"/>
                      <a:pt x="1236" y="1276"/>
                      <a:pt x="1211" y="1293"/>
                    </a:cubicBezTo>
                    <a:cubicBezTo>
                      <a:pt x="1158" y="1330"/>
                      <a:pt x="1104" y="1349"/>
                      <a:pt x="1011" y="1416"/>
                    </a:cubicBezTo>
                    <a:cubicBezTo>
                      <a:pt x="978" y="1439"/>
                      <a:pt x="944" y="1462"/>
                      <a:pt x="893" y="1466"/>
                    </a:cubicBezTo>
                    <a:close/>
                    <a:moveTo>
                      <a:pt x="1502" y="78"/>
                    </a:moveTo>
                    <a:cubicBezTo>
                      <a:pt x="1502" y="179"/>
                      <a:pt x="1543" y="206"/>
                      <a:pt x="1488" y="301"/>
                    </a:cubicBezTo>
                    <a:cubicBezTo>
                      <a:pt x="1474" y="325"/>
                      <a:pt x="1462" y="338"/>
                      <a:pt x="1439" y="354"/>
                    </a:cubicBezTo>
                    <a:cubicBezTo>
                      <a:pt x="1395" y="384"/>
                      <a:pt x="1363" y="418"/>
                      <a:pt x="1307" y="391"/>
                    </a:cubicBezTo>
                    <a:cubicBezTo>
                      <a:pt x="1327" y="306"/>
                      <a:pt x="1350" y="200"/>
                      <a:pt x="1350" y="112"/>
                    </a:cubicBezTo>
                    <a:cubicBezTo>
                      <a:pt x="1350" y="14"/>
                      <a:pt x="1261" y="17"/>
                      <a:pt x="1198" y="53"/>
                    </a:cubicBezTo>
                    <a:lnTo>
                      <a:pt x="1187" y="59"/>
                    </a:lnTo>
                    <a:cubicBezTo>
                      <a:pt x="1173" y="69"/>
                      <a:pt x="1180" y="62"/>
                      <a:pt x="1169" y="75"/>
                    </a:cubicBezTo>
                    <a:cubicBezTo>
                      <a:pt x="1162" y="85"/>
                      <a:pt x="1164" y="85"/>
                      <a:pt x="1157" y="97"/>
                    </a:cubicBezTo>
                    <a:lnTo>
                      <a:pt x="989" y="420"/>
                    </a:lnTo>
                    <a:cubicBezTo>
                      <a:pt x="932" y="571"/>
                      <a:pt x="876" y="450"/>
                      <a:pt x="698" y="450"/>
                    </a:cubicBezTo>
                    <a:cubicBezTo>
                      <a:pt x="577" y="450"/>
                      <a:pt x="571" y="457"/>
                      <a:pt x="571" y="603"/>
                    </a:cubicBezTo>
                    <a:cubicBezTo>
                      <a:pt x="571" y="613"/>
                      <a:pt x="618" y="689"/>
                      <a:pt x="627" y="707"/>
                    </a:cubicBezTo>
                    <a:cubicBezTo>
                      <a:pt x="647" y="743"/>
                      <a:pt x="668" y="772"/>
                      <a:pt x="696" y="800"/>
                    </a:cubicBezTo>
                    <a:cubicBezTo>
                      <a:pt x="749" y="853"/>
                      <a:pt x="825" y="898"/>
                      <a:pt x="901" y="916"/>
                    </a:cubicBezTo>
                    <a:lnTo>
                      <a:pt x="901" y="1043"/>
                    </a:lnTo>
                    <a:cubicBezTo>
                      <a:pt x="825" y="1083"/>
                      <a:pt x="633" y="1238"/>
                      <a:pt x="571" y="1238"/>
                    </a:cubicBezTo>
                    <a:cubicBezTo>
                      <a:pt x="497" y="1238"/>
                      <a:pt x="453" y="1111"/>
                      <a:pt x="359" y="1111"/>
                    </a:cubicBezTo>
                    <a:cubicBezTo>
                      <a:pt x="257" y="1111"/>
                      <a:pt x="166" y="1245"/>
                      <a:pt x="115" y="1307"/>
                    </a:cubicBezTo>
                    <a:cubicBezTo>
                      <a:pt x="90" y="1338"/>
                      <a:pt x="95" y="1346"/>
                      <a:pt x="80" y="1381"/>
                    </a:cubicBezTo>
                    <a:cubicBezTo>
                      <a:pt x="35" y="1484"/>
                      <a:pt x="49" y="1554"/>
                      <a:pt x="25" y="1658"/>
                    </a:cubicBezTo>
                    <a:cubicBezTo>
                      <a:pt x="3" y="1755"/>
                      <a:pt x="0" y="1733"/>
                      <a:pt x="26" y="1834"/>
                    </a:cubicBezTo>
                    <a:cubicBezTo>
                      <a:pt x="49" y="1925"/>
                      <a:pt x="47" y="1918"/>
                      <a:pt x="89" y="1991"/>
                    </a:cubicBezTo>
                    <a:cubicBezTo>
                      <a:pt x="124" y="2053"/>
                      <a:pt x="229" y="2203"/>
                      <a:pt x="317" y="2203"/>
                    </a:cubicBezTo>
                    <a:cubicBezTo>
                      <a:pt x="436" y="2203"/>
                      <a:pt x="477" y="2208"/>
                      <a:pt x="507" y="2088"/>
                    </a:cubicBezTo>
                    <a:cubicBezTo>
                      <a:pt x="526" y="2011"/>
                      <a:pt x="545" y="1926"/>
                      <a:pt x="545" y="1839"/>
                    </a:cubicBezTo>
                    <a:cubicBezTo>
                      <a:pt x="545" y="1720"/>
                      <a:pt x="477" y="1710"/>
                      <a:pt x="551" y="1599"/>
                    </a:cubicBezTo>
                    <a:lnTo>
                      <a:pt x="684" y="1452"/>
                    </a:lnTo>
                    <a:cubicBezTo>
                      <a:pt x="784" y="1375"/>
                      <a:pt x="689" y="1568"/>
                      <a:pt x="689" y="1653"/>
                    </a:cubicBezTo>
                    <a:cubicBezTo>
                      <a:pt x="689" y="1702"/>
                      <a:pt x="727" y="1706"/>
                      <a:pt x="740" y="1754"/>
                    </a:cubicBezTo>
                    <a:lnTo>
                      <a:pt x="850" y="1754"/>
                    </a:lnTo>
                    <a:cubicBezTo>
                      <a:pt x="880" y="1709"/>
                      <a:pt x="883" y="1692"/>
                      <a:pt x="930" y="1656"/>
                    </a:cubicBezTo>
                    <a:cubicBezTo>
                      <a:pt x="1000" y="1602"/>
                      <a:pt x="1081" y="1572"/>
                      <a:pt x="1150" y="1521"/>
                    </a:cubicBezTo>
                    <a:cubicBezTo>
                      <a:pt x="1181" y="1498"/>
                      <a:pt x="1226" y="1467"/>
                      <a:pt x="1265" y="1458"/>
                    </a:cubicBezTo>
                    <a:cubicBezTo>
                      <a:pt x="1214" y="1554"/>
                      <a:pt x="1214" y="1572"/>
                      <a:pt x="1122" y="1628"/>
                    </a:cubicBezTo>
                    <a:lnTo>
                      <a:pt x="1049" y="1665"/>
                    </a:lnTo>
                    <a:cubicBezTo>
                      <a:pt x="1027" y="1678"/>
                      <a:pt x="1014" y="1691"/>
                      <a:pt x="988" y="1706"/>
                    </a:cubicBezTo>
                    <a:cubicBezTo>
                      <a:pt x="962" y="1722"/>
                      <a:pt x="943" y="1732"/>
                      <a:pt x="918" y="1746"/>
                    </a:cubicBezTo>
                    <a:cubicBezTo>
                      <a:pt x="744" y="1848"/>
                      <a:pt x="769" y="1780"/>
                      <a:pt x="658" y="1798"/>
                    </a:cubicBezTo>
                    <a:cubicBezTo>
                      <a:pt x="583" y="1810"/>
                      <a:pt x="579" y="1836"/>
                      <a:pt x="579" y="1898"/>
                    </a:cubicBezTo>
                    <a:cubicBezTo>
                      <a:pt x="579" y="1928"/>
                      <a:pt x="671" y="1995"/>
                      <a:pt x="692" y="2023"/>
                    </a:cubicBezTo>
                    <a:cubicBezTo>
                      <a:pt x="718" y="2059"/>
                      <a:pt x="664" y="2123"/>
                      <a:pt x="664" y="2237"/>
                    </a:cubicBezTo>
                    <a:cubicBezTo>
                      <a:pt x="664" y="2262"/>
                      <a:pt x="739" y="2337"/>
                      <a:pt x="762" y="2350"/>
                    </a:cubicBezTo>
                    <a:cubicBezTo>
                      <a:pt x="795" y="2368"/>
                      <a:pt x="812" y="2364"/>
                      <a:pt x="848" y="2374"/>
                    </a:cubicBezTo>
                    <a:cubicBezTo>
                      <a:pt x="895" y="2387"/>
                      <a:pt x="877" y="2404"/>
                      <a:pt x="918" y="2415"/>
                    </a:cubicBezTo>
                    <a:cubicBezTo>
                      <a:pt x="918" y="2482"/>
                      <a:pt x="893" y="2510"/>
                      <a:pt x="893" y="2677"/>
                    </a:cubicBezTo>
                    <a:cubicBezTo>
                      <a:pt x="893" y="2707"/>
                      <a:pt x="963" y="2775"/>
                      <a:pt x="1103" y="2684"/>
                    </a:cubicBezTo>
                    <a:cubicBezTo>
                      <a:pt x="1126" y="2669"/>
                      <a:pt x="1171" y="2629"/>
                      <a:pt x="1183" y="2604"/>
                    </a:cubicBezTo>
                    <a:cubicBezTo>
                      <a:pt x="1212" y="2540"/>
                      <a:pt x="1174" y="2425"/>
                      <a:pt x="1207" y="2339"/>
                    </a:cubicBezTo>
                    <a:cubicBezTo>
                      <a:pt x="1276" y="2153"/>
                      <a:pt x="1454" y="2482"/>
                      <a:pt x="1612" y="2482"/>
                    </a:cubicBezTo>
                    <a:cubicBezTo>
                      <a:pt x="1720" y="2482"/>
                      <a:pt x="1833" y="2340"/>
                      <a:pt x="1877" y="2265"/>
                    </a:cubicBezTo>
                    <a:cubicBezTo>
                      <a:pt x="1929" y="2179"/>
                      <a:pt x="2023" y="1992"/>
                      <a:pt x="2056" y="1894"/>
                    </a:cubicBezTo>
                    <a:cubicBezTo>
                      <a:pt x="2086" y="1807"/>
                      <a:pt x="2115" y="1781"/>
                      <a:pt x="2149" y="1630"/>
                    </a:cubicBezTo>
                    <a:lnTo>
                      <a:pt x="2175" y="1529"/>
                    </a:lnTo>
                    <a:cubicBezTo>
                      <a:pt x="2179" y="1510"/>
                      <a:pt x="2184" y="1501"/>
                      <a:pt x="2189" y="1484"/>
                    </a:cubicBezTo>
                    <a:cubicBezTo>
                      <a:pt x="2208" y="1426"/>
                      <a:pt x="2202" y="1341"/>
                      <a:pt x="2227" y="1277"/>
                    </a:cubicBezTo>
                    <a:cubicBezTo>
                      <a:pt x="2260" y="1189"/>
                      <a:pt x="2302" y="1157"/>
                      <a:pt x="2199" y="1058"/>
                    </a:cubicBezTo>
                    <a:cubicBezTo>
                      <a:pt x="2177" y="1036"/>
                      <a:pt x="2048" y="950"/>
                      <a:pt x="2024" y="945"/>
                    </a:cubicBezTo>
                    <a:cubicBezTo>
                      <a:pt x="1993" y="938"/>
                      <a:pt x="1965" y="939"/>
                      <a:pt x="1934" y="932"/>
                    </a:cubicBezTo>
                    <a:cubicBezTo>
                      <a:pt x="1873" y="919"/>
                      <a:pt x="1805" y="899"/>
                      <a:pt x="1731" y="899"/>
                    </a:cubicBezTo>
                    <a:cubicBezTo>
                      <a:pt x="1626" y="899"/>
                      <a:pt x="1547" y="941"/>
                      <a:pt x="1358" y="941"/>
                    </a:cubicBezTo>
                    <a:cubicBezTo>
                      <a:pt x="1316" y="941"/>
                      <a:pt x="1320" y="934"/>
                      <a:pt x="1282" y="933"/>
                    </a:cubicBezTo>
                    <a:cubicBezTo>
                      <a:pt x="1282" y="859"/>
                      <a:pt x="1262" y="813"/>
                      <a:pt x="1351" y="757"/>
                    </a:cubicBezTo>
                    <a:lnTo>
                      <a:pt x="1553" y="636"/>
                    </a:lnTo>
                    <a:cubicBezTo>
                      <a:pt x="1593" y="610"/>
                      <a:pt x="1589" y="605"/>
                      <a:pt x="1637" y="586"/>
                    </a:cubicBezTo>
                    <a:cubicBezTo>
                      <a:pt x="1650" y="580"/>
                      <a:pt x="1668" y="571"/>
                      <a:pt x="1683" y="563"/>
                    </a:cubicBezTo>
                    <a:cubicBezTo>
                      <a:pt x="1786" y="506"/>
                      <a:pt x="1790" y="441"/>
                      <a:pt x="1790" y="332"/>
                    </a:cubicBezTo>
                    <a:cubicBezTo>
                      <a:pt x="1790" y="213"/>
                      <a:pt x="1724" y="96"/>
                      <a:pt x="1633" y="40"/>
                    </a:cubicBezTo>
                    <a:lnTo>
                      <a:pt x="1617" y="30"/>
                    </a:lnTo>
                    <a:cubicBezTo>
                      <a:pt x="1567" y="0"/>
                      <a:pt x="1502" y="18"/>
                      <a:pt x="1502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7683654" y="5211762"/>
                <a:ext cx="777721" cy="795133"/>
                <a:chOff x="8128154" y="5211762"/>
                <a:chExt cx="777721" cy="795133"/>
              </a:xfrm>
              <a:grpFill/>
            </p:grpSpPr>
            <p:sp>
              <p:nvSpPr>
                <p:cNvPr id="150" name="Freeform 34"/>
                <p:cNvSpPr>
                  <a:spLocks noEditPoints="1"/>
                </p:cNvSpPr>
                <p:nvPr/>
              </p:nvSpPr>
              <p:spPr bwMode="auto">
                <a:xfrm>
                  <a:off x="8128154" y="5211762"/>
                  <a:ext cx="777721" cy="644232"/>
                </a:xfrm>
                <a:custGeom>
                  <a:avLst/>
                  <a:gdLst>
                    <a:gd name="T0" fmla="*/ 1651 w 2752"/>
                    <a:gd name="T1" fmla="*/ 1193 h 2259"/>
                    <a:gd name="T2" fmla="*/ 1795 w 2752"/>
                    <a:gd name="T3" fmla="*/ 939 h 2259"/>
                    <a:gd name="T4" fmla="*/ 1758 w 2752"/>
                    <a:gd name="T5" fmla="*/ 1045 h 2259"/>
                    <a:gd name="T6" fmla="*/ 1728 w 2752"/>
                    <a:gd name="T7" fmla="*/ 1184 h 2259"/>
                    <a:gd name="T8" fmla="*/ 2752 w 2752"/>
                    <a:gd name="T9" fmla="*/ 1370 h 2259"/>
                    <a:gd name="T10" fmla="*/ 2252 w 2752"/>
                    <a:gd name="T11" fmla="*/ 1498 h 2259"/>
                    <a:gd name="T12" fmla="*/ 1965 w 2752"/>
                    <a:gd name="T13" fmla="*/ 1396 h 2259"/>
                    <a:gd name="T14" fmla="*/ 2405 w 2752"/>
                    <a:gd name="T15" fmla="*/ 1303 h 2259"/>
                    <a:gd name="T16" fmla="*/ 1880 w 2752"/>
                    <a:gd name="T17" fmla="*/ 1286 h 2259"/>
                    <a:gd name="T18" fmla="*/ 1753 w 2752"/>
                    <a:gd name="T19" fmla="*/ 1430 h 2259"/>
                    <a:gd name="T20" fmla="*/ 1448 w 2752"/>
                    <a:gd name="T21" fmla="*/ 1429 h 2259"/>
                    <a:gd name="T22" fmla="*/ 1169 w 2752"/>
                    <a:gd name="T23" fmla="*/ 1480 h 2259"/>
                    <a:gd name="T24" fmla="*/ 911 w 2752"/>
                    <a:gd name="T25" fmla="*/ 1646 h 2259"/>
                    <a:gd name="T26" fmla="*/ 780 w 2752"/>
                    <a:gd name="T27" fmla="*/ 1726 h 2259"/>
                    <a:gd name="T28" fmla="*/ 518 w 2752"/>
                    <a:gd name="T29" fmla="*/ 1998 h 2259"/>
                    <a:gd name="T30" fmla="*/ 263 w 2752"/>
                    <a:gd name="T31" fmla="*/ 2259 h 2259"/>
                    <a:gd name="T32" fmla="*/ 0 w 2752"/>
                    <a:gd name="T33" fmla="*/ 2031 h 2259"/>
                    <a:gd name="T34" fmla="*/ 81 w 2752"/>
                    <a:gd name="T35" fmla="*/ 1781 h 2259"/>
                    <a:gd name="T36" fmla="*/ 314 w 2752"/>
                    <a:gd name="T37" fmla="*/ 1599 h 2259"/>
                    <a:gd name="T38" fmla="*/ 544 w 2752"/>
                    <a:gd name="T39" fmla="*/ 1685 h 2259"/>
                    <a:gd name="T40" fmla="*/ 763 w 2752"/>
                    <a:gd name="T41" fmla="*/ 1548 h 2259"/>
                    <a:gd name="T42" fmla="*/ 931 w 2752"/>
                    <a:gd name="T43" fmla="*/ 1480 h 2259"/>
                    <a:gd name="T44" fmla="*/ 1135 w 2752"/>
                    <a:gd name="T45" fmla="*/ 1447 h 2259"/>
                    <a:gd name="T46" fmla="*/ 1262 w 2752"/>
                    <a:gd name="T47" fmla="*/ 1396 h 2259"/>
                    <a:gd name="T48" fmla="*/ 1381 w 2752"/>
                    <a:gd name="T49" fmla="*/ 1345 h 2259"/>
                    <a:gd name="T50" fmla="*/ 1482 w 2752"/>
                    <a:gd name="T51" fmla="*/ 1133 h 2259"/>
                    <a:gd name="T52" fmla="*/ 1423 w 2752"/>
                    <a:gd name="T53" fmla="*/ 1226 h 2259"/>
                    <a:gd name="T54" fmla="*/ 1326 w 2752"/>
                    <a:gd name="T55" fmla="*/ 1151 h 2259"/>
                    <a:gd name="T56" fmla="*/ 1351 w 2752"/>
                    <a:gd name="T57" fmla="*/ 866 h 2259"/>
                    <a:gd name="T58" fmla="*/ 1541 w 2752"/>
                    <a:gd name="T59" fmla="*/ 845 h 2259"/>
                    <a:gd name="T60" fmla="*/ 1635 w 2752"/>
                    <a:gd name="T61" fmla="*/ 727 h 2259"/>
                    <a:gd name="T62" fmla="*/ 1582 w 2752"/>
                    <a:gd name="T63" fmla="*/ 538 h 2259"/>
                    <a:gd name="T64" fmla="*/ 1406 w 2752"/>
                    <a:gd name="T65" fmla="*/ 685 h 2259"/>
                    <a:gd name="T66" fmla="*/ 1262 w 2752"/>
                    <a:gd name="T67" fmla="*/ 1134 h 2259"/>
                    <a:gd name="T68" fmla="*/ 1177 w 2752"/>
                    <a:gd name="T69" fmla="*/ 1311 h 2259"/>
                    <a:gd name="T70" fmla="*/ 1135 w 2752"/>
                    <a:gd name="T71" fmla="*/ 1133 h 2259"/>
                    <a:gd name="T72" fmla="*/ 1008 w 2752"/>
                    <a:gd name="T73" fmla="*/ 1387 h 2259"/>
                    <a:gd name="T74" fmla="*/ 788 w 2752"/>
                    <a:gd name="T75" fmla="*/ 1218 h 2259"/>
                    <a:gd name="T76" fmla="*/ 915 w 2752"/>
                    <a:gd name="T77" fmla="*/ 888 h 2259"/>
                    <a:gd name="T78" fmla="*/ 1101 w 2752"/>
                    <a:gd name="T79" fmla="*/ 659 h 2259"/>
                    <a:gd name="T80" fmla="*/ 1067 w 2752"/>
                    <a:gd name="T81" fmla="*/ 337 h 2259"/>
                    <a:gd name="T82" fmla="*/ 1389 w 2752"/>
                    <a:gd name="T83" fmla="*/ 617 h 2259"/>
                    <a:gd name="T84" fmla="*/ 1618 w 2752"/>
                    <a:gd name="T85" fmla="*/ 337 h 2259"/>
                    <a:gd name="T86" fmla="*/ 1767 w 2752"/>
                    <a:gd name="T87" fmla="*/ 21 h 2259"/>
                    <a:gd name="T88" fmla="*/ 1814 w 2752"/>
                    <a:gd name="T89" fmla="*/ 331 h 2259"/>
                    <a:gd name="T90" fmla="*/ 1849 w 2752"/>
                    <a:gd name="T91" fmla="*/ 552 h 2259"/>
                    <a:gd name="T92" fmla="*/ 1990 w 2752"/>
                    <a:gd name="T93" fmla="*/ 329 h 2259"/>
                    <a:gd name="T94" fmla="*/ 2192 w 2752"/>
                    <a:gd name="T95" fmla="*/ 211 h 2259"/>
                    <a:gd name="T96" fmla="*/ 2021 w 2752"/>
                    <a:gd name="T97" fmla="*/ 783 h 2259"/>
                    <a:gd name="T98" fmla="*/ 1922 w 2752"/>
                    <a:gd name="T99" fmla="*/ 1057 h 2259"/>
                    <a:gd name="T100" fmla="*/ 2372 w 2752"/>
                    <a:gd name="T101" fmla="*/ 1115 h 2259"/>
                    <a:gd name="T102" fmla="*/ 2491 w 2752"/>
                    <a:gd name="T103" fmla="*/ 1152 h 2259"/>
                    <a:gd name="T104" fmla="*/ 2615 w 2752"/>
                    <a:gd name="T105" fmla="*/ 1178 h 2259"/>
                    <a:gd name="T106" fmla="*/ 2752 w 2752"/>
                    <a:gd name="T107" fmla="*/ 1349 h 2259"/>
                    <a:gd name="T108" fmla="*/ 1592 w 2752"/>
                    <a:gd name="T109" fmla="*/ 1049 h 2259"/>
                    <a:gd name="T110" fmla="*/ 1540 w 2752"/>
                    <a:gd name="T111" fmla="*/ 954 h 2259"/>
                    <a:gd name="T112" fmla="*/ 1609 w 2752"/>
                    <a:gd name="T113" fmla="*/ 922 h 2259"/>
                    <a:gd name="T114" fmla="*/ 1863 w 2752"/>
                    <a:gd name="T115" fmla="*/ 820 h 2259"/>
                    <a:gd name="T116" fmla="*/ 1838 w 2752"/>
                    <a:gd name="T117" fmla="*/ 693 h 2259"/>
                    <a:gd name="T118" fmla="*/ 1863 w 2752"/>
                    <a:gd name="T119" fmla="*/ 820 h 2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2" h="2259">
                      <a:moveTo>
                        <a:pt x="1728" y="1184"/>
                      </a:moveTo>
                      <a:cubicBezTo>
                        <a:pt x="1690" y="1184"/>
                        <a:pt x="1678" y="1180"/>
                        <a:pt x="1651" y="1193"/>
                      </a:cubicBezTo>
                      <a:cubicBezTo>
                        <a:pt x="1651" y="1141"/>
                        <a:pt x="1646" y="1151"/>
                        <a:pt x="1674" y="1122"/>
                      </a:cubicBezTo>
                      <a:cubicBezTo>
                        <a:pt x="1794" y="1002"/>
                        <a:pt x="1745" y="952"/>
                        <a:pt x="1795" y="939"/>
                      </a:cubicBezTo>
                      <a:cubicBezTo>
                        <a:pt x="1796" y="972"/>
                        <a:pt x="1809" y="981"/>
                        <a:pt x="1799" y="1002"/>
                      </a:cubicBezTo>
                      <a:cubicBezTo>
                        <a:pt x="1788" y="1025"/>
                        <a:pt x="1773" y="1009"/>
                        <a:pt x="1758" y="1045"/>
                      </a:cubicBezTo>
                      <a:cubicBezTo>
                        <a:pt x="1747" y="1073"/>
                        <a:pt x="1756" y="1095"/>
                        <a:pt x="1753" y="1125"/>
                      </a:cubicBezTo>
                      <a:cubicBezTo>
                        <a:pt x="1748" y="1177"/>
                        <a:pt x="1740" y="1139"/>
                        <a:pt x="1728" y="1184"/>
                      </a:cubicBezTo>
                      <a:close/>
                      <a:moveTo>
                        <a:pt x="2752" y="1349"/>
                      </a:moveTo>
                      <a:lnTo>
                        <a:pt x="2752" y="1370"/>
                      </a:lnTo>
                      <a:cubicBezTo>
                        <a:pt x="2749" y="1398"/>
                        <a:pt x="2729" y="1424"/>
                        <a:pt x="2686" y="1448"/>
                      </a:cubicBezTo>
                      <a:cubicBezTo>
                        <a:pt x="2529" y="1535"/>
                        <a:pt x="2421" y="1512"/>
                        <a:pt x="2252" y="1498"/>
                      </a:cubicBezTo>
                      <a:cubicBezTo>
                        <a:pt x="2153" y="1489"/>
                        <a:pt x="2076" y="1534"/>
                        <a:pt x="1965" y="1480"/>
                      </a:cubicBezTo>
                      <a:lnTo>
                        <a:pt x="1965" y="1396"/>
                      </a:lnTo>
                      <a:cubicBezTo>
                        <a:pt x="2044" y="1389"/>
                        <a:pt x="2121" y="1370"/>
                        <a:pt x="2210" y="1370"/>
                      </a:cubicBezTo>
                      <a:cubicBezTo>
                        <a:pt x="2286" y="1371"/>
                        <a:pt x="2369" y="1371"/>
                        <a:pt x="2405" y="1303"/>
                      </a:cubicBezTo>
                      <a:cubicBezTo>
                        <a:pt x="2343" y="1210"/>
                        <a:pt x="2133" y="1231"/>
                        <a:pt x="2029" y="1248"/>
                      </a:cubicBezTo>
                      <a:cubicBezTo>
                        <a:pt x="1977" y="1256"/>
                        <a:pt x="1916" y="1283"/>
                        <a:pt x="1880" y="1286"/>
                      </a:cubicBezTo>
                      <a:cubicBezTo>
                        <a:pt x="1874" y="1364"/>
                        <a:pt x="1860" y="1372"/>
                        <a:pt x="1829" y="1430"/>
                      </a:cubicBezTo>
                      <a:lnTo>
                        <a:pt x="1753" y="1430"/>
                      </a:lnTo>
                      <a:cubicBezTo>
                        <a:pt x="1740" y="1380"/>
                        <a:pt x="1634" y="1350"/>
                        <a:pt x="1561" y="1398"/>
                      </a:cubicBezTo>
                      <a:cubicBezTo>
                        <a:pt x="1532" y="1417"/>
                        <a:pt x="1512" y="1410"/>
                        <a:pt x="1448" y="1429"/>
                      </a:cubicBezTo>
                      <a:cubicBezTo>
                        <a:pt x="1402" y="1442"/>
                        <a:pt x="1359" y="1438"/>
                        <a:pt x="1313" y="1438"/>
                      </a:cubicBezTo>
                      <a:cubicBezTo>
                        <a:pt x="1298" y="1495"/>
                        <a:pt x="1239" y="1480"/>
                        <a:pt x="1169" y="1480"/>
                      </a:cubicBezTo>
                      <a:cubicBezTo>
                        <a:pt x="1150" y="1562"/>
                        <a:pt x="1109" y="1526"/>
                        <a:pt x="1042" y="1565"/>
                      </a:cubicBezTo>
                      <a:cubicBezTo>
                        <a:pt x="998" y="1591"/>
                        <a:pt x="957" y="1618"/>
                        <a:pt x="911" y="1646"/>
                      </a:cubicBezTo>
                      <a:cubicBezTo>
                        <a:pt x="885" y="1662"/>
                        <a:pt x="869" y="1671"/>
                        <a:pt x="842" y="1687"/>
                      </a:cubicBezTo>
                      <a:cubicBezTo>
                        <a:pt x="817" y="1703"/>
                        <a:pt x="805" y="1713"/>
                        <a:pt x="780" y="1726"/>
                      </a:cubicBezTo>
                      <a:cubicBezTo>
                        <a:pt x="727" y="1753"/>
                        <a:pt x="696" y="1770"/>
                        <a:pt x="648" y="1807"/>
                      </a:cubicBezTo>
                      <a:cubicBezTo>
                        <a:pt x="586" y="1854"/>
                        <a:pt x="564" y="1937"/>
                        <a:pt x="518" y="1998"/>
                      </a:cubicBezTo>
                      <a:cubicBezTo>
                        <a:pt x="463" y="2072"/>
                        <a:pt x="490" y="2060"/>
                        <a:pt x="464" y="2105"/>
                      </a:cubicBezTo>
                      <a:cubicBezTo>
                        <a:pt x="418" y="2185"/>
                        <a:pt x="374" y="2259"/>
                        <a:pt x="263" y="2259"/>
                      </a:cubicBezTo>
                      <a:cubicBezTo>
                        <a:pt x="171" y="2259"/>
                        <a:pt x="130" y="2237"/>
                        <a:pt x="90" y="2170"/>
                      </a:cubicBezTo>
                      <a:cubicBezTo>
                        <a:pt x="66" y="2129"/>
                        <a:pt x="0" y="2071"/>
                        <a:pt x="0" y="2031"/>
                      </a:cubicBezTo>
                      <a:cubicBezTo>
                        <a:pt x="0" y="1981"/>
                        <a:pt x="7" y="1918"/>
                        <a:pt x="23" y="1876"/>
                      </a:cubicBezTo>
                      <a:cubicBezTo>
                        <a:pt x="37" y="1839"/>
                        <a:pt x="61" y="1811"/>
                        <a:pt x="81" y="1781"/>
                      </a:cubicBezTo>
                      <a:lnTo>
                        <a:pt x="195" y="1599"/>
                      </a:lnTo>
                      <a:lnTo>
                        <a:pt x="314" y="1599"/>
                      </a:lnTo>
                      <a:cubicBezTo>
                        <a:pt x="320" y="1622"/>
                        <a:pt x="344" y="1660"/>
                        <a:pt x="359" y="1680"/>
                      </a:cubicBezTo>
                      <a:cubicBezTo>
                        <a:pt x="404" y="1740"/>
                        <a:pt x="493" y="1742"/>
                        <a:pt x="544" y="1685"/>
                      </a:cubicBezTo>
                      <a:cubicBezTo>
                        <a:pt x="568" y="1658"/>
                        <a:pt x="563" y="1644"/>
                        <a:pt x="607" y="1629"/>
                      </a:cubicBezTo>
                      <a:cubicBezTo>
                        <a:pt x="666" y="1610"/>
                        <a:pt x="710" y="1576"/>
                        <a:pt x="763" y="1548"/>
                      </a:cubicBezTo>
                      <a:cubicBezTo>
                        <a:pt x="795" y="1531"/>
                        <a:pt x="820" y="1536"/>
                        <a:pt x="853" y="1520"/>
                      </a:cubicBezTo>
                      <a:cubicBezTo>
                        <a:pt x="886" y="1505"/>
                        <a:pt x="890" y="1491"/>
                        <a:pt x="931" y="1480"/>
                      </a:cubicBezTo>
                      <a:cubicBezTo>
                        <a:pt x="951" y="1474"/>
                        <a:pt x="958" y="1475"/>
                        <a:pt x="983" y="1472"/>
                      </a:cubicBezTo>
                      <a:cubicBezTo>
                        <a:pt x="1057" y="1464"/>
                        <a:pt x="1021" y="1447"/>
                        <a:pt x="1135" y="1447"/>
                      </a:cubicBezTo>
                      <a:cubicBezTo>
                        <a:pt x="1137" y="1418"/>
                        <a:pt x="1141" y="1416"/>
                        <a:pt x="1152" y="1396"/>
                      </a:cubicBezTo>
                      <a:lnTo>
                        <a:pt x="1262" y="1396"/>
                      </a:lnTo>
                      <a:cubicBezTo>
                        <a:pt x="1264" y="1367"/>
                        <a:pt x="1268" y="1365"/>
                        <a:pt x="1279" y="1345"/>
                      </a:cubicBezTo>
                      <a:lnTo>
                        <a:pt x="1381" y="1345"/>
                      </a:lnTo>
                      <a:cubicBezTo>
                        <a:pt x="1414" y="1282"/>
                        <a:pt x="1429" y="1260"/>
                        <a:pt x="1524" y="1260"/>
                      </a:cubicBezTo>
                      <a:cubicBezTo>
                        <a:pt x="1498" y="1210"/>
                        <a:pt x="1496" y="1195"/>
                        <a:pt x="1482" y="1133"/>
                      </a:cubicBezTo>
                      <a:lnTo>
                        <a:pt x="1423" y="1133"/>
                      </a:lnTo>
                      <a:lnTo>
                        <a:pt x="1423" y="1226"/>
                      </a:lnTo>
                      <a:lnTo>
                        <a:pt x="1338" y="1226"/>
                      </a:lnTo>
                      <a:cubicBezTo>
                        <a:pt x="1336" y="1201"/>
                        <a:pt x="1324" y="1169"/>
                        <a:pt x="1326" y="1151"/>
                      </a:cubicBezTo>
                      <a:cubicBezTo>
                        <a:pt x="1333" y="1083"/>
                        <a:pt x="1345" y="1194"/>
                        <a:pt x="1346" y="913"/>
                      </a:cubicBezTo>
                      <a:cubicBezTo>
                        <a:pt x="1346" y="892"/>
                        <a:pt x="1345" y="885"/>
                        <a:pt x="1351" y="866"/>
                      </a:cubicBezTo>
                      <a:lnTo>
                        <a:pt x="1364" y="838"/>
                      </a:lnTo>
                      <a:cubicBezTo>
                        <a:pt x="1414" y="762"/>
                        <a:pt x="1489" y="841"/>
                        <a:pt x="1541" y="845"/>
                      </a:cubicBezTo>
                      <a:cubicBezTo>
                        <a:pt x="1543" y="795"/>
                        <a:pt x="1565" y="773"/>
                        <a:pt x="1575" y="727"/>
                      </a:cubicBezTo>
                      <a:lnTo>
                        <a:pt x="1635" y="727"/>
                      </a:lnTo>
                      <a:lnTo>
                        <a:pt x="1636" y="618"/>
                      </a:lnTo>
                      <a:cubicBezTo>
                        <a:pt x="1642" y="566"/>
                        <a:pt x="1666" y="484"/>
                        <a:pt x="1582" y="538"/>
                      </a:cubicBezTo>
                      <a:cubicBezTo>
                        <a:pt x="1512" y="584"/>
                        <a:pt x="1495" y="651"/>
                        <a:pt x="1406" y="651"/>
                      </a:cubicBezTo>
                      <a:lnTo>
                        <a:pt x="1406" y="685"/>
                      </a:lnTo>
                      <a:cubicBezTo>
                        <a:pt x="1406" y="754"/>
                        <a:pt x="1270" y="828"/>
                        <a:pt x="1262" y="939"/>
                      </a:cubicBezTo>
                      <a:cubicBezTo>
                        <a:pt x="1258" y="1000"/>
                        <a:pt x="1264" y="1071"/>
                        <a:pt x="1262" y="1134"/>
                      </a:cubicBezTo>
                      <a:cubicBezTo>
                        <a:pt x="1261" y="1186"/>
                        <a:pt x="1246" y="1261"/>
                        <a:pt x="1245" y="1311"/>
                      </a:cubicBezTo>
                      <a:lnTo>
                        <a:pt x="1177" y="1311"/>
                      </a:lnTo>
                      <a:cubicBezTo>
                        <a:pt x="1169" y="1274"/>
                        <a:pt x="1159" y="1265"/>
                        <a:pt x="1152" y="1227"/>
                      </a:cubicBezTo>
                      <a:cubicBezTo>
                        <a:pt x="1146" y="1194"/>
                        <a:pt x="1142" y="1164"/>
                        <a:pt x="1135" y="1133"/>
                      </a:cubicBezTo>
                      <a:cubicBezTo>
                        <a:pt x="1097" y="1154"/>
                        <a:pt x="1106" y="1143"/>
                        <a:pt x="1089" y="1189"/>
                      </a:cubicBezTo>
                      <a:cubicBezTo>
                        <a:pt x="1064" y="1254"/>
                        <a:pt x="1023" y="1321"/>
                        <a:pt x="1008" y="1387"/>
                      </a:cubicBezTo>
                      <a:cubicBezTo>
                        <a:pt x="946" y="1387"/>
                        <a:pt x="897" y="1393"/>
                        <a:pt x="857" y="1344"/>
                      </a:cubicBezTo>
                      <a:cubicBezTo>
                        <a:pt x="838" y="1321"/>
                        <a:pt x="788" y="1254"/>
                        <a:pt x="788" y="1218"/>
                      </a:cubicBezTo>
                      <a:cubicBezTo>
                        <a:pt x="788" y="1082"/>
                        <a:pt x="852" y="1144"/>
                        <a:pt x="863" y="1039"/>
                      </a:cubicBezTo>
                      <a:cubicBezTo>
                        <a:pt x="870" y="984"/>
                        <a:pt x="855" y="888"/>
                        <a:pt x="915" y="888"/>
                      </a:cubicBezTo>
                      <a:cubicBezTo>
                        <a:pt x="970" y="888"/>
                        <a:pt x="998" y="911"/>
                        <a:pt x="1042" y="922"/>
                      </a:cubicBezTo>
                      <a:cubicBezTo>
                        <a:pt x="1151" y="849"/>
                        <a:pt x="1110" y="799"/>
                        <a:pt x="1101" y="659"/>
                      </a:cubicBezTo>
                      <a:cubicBezTo>
                        <a:pt x="1098" y="606"/>
                        <a:pt x="1089" y="550"/>
                        <a:pt x="1084" y="498"/>
                      </a:cubicBezTo>
                      <a:cubicBezTo>
                        <a:pt x="1080" y="449"/>
                        <a:pt x="1068" y="383"/>
                        <a:pt x="1067" y="337"/>
                      </a:cubicBezTo>
                      <a:cubicBezTo>
                        <a:pt x="1105" y="317"/>
                        <a:pt x="1264" y="143"/>
                        <a:pt x="1313" y="430"/>
                      </a:cubicBezTo>
                      <a:cubicBezTo>
                        <a:pt x="1326" y="509"/>
                        <a:pt x="1307" y="615"/>
                        <a:pt x="1389" y="617"/>
                      </a:cubicBezTo>
                      <a:cubicBezTo>
                        <a:pt x="1394" y="555"/>
                        <a:pt x="1433" y="500"/>
                        <a:pt x="1499" y="498"/>
                      </a:cubicBezTo>
                      <a:cubicBezTo>
                        <a:pt x="1516" y="426"/>
                        <a:pt x="1540" y="356"/>
                        <a:pt x="1618" y="337"/>
                      </a:cubicBezTo>
                      <a:cubicBezTo>
                        <a:pt x="1618" y="193"/>
                        <a:pt x="1655" y="196"/>
                        <a:pt x="1722" y="111"/>
                      </a:cubicBezTo>
                      <a:cubicBezTo>
                        <a:pt x="1750" y="75"/>
                        <a:pt x="1714" y="35"/>
                        <a:pt x="1767" y="21"/>
                      </a:cubicBezTo>
                      <a:cubicBezTo>
                        <a:pt x="1843" y="0"/>
                        <a:pt x="1885" y="50"/>
                        <a:pt x="1948" y="83"/>
                      </a:cubicBezTo>
                      <a:cubicBezTo>
                        <a:pt x="1944" y="240"/>
                        <a:pt x="1908" y="245"/>
                        <a:pt x="1814" y="331"/>
                      </a:cubicBezTo>
                      <a:cubicBezTo>
                        <a:pt x="1697" y="439"/>
                        <a:pt x="1770" y="464"/>
                        <a:pt x="1770" y="617"/>
                      </a:cubicBezTo>
                      <a:lnTo>
                        <a:pt x="1849" y="552"/>
                      </a:lnTo>
                      <a:cubicBezTo>
                        <a:pt x="1878" y="516"/>
                        <a:pt x="1907" y="498"/>
                        <a:pt x="1956" y="498"/>
                      </a:cubicBezTo>
                      <a:cubicBezTo>
                        <a:pt x="1956" y="393"/>
                        <a:pt x="1944" y="418"/>
                        <a:pt x="1990" y="329"/>
                      </a:cubicBezTo>
                      <a:cubicBezTo>
                        <a:pt x="2025" y="262"/>
                        <a:pt x="2031" y="206"/>
                        <a:pt x="2123" y="190"/>
                      </a:cubicBezTo>
                      <a:cubicBezTo>
                        <a:pt x="2162" y="183"/>
                        <a:pt x="2171" y="190"/>
                        <a:pt x="2192" y="211"/>
                      </a:cubicBezTo>
                      <a:cubicBezTo>
                        <a:pt x="2251" y="271"/>
                        <a:pt x="2325" y="422"/>
                        <a:pt x="2216" y="479"/>
                      </a:cubicBezTo>
                      <a:cubicBezTo>
                        <a:pt x="1964" y="611"/>
                        <a:pt x="2076" y="697"/>
                        <a:pt x="2021" y="783"/>
                      </a:cubicBezTo>
                      <a:cubicBezTo>
                        <a:pt x="1988" y="835"/>
                        <a:pt x="1988" y="782"/>
                        <a:pt x="1981" y="870"/>
                      </a:cubicBezTo>
                      <a:cubicBezTo>
                        <a:pt x="1975" y="942"/>
                        <a:pt x="1922" y="981"/>
                        <a:pt x="1922" y="1057"/>
                      </a:cubicBezTo>
                      <a:cubicBezTo>
                        <a:pt x="1922" y="1133"/>
                        <a:pt x="2037" y="1099"/>
                        <a:pt x="2109" y="1099"/>
                      </a:cubicBezTo>
                      <a:cubicBezTo>
                        <a:pt x="2195" y="1099"/>
                        <a:pt x="2292" y="1102"/>
                        <a:pt x="2372" y="1115"/>
                      </a:cubicBezTo>
                      <a:cubicBezTo>
                        <a:pt x="2401" y="1120"/>
                        <a:pt x="2417" y="1121"/>
                        <a:pt x="2441" y="1131"/>
                      </a:cubicBezTo>
                      <a:cubicBezTo>
                        <a:pt x="2459" y="1138"/>
                        <a:pt x="2474" y="1150"/>
                        <a:pt x="2491" y="1152"/>
                      </a:cubicBezTo>
                      <a:cubicBezTo>
                        <a:pt x="2518" y="1156"/>
                        <a:pt x="2511" y="1144"/>
                        <a:pt x="2555" y="1161"/>
                      </a:cubicBezTo>
                      <a:cubicBezTo>
                        <a:pt x="2583" y="1171"/>
                        <a:pt x="2583" y="1170"/>
                        <a:pt x="2615" y="1178"/>
                      </a:cubicBezTo>
                      <a:cubicBezTo>
                        <a:pt x="2657" y="1189"/>
                        <a:pt x="2675" y="1211"/>
                        <a:pt x="2700" y="1244"/>
                      </a:cubicBezTo>
                      <a:cubicBezTo>
                        <a:pt x="2728" y="1281"/>
                        <a:pt x="2748" y="1317"/>
                        <a:pt x="2752" y="1349"/>
                      </a:cubicBezTo>
                      <a:close/>
                      <a:moveTo>
                        <a:pt x="1592" y="998"/>
                      </a:moveTo>
                      <a:lnTo>
                        <a:pt x="1592" y="1049"/>
                      </a:lnTo>
                      <a:cubicBezTo>
                        <a:pt x="1548" y="1048"/>
                        <a:pt x="1508" y="1033"/>
                        <a:pt x="1508" y="989"/>
                      </a:cubicBezTo>
                      <a:cubicBezTo>
                        <a:pt x="1508" y="962"/>
                        <a:pt x="1526" y="969"/>
                        <a:pt x="1540" y="954"/>
                      </a:cubicBezTo>
                      <a:cubicBezTo>
                        <a:pt x="1554" y="939"/>
                        <a:pt x="1552" y="932"/>
                        <a:pt x="1558" y="905"/>
                      </a:cubicBezTo>
                      <a:cubicBezTo>
                        <a:pt x="1575" y="913"/>
                        <a:pt x="1589" y="917"/>
                        <a:pt x="1609" y="922"/>
                      </a:cubicBezTo>
                      <a:cubicBezTo>
                        <a:pt x="1602" y="952"/>
                        <a:pt x="1592" y="961"/>
                        <a:pt x="1592" y="998"/>
                      </a:cubicBezTo>
                      <a:close/>
                      <a:moveTo>
                        <a:pt x="1863" y="820"/>
                      </a:moveTo>
                      <a:cubicBezTo>
                        <a:pt x="1814" y="820"/>
                        <a:pt x="1798" y="815"/>
                        <a:pt x="1762" y="812"/>
                      </a:cubicBezTo>
                      <a:cubicBezTo>
                        <a:pt x="1764" y="719"/>
                        <a:pt x="1836" y="782"/>
                        <a:pt x="1838" y="693"/>
                      </a:cubicBezTo>
                      <a:cubicBezTo>
                        <a:pt x="1854" y="701"/>
                        <a:pt x="1883" y="708"/>
                        <a:pt x="1905" y="710"/>
                      </a:cubicBezTo>
                      <a:cubicBezTo>
                        <a:pt x="1902" y="756"/>
                        <a:pt x="1874" y="775"/>
                        <a:pt x="1863" y="8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51" name="Freeform 36"/>
                <p:cNvSpPr/>
                <p:nvPr/>
              </p:nvSpPr>
              <p:spPr bwMode="auto">
                <a:xfrm>
                  <a:off x="8364179" y="5627708"/>
                  <a:ext cx="381123" cy="379187"/>
                </a:xfrm>
                <a:custGeom>
                  <a:avLst/>
                  <a:gdLst>
                    <a:gd name="T0" fmla="*/ 224 w 1353"/>
                    <a:gd name="T1" fmla="*/ 424 h 1330"/>
                    <a:gd name="T2" fmla="*/ 406 w 1353"/>
                    <a:gd name="T3" fmla="*/ 335 h 1330"/>
                    <a:gd name="T4" fmla="*/ 491 w 1353"/>
                    <a:gd name="T5" fmla="*/ 285 h 1330"/>
                    <a:gd name="T6" fmla="*/ 656 w 1353"/>
                    <a:gd name="T7" fmla="*/ 254 h 1330"/>
                    <a:gd name="T8" fmla="*/ 552 w 1353"/>
                    <a:gd name="T9" fmla="*/ 320 h 1330"/>
                    <a:gd name="T10" fmla="*/ 497 w 1353"/>
                    <a:gd name="T11" fmla="*/ 383 h 1330"/>
                    <a:gd name="T12" fmla="*/ 496 w 1353"/>
                    <a:gd name="T13" fmla="*/ 542 h 1330"/>
                    <a:gd name="T14" fmla="*/ 313 w 1353"/>
                    <a:gd name="T15" fmla="*/ 597 h 1330"/>
                    <a:gd name="T16" fmla="*/ 97 w 1353"/>
                    <a:gd name="T17" fmla="*/ 551 h 1330"/>
                    <a:gd name="T18" fmla="*/ 78 w 1353"/>
                    <a:gd name="T19" fmla="*/ 747 h 1330"/>
                    <a:gd name="T20" fmla="*/ 266 w 1353"/>
                    <a:gd name="T21" fmla="*/ 898 h 1330"/>
                    <a:gd name="T22" fmla="*/ 586 w 1353"/>
                    <a:gd name="T23" fmla="*/ 860 h 1330"/>
                    <a:gd name="T24" fmla="*/ 527 w 1353"/>
                    <a:gd name="T25" fmla="*/ 1006 h 1330"/>
                    <a:gd name="T26" fmla="*/ 269 w 1353"/>
                    <a:gd name="T27" fmla="*/ 1133 h 1330"/>
                    <a:gd name="T28" fmla="*/ 4 w 1353"/>
                    <a:gd name="T29" fmla="*/ 1127 h 1330"/>
                    <a:gd name="T30" fmla="*/ 92 w 1353"/>
                    <a:gd name="T31" fmla="*/ 1216 h 1330"/>
                    <a:gd name="T32" fmla="*/ 162 w 1353"/>
                    <a:gd name="T33" fmla="*/ 1239 h 1330"/>
                    <a:gd name="T34" fmla="*/ 191 w 1353"/>
                    <a:gd name="T35" fmla="*/ 1253 h 1330"/>
                    <a:gd name="T36" fmla="*/ 272 w 1353"/>
                    <a:gd name="T37" fmla="*/ 1273 h 1330"/>
                    <a:gd name="T38" fmla="*/ 373 w 1353"/>
                    <a:gd name="T39" fmla="*/ 1298 h 1330"/>
                    <a:gd name="T40" fmla="*/ 588 w 1353"/>
                    <a:gd name="T41" fmla="*/ 1330 h 1330"/>
                    <a:gd name="T42" fmla="*/ 701 w 1353"/>
                    <a:gd name="T43" fmla="*/ 1282 h 1330"/>
                    <a:gd name="T44" fmla="*/ 771 w 1353"/>
                    <a:gd name="T45" fmla="*/ 1175 h 1330"/>
                    <a:gd name="T46" fmla="*/ 848 w 1353"/>
                    <a:gd name="T47" fmla="*/ 980 h 1330"/>
                    <a:gd name="T48" fmla="*/ 867 w 1353"/>
                    <a:gd name="T49" fmla="*/ 906 h 1330"/>
                    <a:gd name="T50" fmla="*/ 1104 w 1353"/>
                    <a:gd name="T51" fmla="*/ 635 h 1330"/>
                    <a:gd name="T52" fmla="*/ 1236 w 1353"/>
                    <a:gd name="T53" fmla="*/ 650 h 1330"/>
                    <a:gd name="T54" fmla="*/ 1301 w 1353"/>
                    <a:gd name="T55" fmla="*/ 464 h 1330"/>
                    <a:gd name="T56" fmla="*/ 1045 w 1353"/>
                    <a:gd name="T57" fmla="*/ 348 h 1330"/>
                    <a:gd name="T58" fmla="*/ 801 w 1353"/>
                    <a:gd name="T59" fmla="*/ 426 h 1330"/>
                    <a:gd name="T60" fmla="*/ 789 w 1353"/>
                    <a:gd name="T61" fmla="*/ 328 h 1330"/>
                    <a:gd name="T62" fmla="*/ 865 w 1353"/>
                    <a:gd name="T63" fmla="*/ 278 h 1330"/>
                    <a:gd name="T64" fmla="*/ 928 w 1353"/>
                    <a:gd name="T65" fmla="*/ 222 h 1330"/>
                    <a:gd name="T66" fmla="*/ 910 w 1353"/>
                    <a:gd name="T67" fmla="*/ 51 h 1330"/>
                    <a:gd name="T68" fmla="*/ 791 w 1353"/>
                    <a:gd name="T69" fmla="*/ 0 h 1330"/>
                    <a:gd name="T70" fmla="*/ 537 w 1353"/>
                    <a:gd name="T71" fmla="*/ 51 h 1330"/>
                    <a:gd name="T72" fmla="*/ 290 w 1353"/>
                    <a:gd name="T73" fmla="*/ 177 h 1330"/>
                    <a:gd name="T74" fmla="*/ 192 w 1353"/>
                    <a:gd name="T75" fmla="*/ 332 h 1330"/>
                    <a:gd name="T76" fmla="*/ 224 w 1353"/>
                    <a:gd name="T77" fmla="*/ 424 h 1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53" h="1330">
                      <a:moveTo>
                        <a:pt x="224" y="424"/>
                      </a:moveTo>
                      <a:cubicBezTo>
                        <a:pt x="314" y="416"/>
                        <a:pt x="324" y="385"/>
                        <a:pt x="406" y="335"/>
                      </a:cubicBezTo>
                      <a:cubicBezTo>
                        <a:pt x="438" y="317"/>
                        <a:pt x="459" y="304"/>
                        <a:pt x="491" y="285"/>
                      </a:cubicBezTo>
                      <a:cubicBezTo>
                        <a:pt x="588" y="225"/>
                        <a:pt x="614" y="254"/>
                        <a:pt x="656" y="254"/>
                      </a:cubicBezTo>
                      <a:cubicBezTo>
                        <a:pt x="654" y="323"/>
                        <a:pt x="646" y="286"/>
                        <a:pt x="552" y="320"/>
                      </a:cubicBezTo>
                      <a:cubicBezTo>
                        <a:pt x="516" y="333"/>
                        <a:pt x="506" y="337"/>
                        <a:pt x="497" y="383"/>
                      </a:cubicBezTo>
                      <a:cubicBezTo>
                        <a:pt x="480" y="466"/>
                        <a:pt x="485" y="467"/>
                        <a:pt x="496" y="542"/>
                      </a:cubicBezTo>
                      <a:cubicBezTo>
                        <a:pt x="428" y="558"/>
                        <a:pt x="395" y="589"/>
                        <a:pt x="313" y="597"/>
                      </a:cubicBezTo>
                      <a:cubicBezTo>
                        <a:pt x="220" y="605"/>
                        <a:pt x="234" y="551"/>
                        <a:pt x="97" y="551"/>
                      </a:cubicBezTo>
                      <a:cubicBezTo>
                        <a:pt x="10" y="551"/>
                        <a:pt x="0" y="649"/>
                        <a:pt x="78" y="747"/>
                      </a:cubicBezTo>
                      <a:cubicBezTo>
                        <a:pt x="103" y="778"/>
                        <a:pt x="226" y="898"/>
                        <a:pt x="266" y="898"/>
                      </a:cubicBezTo>
                      <a:cubicBezTo>
                        <a:pt x="408" y="898"/>
                        <a:pt x="597" y="749"/>
                        <a:pt x="586" y="860"/>
                      </a:cubicBezTo>
                      <a:cubicBezTo>
                        <a:pt x="575" y="968"/>
                        <a:pt x="564" y="969"/>
                        <a:pt x="527" y="1006"/>
                      </a:cubicBezTo>
                      <a:cubicBezTo>
                        <a:pt x="470" y="1062"/>
                        <a:pt x="381" y="1175"/>
                        <a:pt x="269" y="1133"/>
                      </a:cubicBezTo>
                      <a:cubicBezTo>
                        <a:pt x="243" y="1123"/>
                        <a:pt x="4" y="963"/>
                        <a:pt x="4" y="1127"/>
                      </a:cubicBezTo>
                      <a:cubicBezTo>
                        <a:pt x="4" y="1179"/>
                        <a:pt x="51" y="1201"/>
                        <a:pt x="92" y="1216"/>
                      </a:cubicBezTo>
                      <a:cubicBezTo>
                        <a:pt x="120" y="1227"/>
                        <a:pt x="136" y="1227"/>
                        <a:pt x="162" y="1239"/>
                      </a:cubicBezTo>
                      <a:lnTo>
                        <a:pt x="191" y="1253"/>
                      </a:lnTo>
                      <a:cubicBezTo>
                        <a:pt x="223" y="1263"/>
                        <a:pt x="218" y="1253"/>
                        <a:pt x="272" y="1273"/>
                      </a:cubicBezTo>
                      <a:lnTo>
                        <a:pt x="373" y="1298"/>
                      </a:lnTo>
                      <a:cubicBezTo>
                        <a:pt x="489" y="1319"/>
                        <a:pt x="418" y="1330"/>
                        <a:pt x="588" y="1330"/>
                      </a:cubicBezTo>
                      <a:cubicBezTo>
                        <a:pt x="604" y="1330"/>
                        <a:pt x="684" y="1300"/>
                        <a:pt x="701" y="1282"/>
                      </a:cubicBezTo>
                      <a:cubicBezTo>
                        <a:pt x="743" y="1238"/>
                        <a:pt x="743" y="1231"/>
                        <a:pt x="771" y="1175"/>
                      </a:cubicBezTo>
                      <a:cubicBezTo>
                        <a:pt x="802" y="1114"/>
                        <a:pt x="832" y="1048"/>
                        <a:pt x="848" y="980"/>
                      </a:cubicBezTo>
                      <a:cubicBezTo>
                        <a:pt x="858" y="939"/>
                        <a:pt x="867" y="930"/>
                        <a:pt x="867" y="906"/>
                      </a:cubicBezTo>
                      <a:cubicBezTo>
                        <a:pt x="867" y="706"/>
                        <a:pt x="786" y="635"/>
                        <a:pt x="1104" y="635"/>
                      </a:cubicBezTo>
                      <a:cubicBezTo>
                        <a:pt x="1156" y="635"/>
                        <a:pt x="1200" y="656"/>
                        <a:pt x="1236" y="650"/>
                      </a:cubicBezTo>
                      <a:cubicBezTo>
                        <a:pt x="1353" y="628"/>
                        <a:pt x="1334" y="509"/>
                        <a:pt x="1301" y="464"/>
                      </a:cubicBezTo>
                      <a:cubicBezTo>
                        <a:pt x="1262" y="410"/>
                        <a:pt x="1126" y="348"/>
                        <a:pt x="1045" y="348"/>
                      </a:cubicBezTo>
                      <a:cubicBezTo>
                        <a:pt x="796" y="348"/>
                        <a:pt x="865" y="402"/>
                        <a:pt x="801" y="426"/>
                      </a:cubicBezTo>
                      <a:cubicBezTo>
                        <a:pt x="745" y="447"/>
                        <a:pt x="723" y="391"/>
                        <a:pt x="789" y="328"/>
                      </a:cubicBezTo>
                      <a:cubicBezTo>
                        <a:pt x="820" y="298"/>
                        <a:pt x="836" y="302"/>
                        <a:pt x="865" y="278"/>
                      </a:cubicBezTo>
                      <a:cubicBezTo>
                        <a:pt x="890" y="257"/>
                        <a:pt x="900" y="244"/>
                        <a:pt x="928" y="222"/>
                      </a:cubicBezTo>
                      <a:cubicBezTo>
                        <a:pt x="1010" y="158"/>
                        <a:pt x="975" y="91"/>
                        <a:pt x="910" y="51"/>
                      </a:cubicBezTo>
                      <a:lnTo>
                        <a:pt x="791" y="0"/>
                      </a:lnTo>
                      <a:lnTo>
                        <a:pt x="537" y="51"/>
                      </a:lnTo>
                      <a:cubicBezTo>
                        <a:pt x="477" y="68"/>
                        <a:pt x="325" y="151"/>
                        <a:pt x="290" y="177"/>
                      </a:cubicBezTo>
                      <a:cubicBezTo>
                        <a:pt x="241" y="214"/>
                        <a:pt x="196" y="269"/>
                        <a:pt x="192" y="332"/>
                      </a:cubicBezTo>
                      <a:cubicBezTo>
                        <a:pt x="190" y="364"/>
                        <a:pt x="212" y="401"/>
                        <a:pt x="224" y="4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7088496" y="5329775"/>
                <a:ext cx="487527" cy="574585"/>
                <a:chOff x="7333022" y="5329775"/>
                <a:chExt cx="487527" cy="574585"/>
              </a:xfrm>
              <a:grpFill/>
            </p:grpSpPr>
            <p:sp>
              <p:nvSpPr>
                <p:cNvPr id="148" name="Freeform 35"/>
                <p:cNvSpPr/>
                <p:nvPr/>
              </p:nvSpPr>
              <p:spPr bwMode="auto">
                <a:xfrm>
                  <a:off x="7333022" y="5329775"/>
                  <a:ext cx="487527" cy="574585"/>
                </a:xfrm>
                <a:custGeom>
                  <a:avLst/>
                  <a:gdLst>
                    <a:gd name="T0" fmla="*/ 730 w 1729"/>
                    <a:gd name="T1" fmla="*/ 127 h 2015"/>
                    <a:gd name="T2" fmla="*/ 750 w 1729"/>
                    <a:gd name="T3" fmla="*/ 200 h 2015"/>
                    <a:gd name="T4" fmla="*/ 772 w 1729"/>
                    <a:gd name="T5" fmla="*/ 627 h 2015"/>
                    <a:gd name="T6" fmla="*/ 771 w 1729"/>
                    <a:gd name="T7" fmla="*/ 718 h 2015"/>
                    <a:gd name="T8" fmla="*/ 341 w 1729"/>
                    <a:gd name="T9" fmla="*/ 914 h 2015"/>
                    <a:gd name="T10" fmla="*/ 162 w 1729"/>
                    <a:gd name="T11" fmla="*/ 813 h 2015"/>
                    <a:gd name="T12" fmla="*/ 80 w 1729"/>
                    <a:gd name="T13" fmla="*/ 806 h 2015"/>
                    <a:gd name="T14" fmla="*/ 10 w 1729"/>
                    <a:gd name="T15" fmla="*/ 1024 h 2015"/>
                    <a:gd name="T16" fmla="*/ 122 w 1729"/>
                    <a:gd name="T17" fmla="*/ 1208 h 2015"/>
                    <a:gd name="T18" fmla="*/ 569 w 1729"/>
                    <a:gd name="T19" fmla="*/ 1227 h 2015"/>
                    <a:gd name="T20" fmla="*/ 637 w 1729"/>
                    <a:gd name="T21" fmla="*/ 1193 h 2015"/>
                    <a:gd name="T22" fmla="*/ 395 w 1729"/>
                    <a:gd name="T23" fmla="*/ 1536 h 2015"/>
                    <a:gd name="T24" fmla="*/ 312 w 1729"/>
                    <a:gd name="T25" fmla="*/ 1597 h 2015"/>
                    <a:gd name="T26" fmla="*/ 263 w 1729"/>
                    <a:gd name="T27" fmla="*/ 1624 h 2015"/>
                    <a:gd name="T28" fmla="*/ 61 w 1729"/>
                    <a:gd name="T29" fmla="*/ 1795 h 2015"/>
                    <a:gd name="T30" fmla="*/ 256 w 1729"/>
                    <a:gd name="T31" fmla="*/ 2015 h 2015"/>
                    <a:gd name="T32" fmla="*/ 438 w 1729"/>
                    <a:gd name="T33" fmla="*/ 1986 h 2015"/>
                    <a:gd name="T34" fmla="*/ 560 w 1729"/>
                    <a:gd name="T35" fmla="*/ 1938 h 2015"/>
                    <a:gd name="T36" fmla="*/ 609 w 1729"/>
                    <a:gd name="T37" fmla="*/ 1903 h 2015"/>
                    <a:gd name="T38" fmla="*/ 667 w 1729"/>
                    <a:gd name="T39" fmla="*/ 1876 h 2015"/>
                    <a:gd name="T40" fmla="*/ 822 w 1729"/>
                    <a:gd name="T41" fmla="*/ 1692 h 2015"/>
                    <a:gd name="T42" fmla="*/ 891 w 1729"/>
                    <a:gd name="T43" fmla="*/ 1591 h 2015"/>
                    <a:gd name="T44" fmla="*/ 1006 w 1729"/>
                    <a:gd name="T45" fmla="*/ 1360 h 2015"/>
                    <a:gd name="T46" fmla="*/ 1037 w 1729"/>
                    <a:gd name="T47" fmla="*/ 1306 h 2015"/>
                    <a:gd name="T48" fmla="*/ 1132 w 1729"/>
                    <a:gd name="T49" fmla="*/ 1063 h 2015"/>
                    <a:gd name="T50" fmla="*/ 1155 w 1729"/>
                    <a:gd name="T51" fmla="*/ 1001 h 2015"/>
                    <a:gd name="T52" fmla="*/ 1236 w 1729"/>
                    <a:gd name="T53" fmla="*/ 912 h 2015"/>
                    <a:gd name="T54" fmla="*/ 1729 w 1729"/>
                    <a:gd name="T55" fmla="*/ 694 h 2015"/>
                    <a:gd name="T56" fmla="*/ 1378 w 1729"/>
                    <a:gd name="T57" fmla="*/ 564 h 2015"/>
                    <a:gd name="T58" fmla="*/ 1187 w 1729"/>
                    <a:gd name="T59" fmla="*/ 575 h 2015"/>
                    <a:gd name="T60" fmla="*/ 1151 w 1729"/>
                    <a:gd name="T61" fmla="*/ 247 h 2015"/>
                    <a:gd name="T62" fmla="*/ 978 w 1729"/>
                    <a:gd name="T63" fmla="*/ 65 h 2015"/>
                    <a:gd name="T64" fmla="*/ 857 w 1729"/>
                    <a:gd name="T65" fmla="*/ 0 h 2015"/>
                    <a:gd name="T66" fmla="*/ 767 w 1729"/>
                    <a:gd name="T67" fmla="*/ 36 h 2015"/>
                    <a:gd name="T68" fmla="*/ 730 w 1729"/>
                    <a:gd name="T69" fmla="*/ 127 h 20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29" h="2015">
                      <a:moveTo>
                        <a:pt x="730" y="127"/>
                      </a:moveTo>
                      <a:cubicBezTo>
                        <a:pt x="730" y="151"/>
                        <a:pt x="742" y="175"/>
                        <a:pt x="750" y="200"/>
                      </a:cubicBezTo>
                      <a:cubicBezTo>
                        <a:pt x="790" y="330"/>
                        <a:pt x="783" y="495"/>
                        <a:pt x="772" y="627"/>
                      </a:cubicBezTo>
                      <a:cubicBezTo>
                        <a:pt x="770" y="654"/>
                        <a:pt x="775" y="693"/>
                        <a:pt x="771" y="718"/>
                      </a:cubicBezTo>
                      <a:cubicBezTo>
                        <a:pt x="751" y="835"/>
                        <a:pt x="454" y="939"/>
                        <a:pt x="341" y="914"/>
                      </a:cubicBezTo>
                      <a:cubicBezTo>
                        <a:pt x="234" y="890"/>
                        <a:pt x="244" y="821"/>
                        <a:pt x="162" y="813"/>
                      </a:cubicBezTo>
                      <a:cubicBezTo>
                        <a:pt x="144" y="811"/>
                        <a:pt x="86" y="804"/>
                        <a:pt x="80" y="806"/>
                      </a:cubicBezTo>
                      <a:cubicBezTo>
                        <a:pt x="0" y="824"/>
                        <a:pt x="10" y="958"/>
                        <a:pt x="10" y="1024"/>
                      </a:cubicBezTo>
                      <a:cubicBezTo>
                        <a:pt x="10" y="1052"/>
                        <a:pt x="72" y="1166"/>
                        <a:pt x="122" y="1208"/>
                      </a:cubicBezTo>
                      <a:cubicBezTo>
                        <a:pt x="256" y="1320"/>
                        <a:pt x="426" y="1342"/>
                        <a:pt x="569" y="1227"/>
                      </a:cubicBezTo>
                      <a:cubicBezTo>
                        <a:pt x="598" y="1204"/>
                        <a:pt x="591" y="1194"/>
                        <a:pt x="637" y="1193"/>
                      </a:cubicBezTo>
                      <a:cubicBezTo>
                        <a:pt x="630" y="1276"/>
                        <a:pt x="466" y="1480"/>
                        <a:pt x="395" y="1536"/>
                      </a:cubicBezTo>
                      <a:cubicBezTo>
                        <a:pt x="361" y="1562"/>
                        <a:pt x="354" y="1575"/>
                        <a:pt x="312" y="1597"/>
                      </a:cubicBezTo>
                      <a:cubicBezTo>
                        <a:pt x="291" y="1608"/>
                        <a:pt x="281" y="1612"/>
                        <a:pt x="263" y="1624"/>
                      </a:cubicBezTo>
                      <a:cubicBezTo>
                        <a:pt x="164" y="1684"/>
                        <a:pt x="61" y="1608"/>
                        <a:pt x="61" y="1795"/>
                      </a:cubicBezTo>
                      <a:cubicBezTo>
                        <a:pt x="61" y="1902"/>
                        <a:pt x="158" y="2015"/>
                        <a:pt x="256" y="2015"/>
                      </a:cubicBezTo>
                      <a:cubicBezTo>
                        <a:pt x="397" y="2015"/>
                        <a:pt x="317" y="2003"/>
                        <a:pt x="438" y="1986"/>
                      </a:cubicBezTo>
                      <a:lnTo>
                        <a:pt x="560" y="1938"/>
                      </a:lnTo>
                      <a:cubicBezTo>
                        <a:pt x="578" y="1927"/>
                        <a:pt x="588" y="1915"/>
                        <a:pt x="609" y="1903"/>
                      </a:cubicBezTo>
                      <a:cubicBezTo>
                        <a:pt x="633" y="1888"/>
                        <a:pt x="645" y="1890"/>
                        <a:pt x="667" y="1876"/>
                      </a:cubicBezTo>
                      <a:cubicBezTo>
                        <a:pt x="738" y="1831"/>
                        <a:pt x="790" y="1735"/>
                        <a:pt x="822" y="1692"/>
                      </a:cubicBezTo>
                      <a:cubicBezTo>
                        <a:pt x="851" y="1652"/>
                        <a:pt x="867" y="1640"/>
                        <a:pt x="891" y="1591"/>
                      </a:cubicBezTo>
                      <a:cubicBezTo>
                        <a:pt x="929" y="1514"/>
                        <a:pt x="966" y="1439"/>
                        <a:pt x="1006" y="1360"/>
                      </a:cubicBezTo>
                      <a:cubicBezTo>
                        <a:pt x="1019" y="1335"/>
                        <a:pt x="1026" y="1328"/>
                        <a:pt x="1037" y="1306"/>
                      </a:cubicBezTo>
                      <a:cubicBezTo>
                        <a:pt x="1073" y="1230"/>
                        <a:pt x="1111" y="1145"/>
                        <a:pt x="1132" y="1063"/>
                      </a:cubicBezTo>
                      <a:cubicBezTo>
                        <a:pt x="1144" y="1016"/>
                        <a:pt x="1135" y="1039"/>
                        <a:pt x="1155" y="1001"/>
                      </a:cubicBezTo>
                      <a:cubicBezTo>
                        <a:pt x="1178" y="959"/>
                        <a:pt x="1194" y="935"/>
                        <a:pt x="1236" y="912"/>
                      </a:cubicBezTo>
                      <a:cubicBezTo>
                        <a:pt x="1404" y="823"/>
                        <a:pt x="1729" y="909"/>
                        <a:pt x="1729" y="694"/>
                      </a:cubicBezTo>
                      <a:cubicBezTo>
                        <a:pt x="1729" y="591"/>
                        <a:pt x="1501" y="532"/>
                        <a:pt x="1378" y="564"/>
                      </a:cubicBezTo>
                      <a:cubicBezTo>
                        <a:pt x="1356" y="570"/>
                        <a:pt x="1187" y="640"/>
                        <a:pt x="1187" y="575"/>
                      </a:cubicBezTo>
                      <a:cubicBezTo>
                        <a:pt x="1187" y="414"/>
                        <a:pt x="1289" y="383"/>
                        <a:pt x="1151" y="247"/>
                      </a:cubicBezTo>
                      <a:cubicBezTo>
                        <a:pt x="1090" y="188"/>
                        <a:pt x="1075" y="147"/>
                        <a:pt x="978" y="65"/>
                      </a:cubicBezTo>
                      <a:cubicBezTo>
                        <a:pt x="941" y="34"/>
                        <a:pt x="921" y="0"/>
                        <a:pt x="857" y="0"/>
                      </a:cubicBezTo>
                      <a:cubicBezTo>
                        <a:pt x="817" y="0"/>
                        <a:pt x="786" y="12"/>
                        <a:pt x="767" y="36"/>
                      </a:cubicBezTo>
                      <a:cubicBezTo>
                        <a:pt x="751" y="56"/>
                        <a:pt x="730" y="95"/>
                        <a:pt x="730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Freeform 37"/>
                <p:cNvSpPr/>
                <p:nvPr/>
              </p:nvSpPr>
              <p:spPr bwMode="auto">
                <a:xfrm>
                  <a:off x="7654170" y="5739916"/>
                  <a:ext cx="154770" cy="147032"/>
                </a:xfrm>
                <a:custGeom>
                  <a:avLst/>
                  <a:gdLst>
                    <a:gd name="T0" fmla="*/ 363 w 550"/>
                    <a:gd name="T1" fmla="*/ 516 h 516"/>
                    <a:gd name="T2" fmla="*/ 524 w 550"/>
                    <a:gd name="T3" fmla="*/ 262 h 516"/>
                    <a:gd name="T4" fmla="*/ 450 w 550"/>
                    <a:gd name="T5" fmla="*/ 176 h 516"/>
                    <a:gd name="T6" fmla="*/ 67 w 550"/>
                    <a:gd name="T7" fmla="*/ 0 h 516"/>
                    <a:gd name="T8" fmla="*/ 20 w 550"/>
                    <a:gd name="T9" fmla="*/ 157 h 516"/>
                    <a:gd name="T10" fmla="*/ 63 w 550"/>
                    <a:gd name="T11" fmla="*/ 233 h 516"/>
                    <a:gd name="T12" fmla="*/ 99 w 550"/>
                    <a:gd name="T13" fmla="*/ 315 h 516"/>
                    <a:gd name="T14" fmla="*/ 363 w 550"/>
                    <a:gd name="T15" fmla="*/ 516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516">
                      <a:moveTo>
                        <a:pt x="363" y="516"/>
                      </a:moveTo>
                      <a:cubicBezTo>
                        <a:pt x="550" y="516"/>
                        <a:pt x="524" y="376"/>
                        <a:pt x="524" y="262"/>
                      </a:cubicBezTo>
                      <a:cubicBezTo>
                        <a:pt x="524" y="246"/>
                        <a:pt x="491" y="223"/>
                        <a:pt x="450" y="176"/>
                      </a:cubicBezTo>
                      <a:cubicBezTo>
                        <a:pt x="343" y="53"/>
                        <a:pt x="249" y="0"/>
                        <a:pt x="67" y="0"/>
                      </a:cubicBezTo>
                      <a:cubicBezTo>
                        <a:pt x="9" y="0"/>
                        <a:pt x="0" y="107"/>
                        <a:pt x="20" y="157"/>
                      </a:cubicBezTo>
                      <a:cubicBezTo>
                        <a:pt x="30" y="183"/>
                        <a:pt x="49" y="206"/>
                        <a:pt x="63" y="233"/>
                      </a:cubicBezTo>
                      <a:cubicBezTo>
                        <a:pt x="78" y="263"/>
                        <a:pt x="82" y="288"/>
                        <a:pt x="99" y="315"/>
                      </a:cubicBezTo>
                      <a:cubicBezTo>
                        <a:pt x="138" y="380"/>
                        <a:pt x="276" y="516"/>
                        <a:pt x="363" y="5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>
              <a:off x="335077" y="270942"/>
              <a:ext cx="421971" cy="417136"/>
              <a:chOff x="4065588" y="1646238"/>
              <a:chExt cx="969963" cy="958850"/>
            </a:xfrm>
            <a:grpFill/>
          </p:grpSpPr>
          <p:sp>
            <p:nvSpPr>
              <p:cNvPr id="116" name="Freeform 5"/>
              <p:cNvSpPr/>
              <p:nvPr/>
            </p:nvSpPr>
            <p:spPr bwMode="auto">
              <a:xfrm>
                <a:off x="4478338" y="1900238"/>
                <a:ext cx="134938" cy="63500"/>
              </a:xfrm>
              <a:custGeom>
                <a:avLst/>
                <a:gdLst>
                  <a:gd name="T0" fmla="*/ 0 w 584"/>
                  <a:gd name="T1" fmla="*/ 272 h 272"/>
                  <a:gd name="T2" fmla="*/ 122 w 584"/>
                  <a:gd name="T3" fmla="*/ 233 h 272"/>
                  <a:gd name="T4" fmla="*/ 584 w 584"/>
                  <a:gd name="T5" fmla="*/ 272 h 272"/>
                  <a:gd name="T6" fmla="*/ 471 w 584"/>
                  <a:gd name="T7" fmla="*/ 123 h 272"/>
                  <a:gd name="T8" fmla="*/ 116 w 584"/>
                  <a:gd name="T9" fmla="*/ 134 h 272"/>
                  <a:gd name="T10" fmla="*/ 0 w 584"/>
                  <a:gd name="T11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4" h="272">
                    <a:moveTo>
                      <a:pt x="0" y="272"/>
                    </a:moveTo>
                    <a:lnTo>
                      <a:pt x="122" y="233"/>
                    </a:lnTo>
                    <a:cubicBezTo>
                      <a:pt x="349" y="156"/>
                      <a:pt x="436" y="269"/>
                      <a:pt x="584" y="272"/>
                    </a:cubicBezTo>
                    <a:cubicBezTo>
                      <a:pt x="584" y="179"/>
                      <a:pt x="535" y="154"/>
                      <a:pt x="471" y="123"/>
                    </a:cubicBezTo>
                    <a:cubicBezTo>
                      <a:pt x="224" y="0"/>
                      <a:pt x="315" y="35"/>
                      <a:pt x="116" y="134"/>
                    </a:cubicBezTo>
                    <a:cubicBezTo>
                      <a:pt x="51" y="166"/>
                      <a:pt x="7" y="183"/>
                      <a:pt x="0" y="2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7" name="Freeform 6"/>
              <p:cNvSpPr/>
              <p:nvPr/>
            </p:nvSpPr>
            <p:spPr bwMode="auto">
              <a:xfrm>
                <a:off x="4413250" y="2001838"/>
                <a:ext cx="39688" cy="90488"/>
              </a:xfrm>
              <a:custGeom>
                <a:avLst/>
                <a:gdLst>
                  <a:gd name="T0" fmla="*/ 0 w 169"/>
                  <a:gd name="T1" fmla="*/ 389 h 389"/>
                  <a:gd name="T2" fmla="*/ 76 w 169"/>
                  <a:gd name="T3" fmla="*/ 330 h 389"/>
                  <a:gd name="T4" fmla="*/ 169 w 169"/>
                  <a:gd name="T5" fmla="*/ 279 h 389"/>
                  <a:gd name="T6" fmla="*/ 169 w 169"/>
                  <a:gd name="T7" fmla="*/ 0 h 389"/>
                  <a:gd name="T8" fmla="*/ 34 w 169"/>
                  <a:gd name="T9" fmla="*/ 145 h 389"/>
                  <a:gd name="T10" fmla="*/ 0 w 169"/>
                  <a:gd name="T11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389">
                    <a:moveTo>
                      <a:pt x="0" y="389"/>
                    </a:moveTo>
                    <a:cubicBezTo>
                      <a:pt x="36" y="380"/>
                      <a:pt x="47" y="348"/>
                      <a:pt x="76" y="330"/>
                    </a:cubicBezTo>
                    <a:cubicBezTo>
                      <a:pt x="107" y="311"/>
                      <a:pt x="137" y="301"/>
                      <a:pt x="169" y="279"/>
                    </a:cubicBezTo>
                    <a:lnTo>
                      <a:pt x="169" y="0"/>
                    </a:lnTo>
                    <a:cubicBezTo>
                      <a:pt x="103" y="5"/>
                      <a:pt x="54" y="92"/>
                      <a:pt x="34" y="145"/>
                    </a:cubicBezTo>
                    <a:cubicBezTo>
                      <a:pt x="9" y="216"/>
                      <a:pt x="0" y="294"/>
                      <a:pt x="0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8" name="Freeform 7"/>
              <p:cNvSpPr/>
              <p:nvPr/>
            </p:nvSpPr>
            <p:spPr bwMode="auto">
              <a:xfrm>
                <a:off x="4637088" y="2001838"/>
                <a:ext cx="41275" cy="88900"/>
              </a:xfrm>
              <a:custGeom>
                <a:avLst/>
                <a:gdLst>
                  <a:gd name="T0" fmla="*/ 0 w 178"/>
                  <a:gd name="T1" fmla="*/ 279 h 381"/>
                  <a:gd name="T2" fmla="*/ 178 w 178"/>
                  <a:gd name="T3" fmla="*/ 381 h 381"/>
                  <a:gd name="T4" fmla="*/ 17 w 178"/>
                  <a:gd name="T5" fmla="*/ 0 h 381"/>
                  <a:gd name="T6" fmla="*/ 0 w 178"/>
                  <a:gd name="T7" fmla="*/ 27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381">
                    <a:moveTo>
                      <a:pt x="0" y="279"/>
                    </a:moveTo>
                    <a:cubicBezTo>
                      <a:pt x="51" y="306"/>
                      <a:pt x="127" y="369"/>
                      <a:pt x="178" y="381"/>
                    </a:cubicBezTo>
                    <a:cubicBezTo>
                      <a:pt x="178" y="237"/>
                      <a:pt x="125" y="25"/>
                      <a:pt x="17" y="0"/>
                    </a:cubicBezTo>
                    <a:lnTo>
                      <a:pt x="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Freeform 8"/>
              <p:cNvSpPr/>
              <p:nvPr/>
            </p:nvSpPr>
            <p:spPr bwMode="auto">
              <a:xfrm>
                <a:off x="4557713" y="2289176"/>
                <a:ext cx="12700" cy="46038"/>
              </a:xfrm>
              <a:custGeom>
                <a:avLst/>
                <a:gdLst>
                  <a:gd name="T0" fmla="*/ 0 w 54"/>
                  <a:gd name="T1" fmla="*/ 192 h 192"/>
                  <a:gd name="T2" fmla="*/ 47 w 54"/>
                  <a:gd name="T3" fmla="*/ 116 h 192"/>
                  <a:gd name="T4" fmla="*/ 53 w 54"/>
                  <a:gd name="T5" fmla="*/ 0 h 192"/>
                  <a:gd name="T6" fmla="*/ 2 w 54"/>
                  <a:gd name="T7" fmla="*/ 22 h 192"/>
                  <a:gd name="T8" fmla="*/ 0 w 54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92">
                    <a:moveTo>
                      <a:pt x="0" y="192"/>
                    </a:moveTo>
                    <a:cubicBezTo>
                      <a:pt x="37" y="174"/>
                      <a:pt x="40" y="164"/>
                      <a:pt x="47" y="116"/>
                    </a:cubicBezTo>
                    <a:cubicBezTo>
                      <a:pt x="53" y="75"/>
                      <a:pt x="54" y="46"/>
                      <a:pt x="53" y="0"/>
                    </a:cubicBezTo>
                    <a:lnTo>
                      <a:pt x="2" y="2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Freeform 9"/>
              <p:cNvSpPr/>
              <p:nvPr/>
            </p:nvSpPr>
            <p:spPr bwMode="auto">
              <a:xfrm>
                <a:off x="4551363" y="2193926"/>
                <a:ext cx="20638" cy="17463"/>
              </a:xfrm>
              <a:custGeom>
                <a:avLst/>
                <a:gdLst>
                  <a:gd name="T0" fmla="*/ 0 w 84"/>
                  <a:gd name="T1" fmla="*/ 75 h 75"/>
                  <a:gd name="T2" fmla="*/ 84 w 84"/>
                  <a:gd name="T3" fmla="*/ 69 h 75"/>
                  <a:gd name="T4" fmla="*/ 0 w 84"/>
                  <a:gd name="T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75">
                    <a:moveTo>
                      <a:pt x="0" y="75"/>
                    </a:moveTo>
                    <a:lnTo>
                      <a:pt x="84" y="69"/>
                    </a:lnTo>
                    <a:cubicBezTo>
                      <a:pt x="56" y="13"/>
                      <a:pt x="15" y="0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Freeform 10"/>
              <p:cNvSpPr/>
              <p:nvPr/>
            </p:nvSpPr>
            <p:spPr bwMode="auto">
              <a:xfrm>
                <a:off x="4476750" y="1973263"/>
                <a:ext cx="146050" cy="93663"/>
              </a:xfrm>
              <a:custGeom>
                <a:avLst/>
                <a:gdLst>
                  <a:gd name="T0" fmla="*/ 0 w 631"/>
                  <a:gd name="T1" fmla="*/ 75 h 403"/>
                  <a:gd name="T2" fmla="*/ 0 w 631"/>
                  <a:gd name="T3" fmla="*/ 372 h 403"/>
                  <a:gd name="T4" fmla="*/ 330 w 631"/>
                  <a:gd name="T5" fmla="*/ 329 h 403"/>
                  <a:gd name="T6" fmla="*/ 592 w 631"/>
                  <a:gd name="T7" fmla="*/ 338 h 403"/>
                  <a:gd name="T8" fmla="*/ 469 w 631"/>
                  <a:gd name="T9" fmla="*/ 29 h 403"/>
                  <a:gd name="T10" fmla="*/ 65 w 631"/>
                  <a:gd name="T11" fmla="*/ 47 h 403"/>
                  <a:gd name="T12" fmla="*/ 0 w 631"/>
                  <a:gd name="T13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1" h="403">
                    <a:moveTo>
                      <a:pt x="0" y="75"/>
                    </a:moveTo>
                    <a:lnTo>
                      <a:pt x="0" y="372"/>
                    </a:lnTo>
                    <a:cubicBezTo>
                      <a:pt x="68" y="372"/>
                      <a:pt x="180" y="329"/>
                      <a:pt x="330" y="329"/>
                    </a:cubicBezTo>
                    <a:cubicBezTo>
                      <a:pt x="435" y="329"/>
                      <a:pt x="592" y="403"/>
                      <a:pt x="592" y="338"/>
                    </a:cubicBezTo>
                    <a:cubicBezTo>
                      <a:pt x="592" y="31"/>
                      <a:pt x="631" y="64"/>
                      <a:pt x="469" y="29"/>
                    </a:cubicBezTo>
                    <a:cubicBezTo>
                      <a:pt x="360" y="6"/>
                      <a:pt x="174" y="0"/>
                      <a:pt x="65" y="47"/>
                    </a:cubicBezTo>
                    <a:cubicBezTo>
                      <a:pt x="37" y="59"/>
                      <a:pt x="29" y="68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Freeform 11"/>
              <p:cNvSpPr/>
              <p:nvPr/>
            </p:nvSpPr>
            <p:spPr bwMode="auto">
              <a:xfrm>
                <a:off x="4486275" y="2066926"/>
                <a:ext cx="120650" cy="60325"/>
              </a:xfrm>
              <a:custGeom>
                <a:avLst/>
                <a:gdLst>
                  <a:gd name="T0" fmla="*/ 0 w 525"/>
                  <a:gd name="T1" fmla="*/ 80 h 257"/>
                  <a:gd name="T2" fmla="*/ 262 w 525"/>
                  <a:gd name="T3" fmla="*/ 257 h 257"/>
                  <a:gd name="T4" fmla="*/ 525 w 525"/>
                  <a:gd name="T5" fmla="*/ 54 h 257"/>
                  <a:gd name="T6" fmla="*/ 120 w 525"/>
                  <a:gd name="T7" fmla="*/ 30 h 257"/>
                  <a:gd name="T8" fmla="*/ 0 w 525"/>
                  <a:gd name="T9" fmla="*/ 8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257">
                    <a:moveTo>
                      <a:pt x="0" y="80"/>
                    </a:moveTo>
                    <a:cubicBezTo>
                      <a:pt x="12" y="126"/>
                      <a:pt x="165" y="257"/>
                      <a:pt x="262" y="257"/>
                    </a:cubicBezTo>
                    <a:cubicBezTo>
                      <a:pt x="350" y="257"/>
                      <a:pt x="482" y="136"/>
                      <a:pt x="525" y="54"/>
                    </a:cubicBezTo>
                    <a:cubicBezTo>
                      <a:pt x="440" y="13"/>
                      <a:pt x="241" y="0"/>
                      <a:pt x="120" y="30"/>
                    </a:cubicBezTo>
                    <a:cubicBezTo>
                      <a:pt x="69" y="43"/>
                      <a:pt x="42" y="57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3" name="Freeform 12"/>
              <p:cNvSpPr/>
              <p:nvPr/>
            </p:nvSpPr>
            <p:spPr bwMode="auto">
              <a:xfrm>
                <a:off x="4229100" y="1758951"/>
                <a:ext cx="622300" cy="609600"/>
              </a:xfrm>
              <a:custGeom>
                <a:avLst/>
                <a:gdLst>
                  <a:gd name="T0" fmla="*/ 532 w 2683"/>
                  <a:gd name="T1" fmla="*/ 2604 h 2604"/>
                  <a:gd name="T2" fmla="*/ 693 w 2683"/>
                  <a:gd name="T3" fmla="*/ 2071 h 2604"/>
                  <a:gd name="T4" fmla="*/ 775 w 2683"/>
                  <a:gd name="T5" fmla="*/ 1111 h 2604"/>
                  <a:gd name="T6" fmla="*/ 945 w 2683"/>
                  <a:gd name="T7" fmla="*/ 935 h 2604"/>
                  <a:gd name="T8" fmla="*/ 1062 w 2683"/>
                  <a:gd name="T9" fmla="*/ 704 h 2604"/>
                  <a:gd name="T10" fmla="*/ 1320 w 2683"/>
                  <a:gd name="T11" fmla="*/ 606 h 2604"/>
                  <a:gd name="T12" fmla="*/ 1320 w 2683"/>
                  <a:gd name="T13" fmla="*/ 589 h 2604"/>
                  <a:gd name="T14" fmla="*/ 1131 w 2683"/>
                  <a:gd name="T15" fmla="*/ 523 h 2604"/>
                  <a:gd name="T16" fmla="*/ 1015 w 2683"/>
                  <a:gd name="T17" fmla="*/ 344 h 2604"/>
                  <a:gd name="T18" fmla="*/ 1286 w 2683"/>
                  <a:gd name="T19" fmla="*/ 513 h 2604"/>
                  <a:gd name="T20" fmla="*/ 1316 w 2683"/>
                  <a:gd name="T21" fmla="*/ 408 h 2604"/>
                  <a:gd name="T22" fmla="*/ 1320 w 2683"/>
                  <a:gd name="T23" fmla="*/ 268 h 2604"/>
                  <a:gd name="T24" fmla="*/ 1362 w 2683"/>
                  <a:gd name="T25" fmla="*/ 259 h 2604"/>
                  <a:gd name="T26" fmla="*/ 1413 w 2683"/>
                  <a:gd name="T27" fmla="*/ 276 h 2604"/>
                  <a:gd name="T28" fmla="*/ 1420 w 2683"/>
                  <a:gd name="T29" fmla="*/ 430 h 2604"/>
                  <a:gd name="T30" fmla="*/ 1490 w 2683"/>
                  <a:gd name="T31" fmla="*/ 498 h 2604"/>
                  <a:gd name="T32" fmla="*/ 1675 w 2683"/>
                  <a:gd name="T33" fmla="*/ 344 h 2604"/>
                  <a:gd name="T34" fmla="*/ 1717 w 2683"/>
                  <a:gd name="T35" fmla="*/ 352 h 2604"/>
                  <a:gd name="T36" fmla="*/ 1631 w 2683"/>
                  <a:gd name="T37" fmla="*/ 503 h 2604"/>
                  <a:gd name="T38" fmla="*/ 1500 w 2683"/>
                  <a:gd name="T39" fmla="*/ 558 h 2604"/>
                  <a:gd name="T40" fmla="*/ 1447 w 2683"/>
                  <a:gd name="T41" fmla="*/ 572 h 2604"/>
                  <a:gd name="T42" fmla="*/ 1734 w 2683"/>
                  <a:gd name="T43" fmla="*/ 793 h 2604"/>
                  <a:gd name="T44" fmla="*/ 1788 w 2683"/>
                  <a:gd name="T45" fmla="*/ 916 h 2604"/>
                  <a:gd name="T46" fmla="*/ 1958 w 2683"/>
                  <a:gd name="T47" fmla="*/ 1094 h 2604"/>
                  <a:gd name="T48" fmla="*/ 2022 w 2683"/>
                  <a:gd name="T49" fmla="*/ 1377 h 2604"/>
                  <a:gd name="T50" fmla="*/ 2031 w 2683"/>
                  <a:gd name="T51" fmla="*/ 1538 h 2604"/>
                  <a:gd name="T52" fmla="*/ 2031 w 2683"/>
                  <a:gd name="T53" fmla="*/ 1969 h 2604"/>
                  <a:gd name="T54" fmla="*/ 2200 w 2683"/>
                  <a:gd name="T55" fmla="*/ 2587 h 2604"/>
                  <a:gd name="T56" fmla="*/ 2683 w 2683"/>
                  <a:gd name="T57" fmla="*/ 1597 h 2604"/>
                  <a:gd name="T58" fmla="*/ 2559 w 2683"/>
                  <a:gd name="T59" fmla="*/ 1018 h 2604"/>
                  <a:gd name="T60" fmla="*/ 2439 w 2683"/>
                  <a:gd name="T61" fmla="*/ 816 h 2604"/>
                  <a:gd name="T62" fmla="*/ 2329 w 2683"/>
                  <a:gd name="T63" fmla="*/ 680 h 2604"/>
                  <a:gd name="T64" fmla="*/ 2291 w 2683"/>
                  <a:gd name="T65" fmla="*/ 634 h 2604"/>
                  <a:gd name="T66" fmla="*/ 1909 w 2683"/>
                  <a:gd name="T67" fmla="*/ 363 h 2604"/>
                  <a:gd name="T68" fmla="*/ 51 w 2683"/>
                  <a:gd name="T69" fmla="*/ 1318 h 2604"/>
                  <a:gd name="T70" fmla="*/ 34 w 2683"/>
                  <a:gd name="T71" fmla="*/ 1429 h 2604"/>
                  <a:gd name="T72" fmla="*/ 273 w 2683"/>
                  <a:gd name="T73" fmla="*/ 2339 h 2604"/>
                  <a:gd name="T74" fmla="*/ 359 w 2683"/>
                  <a:gd name="T75" fmla="*/ 2447 h 2604"/>
                  <a:gd name="T76" fmla="*/ 532 w 2683"/>
                  <a:gd name="T77" fmla="*/ 2604 h 2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83" h="2604">
                    <a:moveTo>
                      <a:pt x="532" y="2604"/>
                    </a:moveTo>
                    <a:cubicBezTo>
                      <a:pt x="596" y="2558"/>
                      <a:pt x="692" y="2200"/>
                      <a:pt x="693" y="2071"/>
                    </a:cubicBezTo>
                    <a:cubicBezTo>
                      <a:pt x="696" y="1808"/>
                      <a:pt x="665" y="1336"/>
                      <a:pt x="775" y="1111"/>
                    </a:cubicBezTo>
                    <a:cubicBezTo>
                      <a:pt x="824" y="1010"/>
                      <a:pt x="891" y="987"/>
                      <a:pt x="945" y="935"/>
                    </a:cubicBezTo>
                    <a:cubicBezTo>
                      <a:pt x="1017" y="866"/>
                      <a:pt x="924" y="808"/>
                      <a:pt x="1062" y="704"/>
                    </a:cubicBezTo>
                    <a:cubicBezTo>
                      <a:pt x="1131" y="652"/>
                      <a:pt x="1203" y="606"/>
                      <a:pt x="1320" y="606"/>
                    </a:cubicBezTo>
                    <a:lnTo>
                      <a:pt x="1320" y="589"/>
                    </a:lnTo>
                    <a:cubicBezTo>
                      <a:pt x="1241" y="571"/>
                      <a:pt x="1192" y="564"/>
                      <a:pt x="1131" y="523"/>
                    </a:cubicBezTo>
                    <a:cubicBezTo>
                      <a:pt x="1049" y="468"/>
                      <a:pt x="1015" y="428"/>
                      <a:pt x="1015" y="344"/>
                    </a:cubicBezTo>
                    <a:cubicBezTo>
                      <a:pt x="1144" y="344"/>
                      <a:pt x="1115" y="513"/>
                      <a:pt x="1286" y="513"/>
                    </a:cubicBezTo>
                    <a:cubicBezTo>
                      <a:pt x="1324" y="513"/>
                      <a:pt x="1310" y="452"/>
                      <a:pt x="1316" y="408"/>
                    </a:cubicBezTo>
                    <a:cubicBezTo>
                      <a:pt x="1323" y="363"/>
                      <a:pt x="1320" y="314"/>
                      <a:pt x="1320" y="268"/>
                    </a:cubicBezTo>
                    <a:cubicBezTo>
                      <a:pt x="1353" y="265"/>
                      <a:pt x="1340" y="259"/>
                      <a:pt x="1362" y="259"/>
                    </a:cubicBezTo>
                    <a:cubicBezTo>
                      <a:pt x="1378" y="259"/>
                      <a:pt x="1389" y="271"/>
                      <a:pt x="1413" y="276"/>
                    </a:cubicBezTo>
                    <a:cubicBezTo>
                      <a:pt x="1413" y="336"/>
                      <a:pt x="1415" y="382"/>
                      <a:pt x="1420" y="430"/>
                    </a:cubicBezTo>
                    <a:cubicBezTo>
                      <a:pt x="1428" y="513"/>
                      <a:pt x="1410" y="526"/>
                      <a:pt x="1490" y="498"/>
                    </a:cubicBezTo>
                    <a:cubicBezTo>
                      <a:pt x="1608" y="456"/>
                      <a:pt x="1641" y="344"/>
                      <a:pt x="1675" y="344"/>
                    </a:cubicBezTo>
                    <a:cubicBezTo>
                      <a:pt x="1698" y="344"/>
                      <a:pt x="1699" y="348"/>
                      <a:pt x="1717" y="352"/>
                    </a:cubicBezTo>
                    <a:cubicBezTo>
                      <a:pt x="1733" y="417"/>
                      <a:pt x="1694" y="444"/>
                      <a:pt x="1631" y="503"/>
                    </a:cubicBezTo>
                    <a:cubicBezTo>
                      <a:pt x="1568" y="562"/>
                      <a:pt x="1544" y="551"/>
                      <a:pt x="1500" y="558"/>
                    </a:cubicBezTo>
                    <a:cubicBezTo>
                      <a:pt x="1483" y="560"/>
                      <a:pt x="1467" y="568"/>
                      <a:pt x="1447" y="572"/>
                    </a:cubicBezTo>
                    <a:cubicBezTo>
                      <a:pt x="1482" y="621"/>
                      <a:pt x="1689" y="653"/>
                      <a:pt x="1734" y="793"/>
                    </a:cubicBezTo>
                    <a:cubicBezTo>
                      <a:pt x="1750" y="846"/>
                      <a:pt x="1747" y="883"/>
                      <a:pt x="1788" y="916"/>
                    </a:cubicBezTo>
                    <a:cubicBezTo>
                      <a:pt x="1855" y="969"/>
                      <a:pt x="1897" y="974"/>
                      <a:pt x="1958" y="1094"/>
                    </a:cubicBezTo>
                    <a:cubicBezTo>
                      <a:pt x="1999" y="1177"/>
                      <a:pt x="2023" y="1255"/>
                      <a:pt x="2022" y="1377"/>
                    </a:cubicBezTo>
                    <a:cubicBezTo>
                      <a:pt x="2022" y="1434"/>
                      <a:pt x="2031" y="1471"/>
                      <a:pt x="2031" y="1538"/>
                    </a:cubicBezTo>
                    <a:lnTo>
                      <a:pt x="2031" y="1969"/>
                    </a:lnTo>
                    <a:cubicBezTo>
                      <a:pt x="2040" y="2142"/>
                      <a:pt x="2064" y="2496"/>
                      <a:pt x="2200" y="2587"/>
                    </a:cubicBezTo>
                    <a:cubicBezTo>
                      <a:pt x="2428" y="2435"/>
                      <a:pt x="2683" y="1983"/>
                      <a:pt x="2683" y="1597"/>
                    </a:cubicBezTo>
                    <a:cubicBezTo>
                      <a:pt x="2683" y="1366"/>
                      <a:pt x="2642" y="1192"/>
                      <a:pt x="2559" y="1018"/>
                    </a:cubicBezTo>
                    <a:cubicBezTo>
                      <a:pt x="2523" y="943"/>
                      <a:pt x="2483" y="882"/>
                      <a:pt x="2439" y="816"/>
                    </a:cubicBezTo>
                    <a:lnTo>
                      <a:pt x="2329" y="680"/>
                    </a:lnTo>
                    <a:cubicBezTo>
                      <a:pt x="2311" y="661"/>
                      <a:pt x="2309" y="653"/>
                      <a:pt x="2291" y="634"/>
                    </a:cubicBezTo>
                    <a:cubicBezTo>
                      <a:pt x="2202" y="536"/>
                      <a:pt x="2028" y="419"/>
                      <a:pt x="1909" y="363"/>
                    </a:cubicBezTo>
                    <a:cubicBezTo>
                      <a:pt x="1129" y="0"/>
                      <a:pt x="199" y="480"/>
                      <a:pt x="51" y="1318"/>
                    </a:cubicBezTo>
                    <a:cubicBezTo>
                      <a:pt x="44" y="1353"/>
                      <a:pt x="37" y="1398"/>
                      <a:pt x="34" y="1429"/>
                    </a:cubicBezTo>
                    <a:cubicBezTo>
                      <a:pt x="0" y="1758"/>
                      <a:pt x="90" y="2062"/>
                      <a:pt x="273" y="2339"/>
                    </a:cubicBezTo>
                    <a:cubicBezTo>
                      <a:pt x="309" y="2393"/>
                      <a:pt x="328" y="2407"/>
                      <a:pt x="359" y="2447"/>
                    </a:cubicBezTo>
                    <a:cubicBezTo>
                      <a:pt x="401" y="2501"/>
                      <a:pt x="474" y="2574"/>
                      <a:pt x="532" y="26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4" name="Freeform 13"/>
              <p:cNvSpPr>
                <a:spLocks noEditPoints="1"/>
              </p:cNvSpPr>
              <p:nvPr/>
            </p:nvSpPr>
            <p:spPr bwMode="auto">
              <a:xfrm>
                <a:off x="4208463" y="1784351"/>
                <a:ext cx="668338" cy="698500"/>
              </a:xfrm>
              <a:custGeom>
                <a:avLst/>
                <a:gdLst>
                  <a:gd name="T0" fmla="*/ 1575 w 2879"/>
                  <a:gd name="T1" fmla="*/ 2823 h 2992"/>
                  <a:gd name="T2" fmla="*/ 1761 w 2879"/>
                  <a:gd name="T3" fmla="*/ 2882 h 2992"/>
                  <a:gd name="T4" fmla="*/ 1321 w 2879"/>
                  <a:gd name="T5" fmla="*/ 2857 h 2992"/>
                  <a:gd name="T6" fmla="*/ 1355 w 2879"/>
                  <a:gd name="T7" fmla="*/ 2848 h 2992"/>
                  <a:gd name="T8" fmla="*/ 1524 w 2879"/>
                  <a:gd name="T9" fmla="*/ 2798 h 2992"/>
                  <a:gd name="T10" fmla="*/ 1363 w 2879"/>
                  <a:gd name="T11" fmla="*/ 2798 h 2992"/>
                  <a:gd name="T12" fmla="*/ 1316 w 2879"/>
                  <a:gd name="T13" fmla="*/ 2911 h 2992"/>
                  <a:gd name="T14" fmla="*/ 1160 w 2879"/>
                  <a:gd name="T15" fmla="*/ 2772 h 2992"/>
                  <a:gd name="T16" fmla="*/ 1084 w 2879"/>
                  <a:gd name="T17" fmla="*/ 2874 h 2992"/>
                  <a:gd name="T18" fmla="*/ 1143 w 2879"/>
                  <a:gd name="T19" fmla="*/ 2755 h 2992"/>
                  <a:gd name="T20" fmla="*/ 1084 w 2879"/>
                  <a:gd name="T21" fmla="*/ 2874 h 2992"/>
                  <a:gd name="T22" fmla="*/ 1599 w 2879"/>
                  <a:gd name="T23" fmla="*/ 2806 h 2992"/>
                  <a:gd name="T24" fmla="*/ 1837 w 2879"/>
                  <a:gd name="T25" fmla="*/ 2730 h 2992"/>
                  <a:gd name="T26" fmla="*/ 1803 w 2879"/>
                  <a:gd name="T27" fmla="*/ 2815 h 2992"/>
                  <a:gd name="T28" fmla="*/ 1710 w 2879"/>
                  <a:gd name="T29" fmla="*/ 2815 h 2992"/>
                  <a:gd name="T30" fmla="*/ 1427 w 2879"/>
                  <a:gd name="T31" fmla="*/ 2339 h 2992"/>
                  <a:gd name="T32" fmla="*/ 1311 w 2879"/>
                  <a:gd name="T33" fmla="*/ 1892 h 2992"/>
                  <a:gd name="T34" fmla="*/ 1346 w 2879"/>
                  <a:gd name="T35" fmla="*/ 1665 h 2992"/>
                  <a:gd name="T36" fmla="*/ 1457 w 2879"/>
                  <a:gd name="T37" fmla="*/ 1886 h 2992"/>
                  <a:gd name="T38" fmla="*/ 1511 w 2879"/>
                  <a:gd name="T39" fmla="*/ 2100 h 2992"/>
                  <a:gd name="T40" fmla="*/ 1627 w 2879"/>
                  <a:gd name="T41" fmla="*/ 2196 h 2992"/>
                  <a:gd name="T42" fmla="*/ 1479 w 2879"/>
                  <a:gd name="T43" fmla="*/ 2701 h 2992"/>
                  <a:gd name="T44" fmla="*/ 1353 w 2879"/>
                  <a:gd name="T45" fmla="*/ 2165 h 2992"/>
                  <a:gd name="T46" fmla="*/ 965 w 2879"/>
                  <a:gd name="T47" fmla="*/ 2696 h 2992"/>
                  <a:gd name="T48" fmla="*/ 329 w 2879"/>
                  <a:gd name="T49" fmla="*/ 2283 h 2992"/>
                  <a:gd name="T50" fmla="*/ 442 w 2879"/>
                  <a:gd name="T51" fmla="*/ 514 h 2992"/>
                  <a:gd name="T52" fmla="*/ 2390 w 2879"/>
                  <a:gd name="T53" fmla="*/ 467 h 2992"/>
                  <a:gd name="T54" fmla="*/ 2537 w 2879"/>
                  <a:gd name="T55" fmla="*/ 2304 h 2992"/>
                  <a:gd name="T56" fmla="*/ 1914 w 2879"/>
                  <a:gd name="T57" fmla="*/ 2696 h 2992"/>
                  <a:gd name="T58" fmla="*/ 2068 w 2879"/>
                  <a:gd name="T59" fmla="*/ 2270 h 2992"/>
                  <a:gd name="T60" fmla="*/ 1812 w 2879"/>
                  <a:gd name="T61" fmla="*/ 1308 h 2992"/>
                  <a:gd name="T62" fmla="*/ 1679 w 2879"/>
                  <a:gd name="T63" fmla="*/ 1601 h 2992"/>
                  <a:gd name="T64" fmla="*/ 1770 w 2879"/>
                  <a:gd name="T65" fmla="*/ 2095 h 2992"/>
                  <a:gd name="T66" fmla="*/ 1685 w 2879"/>
                  <a:gd name="T67" fmla="*/ 2493 h 2992"/>
                  <a:gd name="T68" fmla="*/ 1383 w 2879"/>
                  <a:gd name="T69" fmla="*/ 1607 h 2992"/>
                  <a:gd name="T70" fmla="*/ 1228 w 2879"/>
                  <a:gd name="T71" fmla="*/ 2442 h 2992"/>
                  <a:gd name="T72" fmla="*/ 1135 w 2879"/>
                  <a:gd name="T73" fmla="*/ 1849 h 2992"/>
                  <a:gd name="T74" fmla="*/ 958 w 2879"/>
                  <a:gd name="T75" fmla="*/ 1385 h 2992"/>
                  <a:gd name="T76" fmla="*/ 677 w 2879"/>
                  <a:gd name="T77" fmla="*/ 2535 h 2992"/>
                  <a:gd name="T78" fmla="*/ 914 w 2879"/>
                  <a:gd name="T79" fmla="*/ 2806 h 2992"/>
                  <a:gd name="T80" fmla="*/ 1934 w 2879"/>
                  <a:gd name="T81" fmla="*/ 2911 h 2992"/>
                  <a:gd name="T82" fmla="*/ 2320 w 2879"/>
                  <a:gd name="T83" fmla="*/ 2603 h 2992"/>
                  <a:gd name="T84" fmla="*/ 2523 w 2879"/>
                  <a:gd name="T85" fmla="*/ 520 h 2992"/>
                  <a:gd name="T86" fmla="*/ 1516 w 2879"/>
                  <a:gd name="T87" fmla="*/ 29 h 2992"/>
                  <a:gd name="T88" fmla="*/ 408 w 2879"/>
                  <a:gd name="T89" fmla="*/ 463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9" h="2992">
                    <a:moveTo>
                      <a:pt x="1549" y="2908"/>
                    </a:moveTo>
                    <a:lnTo>
                      <a:pt x="1549" y="2823"/>
                    </a:lnTo>
                    <a:lnTo>
                      <a:pt x="1575" y="2823"/>
                    </a:lnTo>
                    <a:cubicBezTo>
                      <a:pt x="1577" y="2850"/>
                      <a:pt x="1583" y="2853"/>
                      <a:pt x="1583" y="2882"/>
                    </a:cubicBezTo>
                    <a:cubicBezTo>
                      <a:pt x="1583" y="2908"/>
                      <a:pt x="1573" y="2905"/>
                      <a:pt x="1549" y="2908"/>
                    </a:cubicBezTo>
                    <a:close/>
                    <a:moveTo>
                      <a:pt x="1761" y="2882"/>
                    </a:moveTo>
                    <a:cubicBezTo>
                      <a:pt x="1750" y="2860"/>
                      <a:pt x="1753" y="2873"/>
                      <a:pt x="1753" y="2840"/>
                    </a:cubicBezTo>
                    <a:cubicBezTo>
                      <a:pt x="1813" y="2845"/>
                      <a:pt x="1781" y="2880"/>
                      <a:pt x="1761" y="2882"/>
                    </a:cubicBezTo>
                    <a:close/>
                    <a:moveTo>
                      <a:pt x="1321" y="2857"/>
                    </a:moveTo>
                    <a:lnTo>
                      <a:pt x="1321" y="2806"/>
                    </a:lnTo>
                    <a:lnTo>
                      <a:pt x="1346" y="2806"/>
                    </a:lnTo>
                    <a:cubicBezTo>
                      <a:pt x="1348" y="2829"/>
                      <a:pt x="1350" y="2829"/>
                      <a:pt x="1355" y="2848"/>
                    </a:cubicBezTo>
                    <a:cubicBezTo>
                      <a:pt x="1341" y="2850"/>
                      <a:pt x="1328" y="2848"/>
                      <a:pt x="1321" y="2857"/>
                    </a:cubicBezTo>
                    <a:close/>
                    <a:moveTo>
                      <a:pt x="1363" y="2798"/>
                    </a:moveTo>
                    <a:lnTo>
                      <a:pt x="1524" y="2798"/>
                    </a:lnTo>
                    <a:cubicBezTo>
                      <a:pt x="1504" y="2840"/>
                      <a:pt x="1521" y="2884"/>
                      <a:pt x="1524" y="2925"/>
                    </a:cubicBezTo>
                    <a:lnTo>
                      <a:pt x="1338" y="2925"/>
                    </a:lnTo>
                    <a:cubicBezTo>
                      <a:pt x="1376" y="2868"/>
                      <a:pt x="1399" y="2865"/>
                      <a:pt x="1363" y="2798"/>
                    </a:cubicBezTo>
                    <a:close/>
                    <a:moveTo>
                      <a:pt x="1287" y="2874"/>
                    </a:moveTo>
                    <a:cubicBezTo>
                      <a:pt x="1307" y="2879"/>
                      <a:pt x="1312" y="2882"/>
                      <a:pt x="1338" y="2882"/>
                    </a:cubicBezTo>
                    <a:cubicBezTo>
                      <a:pt x="1331" y="2906"/>
                      <a:pt x="1340" y="2897"/>
                      <a:pt x="1316" y="2911"/>
                    </a:cubicBezTo>
                    <a:cubicBezTo>
                      <a:pt x="1275" y="2934"/>
                      <a:pt x="1165" y="2927"/>
                      <a:pt x="1143" y="2882"/>
                    </a:cubicBezTo>
                    <a:cubicBezTo>
                      <a:pt x="1135" y="2866"/>
                      <a:pt x="1139" y="2855"/>
                      <a:pt x="1145" y="2835"/>
                    </a:cubicBezTo>
                    <a:cubicBezTo>
                      <a:pt x="1153" y="2811"/>
                      <a:pt x="1158" y="2797"/>
                      <a:pt x="1160" y="2772"/>
                    </a:cubicBezTo>
                    <a:lnTo>
                      <a:pt x="1312" y="2783"/>
                    </a:lnTo>
                    <a:cubicBezTo>
                      <a:pt x="1289" y="2816"/>
                      <a:pt x="1287" y="2814"/>
                      <a:pt x="1287" y="2874"/>
                    </a:cubicBezTo>
                    <a:close/>
                    <a:moveTo>
                      <a:pt x="1084" y="2874"/>
                    </a:moveTo>
                    <a:cubicBezTo>
                      <a:pt x="1021" y="2874"/>
                      <a:pt x="1025" y="2869"/>
                      <a:pt x="974" y="2857"/>
                    </a:cubicBezTo>
                    <a:lnTo>
                      <a:pt x="1036" y="2731"/>
                    </a:lnTo>
                    <a:cubicBezTo>
                      <a:pt x="1070" y="2739"/>
                      <a:pt x="1099" y="2754"/>
                      <a:pt x="1143" y="2755"/>
                    </a:cubicBezTo>
                    <a:cubicBezTo>
                      <a:pt x="1125" y="2800"/>
                      <a:pt x="1149" y="2744"/>
                      <a:pt x="1122" y="2776"/>
                    </a:cubicBezTo>
                    <a:cubicBezTo>
                      <a:pt x="1104" y="2798"/>
                      <a:pt x="1114" y="2769"/>
                      <a:pt x="1116" y="2807"/>
                    </a:cubicBezTo>
                    <a:cubicBezTo>
                      <a:pt x="1118" y="2844"/>
                      <a:pt x="1120" y="2874"/>
                      <a:pt x="1084" y="2874"/>
                    </a:cubicBezTo>
                    <a:close/>
                    <a:moveTo>
                      <a:pt x="1736" y="2899"/>
                    </a:moveTo>
                    <a:cubicBezTo>
                      <a:pt x="1699" y="2908"/>
                      <a:pt x="1632" y="2924"/>
                      <a:pt x="1592" y="2925"/>
                    </a:cubicBezTo>
                    <a:cubicBezTo>
                      <a:pt x="1607" y="2859"/>
                      <a:pt x="1616" y="2924"/>
                      <a:pt x="1599" y="2806"/>
                    </a:cubicBezTo>
                    <a:cubicBezTo>
                      <a:pt x="1592" y="2802"/>
                      <a:pt x="1584" y="2800"/>
                      <a:pt x="1581" y="2800"/>
                    </a:cubicBezTo>
                    <a:lnTo>
                      <a:pt x="1558" y="2789"/>
                    </a:lnTo>
                    <a:cubicBezTo>
                      <a:pt x="1664" y="2765"/>
                      <a:pt x="1744" y="2775"/>
                      <a:pt x="1837" y="2730"/>
                    </a:cubicBezTo>
                    <a:lnTo>
                      <a:pt x="1888" y="2857"/>
                    </a:lnTo>
                    <a:cubicBezTo>
                      <a:pt x="1864" y="2869"/>
                      <a:pt x="1833" y="2876"/>
                      <a:pt x="1803" y="2882"/>
                    </a:cubicBezTo>
                    <a:lnTo>
                      <a:pt x="1803" y="2815"/>
                    </a:lnTo>
                    <a:cubicBezTo>
                      <a:pt x="1759" y="2811"/>
                      <a:pt x="1788" y="2804"/>
                      <a:pt x="1744" y="2815"/>
                    </a:cubicBezTo>
                    <a:cubicBezTo>
                      <a:pt x="1756" y="2797"/>
                      <a:pt x="1767" y="2781"/>
                      <a:pt x="1778" y="2764"/>
                    </a:cubicBezTo>
                    <a:cubicBezTo>
                      <a:pt x="1738" y="2773"/>
                      <a:pt x="1722" y="2778"/>
                      <a:pt x="1710" y="2815"/>
                    </a:cubicBezTo>
                    <a:cubicBezTo>
                      <a:pt x="1701" y="2846"/>
                      <a:pt x="1719" y="2868"/>
                      <a:pt x="1736" y="2899"/>
                    </a:cubicBezTo>
                    <a:close/>
                    <a:moveTo>
                      <a:pt x="1353" y="2165"/>
                    </a:moveTo>
                    <a:cubicBezTo>
                      <a:pt x="1390" y="2221"/>
                      <a:pt x="1360" y="2325"/>
                      <a:pt x="1427" y="2339"/>
                    </a:cubicBezTo>
                    <a:cubicBezTo>
                      <a:pt x="1434" y="2077"/>
                      <a:pt x="1373" y="2191"/>
                      <a:pt x="1342" y="2121"/>
                    </a:cubicBezTo>
                    <a:cubicBezTo>
                      <a:pt x="1327" y="2045"/>
                      <a:pt x="1349" y="2044"/>
                      <a:pt x="1358" y="1989"/>
                    </a:cubicBezTo>
                    <a:cubicBezTo>
                      <a:pt x="1365" y="1942"/>
                      <a:pt x="1321" y="1950"/>
                      <a:pt x="1311" y="1892"/>
                    </a:cubicBezTo>
                    <a:cubicBezTo>
                      <a:pt x="1357" y="1820"/>
                      <a:pt x="1435" y="1869"/>
                      <a:pt x="1428" y="1793"/>
                    </a:cubicBezTo>
                    <a:cubicBezTo>
                      <a:pt x="1395" y="1772"/>
                      <a:pt x="1337" y="1792"/>
                      <a:pt x="1316" y="1759"/>
                    </a:cubicBezTo>
                    <a:cubicBezTo>
                      <a:pt x="1296" y="1727"/>
                      <a:pt x="1329" y="1682"/>
                      <a:pt x="1346" y="1665"/>
                    </a:cubicBezTo>
                    <a:cubicBezTo>
                      <a:pt x="1395" y="1679"/>
                      <a:pt x="1376" y="1680"/>
                      <a:pt x="1400" y="1719"/>
                    </a:cubicBezTo>
                    <a:cubicBezTo>
                      <a:pt x="1515" y="1731"/>
                      <a:pt x="1523" y="1715"/>
                      <a:pt x="1625" y="1757"/>
                    </a:cubicBezTo>
                    <a:cubicBezTo>
                      <a:pt x="1634" y="1916"/>
                      <a:pt x="1547" y="1882"/>
                      <a:pt x="1457" y="1886"/>
                    </a:cubicBezTo>
                    <a:cubicBezTo>
                      <a:pt x="1427" y="1888"/>
                      <a:pt x="1405" y="1892"/>
                      <a:pt x="1385" y="1909"/>
                    </a:cubicBezTo>
                    <a:cubicBezTo>
                      <a:pt x="1409" y="1929"/>
                      <a:pt x="1409" y="1927"/>
                      <a:pt x="1448" y="1935"/>
                    </a:cubicBezTo>
                    <a:cubicBezTo>
                      <a:pt x="1533" y="1952"/>
                      <a:pt x="1492" y="2005"/>
                      <a:pt x="1511" y="2100"/>
                    </a:cubicBezTo>
                    <a:cubicBezTo>
                      <a:pt x="1550" y="2041"/>
                      <a:pt x="1523" y="1991"/>
                      <a:pt x="1577" y="1967"/>
                    </a:cubicBezTo>
                    <a:cubicBezTo>
                      <a:pt x="1610" y="2042"/>
                      <a:pt x="1601" y="2076"/>
                      <a:pt x="1577" y="2149"/>
                    </a:cubicBezTo>
                    <a:cubicBezTo>
                      <a:pt x="1617" y="2174"/>
                      <a:pt x="1618" y="2137"/>
                      <a:pt x="1627" y="2196"/>
                    </a:cubicBezTo>
                    <a:cubicBezTo>
                      <a:pt x="1638" y="2274"/>
                      <a:pt x="1612" y="2358"/>
                      <a:pt x="1557" y="2407"/>
                    </a:cubicBezTo>
                    <a:cubicBezTo>
                      <a:pt x="1497" y="2459"/>
                      <a:pt x="1503" y="2425"/>
                      <a:pt x="1502" y="2535"/>
                    </a:cubicBezTo>
                    <a:cubicBezTo>
                      <a:pt x="1502" y="2594"/>
                      <a:pt x="1503" y="2655"/>
                      <a:pt x="1479" y="2701"/>
                    </a:cubicBezTo>
                    <a:cubicBezTo>
                      <a:pt x="1383" y="2681"/>
                      <a:pt x="1423" y="2605"/>
                      <a:pt x="1425" y="2434"/>
                    </a:cubicBezTo>
                    <a:cubicBezTo>
                      <a:pt x="1366" y="2389"/>
                      <a:pt x="1294" y="2369"/>
                      <a:pt x="1302" y="2221"/>
                    </a:cubicBezTo>
                    <a:cubicBezTo>
                      <a:pt x="1305" y="2178"/>
                      <a:pt x="1313" y="2169"/>
                      <a:pt x="1353" y="2165"/>
                    </a:cubicBezTo>
                    <a:close/>
                    <a:moveTo>
                      <a:pt x="677" y="2535"/>
                    </a:moveTo>
                    <a:cubicBezTo>
                      <a:pt x="685" y="2563"/>
                      <a:pt x="678" y="2547"/>
                      <a:pt x="699" y="2565"/>
                    </a:cubicBezTo>
                    <a:cubicBezTo>
                      <a:pt x="752" y="2611"/>
                      <a:pt x="903" y="2695"/>
                      <a:pt x="965" y="2696"/>
                    </a:cubicBezTo>
                    <a:cubicBezTo>
                      <a:pt x="959" y="2722"/>
                      <a:pt x="954" y="2721"/>
                      <a:pt x="948" y="2747"/>
                    </a:cubicBezTo>
                    <a:cubicBezTo>
                      <a:pt x="896" y="2746"/>
                      <a:pt x="791" y="2693"/>
                      <a:pt x="755" y="2669"/>
                    </a:cubicBezTo>
                    <a:cubicBezTo>
                      <a:pt x="589" y="2561"/>
                      <a:pt x="451" y="2449"/>
                      <a:pt x="329" y="2283"/>
                    </a:cubicBezTo>
                    <a:cubicBezTo>
                      <a:pt x="91" y="1958"/>
                      <a:pt x="5" y="1570"/>
                      <a:pt x="97" y="1150"/>
                    </a:cubicBezTo>
                    <a:cubicBezTo>
                      <a:pt x="143" y="940"/>
                      <a:pt x="268" y="687"/>
                      <a:pt x="421" y="535"/>
                    </a:cubicBezTo>
                    <a:cubicBezTo>
                      <a:pt x="430" y="526"/>
                      <a:pt x="434" y="523"/>
                      <a:pt x="442" y="514"/>
                    </a:cubicBezTo>
                    <a:cubicBezTo>
                      <a:pt x="504" y="446"/>
                      <a:pt x="576" y="385"/>
                      <a:pt x="652" y="334"/>
                    </a:cubicBezTo>
                    <a:cubicBezTo>
                      <a:pt x="1121" y="23"/>
                      <a:pt x="1735" y="0"/>
                      <a:pt x="2203" y="315"/>
                    </a:cubicBezTo>
                    <a:lnTo>
                      <a:pt x="2390" y="467"/>
                    </a:lnTo>
                    <a:cubicBezTo>
                      <a:pt x="2613" y="693"/>
                      <a:pt x="2811" y="1034"/>
                      <a:pt x="2811" y="1375"/>
                    </a:cubicBezTo>
                    <a:lnTo>
                      <a:pt x="2811" y="1528"/>
                    </a:lnTo>
                    <a:cubicBezTo>
                      <a:pt x="2811" y="1813"/>
                      <a:pt x="2667" y="2145"/>
                      <a:pt x="2537" y="2304"/>
                    </a:cubicBezTo>
                    <a:cubicBezTo>
                      <a:pt x="2493" y="2358"/>
                      <a:pt x="2460" y="2391"/>
                      <a:pt x="2411" y="2440"/>
                    </a:cubicBezTo>
                    <a:cubicBezTo>
                      <a:pt x="2306" y="2545"/>
                      <a:pt x="2055" y="2744"/>
                      <a:pt x="1922" y="2747"/>
                    </a:cubicBezTo>
                    <a:cubicBezTo>
                      <a:pt x="1917" y="2727"/>
                      <a:pt x="1914" y="2722"/>
                      <a:pt x="1914" y="2696"/>
                    </a:cubicBezTo>
                    <a:cubicBezTo>
                      <a:pt x="1995" y="2694"/>
                      <a:pt x="2114" y="2602"/>
                      <a:pt x="2176" y="2569"/>
                    </a:cubicBezTo>
                    <a:cubicBezTo>
                      <a:pt x="2169" y="2539"/>
                      <a:pt x="2155" y="2526"/>
                      <a:pt x="2142" y="2501"/>
                    </a:cubicBezTo>
                    <a:cubicBezTo>
                      <a:pt x="2102" y="2424"/>
                      <a:pt x="2080" y="2361"/>
                      <a:pt x="2068" y="2270"/>
                    </a:cubicBezTo>
                    <a:cubicBezTo>
                      <a:pt x="2051" y="2134"/>
                      <a:pt x="2024" y="1600"/>
                      <a:pt x="2024" y="1502"/>
                    </a:cubicBezTo>
                    <a:cubicBezTo>
                      <a:pt x="2024" y="1424"/>
                      <a:pt x="1992" y="1413"/>
                      <a:pt x="1945" y="1378"/>
                    </a:cubicBezTo>
                    <a:cubicBezTo>
                      <a:pt x="1914" y="1354"/>
                      <a:pt x="1853" y="1317"/>
                      <a:pt x="1812" y="1308"/>
                    </a:cubicBezTo>
                    <a:cubicBezTo>
                      <a:pt x="1769" y="1389"/>
                      <a:pt x="1656" y="1489"/>
                      <a:pt x="1575" y="1511"/>
                    </a:cubicBezTo>
                    <a:cubicBezTo>
                      <a:pt x="1583" y="1540"/>
                      <a:pt x="1596" y="1544"/>
                      <a:pt x="1621" y="1558"/>
                    </a:cubicBezTo>
                    <a:cubicBezTo>
                      <a:pt x="1654" y="1577"/>
                      <a:pt x="1652" y="1575"/>
                      <a:pt x="1679" y="1601"/>
                    </a:cubicBezTo>
                    <a:cubicBezTo>
                      <a:pt x="1722" y="1645"/>
                      <a:pt x="1728" y="1668"/>
                      <a:pt x="1742" y="1733"/>
                    </a:cubicBezTo>
                    <a:cubicBezTo>
                      <a:pt x="1753" y="1781"/>
                      <a:pt x="1762" y="1854"/>
                      <a:pt x="1761" y="1908"/>
                    </a:cubicBezTo>
                    <a:cubicBezTo>
                      <a:pt x="1761" y="1979"/>
                      <a:pt x="1770" y="2024"/>
                      <a:pt x="1770" y="2095"/>
                    </a:cubicBezTo>
                    <a:cubicBezTo>
                      <a:pt x="1770" y="2175"/>
                      <a:pt x="1761" y="2221"/>
                      <a:pt x="1761" y="2298"/>
                    </a:cubicBezTo>
                    <a:cubicBezTo>
                      <a:pt x="1762" y="2375"/>
                      <a:pt x="1746" y="2429"/>
                      <a:pt x="1744" y="2493"/>
                    </a:cubicBezTo>
                    <a:lnTo>
                      <a:pt x="1685" y="2493"/>
                    </a:lnTo>
                    <a:cubicBezTo>
                      <a:pt x="1681" y="2447"/>
                      <a:pt x="1668" y="2400"/>
                      <a:pt x="1668" y="2349"/>
                    </a:cubicBezTo>
                    <a:cubicBezTo>
                      <a:pt x="1668" y="2091"/>
                      <a:pt x="1708" y="1881"/>
                      <a:pt x="1609" y="1688"/>
                    </a:cubicBezTo>
                    <a:cubicBezTo>
                      <a:pt x="1566" y="1604"/>
                      <a:pt x="1470" y="1541"/>
                      <a:pt x="1383" y="1607"/>
                    </a:cubicBezTo>
                    <a:cubicBezTo>
                      <a:pt x="1200" y="1748"/>
                      <a:pt x="1245" y="1884"/>
                      <a:pt x="1223" y="2031"/>
                    </a:cubicBezTo>
                    <a:cubicBezTo>
                      <a:pt x="1217" y="2072"/>
                      <a:pt x="1218" y="2102"/>
                      <a:pt x="1224" y="2141"/>
                    </a:cubicBezTo>
                    <a:lnTo>
                      <a:pt x="1228" y="2442"/>
                    </a:lnTo>
                    <a:cubicBezTo>
                      <a:pt x="1228" y="2487"/>
                      <a:pt x="1205" y="2500"/>
                      <a:pt x="1160" y="2501"/>
                    </a:cubicBezTo>
                    <a:cubicBezTo>
                      <a:pt x="1159" y="2465"/>
                      <a:pt x="1152" y="2467"/>
                      <a:pt x="1151" y="2425"/>
                    </a:cubicBezTo>
                    <a:lnTo>
                      <a:pt x="1135" y="1849"/>
                    </a:lnTo>
                    <a:cubicBezTo>
                      <a:pt x="1135" y="1673"/>
                      <a:pt x="1215" y="1607"/>
                      <a:pt x="1321" y="1536"/>
                    </a:cubicBezTo>
                    <a:cubicBezTo>
                      <a:pt x="1259" y="1444"/>
                      <a:pt x="1243" y="1545"/>
                      <a:pt x="1084" y="1308"/>
                    </a:cubicBezTo>
                    <a:cubicBezTo>
                      <a:pt x="1032" y="1335"/>
                      <a:pt x="1004" y="1350"/>
                      <a:pt x="958" y="1385"/>
                    </a:cubicBezTo>
                    <a:cubicBezTo>
                      <a:pt x="891" y="1434"/>
                      <a:pt x="881" y="1445"/>
                      <a:pt x="880" y="1511"/>
                    </a:cubicBezTo>
                    <a:cubicBezTo>
                      <a:pt x="878" y="1674"/>
                      <a:pt x="851" y="2123"/>
                      <a:pt x="824" y="2266"/>
                    </a:cubicBezTo>
                    <a:cubicBezTo>
                      <a:pt x="805" y="2361"/>
                      <a:pt x="772" y="2527"/>
                      <a:pt x="677" y="2535"/>
                    </a:cubicBezTo>
                    <a:close/>
                    <a:moveTo>
                      <a:pt x="0" y="1426"/>
                    </a:moveTo>
                    <a:cubicBezTo>
                      <a:pt x="0" y="1915"/>
                      <a:pt x="185" y="2298"/>
                      <a:pt x="549" y="2596"/>
                    </a:cubicBezTo>
                    <a:cubicBezTo>
                      <a:pt x="716" y="2732"/>
                      <a:pt x="761" y="2732"/>
                      <a:pt x="914" y="2806"/>
                    </a:cubicBezTo>
                    <a:cubicBezTo>
                      <a:pt x="902" y="2825"/>
                      <a:pt x="889" y="2842"/>
                      <a:pt x="889" y="2874"/>
                    </a:cubicBezTo>
                    <a:cubicBezTo>
                      <a:pt x="889" y="2941"/>
                      <a:pt x="1344" y="2992"/>
                      <a:pt x="1482" y="2992"/>
                    </a:cubicBezTo>
                    <a:cubicBezTo>
                      <a:pt x="1595" y="2992"/>
                      <a:pt x="1822" y="2950"/>
                      <a:pt x="1934" y="2911"/>
                    </a:cubicBezTo>
                    <a:cubicBezTo>
                      <a:pt x="1961" y="2902"/>
                      <a:pt x="1965" y="2897"/>
                      <a:pt x="1990" y="2891"/>
                    </a:cubicBezTo>
                    <a:cubicBezTo>
                      <a:pt x="1987" y="2857"/>
                      <a:pt x="1972" y="2841"/>
                      <a:pt x="1964" y="2806"/>
                    </a:cubicBezTo>
                    <a:cubicBezTo>
                      <a:pt x="2149" y="2709"/>
                      <a:pt x="2126" y="2751"/>
                      <a:pt x="2320" y="2603"/>
                    </a:cubicBezTo>
                    <a:cubicBezTo>
                      <a:pt x="2642" y="2357"/>
                      <a:pt x="2879" y="1923"/>
                      <a:pt x="2879" y="1477"/>
                    </a:cubicBezTo>
                    <a:cubicBezTo>
                      <a:pt x="2879" y="1164"/>
                      <a:pt x="2759" y="794"/>
                      <a:pt x="2563" y="565"/>
                    </a:cubicBezTo>
                    <a:cubicBezTo>
                      <a:pt x="2547" y="546"/>
                      <a:pt x="2538" y="540"/>
                      <a:pt x="2523" y="520"/>
                    </a:cubicBezTo>
                    <a:cubicBezTo>
                      <a:pt x="2507" y="499"/>
                      <a:pt x="2498" y="491"/>
                      <a:pt x="2479" y="471"/>
                    </a:cubicBezTo>
                    <a:cubicBezTo>
                      <a:pt x="2361" y="355"/>
                      <a:pt x="2228" y="254"/>
                      <a:pt x="2072" y="176"/>
                    </a:cubicBezTo>
                    <a:cubicBezTo>
                      <a:pt x="1922" y="101"/>
                      <a:pt x="1735" y="29"/>
                      <a:pt x="1516" y="29"/>
                    </a:cubicBezTo>
                    <a:cubicBezTo>
                      <a:pt x="1101" y="29"/>
                      <a:pt x="857" y="107"/>
                      <a:pt x="552" y="335"/>
                    </a:cubicBezTo>
                    <a:cubicBezTo>
                      <a:pt x="527" y="353"/>
                      <a:pt x="523" y="359"/>
                      <a:pt x="502" y="378"/>
                    </a:cubicBezTo>
                    <a:lnTo>
                      <a:pt x="408" y="463"/>
                    </a:lnTo>
                    <a:cubicBezTo>
                      <a:pt x="388" y="484"/>
                      <a:pt x="384" y="493"/>
                      <a:pt x="366" y="514"/>
                    </a:cubicBezTo>
                    <a:cubicBezTo>
                      <a:pt x="152" y="755"/>
                      <a:pt x="0" y="1086"/>
                      <a:pt x="0" y="1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5" name="Freeform 14"/>
              <p:cNvSpPr>
                <a:spLocks noEditPoints="1"/>
              </p:cNvSpPr>
              <p:nvPr/>
            </p:nvSpPr>
            <p:spPr bwMode="auto">
              <a:xfrm>
                <a:off x="4065588" y="1646238"/>
                <a:ext cx="969963" cy="958850"/>
              </a:xfrm>
              <a:custGeom>
                <a:avLst/>
                <a:gdLst>
                  <a:gd name="T0" fmla="*/ 2152 w 4182"/>
                  <a:gd name="T1" fmla="*/ 4022 h 4106"/>
                  <a:gd name="T2" fmla="*/ 1282 w 4182"/>
                  <a:gd name="T3" fmla="*/ 3867 h 4106"/>
                  <a:gd name="T4" fmla="*/ 834 w 4182"/>
                  <a:gd name="T5" fmla="*/ 3603 h 4106"/>
                  <a:gd name="T6" fmla="*/ 773 w 4182"/>
                  <a:gd name="T7" fmla="*/ 3546 h 4106"/>
                  <a:gd name="T8" fmla="*/ 646 w 4182"/>
                  <a:gd name="T9" fmla="*/ 3427 h 4106"/>
                  <a:gd name="T10" fmla="*/ 382 w 4182"/>
                  <a:gd name="T11" fmla="*/ 3098 h 4106"/>
                  <a:gd name="T12" fmla="*/ 94 w 4182"/>
                  <a:gd name="T13" fmla="*/ 2184 h 4106"/>
                  <a:gd name="T14" fmla="*/ 280 w 4182"/>
                  <a:gd name="T15" fmla="*/ 1211 h 4106"/>
                  <a:gd name="T16" fmla="*/ 567 w 4182"/>
                  <a:gd name="T17" fmla="*/ 769 h 4106"/>
                  <a:gd name="T18" fmla="*/ 630 w 4182"/>
                  <a:gd name="T19" fmla="*/ 713 h 4106"/>
                  <a:gd name="T20" fmla="*/ 953 w 4182"/>
                  <a:gd name="T21" fmla="*/ 427 h 4106"/>
                  <a:gd name="T22" fmla="*/ 2075 w 4182"/>
                  <a:gd name="T23" fmla="*/ 85 h 4106"/>
                  <a:gd name="T24" fmla="*/ 2939 w 4182"/>
                  <a:gd name="T25" fmla="*/ 288 h 4106"/>
                  <a:gd name="T26" fmla="*/ 3360 w 4182"/>
                  <a:gd name="T27" fmla="*/ 578 h 4106"/>
                  <a:gd name="T28" fmla="*/ 3483 w 4182"/>
                  <a:gd name="T29" fmla="*/ 700 h 4106"/>
                  <a:gd name="T30" fmla="*/ 3647 w 4182"/>
                  <a:gd name="T31" fmla="*/ 893 h 4106"/>
                  <a:gd name="T32" fmla="*/ 4023 w 4182"/>
                  <a:gd name="T33" fmla="*/ 1947 h 4106"/>
                  <a:gd name="T34" fmla="*/ 3777 w 4182"/>
                  <a:gd name="T35" fmla="*/ 3014 h 4106"/>
                  <a:gd name="T36" fmla="*/ 3473 w 4182"/>
                  <a:gd name="T37" fmla="*/ 3429 h 4106"/>
                  <a:gd name="T38" fmla="*/ 3077 w 4182"/>
                  <a:gd name="T39" fmla="*/ 3745 h 4106"/>
                  <a:gd name="T40" fmla="*/ 2914 w 4182"/>
                  <a:gd name="T41" fmla="*/ 3827 h 4106"/>
                  <a:gd name="T42" fmla="*/ 2567 w 4182"/>
                  <a:gd name="T43" fmla="*/ 3955 h 4106"/>
                  <a:gd name="T44" fmla="*/ 2152 w 4182"/>
                  <a:gd name="T45" fmla="*/ 4022 h 4106"/>
                  <a:gd name="T46" fmla="*/ 9 w 4182"/>
                  <a:gd name="T47" fmla="*/ 1880 h 4106"/>
                  <a:gd name="T48" fmla="*/ 62 w 4182"/>
                  <a:gd name="T49" fmla="*/ 2563 h 4106"/>
                  <a:gd name="T50" fmla="*/ 122 w 4182"/>
                  <a:gd name="T51" fmla="*/ 2749 h 4106"/>
                  <a:gd name="T52" fmla="*/ 480 w 4182"/>
                  <a:gd name="T53" fmla="*/ 3373 h 4106"/>
                  <a:gd name="T54" fmla="*/ 730 w 4182"/>
                  <a:gd name="T55" fmla="*/ 3623 h 4106"/>
                  <a:gd name="T56" fmla="*/ 868 w 4182"/>
                  <a:gd name="T57" fmla="*/ 3730 h 4106"/>
                  <a:gd name="T58" fmla="*/ 939 w 4182"/>
                  <a:gd name="T59" fmla="*/ 3778 h 4106"/>
                  <a:gd name="T60" fmla="*/ 1017 w 4182"/>
                  <a:gd name="T61" fmla="*/ 3827 h 4106"/>
                  <a:gd name="T62" fmla="*/ 1982 w 4182"/>
                  <a:gd name="T63" fmla="*/ 4106 h 4106"/>
                  <a:gd name="T64" fmla="*/ 2935 w 4182"/>
                  <a:gd name="T65" fmla="*/ 3917 h 4106"/>
                  <a:gd name="T66" fmla="*/ 3094 w 4182"/>
                  <a:gd name="T67" fmla="*/ 3830 h 4106"/>
                  <a:gd name="T68" fmla="*/ 3243 w 4182"/>
                  <a:gd name="T69" fmla="*/ 3733 h 4106"/>
                  <a:gd name="T70" fmla="*/ 3379 w 4182"/>
                  <a:gd name="T71" fmla="*/ 3624 h 4106"/>
                  <a:gd name="T72" fmla="*/ 3445 w 4182"/>
                  <a:gd name="T73" fmla="*/ 3571 h 4106"/>
                  <a:gd name="T74" fmla="*/ 3624 w 4182"/>
                  <a:gd name="T75" fmla="*/ 3377 h 4106"/>
                  <a:gd name="T76" fmla="*/ 3915 w 4182"/>
                  <a:gd name="T77" fmla="*/ 2932 h 4106"/>
                  <a:gd name="T78" fmla="*/ 3944 w 4182"/>
                  <a:gd name="T79" fmla="*/ 1247 h 4106"/>
                  <a:gd name="T80" fmla="*/ 3813 w 4182"/>
                  <a:gd name="T81" fmla="*/ 1006 h 4106"/>
                  <a:gd name="T82" fmla="*/ 3718 w 4182"/>
                  <a:gd name="T83" fmla="*/ 847 h 4106"/>
                  <a:gd name="T84" fmla="*/ 3470 w 4182"/>
                  <a:gd name="T85" fmla="*/ 595 h 4106"/>
                  <a:gd name="T86" fmla="*/ 3139 w 4182"/>
                  <a:gd name="T87" fmla="*/ 308 h 4106"/>
                  <a:gd name="T88" fmla="*/ 2067 w 4182"/>
                  <a:gd name="T89" fmla="*/ 0 h 4106"/>
                  <a:gd name="T90" fmla="*/ 787 w 4182"/>
                  <a:gd name="T91" fmla="*/ 439 h 4106"/>
                  <a:gd name="T92" fmla="*/ 89 w 4182"/>
                  <a:gd name="T93" fmla="*/ 1459 h 4106"/>
                  <a:gd name="T94" fmla="*/ 9 w 4182"/>
                  <a:gd name="T95" fmla="*/ 1880 h 4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82" h="4106">
                    <a:moveTo>
                      <a:pt x="2152" y="4022"/>
                    </a:moveTo>
                    <a:cubicBezTo>
                      <a:pt x="1818" y="4022"/>
                      <a:pt x="1527" y="3989"/>
                      <a:pt x="1282" y="3867"/>
                    </a:cubicBezTo>
                    <a:cubicBezTo>
                      <a:pt x="1123" y="3787"/>
                      <a:pt x="973" y="3712"/>
                      <a:pt x="834" y="3603"/>
                    </a:cubicBezTo>
                    <a:cubicBezTo>
                      <a:pt x="808" y="3583"/>
                      <a:pt x="797" y="3565"/>
                      <a:pt x="773" y="3546"/>
                    </a:cubicBezTo>
                    <a:cubicBezTo>
                      <a:pt x="711" y="3497"/>
                      <a:pt x="693" y="3468"/>
                      <a:pt x="646" y="3427"/>
                    </a:cubicBezTo>
                    <a:cubicBezTo>
                      <a:pt x="560" y="3351"/>
                      <a:pt x="442" y="3197"/>
                      <a:pt x="382" y="3098"/>
                    </a:cubicBezTo>
                    <a:cubicBezTo>
                      <a:pt x="250" y="2879"/>
                      <a:pt x="94" y="2473"/>
                      <a:pt x="94" y="2184"/>
                    </a:cubicBezTo>
                    <a:cubicBezTo>
                      <a:pt x="94" y="1799"/>
                      <a:pt x="106" y="1560"/>
                      <a:pt x="280" y="1211"/>
                    </a:cubicBezTo>
                    <a:cubicBezTo>
                      <a:pt x="334" y="1105"/>
                      <a:pt x="478" y="840"/>
                      <a:pt x="567" y="769"/>
                    </a:cubicBezTo>
                    <a:cubicBezTo>
                      <a:pt x="595" y="747"/>
                      <a:pt x="604" y="739"/>
                      <a:pt x="630" y="713"/>
                    </a:cubicBezTo>
                    <a:lnTo>
                      <a:pt x="953" y="427"/>
                    </a:lnTo>
                    <a:cubicBezTo>
                      <a:pt x="1277" y="213"/>
                      <a:pt x="1674" y="85"/>
                      <a:pt x="2075" y="85"/>
                    </a:cubicBezTo>
                    <a:cubicBezTo>
                      <a:pt x="2385" y="85"/>
                      <a:pt x="2717" y="174"/>
                      <a:pt x="2939" y="288"/>
                    </a:cubicBezTo>
                    <a:lnTo>
                      <a:pt x="3360" y="578"/>
                    </a:lnTo>
                    <a:cubicBezTo>
                      <a:pt x="3430" y="647"/>
                      <a:pt x="3408" y="610"/>
                      <a:pt x="3483" y="700"/>
                    </a:cubicBezTo>
                    <a:cubicBezTo>
                      <a:pt x="3541" y="769"/>
                      <a:pt x="3569" y="789"/>
                      <a:pt x="3647" y="893"/>
                    </a:cubicBezTo>
                    <a:cubicBezTo>
                      <a:pt x="3850" y="1164"/>
                      <a:pt x="4023" y="1591"/>
                      <a:pt x="4023" y="1947"/>
                    </a:cubicBezTo>
                    <a:cubicBezTo>
                      <a:pt x="4023" y="2470"/>
                      <a:pt x="3975" y="2614"/>
                      <a:pt x="3777" y="3014"/>
                    </a:cubicBezTo>
                    <a:cubicBezTo>
                      <a:pt x="3733" y="3103"/>
                      <a:pt x="3548" y="3369"/>
                      <a:pt x="3473" y="3429"/>
                    </a:cubicBezTo>
                    <a:cubicBezTo>
                      <a:pt x="3340" y="3534"/>
                      <a:pt x="3274" y="3636"/>
                      <a:pt x="3077" y="3745"/>
                    </a:cubicBezTo>
                    <a:cubicBezTo>
                      <a:pt x="3019" y="3777"/>
                      <a:pt x="2974" y="3800"/>
                      <a:pt x="2914" y="3827"/>
                    </a:cubicBezTo>
                    <a:cubicBezTo>
                      <a:pt x="2776" y="3889"/>
                      <a:pt x="2714" y="3912"/>
                      <a:pt x="2567" y="3955"/>
                    </a:cubicBezTo>
                    <a:cubicBezTo>
                      <a:pt x="2455" y="3988"/>
                      <a:pt x="2297" y="4022"/>
                      <a:pt x="2152" y="4022"/>
                    </a:cubicBezTo>
                    <a:close/>
                    <a:moveTo>
                      <a:pt x="9" y="1880"/>
                    </a:moveTo>
                    <a:cubicBezTo>
                      <a:pt x="9" y="2149"/>
                      <a:pt x="0" y="2296"/>
                      <a:pt x="62" y="2563"/>
                    </a:cubicBezTo>
                    <a:cubicBezTo>
                      <a:pt x="76" y="2621"/>
                      <a:pt x="99" y="2693"/>
                      <a:pt x="122" y="2749"/>
                    </a:cubicBezTo>
                    <a:cubicBezTo>
                      <a:pt x="207" y="2959"/>
                      <a:pt x="341" y="3194"/>
                      <a:pt x="480" y="3373"/>
                    </a:cubicBezTo>
                    <a:cubicBezTo>
                      <a:pt x="543" y="3455"/>
                      <a:pt x="651" y="3558"/>
                      <a:pt x="730" y="3623"/>
                    </a:cubicBezTo>
                    <a:lnTo>
                      <a:pt x="868" y="3730"/>
                    </a:lnTo>
                    <a:cubicBezTo>
                      <a:pt x="893" y="3748"/>
                      <a:pt x="914" y="3762"/>
                      <a:pt x="939" y="3778"/>
                    </a:cubicBezTo>
                    <a:cubicBezTo>
                      <a:pt x="966" y="3795"/>
                      <a:pt x="993" y="3812"/>
                      <a:pt x="1017" y="3827"/>
                    </a:cubicBezTo>
                    <a:cubicBezTo>
                      <a:pt x="1283" y="3980"/>
                      <a:pt x="1622" y="4106"/>
                      <a:pt x="1982" y="4106"/>
                    </a:cubicBezTo>
                    <a:cubicBezTo>
                      <a:pt x="2426" y="4106"/>
                      <a:pt x="2563" y="4069"/>
                      <a:pt x="2935" y="3917"/>
                    </a:cubicBezTo>
                    <a:lnTo>
                      <a:pt x="3094" y="3830"/>
                    </a:lnTo>
                    <a:cubicBezTo>
                      <a:pt x="3147" y="3801"/>
                      <a:pt x="3197" y="3767"/>
                      <a:pt x="3243" y="3733"/>
                    </a:cubicBezTo>
                    <a:lnTo>
                      <a:pt x="3379" y="3624"/>
                    </a:lnTo>
                    <a:cubicBezTo>
                      <a:pt x="3403" y="3605"/>
                      <a:pt x="3422" y="3594"/>
                      <a:pt x="3445" y="3571"/>
                    </a:cubicBezTo>
                    <a:lnTo>
                      <a:pt x="3624" y="3377"/>
                    </a:lnTo>
                    <a:cubicBezTo>
                      <a:pt x="3763" y="3205"/>
                      <a:pt x="3800" y="3163"/>
                      <a:pt x="3915" y="2932"/>
                    </a:cubicBezTo>
                    <a:cubicBezTo>
                      <a:pt x="4155" y="2453"/>
                      <a:pt x="4182" y="1744"/>
                      <a:pt x="3944" y="1247"/>
                    </a:cubicBezTo>
                    <a:lnTo>
                      <a:pt x="3813" y="1006"/>
                    </a:lnTo>
                    <a:cubicBezTo>
                      <a:pt x="3780" y="952"/>
                      <a:pt x="3753" y="896"/>
                      <a:pt x="3718" y="847"/>
                    </a:cubicBezTo>
                    <a:lnTo>
                      <a:pt x="3470" y="595"/>
                    </a:lnTo>
                    <a:cubicBezTo>
                      <a:pt x="3363" y="487"/>
                      <a:pt x="3265" y="393"/>
                      <a:pt x="3139" y="308"/>
                    </a:cubicBezTo>
                    <a:cubicBezTo>
                      <a:pt x="2870" y="127"/>
                      <a:pt x="2419" y="0"/>
                      <a:pt x="2067" y="0"/>
                    </a:cubicBezTo>
                    <a:cubicBezTo>
                      <a:pt x="1608" y="0"/>
                      <a:pt x="1130" y="165"/>
                      <a:pt x="787" y="439"/>
                    </a:cubicBezTo>
                    <a:cubicBezTo>
                      <a:pt x="457" y="703"/>
                      <a:pt x="223" y="1059"/>
                      <a:pt x="89" y="1459"/>
                    </a:cubicBezTo>
                    <a:cubicBezTo>
                      <a:pt x="52" y="1570"/>
                      <a:pt x="9" y="1739"/>
                      <a:pt x="9" y="18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6" name="Freeform 15"/>
              <p:cNvSpPr>
                <a:spLocks noEditPoints="1"/>
              </p:cNvSpPr>
              <p:nvPr/>
            </p:nvSpPr>
            <p:spPr bwMode="auto">
              <a:xfrm>
                <a:off x="4570413" y="2382838"/>
                <a:ext cx="298450" cy="184150"/>
              </a:xfrm>
              <a:custGeom>
                <a:avLst/>
                <a:gdLst>
                  <a:gd name="T0" fmla="*/ 781 w 1287"/>
                  <a:gd name="T1" fmla="*/ 444 h 788"/>
                  <a:gd name="T2" fmla="*/ 1067 w 1287"/>
                  <a:gd name="T3" fmla="*/ 69 h 788"/>
                  <a:gd name="T4" fmla="*/ 1118 w 1287"/>
                  <a:gd name="T5" fmla="*/ 128 h 788"/>
                  <a:gd name="T6" fmla="*/ 1228 w 1287"/>
                  <a:gd name="T7" fmla="*/ 204 h 788"/>
                  <a:gd name="T8" fmla="*/ 1236 w 1287"/>
                  <a:gd name="T9" fmla="*/ 187 h 788"/>
                  <a:gd name="T10" fmla="*/ 1278 w 1287"/>
                  <a:gd name="T11" fmla="*/ 86 h 788"/>
                  <a:gd name="T12" fmla="*/ 1168 w 1287"/>
                  <a:gd name="T13" fmla="*/ 103 h 788"/>
                  <a:gd name="T14" fmla="*/ 997 w 1287"/>
                  <a:gd name="T15" fmla="*/ 101 h 788"/>
                  <a:gd name="T16" fmla="*/ 728 w 1287"/>
                  <a:gd name="T17" fmla="*/ 306 h 788"/>
                  <a:gd name="T18" fmla="*/ 779 w 1287"/>
                  <a:gd name="T19" fmla="*/ 433 h 788"/>
                  <a:gd name="T20" fmla="*/ 711 w 1287"/>
                  <a:gd name="T21" fmla="*/ 314 h 788"/>
                  <a:gd name="T22" fmla="*/ 398 w 1287"/>
                  <a:gd name="T23" fmla="*/ 450 h 788"/>
                  <a:gd name="T24" fmla="*/ 329 w 1287"/>
                  <a:gd name="T25" fmla="*/ 484 h 788"/>
                  <a:gd name="T26" fmla="*/ 152 w 1287"/>
                  <a:gd name="T27" fmla="*/ 534 h 788"/>
                  <a:gd name="T28" fmla="*/ 203 w 1287"/>
                  <a:gd name="T29" fmla="*/ 721 h 788"/>
                  <a:gd name="T30" fmla="*/ 102 w 1287"/>
                  <a:gd name="T31" fmla="*/ 543 h 788"/>
                  <a:gd name="T32" fmla="*/ 0 w 1287"/>
                  <a:gd name="T33" fmla="*/ 534 h 788"/>
                  <a:gd name="T34" fmla="*/ 42 w 1287"/>
                  <a:gd name="T35" fmla="*/ 560 h 788"/>
                  <a:gd name="T36" fmla="*/ 220 w 1287"/>
                  <a:gd name="T37" fmla="*/ 534 h 788"/>
                  <a:gd name="T38" fmla="*/ 313 w 1287"/>
                  <a:gd name="T39" fmla="*/ 729 h 788"/>
                  <a:gd name="T40" fmla="*/ 406 w 1287"/>
                  <a:gd name="T41" fmla="*/ 678 h 788"/>
                  <a:gd name="T42" fmla="*/ 421 w 1287"/>
                  <a:gd name="T43" fmla="*/ 630 h 788"/>
                  <a:gd name="T44" fmla="*/ 474 w 1287"/>
                  <a:gd name="T45" fmla="*/ 458 h 788"/>
                  <a:gd name="T46" fmla="*/ 584 w 1287"/>
                  <a:gd name="T47" fmla="*/ 628 h 788"/>
                  <a:gd name="T48" fmla="*/ 686 w 1287"/>
                  <a:gd name="T49" fmla="*/ 619 h 788"/>
                  <a:gd name="T50" fmla="*/ 609 w 1287"/>
                  <a:gd name="T51" fmla="*/ 501 h 788"/>
                  <a:gd name="T52" fmla="*/ 821 w 1287"/>
                  <a:gd name="T53" fmla="*/ 534 h 788"/>
                  <a:gd name="T54" fmla="*/ 838 w 1287"/>
                  <a:gd name="T55" fmla="*/ 271 h 788"/>
                  <a:gd name="T56" fmla="*/ 940 w 1287"/>
                  <a:gd name="T57" fmla="*/ 450 h 788"/>
                  <a:gd name="T58" fmla="*/ 1049 w 1287"/>
                  <a:gd name="T59" fmla="*/ 264 h 788"/>
                  <a:gd name="T60" fmla="*/ 957 w 1287"/>
                  <a:gd name="T61" fmla="*/ 297 h 788"/>
                  <a:gd name="T62" fmla="*/ 948 w 1287"/>
                  <a:gd name="T63" fmla="*/ 221 h 788"/>
                  <a:gd name="T64" fmla="*/ 897 w 1287"/>
                  <a:gd name="T65" fmla="*/ 213 h 788"/>
                  <a:gd name="T66" fmla="*/ 982 w 1287"/>
                  <a:gd name="T67" fmla="*/ 145 h 788"/>
                  <a:gd name="T68" fmla="*/ 1228 w 1287"/>
                  <a:gd name="T69" fmla="*/ 204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7" h="788">
                    <a:moveTo>
                      <a:pt x="779" y="441"/>
                    </a:moveTo>
                    <a:lnTo>
                      <a:pt x="781" y="444"/>
                    </a:lnTo>
                    <a:cubicBezTo>
                      <a:pt x="781" y="444"/>
                      <a:pt x="778" y="442"/>
                      <a:pt x="779" y="441"/>
                    </a:cubicBezTo>
                    <a:close/>
                    <a:moveTo>
                      <a:pt x="1067" y="69"/>
                    </a:moveTo>
                    <a:cubicBezTo>
                      <a:pt x="1103" y="70"/>
                      <a:pt x="1119" y="73"/>
                      <a:pt x="1134" y="94"/>
                    </a:cubicBezTo>
                    <a:cubicBezTo>
                      <a:pt x="1128" y="119"/>
                      <a:pt x="1131" y="108"/>
                      <a:pt x="1118" y="128"/>
                    </a:cubicBezTo>
                    <a:cubicBezTo>
                      <a:pt x="1087" y="120"/>
                      <a:pt x="1071" y="104"/>
                      <a:pt x="1067" y="69"/>
                    </a:cubicBezTo>
                    <a:close/>
                    <a:moveTo>
                      <a:pt x="1228" y="204"/>
                    </a:moveTo>
                    <a:cubicBezTo>
                      <a:pt x="1197" y="204"/>
                      <a:pt x="1151" y="208"/>
                      <a:pt x="1134" y="145"/>
                    </a:cubicBezTo>
                    <a:lnTo>
                      <a:pt x="1236" y="187"/>
                    </a:lnTo>
                    <a:cubicBezTo>
                      <a:pt x="1285" y="186"/>
                      <a:pt x="1287" y="147"/>
                      <a:pt x="1287" y="94"/>
                    </a:cubicBezTo>
                    <a:lnTo>
                      <a:pt x="1278" y="86"/>
                    </a:lnTo>
                    <a:cubicBezTo>
                      <a:pt x="1254" y="104"/>
                      <a:pt x="1262" y="85"/>
                      <a:pt x="1261" y="128"/>
                    </a:cubicBezTo>
                    <a:cubicBezTo>
                      <a:pt x="1227" y="110"/>
                      <a:pt x="1223" y="103"/>
                      <a:pt x="1168" y="103"/>
                    </a:cubicBezTo>
                    <a:cubicBezTo>
                      <a:pt x="1185" y="67"/>
                      <a:pt x="1186" y="58"/>
                      <a:pt x="1177" y="18"/>
                    </a:cubicBezTo>
                    <a:cubicBezTo>
                      <a:pt x="1101" y="0"/>
                      <a:pt x="1032" y="42"/>
                      <a:pt x="997" y="101"/>
                    </a:cubicBezTo>
                    <a:cubicBezTo>
                      <a:pt x="973" y="143"/>
                      <a:pt x="994" y="128"/>
                      <a:pt x="952" y="149"/>
                    </a:cubicBezTo>
                    <a:cubicBezTo>
                      <a:pt x="891" y="179"/>
                      <a:pt x="764" y="296"/>
                      <a:pt x="728" y="306"/>
                    </a:cubicBezTo>
                    <a:lnTo>
                      <a:pt x="762" y="323"/>
                    </a:lnTo>
                    <a:cubicBezTo>
                      <a:pt x="765" y="356"/>
                      <a:pt x="776" y="400"/>
                      <a:pt x="779" y="433"/>
                    </a:cubicBezTo>
                    <a:cubicBezTo>
                      <a:pt x="741" y="413"/>
                      <a:pt x="721" y="392"/>
                      <a:pt x="686" y="374"/>
                    </a:cubicBezTo>
                    <a:cubicBezTo>
                      <a:pt x="696" y="354"/>
                      <a:pt x="705" y="339"/>
                      <a:pt x="711" y="314"/>
                    </a:cubicBezTo>
                    <a:cubicBezTo>
                      <a:pt x="687" y="327"/>
                      <a:pt x="665" y="337"/>
                      <a:pt x="638" y="351"/>
                    </a:cubicBezTo>
                    <a:cubicBezTo>
                      <a:pt x="545" y="401"/>
                      <a:pt x="522" y="421"/>
                      <a:pt x="398" y="450"/>
                    </a:cubicBezTo>
                    <a:cubicBezTo>
                      <a:pt x="405" y="534"/>
                      <a:pt x="425" y="404"/>
                      <a:pt x="466" y="577"/>
                    </a:cubicBezTo>
                    <a:cubicBezTo>
                      <a:pt x="379" y="531"/>
                      <a:pt x="382" y="491"/>
                      <a:pt x="329" y="484"/>
                    </a:cubicBezTo>
                    <a:cubicBezTo>
                      <a:pt x="287" y="478"/>
                      <a:pt x="268" y="491"/>
                      <a:pt x="233" y="497"/>
                    </a:cubicBezTo>
                    <a:cubicBezTo>
                      <a:pt x="181" y="506"/>
                      <a:pt x="165" y="486"/>
                      <a:pt x="152" y="534"/>
                    </a:cubicBezTo>
                    <a:cubicBezTo>
                      <a:pt x="181" y="537"/>
                      <a:pt x="183" y="541"/>
                      <a:pt x="203" y="551"/>
                    </a:cubicBezTo>
                    <a:cubicBezTo>
                      <a:pt x="203" y="623"/>
                      <a:pt x="216" y="664"/>
                      <a:pt x="203" y="721"/>
                    </a:cubicBezTo>
                    <a:cubicBezTo>
                      <a:pt x="173" y="728"/>
                      <a:pt x="175" y="729"/>
                      <a:pt x="135" y="729"/>
                    </a:cubicBezTo>
                    <a:cubicBezTo>
                      <a:pt x="121" y="700"/>
                      <a:pt x="102" y="589"/>
                      <a:pt x="102" y="543"/>
                    </a:cubicBezTo>
                    <a:cubicBezTo>
                      <a:pt x="142" y="539"/>
                      <a:pt x="116" y="555"/>
                      <a:pt x="135" y="518"/>
                    </a:cubicBezTo>
                    <a:cubicBezTo>
                      <a:pt x="103" y="518"/>
                      <a:pt x="28" y="528"/>
                      <a:pt x="0" y="534"/>
                    </a:cubicBezTo>
                    <a:lnTo>
                      <a:pt x="0" y="560"/>
                    </a:lnTo>
                    <a:lnTo>
                      <a:pt x="42" y="560"/>
                    </a:lnTo>
                    <a:cubicBezTo>
                      <a:pt x="42" y="675"/>
                      <a:pt x="45" y="788"/>
                      <a:pt x="166" y="760"/>
                    </a:cubicBezTo>
                    <a:cubicBezTo>
                      <a:pt x="291" y="731"/>
                      <a:pt x="222" y="614"/>
                      <a:pt x="220" y="534"/>
                    </a:cubicBezTo>
                    <a:cubicBezTo>
                      <a:pt x="250" y="528"/>
                      <a:pt x="248" y="526"/>
                      <a:pt x="288" y="526"/>
                    </a:cubicBezTo>
                    <a:cubicBezTo>
                      <a:pt x="318" y="657"/>
                      <a:pt x="328" y="555"/>
                      <a:pt x="313" y="729"/>
                    </a:cubicBezTo>
                    <a:cubicBezTo>
                      <a:pt x="354" y="720"/>
                      <a:pt x="351" y="712"/>
                      <a:pt x="406" y="712"/>
                    </a:cubicBezTo>
                    <a:lnTo>
                      <a:pt x="406" y="678"/>
                    </a:lnTo>
                    <a:cubicBezTo>
                      <a:pt x="354" y="677"/>
                      <a:pt x="338" y="656"/>
                      <a:pt x="330" y="560"/>
                    </a:cubicBezTo>
                    <a:cubicBezTo>
                      <a:pt x="364" y="578"/>
                      <a:pt x="392" y="604"/>
                      <a:pt x="421" y="630"/>
                    </a:cubicBezTo>
                    <a:cubicBezTo>
                      <a:pt x="494" y="693"/>
                      <a:pt x="484" y="673"/>
                      <a:pt x="525" y="670"/>
                    </a:cubicBezTo>
                    <a:cubicBezTo>
                      <a:pt x="518" y="589"/>
                      <a:pt x="474" y="546"/>
                      <a:pt x="474" y="458"/>
                    </a:cubicBezTo>
                    <a:cubicBezTo>
                      <a:pt x="491" y="450"/>
                      <a:pt x="504" y="446"/>
                      <a:pt x="525" y="441"/>
                    </a:cubicBezTo>
                    <a:cubicBezTo>
                      <a:pt x="531" y="514"/>
                      <a:pt x="584" y="547"/>
                      <a:pt x="584" y="628"/>
                    </a:cubicBezTo>
                    <a:cubicBezTo>
                      <a:pt x="556" y="638"/>
                      <a:pt x="578" y="617"/>
                      <a:pt x="559" y="653"/>
                    </a:cubicBezTo>
                    <a:cubicBezTo>
                      <a:pt x="621" y="648"/>
                      <a:pt x="618" y="619"/>
                      <a:pt x="686" y="619"/>
                    </a:cubicBezTo>
                    <a:lnTo>
                      <a:pt x="686" y="585"/>
                    </a:lnTo>
                    <a:cubicBezTo>
                      <a:pt x="641" y="584"/>
                      <a:pt x="647" y="581"/>
                      <a:pt x="609" y="501"/>
                    </a:cubicBezTo>
                    <a:cubicBezTo>
                      <a:pt x="599" y="478"/>
                      <a:pt x="564" y="384"/>
                      <a:pt x="628" y="403"/>
                    </a:cubicBezTo>
                    <a:cubicBezTo>
                      <a:pt x="686" y="420"/>
                      <a:pt x="739" y="533"/>
                      <a:pt x="821" y="534"/>
                    </a:cubicBezTo>
                    <a:cubicBezTo>
                      <a:pt x="821" y="435"/>
                      <a:pt x="782" y="377"/>
                      <a:pt x="804" y="280"/>
                    </a:cubicBezTo>
                    <a:lnTo>
                      <a:pt x="838" y="271"/>
                    </a:lnTo>
                    <a:lnTo>
                      <a:pt x="938" y="393"/>
                    </a:lnTo>
                    <a:cubicBezTo>
                      <a:pt x="955" y="421"/>
                      <a:pt x="941" y="401"/>
                      <a:pt x="940" y="450"/>
                    </a:cubicBezTo>
                    <a:cubicBezTo>
                      <a:pt x="1024" y="405"/>
                      <a:pt x="1066" y="358"/>
                      <a:pt x="1118" y="323"/>
                    </a:cubicBezTo>
                    <a:cubicBezTo>
                      <a:pt x="1114" y="316"/>
                      <a:pt x="1049" y="209"/>
                      <a:pt x="1049" y="264"/>
                    </a:cubicBezTo>
                    <a:cubicBezTo>
                      <a:pt x="1048" y="315"/>
                      <a:pt x="1063" y="359"/>
                      <a:pt x="991" y="365"/>
                    </a:cubicBezTo>
                    <a:cubicBezTo>
                      <a:pt x="979" y="317"/>
                      <a:pt x="967" y="336"/>
                      <a:pt x="957" y="297"/>
                    </a:cubicBezTo>
                    <a:cubicBezTo>
                      <a:pt x="990" y="297"/>
                      <a:pt x="991" y="300"/>
                      <a:pt x="1016" y="306"/>
                    </a:cubicBezTo>
                    <a:cubicBezTo>
                      <a:pt x="1015" y="253"/>
                      <a:pt x="991" y="231"/>
                      <a:pt x="948" y="221"/>
                    </a:cubicBezTo>
                    <a:lnTo>
                      <a:pt x="948" y="272"/>
                    </a:lnTo>
                    <a:cubicBezTo>
                      <a:pt x="909" y="263"/>
                      <a:pt x="898" y="258"/>
                      <a:pt x="897" y="213"/>
                    </a:cubicBezTo>
                    <a:cubicBezTo>
                      <a:pt x="962" y="198"/>
                      <a:pt x="958" y="208"/>
                      <a:pt x="1016" y="213"/>
                    </a:cubicBezTo>
                    <a:cubicBezTo>
                      <a:pt x="1015" y="161"/>
                      <a:pt x="1005" y="179"/>
                      <a:pt x="982" y="145"/>
                    </a:cubicBezTo>
                    <a:cubicBezTo>
                      <a:pt x="1051" y="112"/>
                      <a:pt x="1133" y="224"/>
                      <a:pt x="1134" y="289"/>
                    </a:cubicBezTo>
                    <a:cubicBezTo>
                      <a:pt x="1164" y="281"/>
                      <a:pt x="1211" y="229"/>
                      <a:pt x="1228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7" name="Freeform 16"/>
              <p:cNvSpPr>
                <a:spLocks noEditPoints="1"/>
              </p:cNvSpPr>
              <p:nvPr/>
            </p:nvSpPr>
            <p:spPr bwMode="auto">
              <a:xfrm>
                <a:off x="4165600" y="2305051"/>
                <a:ext cx="212725" cy="219075"/>
              </a:xfrm>
              <a:custGeom>
                <a:avLst/>
                <a:gdLst>
                  <a:gd name="T0" fmla="*/ 770 w 914"/>
                  <a:gd name="T1" fmla="*/ 779 h 937"/>
                  <a:gd name="T2" fmla="*/ 796 w 914"/>
                  <a:gd name="T3" fmla="*/ 686 h 937"/>
                  <a:gd name="T4" fmla="*/ 855 w 914"/>
                  <a:gd name="T5" fmla="*/ 720 h 937"/>
                  <a:gd name="T6" fmla="*/ 770 w 914"/>
                  <a:gd name="T7" fmla="*/ 779 h 937"/>
                  <a:gd name="T8" fmla="*/ 677 w 914"/>
                  <a:gd name="T9" fmla="*/ 712 h 937"/>
                  <a:gd name="T10" fmla="*/ 728 w 914"/>
                  <a:gd name="T11" fmla="*/ 618 h 937"/>
                  <a:gd name="T12" fmla="*/ 677 w 914"/>
                  <a:gd name="T13" fmla="*/ 712 h 937"/>
                  <a:gd name="T14" fmla="*/ 421 w 914"/>
                  <a:gd name="T15" fmla="*/ 642 h 937"/>
                  <a:gd name="T16" fmla="*/ 381 w 914"/>
                  <a:gd name="T17" fmla="*/ 618 h 937"/>
                  <a:gd name="T18" fmla="*/ 388 w 914"/>
                  <a:gd name="T19" fmla="*/ 600 h 937"/>
                  <a:gd name="T20" fmla="*/ 415 w 914"/>
                  <a:gd name="T21" fmla="*/ 542 h 937"/>
                  <a:gd name="T22" fmla="*/ 482 w 914"/>
                  <a:gd name="T23" fmla="*/ 576 h 937"/>
                  <a:gd name="T24" fmla="*/ 421 w 914"/>
                  <a:gd name="T25" fmla="*/ 642 h 937"/>
                  <a:gd name="T26" fmla="*/ 447 w 914"/>
                  <a:gd name="T27" fmla="*/ 510 h 937"/>
                  <a:gd name="T28" fmla="*/ 533 w 914"/>
                  <a:gd name="T29" fmla="*/ 500 h 937"/>
                  <a:gd name="T30" fmla="*/ 499 w 914"/>
                  <a:gd name="T31" fmla="*/ 559 h 937"/>
                  <a:gd name="T32" fmla="*/ 447 w 914"/>
                  <a:gd name="T33" fmla="*/ 510 h 937"/>
                  <a:gd name="T34" fmla="*/ 0 w 914"/>
                  <a:gd name="T35" fmla="*/ 136 h 937"/>
                  <a:gd name="T36" fmla="*/ 180 w 914"/>
                  <a:gd name="T37" fmla="*/ 231 h 937"/>
                  <a:gd name="T38" fmla="*/ 279 w 914"/>
                  <a:gd name="T39" fmla="*/ 212 h 937"/>
                  <a:gd name="T40" fmla="*/ 228 w 914"/>
                  <a:gd name="T41" fmla="*/ 280 h 937"/>
                  <a:gd name="T42" fmla="*/ 322 w 914"/>
                  <a:gd name="T43" fmla="*/ 271 h 937"/>
                  <a:gd name="T44" fmla="*/ 247 w 914"/>
                  <a:gd name="T45" fmla="*/ 350 h 937"/>
                  <a:gd name="T46" fmla="*/ 152 w 914"/>
                  <a:gd name="T47" fmla="*/ 390 h 937"/>
                  <a:gd name="T48" fmla="*/ 245 w 914"/>
                  <a:gd name="T49" fmla="*/ 491 h 937"/>
                  <a:gd name="T50" fmla="*/ 290 w 914"/>
                  <a:gd name="T51" fmla="*/ 409 h 937"/>
                  <a:gd name="T52" fmla="*/ 372 w 914"/>
                  <a:gd name="T53" fmla="*/ 339 h 937"/>
                  <a:gd name="T54" fmla="*/ 364 w 914"/>
                  <a:gd name="T55" fmla="*/ 432 h 937"/>
                  <a:gd name="T56" fmla="*/ 440 w 914"/>
                  <a:gd name="T57" fmla="*/ 398 h 937"/>
                  <a:gd name="T58" fmla="*/ 346 w 914"/>
                  <a:gd name="T59" fmla="*/ 532 h 937"/>
                  <a:gd name="T60" fmla="*/ 288 w 914"/>
                  <a:gd name="T61" fmla="*/ 551 h 937"/>
                  <a:gd name="T62" fmla="*/ 491 w 914"/>
                  <a:gd name="T63" fmla="*/ 720 h 937"/>
                  <a:gd name="T64" fmla="*/ 474 w 914"/>
                  <a:gd name="T65" fmla="*/ 678 h 937"/>
                  <a:gd name="T66" fmla="*/ 584 w 914"/>
                  <a:gd name="T67" fmla="*/ 551 h 937"/>
                  <a:gd name="T68" fmla="*/ 643 w 914"/>
                  <a:gd name="T69" fmla="*/ 576 h 937"/>
                  <a:gd name="T70" fmla="*/ 601 w 914"/>
                  <a:gd name="T71" fmla="*/ 813 h 937"/>
                  <a:gd name="T72" fmla="*/ 711 w 914"/>
                  <a:gd name="T73" fmla="*/ 745 h 937"/>
                  <a:gd name="T74" fmla="*/ 688 w 914"/>
                  <a:gd name="T75" fmla="*/ 850 h 937"/>
                  <a:gd name="T76" fmla="*/ 914 w 914"/>
                  <a:gd name="T77" fmla="*/ 737 h 937"/>
                  <a:gd name="T78" fmla="*/ 830 w 914"/>
                  <a:gd name="T79" fmla="*/ 678 h 937"/>
                  <a:gd name="T80" fmla="*/ 747 w 914"/>
                  <a:gd name="T81" fmla="*/ 617 h 937"/>
                  <a:gd name="T82" fmla="*/ 661 w 914"/>
                  <a:gd name="T83" fmla="*/ 559 h 937"/>
                  <a:gd name="T84" fmla="*/ 539 w 914"/>
                  <a:gd name="T85" fmla="*/ 468 h 937"/>
                  <a:gd name="T86" fmla="*/ 505 w 914"/>
                  <a:gd name="T87" fmla="*/ 427 h 937"/>
                  <a:gd name="T88" fmla="*/ 464 w 914"/>
                  <a:gd name="T89" fmla="*/ 400 h 937"/>
                  <a:gd name="T90" fmla="*/ 332 w 914"/>
                  <a:gd name="T91" fmla="*/ 244 h 937"/>
                  <a:gd name="T92" fmla="*/ 291 w 914"/>
                  <a:gd name="T93" fmla="*/ 208 h 937"/>
                  <a:gd name="T94" fmla="*/ 228 w 914"/>
                  <a:gd name="T95" fmla="*/ 119 h 937"/>
                  <a:gd name="T96" fmla="*/ 175 w 914"/>
                  <a:gd name="T97" fmla="*/ 201 h 937"/>
                  <a:gd name="T98" fmla="*/ 76 w 914"/>
                  <a:gd name="T99" fmla="*/ 237 h 937"/>
                  <a:gd name="T100" fmla="*/ 39 w 914"/>
                  <a:gd name="T101" fmla="*/ 191 h 937"/>
                  <a:gd name="T102" fmla="*/ 228 w 914"/>
                  <a:gd name="T103" fmla="*/ 110 h 937"/>
                  <a:gd name="T104" fmla="*/ 169 w 914"/>
                  <a:gd name="T105" fmla="*/ 0 h 937"/>
                  <a:gd name="T106" fmla="*/ 134 w 914"/>
                  <a:gd name="T107" fmla="*/ 41 h 937"/>
                  <a:gd name="T108" fmla="*/ 117 w 914"/>
                  <a:gd name="T109" fmla="*/ 58 h 937"/>
                  <a:gd name="T110" fmla="*/ 0 w 914"/>
                  <a:gd name="T111" fmla="*/ 13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4" h="937">
                    <a:moveTo>
                      <a:pt x="770" y="779"/>
                    </a:moveTo>
                    <a:cubicBezTo>
                      <a:pt x="781" y="756"/>
                      <a:pt x="795" y="719"/>
                      <a:pt x="796" y="686"/>
                    </a:cubicBezTo>
                    <a:cubicBezTo>
                      <a:pt x="852" y="686"/>
                      <a:pt x="838" y="687"/>
                      <a:pt x="855" y="720"/>
                    </a:cubicBezTo>
                    <a:lnTo>
                      <a:pt x="770" y="779"/>
                    </a:lnTo>
                    <a:close/>
                    <a:moveTo>
                      <a:pt x="677" y="712"/>
                    </a:moveTo>
                    <a:cubicBezTo>
                      <a:pt x="684" y="634"/>
                      <a:pt x="696" y="626"/>
                      <a:pt x="728" y="618"/>
                    </a:cubicBezTo>
                    <a:cubicBezTo>
                      <a:pt x="734" y="646"/>
                      <a:pt x="758" y="693"/>
                      <a:pt x="677" y="712"/>
                    </a:cubicBezTo>
                    <a:close/>
                    <a:moveTo>
                      <a:pt x="421" y="642"/>
                    </a:moveTo>
                    <a:cubicBezTo>
                      <a:pt x="399" y="627"/>
                      <a:pt x="412" y="627"/>
                      <a:pt x="381" y="618"/>
                    </a:cubicBezTo>
                    <a:cubicBezTo>
                      <a:pt x="383" y="614"/>
                      <a:pt x="387" y="603"/>
                      <a:pt x="388" y="600"/>
                    </a:cubicBezTo>
                    <a:cubicBezTo>
                      <a:pt x="416" y="544"/>
                      <a:pt x="411" y="591"/>
                      <a:pt x="415" y="542"/>
                    </a:cubicBezTo>
                    <a:cubicBezTo>
                      <a:pt x="466" y="543"/>
                      <a:pt x="448" y="553"/>
                      <a:pt x="482" y="576"/>
                    </a:cubicBezTo>
                    <a:lnTo>
                      <a:pt x="421" y="642"/>
                    </a:lnTo>
                    <a:close/>
                    <a:moveTo>
                      <a:pt x="447" y="510"/>
                    </a:moveTo>
                    <a:cubicBezTo>
                      <a:pt x="449" y="508"/>
                      <a:pt x="533" y="433"/>
                      <a:pt x="533" y="500"/>
                    </a:cubicBezTo>
                    <a:cubicBezTo>
                      <a:pt x="533" y="515"/>
                      <a:pt x="508" y="547"/>
                      <a:pt x="499" y="559"/>
                    </a:cubicBezTo>
                    <a:lnTo>
                      <a:pt x="447" y="510"/>
                    </a:lnTo>
                    <a:close/>
                    <a:moveTo>
                      <a:pt x="0" y="136"/>
                    </a:moveTo>
                    <a:cubicBezTo>
                      <a:pt x="0" y="253"/>
                      <a:pt x="70" y="313"/>
                      <a:pt x="180" y="231"/>
                    </a:cubicBezTo>
                    <a:cubicBezTo>
                      <a:pt x="215" y="204"/>
                      <a:pt x="223" y="212"/>
                      <a:pt x="279" y="212"/>
                    </a:cubicBezTo>
                    <a:cubicBezTo>
                      <a:pt x="255" y="246"/>
                      <a:pt x="242" y="223"/>
                      <a:pt x="228" y="280"/>
                    </a:cubicBezTo>
                    <a:cubicBezTo>
                      <a:pt x="265" y="279"/>
                      <a:pt x="275" y="271"/>
                      <a:pt x="322" y="271"/>
                    </a:cubicBezTo>
                    <a:cubicBezTo>
                      <a:pt x="310" y="321"/>
                      <a:pt x="280" y="319"/>
                      <a:pt x="247" y="350"/>
                    </a:cubicBezTo>
                    <a:cubicBezTo>
                      <a:pt x="174" y="419"/>
                      <a:pt x="221" y="391"/>
                      <a:pt x="152" y="390"/>
                    </a:cubicBezTo>
                    <a:cubicBezTo>
                      <a:pt x="156" y="432"/>
                      <a:pt x="224" y="486"/>
                      <a:pt x="245" y="491"/>
                    </a:cubicBezTo>
                    <a:cubicBezTo>
                      <a:pt x="232" y="433"/>
                      <a:pt x="252" y="442"/>
                      <a:pt x="290" y="409"/>
                    </a:cubicBezTo>
                    <a:cubicBezTo>
                      <a:pt x="326" y="378"/>
                      <a:pt x="327" y="363"/>
                      <a:pt x="372" y="339"/>
                    </a:cubicBezTo>
                    <a:cubicBezTo>
                      <a:pt x="372" y="386"/>
                      <a:pt x="367" y="397"/>
                      <a:pt x="364" y="432"/>
                    </a:cubicBezTo>
                    <a:cubicBezTo>
                      <a:pt x="438" y="397"/>
                      <a:pt x="398" y="402"/>
                      <a:pt x="440" y="398"/>
                    </a:cubicBezTo>
                    <a:cubicBezTo>
                      <a:pt x="436" y="449"/>
                      <a:pt x="387" y="495"/>
                      <a:pt x="346" y="532"/>
                    </a:cubicBezTo>
                    <a:cubicBezTo>
                      <a:pt x="322" y="554"/>
                      <a:pt x="330" y="551"/>
                      <a:pt x="288" y="551"/>
                    </a:cubicBezTo>
                    <a:cubicBezTo>
                      <a:pt x="316" y="593"/>
                      <a:pt x="445" y="709"/>
                      <a:pt x="491" y="720"/>
                    </a:cubicBezTo>
                    <a:cubicBezTo>
                      <a:pt x="488" y="684"/>
                      <a:pt x="492" y="705"/>
                      <a:pt x="474" y="678"/>
                    </a:cubicBezTo>
                    <a:cubicBezTo>
                      <a:pt x="513" y="667"/>
                      <a:pt x="565" y="586"/>
                      <a:pt x="584" y="551"/>
                    </a:cubicBezTo>
                    <a:cubicBezTo>
                      <a:pt x="604" y="561"/>
                      <a:pt x="623" y="565"/>
                      <a:pt x="643" y="576"/>
                    </a:cubicBezTo>
                    <a:cubicBezTo>
                      <a:pt x="615" y="696"/>
                      <a:pt x="591" y="697"/>
                      <a:pt x="601" y="813"/>
                    </a:cubicBezTo>
                    <a:cubicBezTo>
                      <a:pt x="655" y="800"/>
                      <a:pt x="658" y="760"/>
                      <a:pt x="711" y="745"/>
                    </a:cubicBezTo>
                    <a:cubicBezTo>
                      <a:pt x="707" y="763"/>
                      <a:pt x="687" y="838"/>
                      <a:pt x="688" y="850"/>
                    </a:cubicBezTo>
                    <a:cubicBezTo>
                      <a:pt x="695" y="937"/>
                      <a:pt x="793" y="765"/>
                      <a:pt x="914" y="737"/>
                    </a:cubicBezTo>
                    <a:cubicBezTo>
                      <a:pt x="910" y="689"/>
                      <a:pt x="877" y="682"/>
                      <a:pt x="830" y="678"/>
                    </a:cubicBezTo>
                    <a:cubicBezTo>
                      <a:pt x="826" y="643"/>
                      <a:pt x="828" y="647"/>
                      <a:pt x="747" y="617"/>
                    </a:cubicBezTo>
                    <a:cubicBezTo>
                      <a:pt x="696" y="598"/>
                      <a:pt x="754" y="617"/>
                      <a:pt x="661" y="559"/>
                    </a:cubicBezTo>
                    <a:lnTo>
                      <a:pt x="539" y="468"/>
                    </a:lnTo>
                    <a:cubicBezTo>
                      <a:pt x="518" y="450"/>
                      <a:pt x="528" y="447"/>
                      <a:pt x="505" y="427"/>
                    </a:cubicBezTo>
                    <a:cubicBezTo>
                      <a:pt x="493" y="418"/>
                      <a:pt x="474" y="409"/>
                      <a:pt x="464" y="400"/>
                    </a:cubicBezTo>
                    <a:cubicBezTo>
                      <a:pt x="442" y="380"/>
                      <a:pt x="389" y="297"/>
                      <a:pt x="332" y="244"/>
                    </a:cubicBezTo>
                    <a:cubicBezTo>
                      <a:pt x="319" y="231"/>
                      <a:pt x="300" y="219"/>
                      <a:pt x="291" y="208"/>
                    </a:cubicBezTo>
                    <a:cubicBezTo>
                      <a:pt x="261" y="168"/>
                      <a:pt x="287" y="158"/>
                      <a:pt x="228" y="119"/>
                    </a:cubicBezTo>
                    <a:cubicBezTo>
                      <a:pt x="228" y="186"/>
                      <a:pt x="225" y="176"/>
                      <a:pt x="175" y="201"/>
                    </a:cubicBezTo>
                    <a:cubicBezTo>
                      <a:pt x="140" y="218"/>
                      <a:pt x="125" y="237"/>
                      <a:pt x="76" y="237"/>
                    </a:cubicBezTo>
                    <a:cubicBezTo>
                      <a:pt x="50" y="237"/>
                      <a:pt x="35" y="210"/>
                      <a:pt x="39" y="191"/>
                    </a:cubicBezTo>
                    <a:cubicBezTo>
                      <a:pt x="48" y="156"/>
                      <a:pt x="162" y="79"/>
                      <a:pt x="228" y="110"/>
                    </a:cubicBezTo>
                    <a:cubicBezTo>
                      <a:pt x="223" y="86"/>
                      <a:pt x="185" y="12"/>
                      <a:pt x="169" y="0"/>
                    </a:cubicBezTo>
                    <a:cubicBezTo>
                      <a:pt x="125" y="12"/>
                      <a:pt x="158" y="6"/>
                      <a:pt x="134" y="41"/>
                    </a:cubicBezTo>
                    <a:cubicBezTo>
                      <a:pt x="126" y="54"/>
                      <a:pt x="133" y="47"/>
                      <a:pt x="117" y="58"/>
                    </a:cubicBezTo>
                    <a:cubicBezTo>
                      <a:pt x="84" y="84"/>
                      <a:pt x="0" y="102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Freeform 17"/>
              <p:cNvSpPr>
                <a:spLocks noEditPoints="1"/>
              </p:cNvSpPr>
              <p:nvPr/>
            </p:nvSpPr>
            <p:spPr bwMode="auto">
              <a:xfrm>
                <a:off x="4154488" y="1903413"/>
                <a:ext cx="77788" cy="103188"/>
              </a:xfrm>
              <a:custGeom>
                <a:avLst/>
                <a:gdLst>
                  <a:gd name="T0" fmla="*/ 169 w 339"/>
                  <a:gd name="T1" fmla="*/ 304 h 445"/>
                  <a:gd name="T2" fmla="*/ 172 w 339"/>
                  <a:gd name="T3" fmla="*/ 307 h 445"/>
                  <a:gd name="T4" fmla="*/ 169 w 339"/>
                  <a:gd name="T5" fmla="*/ 304 h 445"/>
                  <a:gd name="T6" fmla="*/ 195 w 339"/>
                  <a:gd name="T7" fmla="*/ 228 h 445"/>
                  <a:gd name="T8" fmla="*/ 254 w 339"/>
                  <a:gd name="T9" fmla="*/ 245 h 445"/>
                  <a:gd name="T10" fmla="*/ 195 w 339"/>
                  <a:gd name="T11" fmla="*/ 304 h 445"/>
                  <a:gd name="T12" fmla="*/ 222 w 339"/>
                  <a:gd name="T13" fmla="*/ 272 h 445"/>
                  <a:gd name="T14" fmla="*/ 195 w 339"/>
                  <a:gd name="T15" fmla="*/ 228 h 445"/>
                  <a:gd name="T16" fmla="*/ 119 w 339"/>
                  <a:gd name="T17" fmla="*/ 144 h 445"/>
                  <a:gd name="T18" fmla="*/ 152 w 339"/>
                  <a:gd name="T19" fmla="*/ 177 h 445"/>
                  <a:gd name="T20" fmla="*/ 119 w 339"/>
                  <a:gd name="T21" fmla="*/ 144 h 445"/>
                  <a:gd name="T22" fmla="*/ 271 w 339"/>
                  <a:gd name="T23" fmla="*/ 203 h 445"/>
                  <a:gd name="T24" fmla="*/ 246 w 339"/>
                  <a:gd name="T25" fmla="*/ 203 h 445"/>
                  <a:gd name="T26" fmla="*/ 262 w 339"/>
                  <a:gd name="T27" fmla="*/ 59 h 445"/>
                  <a:gd name="T28" fmla="*/ 271 w 339"/>
                  <a:gd name="T29" fmla="*/ 203 h 445"/>
                  <a:gd name="T30" fmla="*/ 0 w 339"/>
                  <a:gd name="T31" fmla="*/ 220 h 445"/>
                  <a:gd name="T32" fmla="*/ 59 w 339"/>
                  <a:gd name="T33" fmla="*/ 211 h 445"/>
                  <a:gd name="T34" fmla="*/ 117 w 339"/>
                  <a:gd name="T35" fmla="*/ 264 h 445"/>
                  <a:gd name="T36" fmla="*/ 93 w 339"/>
                  <a:gd name="T37" fmla="*/ 338 h 445"/>
                  <a:gd name="T38" fmla="*/ 25 w 339"/>
                  <a:gd name="T39" fmla="*/ 313 h 445"/>
                  <a:gd name="T40" fmla="*/ 19 w 339"/>
                  <a:gd name="T41" fmla="*/ 386 h 445"/>
                  <a:gd name="T42" fmla="*/ 263 w 339"/>
                  <a:gd name="T43" fmla="*/ 339 h 445"/>
                  <a:gd name="T44" fmla="*/ 300 w 339"/>
                  <a:gd name="T45" fmla="*/ 266 h 445"/>
                  <a:gd name="T46" fmla="*/ 339 w 339"/>
                  <a:gd name="T47" fmla="*/ 194 h 445"/>
                  <a:gd name="T48" fmla="*/ 296 w 339"/>
                  <a:gd name="T49" fmla="*/ 194 h 445"/>
                  <a:gd name="T50" fmla="*/ 322 w 339"/>
                  <a:gd name="T51" fmla="*/ 67 h 445"/>
                  <a:gd name="T52" fmla="*/ 296 w 339"/>
                  <a:gd name="T53" fmla="*/ 25 h 445"/>
                  <a:gd name="T54" fmla="*/ 161 w 339"/>
                  <a:gd name="T55" fmla="*/ 93 h 445"/>
                  <a:gd name="T56" fmla="*/ 161 w 339"/>
                  <a:gd name="T57" fmla="*/ 0 h 445"/>
                  <a:gd name="T58" fmla="*/ 54 w 339"/>
                  <a:gd name="T59" fmla="*/ 104 h 445"/>
                  <a:gd name="T60" fmla="*/ 0 w 339"/>
                  <a:gd name="T61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9" h="445">
                    <a:moveTo>
                      <a:pt x="169" y="304"/>
                    </a:moveTo>
                    <a:lnTo>
                      <a:pt x="172" y="307"/>
                    </a:lnTo>
                    <a:cubicBezTo>
                      <a:pt x="172" y="307"/>
                      <a:pt x="169" y="305"/>
                      <a:pt x="169" y="304"/>
                    </a:cubicBezTo>
                    <a:close/>
                    <a:moveTo>
                      <a:pt x="195" y="228"/>
                    </a:moveTo>
                    <a:cubicBezTo>
                      <a:pt x="220" y="245"/>
                      <a:pt x="212" y="245"/>
                      <a:pt x="254" y="245"/>
                    </a:cubicBezTo>
                    <a:cubicBezTo>
                      <a:pt x="236" y="279"/>
                      <a:pt x="240" y="301"/>
                      <a:pt x="195" y="304"/>
                    </a:cubicBezTo>
                    <a:lnTo>
                      <a:pt x="222" y="272"/>
                    </a:lnTo>
                    <a:cubicBezTo>
                      <a:pt x="194" y="242"/>
                      <a:pt x="201" y="241"/>
                      <a:pt x="195" y="228"/>
                    </a:cubicBezTo>
                    <a:close/>
                    <a:moveTo>
                      <a:pt x="119" y="144"/>
                    </a:moveTo>
                    <a:cubicBezTo>
                      <a:pt x="148" y="151"/>
                      <a:pt x="145" y="148"/>
                      <a:pt x="152" y="177"/>
                    </a:cubicBezTo>
                    <a:cubicBezTo>
                      <a:pt x="110" y="167"/>
                      <a:pt x="124" y="175"/>
                      <a:pt x="119" y="144"/>
                    </a:cubicBezTo>
                    <a:close/>
                    <a:moveTo>
                      <a:pt x="271" y="203"/>
                    </a:moveTo>
                    <a:lnTo>
                      <a:pt x="246" y="203"/>
                    </a:lnTo>
                    <a:cubicBezTo>
                      <a:pt x="245" y="200"/>
                      <a:pt x="159" y="87"/>
                      <a:pt x="262" y="59"/>
                    </a:cubicBezTo>
                    <a:cubicBezTo>
                      <a:pt x="304" y="90"/>
                      <a:pt x="271" y="129"/>
                      <a:pt x="271" y="203"/>
                    </a:cubicBezTo>
                    <a:close/>
                    <a:moveTo>
                      <a:pt x="0" y="220"/>
                    </a:moveTo>
                    <a:cubicBezTo>
                      <a:pt x="0" y="273"/>
                      <a:pt x="21" y="221"/>
                      <a:pt x="59" y="211"/>
                    </a:cubicBezTo>
                    <a:lnTo>
                      <a:pt x="117" y="264"/>
                    </a:lnTo>
                    <a:cubicBezTo>
                      <a:pt x="113" y="286"/>
                      <a:pt x="103" y="318"/>
                      <a:pt x="93" y="338"/>
                    </a:cubicBezTo>
                    <a:cubicBezTo>
                      <a:pt x="77" y="331"/>
                      <a:pt x="44" y="317"/>
                      <a:pt x="25" y="313"/>
                    </a:cubicBezTo>
                    <a:cubicBezTo>
                      <a:pt x="14" y="338"/>
                      <a:pt x="3" y="359"/>
                      <a:pt x="19" y="386"/>
                    </a:cubicBezTo>
                    <a:cubicBezTo>
                      <a:pt x="55" y="445"/>
                      <a:pt x="210" y="443"/>
                      <a:pt x="263" y="339"/>
                    </a:cubicBezTo>
                    <a:cubicBezTo>
                      <a:pt x="273" y="318"/>
                      <a:pt x="286" y="286"/>
                      <a:pt x="300" y="266"/>
                    </a:cubicBezTo>
                    <a:cubicBezTo>
                      <a:pt x="325" y="229"/>
                      <a:pt x="338" y="248"/>
                      <a:pt x="339" y="194"/>
                    </a:cubicBezTo>
                    <a:lnTo>
                      <a:pt x="296" y="194"/>
                    </a:lnTo>
                    <a:lnTo>
                      <a:pt x="322" y="67"/>
                    </a:lnTo>
                    <a:cubicBezTo>
                      <a:pt x="322" y="47"/>
                      <a:pt x="308" y="43"/>
                      <a:pt x="296" y="25"/>
                    </a:cubicBezTo>
                    <a:cubicBezTo>
                      <a:pt x="194" y="27"/>
                      <a:pt x="219" y="77"/>
                      <a:pt x="161" y="93"/>
                    </a:cubicBezTo>
                    <a:lnTo>
                      <a:pt x="161" y="0"/>
                    </a:lnTo>
                    <a:cubicBezTo>
                      <a:pt x="62" y="0"/>
                      <a:pt x="96" y="14"/>
                      <a:pt x="54" y="104"/>
                    </a:cubicBezTo>
                    <a:cubicBezTo>
                      <a:pt x="38" y="138"/>
                      <a:pt x="0" y="185"/>
                      <a:pt x="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Freeform 18"/>
              <p:cNvSpPr>
                <a:spLocks noEditPoints="1"/>
              </p:cNvSpPr>
              <p:nvPr/>
            </p:nvSpPr>
            <p:spPr bwMode="auto">
              <a:xfrm>
                <a:off x="4343400" y="1709738"/>
                <a:ext cx="93663" cy="111125"/>
              </a:xfrm>
              <a:custGeom>
                <a:avLst/>
                <a:gdLst>
                  <a:gd name="T0" fmla="*/ 182 w 401"/>
                  <a:gd name="T1" fmla="*/ 347 h 474"/>
                  <a:gd name="T2" fmla="*/ 185 w 401"/>
                  <a:gd name="T3" fmla="*/ 350 h 474"/>
                  <a:gd name="T4" fmla="*/ 182 w 401"/>
                  <a:gd name="T5" fmla="*/ 347 h 474"/>
                  <a:gd name="T6" fmla="*/ 114 w 401"/>
                  <a:gd name="T7" fmla="*/ 305 h 474"/>
                  <a:gd name="T8" fmla="*/ 140 w 401"/>
                  <a:gd name="T9" fmla="*/ 339 h 474"/>
                  <a:gd name="T10" fmla="*/ 114 w 401"/>
                  <a:gd name="T11" fmla="*/ 339 h 474"/>
                  <a:gd name="T12" fmla="*/ 114 w 401"/>
                  <a:gd name="T13" fmla="*/ 305 h 474"/>
                  <a:gd name="T14" fmla="*/ 165 w 401"/>
                  <a:gd name="T15" fmla="*/ 305 h 474"/>
                  <a:gd name="T16" fmla="*/ 173 w 401"/>
                  <a:gd name="T17" fmla="*/ 306 h 474"/>
                  <a:gd name="T18" fmla="*/ 165 w 401"/>
                  <a:gd name="T19" fmla="*/ 305 h 474"/>
                  <a:gd name="T20" fmla="*/ 182 w 401"/>
                  <a:gd name="T21" fmla="*/ 203 h 474"/>
                  <a:gd name="T22" fmla="*/ 148 w 401"/>
                  <a:gd name="T23" fmla="*/ 254 h 474"/>
                  <a:gd name="T24" fmla="*/ 182 w 401"/>
                  <a:gd name="T25" fmla="*/ 203 h 474"/>
                  <a:gd name="T26" fmla="*/ 182 w 401"/>
                  <a:gd name="T27" fmla="*/ 203 h 474"/>
                  <a:gd name="T28" fmla="*/ 228 w 401"/>
                  <a:gd name="T29" fmla="*/ 165 h 474"/>
                  <a:gd name="T30" fmla="*/ 259 w 401"/>
                  <a:gd name="T31" fmla="*/ 152 h 474"/>
                  <a:gd name="T32" fmla="*/ 277 w 401"/>
                  <a:gd name="T33" fmla="*/ 149 h 474"/>
                  <a:gd name="T34" fmla="*/ 323 w 401"/>
                  <a:gd name="T35" fmla="*/ 189 h 474"/>
                  <a:gd name="T36" fmla="*/ 318 w 401"/>
                  <a:gd name="T37" fmla="*/ 313 h 474"/>
                  <a:gd name="T38" fmla="*/ 275 w 401"/>
                  <a:gd name="T39" fmla="*/ 347 h 474"/>
                  <a:gd name="T40" fmla="*/ 241 w 401"/>
                  <a:gd name="T41" fmla="*/ 203 h 474"/>
                  <a:gd name="T42" fmla="*/ 182 w 401"/>
                  <a:gd name="T43" fmla="*/ 203 h 474"/>
                  <a:gd name="T44" fmla="*/ 89 w 401"/>
                  <a:gd name="T45" fmla="*/ 17 h 474"/>
                  <a:gd name="T46" fmla="*/ 80 w 401"/>
                  <a:gd name="T47" fmla="*/ 68 h 474"/>
                  <a:gd name="T48" fmla="*/ 30 w 401"/>
                  <a:gd name="T49" fmla="*/ 118 h 474"/>
                  <a:gd name="T50" fmla="*/ 114 w 401"/>
                  <a:gd name="T51" fmla="*/ 195 h 474"/>
                  <a:gd name="T52" fmla="*/ 97 w 401"/>
                  <a:gd name="T53" fmla="*/ 254 h 474"/>
                  <a:gd name="T54" fmla="*/ 21 w 401"/>
                  <a:gd name="T55" fmla="*/ 254 h 474"/>
                  <a:gd name="T56" fmla="*/ 123 w 401"/>
                  <a:gd name="T57" fmla="*/ 423 h 474"/>
                  <a:gd name="T58" fmla="*/ 123 w 401"/>
                  <a:gd name="T59" fmla="*/ 372 h 474"/>
                  <a:gd name="T60" fmla="*/ 157 w 401"/>
                  <a:gd name="T61" fmla="*/ 372 h 474"/>
                  <a:gd name="T62" fmla="*/ 216 w 401"/>
                  <a:gd name="T63" fmla="*/ 423 h 474"/>
                  <a:gd name="T64" fmla="*/ 224 w 401"/>
                  <a:gd name="T65" fmla="*/ 474 h 474"/>
                  <a:gd name="T66" fmla="*/ 275 w 401"/>
                  <a:gd name="T67" fmla="*/ 389 h 474"/>
                  <a:gd name="T68" fmla="*/ 351 w 401"/>
                  <a:gd name="T69" fmla="*/ 135 h 474"/>
                  <a:gd name="T70" fmla="*/ 213 w 401"/>
                  <a:gd name="T71" fmla="*/ 141 h 474"/>
                  <a:gd name="T72" fmla="*/ 165 w 401"/>
                  <a:gd name="T73" fmla="*/ 161 h 474"/>
                  <a:gd name="T74" fmla="*/ 148 w 401"/>
                  <a:gd name="T75" fmla="*/ 0 h 474"/>
                  <a:gd name="T76" fmla="*/ 140 w 401"/>
                  <a:gd name="T77" fmla="*/ 63 h 474"/>
                  <a:gd name="T78" fmla="*/ 89 w 401"/>
                  <a:gd name="T79" fmla="*/ 1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1" h="474">
                    <a:moveTo>
                      <a:pt x="182" y="347"/>
                    </a:moveTo>
                    <a:lnTo>
                      <a:pt x="185" y="350"/>
                    </a:lnTo>
                    <a:cubicBezTo>
                      <a:pt x="184" y="349"/>
                      <a:pt x="181" y="348"/>
                      <a:pt x="182" y="347"/>
                    </a:cubicBezTo>
                    <a:close/>
                    <a:moveTo>
                      <a:pt x="114" y="305"/>
                    </a:moveTo>
                    <a:cubicBezTo>
                      <a:pt x="139" y="323"/>
                      <a:pt x="125" y="310"/>
                      <a:pt x="140" y="339"/>
                    </a:cubicBezTo>
                    <a:lnTo>
                      <a:pt x="114" y="339"/>
                    </a:lnTo>
                    <a:lnTo>
                      <a:pt x="114" y="305"/>
                    </a:lnTo>
                    <a:close/>
                    <a:moveTo>
                      <a:pt x="165" y="305"/>
                    </a:moveTo>
                    <a:cubicBezTo>
                      <a:pt x="167" y="287"/>
                      <a:pt x="210" y="307"/>
                      <a:pt x="173" y="306"/>
                    </a:cubicBezTo>
                    <a:cubicBezTo>
                      <a:pt x="170" y="305"/>
                      <a:pt x="163" y="324"/>
                      <a:pt x="165" y="305"/>
                    </a:cubicBezTo>
                    <a:close/>
                    <a:moveTo>
                      <a:pt x="182" y="203"/>
                    </a:moveTo>
                    <a:cubicBezTo>
                      <a:pt x="181" y="244"/>
                      <a:pt x="183" y="250"/>
                      <a:pt x="148" y="254"/>
                    </a:cubicBezTo>
                    <a:cubicBezTo>
                      <a:pt x="162" y="228"/>
                      <a:pt x="159" y="220"/>
                      <a:pt x="182" y="203"/>
                    </a:cubicBezTo>
                    <a:close/>
                    <a:moveTo>
                      <a:pt x="182" y="203"/>
                    </a:moveTo>
                    <a:cubicBezTo>
                      <a:pt x="194" y="185"/>
                      <a:pt x="206" y="176"/>
                      <a:pt x="228" y="165"/>
                    </a:cubicBezTo>
                    <a:cubicBezTo>
                      <a:pt x="233" y="163"/>
                      <a:pt x="259" y="152"/>
                      <a:pt x="259" y="152"/>
                    </a:cubicBezTo>
                    <a:cubicBezTo>
                      <a:pt x="262" y="152"/>
                      <a:pt x="277" y="149"/>
                      <a:pt x="277" y="149"/>
                    </a:cubicBezTo>
                    <a:cubicBezTo>
                      <a:pt x="303" y="149"/>
                      <a:pt x="316" y="164"/>
                      <a:pt x="323" y="189"/>
                    </a:cubicBezTo>
                    <a:cubicBezTo>
                      <a:pt x="331" y="219"/>
                      <a:pt x="326" y="285"/>
                      <a:pt x="318" y="313"/>
                    </a:cubicBezTo>
                    <a:cubicBezTo>
                      <a:pt x="309" y="343"/>
                      <a:pt x="309" y="344"/>
                      <a:pt x="275" y="347"/>
                    </a:cubicBezTo>
                    <a:cubicBezTo>
                      <a:pt x="260" y="283"/>
                      <a:pt x="241" y="296"/>
                      <a:pt x="241" y="203"/>
                    </a:cubicBezTo>
                    <a:lnTo>
                      <a:pt x="182" y="203"/>
                    </a:lnTo>
                    <a:close/>
                    <a:moveTo>
                      <a:pt x="89" y="17"/>
                    </a:moveTo>
                    <a:cubicBezTo>
                      <a:pt x="86" y="52"/>
                      <a:pt x="80" y="36"/>
                      <a:pt x="80" y="68"/>
                    </a:cubicBezTo>
                    <a:cubicBezTo>
                      <a:pt x="80" y="112"/>
                      <a:pt x="114" y="118"/>
                      <a:pt x="30" y="118"/>
                    </a:cubicBezTo>
                    <a:cubicBezTo>
                      <a:pt x="31" y="187"/>
                      <a:pt x="62" y="167"/>
                      <a:pt x="114" y="195"/>
                    </a:cubicBezTo>
                    <a:cubicBezTo>
                      <a:pt x="107" y="226"/>
                      <a:pt x="100" y="218"/>
                      <a:pt x="97" y="254"/>
                    </a:cubicBezTo>
                    <a:cubicBezTo>
                      <a:pt x="45" y="253"/>
                      <a:pt x="74" y="242"/>
                      <a:pt x="21" y="254"/>
                    </a:cubicBezTo>
                    <a:cubicBezTo>
                      <a:pt x="0" y="345"/>
                      <a:pt x="9" y="414"/>
                      <a:pt x="123" y="423"/>
                    </a:cubicBezTo>
                    <a:lnTo>
                      <a:pt x="123" y="372"/>
                    </a:lnTo>
                    <a:lnTo>
                      <a:pt x="157" y="372"/>
                    </a:lnTo>
                    <a:cubicBezTo>
                      <a:pt x="157" y="429"/>
                      <a:pt x="157" y="423"/>
                      <a:pt x="216" y="423"/>
                    </a:cubicBezTo>
                    <a:cubicBezTo>
                      <a:pt x="221" y="443"/>
                      <a:pt x="224" y="448"/>
                      <a:pt x="224" y="474"/>
                    </a:cubicBezTo>
                    <a:cubicBezTo>
                      <a:pt x="265" y="453"/>
                      <a:pt x="271" y="445"/>
                      <a:pt x="275" y="389"/>
                    </a:cubicBezTo>
                    <a:cubicBezTo>
                      <a:pt x="401" y="389"/>
                      <a:pt x="351" y="263"/>
                      <a:pt x="351" y="135"/>
                    </a:cubicBezTo>
                    <a:cubicBezTo>
                      <a:pt x="231" y="107"/>
                      <a:pt x="263" y="115"/>
                      <a:pt x="213" y="141"/>
                    </a:cubicBezTo>
                    <a:cubicBezTo>
                      <a:pt x="194" y="152"/>
                      <a:pt x="187" y="156"/>
                      <a:pt x="165" y="161"/>
                    </a:cubicBezTo>
                    <a:cubicBezTo>
                      <a:pt x="191" y="50"/>
                      <a:pt x="280" y="70"/>
                      <a:pt x="148" y="0"/>
                    </a:cubicBezTo>
                    <a:cubicBezTo>
                      <a:pt x="150" y="27"/>
                      <a:pt x="173" y="61"/>
                      <a:pt x="140" y="63"/>
                    </a:cubicBezTo>
                    <a:cubicBezTo>
                      <a:pt x="106" y="65"/>
                      <a:pt x="142" y="53"/>
                      <a:pt x="8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Freeform 19"/>
              <p:cNvSpPr>
                <a:spLocks noEditPoints="1"/>
              </p:cNvSpPr>
              <p:nvPr/>
            </p:nvSpPr>
            <p:spPr bwMode="auto">
              <a:xfrm>
                <a:off x="4846638" y="1912938"/>
                <a:ext cx="114300" cy="84138"/>
              </a:xfrm>
              <a:custGeom>
                <a:avLst/>
                <a:gdLst>
                  <a:gd name="T0" fmla="*/ 279 w 491"/>
                  <a:gd name="T1" fmla="*/ 240 h 360"/>
                  <a:gd name="T2" fmla="*/ 313 w 491"/>
                  <a:gd name="T3" fmla="*/ 282 h 360"/>
                  <a:gd name="T4" fmla="*/ 294 w 491"/>
                  <a:gd name="T5" fmla="*/ 268 h 360"/>
                  <a:gd name="T6" fmla="*/ 279 w 491"/>
                  <a:gd name="T7" fmla="*/ 240 h 360"/>
                  <a:gd name="T8" fmla="*/ 279 w 491"/>
                  <a:gd name="T9" fmla="*/ 181 h 360"/>
                  <a:gd name="T10" fmla="*/ 282 w 491"/>
                  <a:gd name="T11" fmla="*/ 183 h 360"/>
                  <a:gd name="T12" fmla="*/ 279 w 491"/>
                  <a:gd name="T13" fmla="*/ 181 h 360"/>
                  <a:gd name="T14" fmla="*/ 237 w 491"/>
                  <a:gd name="T15" fmla="*/ 130 h 360"/>
                  <a:gd name="T16" fmla="*/ 247 w 491"/>
                  <a:gd name="T17" fmla="*/ 138 h 360"/>
                  <a:gd name="T18" fmla="*/ 237 w 491"/>
                  <a:gd name="T19" fmla="*/ 130 h 360"/>
                  <a:gd name="T20" fmla="*/ 321 w 491"/>
                  <a:gd name="T21" fmla="*/ 113 h 360"/>
                  <a:gd name="T22" fmla="*/ 372 w 491"/>
                  <a:gd name="T23" fmla="*/ 113 h 360"/>
                  <a:gd name="T24" fmla="*/ 372 w 491"/>
                  <a:gd name="T25" fmla="*/ 122 h 360"/>
                  <a:gd name="T26" fmla="*/ 321 w 491"/>
                  <a:gd name="T27" fmla="*/ 122 h 360"/>
                  <a:gd name="T28" fmla="*/ 321 w 491"/>
                  <a:gd name="T29" fmla="*/ 113 h 360"/>
                  <a:gd name="T30" fmla="*/ 279 w 491"/>
                  <a:gd name="T31" fmla="*/ 113 h 360"/>
                  <a:gd name="T32" fmla="*/ 293 w 491"/>
                  <a:gd name="T33" fmla="*/ 117 h 360"/>
                  <a:gd name="T34" fmla="*/ 279 w 491"/>
                  <a:gd name="T35" fmla="*/ 113 h 360"/>
                  <a:gd name="T36" fmla="*/ 0 w 491"/>
                  <a:gd name="T37" fmla="*/ 54 h 360"/>
                  <a:gd name="T38" fmla="*/ 243 w 491"/>
                  <a:gd name="T39" fmla="*/ 184 h 360"/>
                  <a:gd name="T40" fmla="*/ 299 w 491"/>
                  <a:gd name="T41" fmla="*/ 339 h 360"/>
                  <a:gd name="T42" fmla="*/ 333 w 491"/>
                  <a:gd name="T43" fmla="*/ 355 h 360"/>
                  <a:gd name="T44" fmla="*/ 330 w 491"/>
                  <a:gd name="T45" fmla="*/ 215 h 360"/>
                  <a:gd name="T46" fmla="*/ 491 w 491"/>
                  <a:gd name="T47" fmla="*/ 147 h 360"/>
                  <a:gd name="T48" fmla="*/ 398 w 491"/>
                  <a:gd name="T49" fmla="*/ 155 h 360"/>
                  <a:gd name="T50" fmla="*/ 398 w 491"/>
                  <a:gd name="T51" fmla="*/ 138 h 360"/>
                  <a:gd name="T52" fmla="*/ 465 w 491"/>
                  <a:gd name="T53" fmla="*/ 96 h 360"/>
                  <a:gd name="T54" fmla="*/ 355 w 491"/>
                  <a:gd name="T55" fmla="*/ 88 h 360"/>
                  <a:gd name="T56" fmla="*/ 389 w 491"/>
                  <a:gd name="T57" fmla="*/ 20 h 360"/>
                  <a:gd name="T58" fmla="*/ 296 w 491"/>
                  <a:gd name="T59" fmla="*/ 62 h 360"/>
                  <a:gd name="T60" fmla="*/ 279 w 491"/>
                  <a:gd name="T61" fmla="*/ 71 h 360"/>
                  <a:gd name="T62" fmla="*/ 262 w 491"/>
                  <a:gd name="T63" fmla="*/ 45 h 360"/>
                  <a:gd name="T64" fmla="*/ 194 w 491"/>
                  <a:gd name="T65" fmla="*/ 79 h 360"/>
                  <a:gd name="T66" fmla="*/ 220 w 491"/>
                  <a:gd name="T67" fmla="*/ 122 h 360"/>
                  <a:gd name="T68" fmla="*/ 101 w 491"/>
                  <a:gd name="T69" fmla="*/ 62 h 360"/>
                  <a:gd name="T70" fmla="*/ 110 w 491"/>
                  <a:gd name="T71" fmla="*/ 3 h 360"/>
                  <a:gd name="T72" fmla="*/ 39 w 491"/>
                  <a:gd name="T73" fmla="*/ 8 h 360"/>
                  <a:gd name="T74" fmla="*/ 0 w 491"/>
                  <a:gd name="T75" fmla="*/ 5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1" h="360">
                    <a:moveTo>
                      <a:pt x="279" y="240"/>
                    </a:moveTo>
                    <a:cubicBezTo>
                      <a:pt x="309" y="248"/>
                      <a:pt x="310" y="248"/>
                      <a:pt x="313" y="282"/>
                    </a:cubicBezTo>
                    <a:cubicBezTo>
                      <a:pt x="306" y="278"/>
                      <a:pt x="302" y="277"/>
                      <a:pt x="294" y="268"/>
                    </a:cubicBezTo>
                    <a:cubicBezTo>
                      <a:pt x="272" y="243"/>
                      <a:pt x="287" y="255"/>
                      <a:pt x="279" y="240"/>
                    </a:cubicBezTo>
                    <a:close/>
                    <a:moveTo>
                      <a:pt x="279" y="181"/>
                    </a:moveTo>
                    <a:lnTo>
                      <a:pt x="282" y="183"/>
                    </a:lnTo>
                    <a:cubicBezTo>
                      <a:pt x="282" y="183"/>
                      <a:pt x="278" y="182"/>
                      <a:pt x="279" y="181"/>
                    </a:cubicBezTo>
                    <a:close/>
                    <a:moveTo>
                      <a:pt x="237" y="130"/>
                    </a:moveTo>
                    <a:cubicBezTo>
                      <a:pt x="251" y="116"/>
                      <a:pt x="264" y="151"/>
                      <a:pt x="247" y="138"/>
                    </a:cubicBezTo>
                    <a:cubicBezTo>
                      <a:pt x="241" y="134"/>
                      <a:pt x="225" y="142"/>
                      <a:pt x="237" y="130"/>
                    </a:cubicBezTo>
                    <a:close/>
                    <a:moveTo>
                      <a:pt x="321" y="113"/>
                    </a:moveTo>
                    <a:lnTo>
                      <a:pt x="372" y="113"/>
                    </a:lnTo>
                    <a:lnTo>
                      <a:pt x="372" y="122"/>
                    </a:lnTo>
                    <a:lnTo>
                      <a:pt x="321" y="122"/>
                    </a:lnTo>
                    <a:lnTo>
                      <a:pt x="321" y="113"/>
                    </a:lnTo>
                    <a:close/>
                    <a:moveTo>
                      <a:pt x="279" y="113"/>
                    </a:moveTo>
                    <a:cubicBezTo>
                      <a:pt x="288" y="104"/>
                      <a:pt x="325" y="126"/>
                      <a:pt x="293" y="117"/>
                    </a:cubicBezTo>
                    <a:cubicBezTo>
                      <a:pt x="286" y="116"/>
                      <a:pt x="265" y="127"/>
                      <a:pt x="279" y="113"/>
                    </a:cubicBezTo>
                    <a:close/>
                    <a:moveTo>
                      <a:pt x="0" y="54"/>
                    </a:moveTo>
                    <a:cubicBezTo>
                      <a:pt x="0" y="153"/>
                      <a:pt x="138" y="47"/>
                      <a:pt x="243" y="184"/>
                    </a:cubicBezTo>
                    <a:cubicBezTo>
                      <a:pt x="285" y="239"/>
                      <a:pt x="216" y="280"/>
                      <a:pt x="299" y="339"/>
                    </a:cubicBezTo>
                    <a:cubicBezTo>
                      <a:pt x="303" y="341"/>
                      <a:pt x="331" y="355"/>
                      <a:pt x="333" y="355"/>
                    </a:cubicBezTo>
                    <a:cubicBezTo>
                      <a:pt x="402" y="360"/>
                      <a:pt x="333" y="255"/>
                      <a:pt x="330" y="215"/>
                    </a:cubicBezTo>
                    <a:cubicBezTo>
                      <a:pt x="466" y="183"/>
                      <a:pt x="489" y="225"/>
                      <a:pt x="491" y="147"/>
                    </a:cubicBezTo>
                    <a:cubicBezTo>
                      <a:pt x="446" y="151"/>
                      <a:pt x="438" y="164"/>
                      <a:pt x="398" y="155"/>
                    </a:cubicBezTo>
                    <a:lnTo>
                      <a:pt x="398" y="138"/>
                    </a:lnTo>
                    <a:cubicBezTo>
                      <a:pt x="445" y="140"/>
                      <a:pt x="464" y="159"/>
                      <a:pt x="465" y="96"/>
                    </a:cubicBezTo>
                    <a:cubicBezTo>
                      <a:pt x="398" y="96"/>
                      <a:pt x="412" y="101"/>
                      <a:pt x="355" y="88"/>
                    </a:cubicBezTo>
                    <a:cubicBezTo>
                      <a:pt x="374" y="59"/>
                      <a:pt x="385" y="65"/>
                      <a:pt x="389" y="20"/>
                    </a:cubicBezTo>
                    <a:cubicBezTo>
                      <a:pt x="351" y="23"/>
                      <a:pt x="337" y="40"/>
                      <a:pt x="296" y="62"/>
                    </a:cubicBezTo>
                    <a:lnTo>
                      <a:pt x="279" y="71"/>
                    </a:lnTo>
                    <a:cubicBezTo>
                      <a:pt x="260" y="58"/>
                      <a:pt x="269" y="69"/>
                      <a:pt x="262" y="45"/>
                    </a:cubicBezTo>
                    <a:cubicBezTo>
                      <a:pt x="233" y="48"/>
                      <a:pt x="194" y="49"/>
                      <a:pt x="194" y="79"/>
                    </a:cubicBezTo>
                    <a:cubicBezTo>
                      <a:pt x="194" y="115"/>
                      <a:pt x="203" y="75"/>
                      <a:pt x="220" y="122"/>
                    </a:cubicBezTo>
                    <a:lnTo>
                      <a:pt x="101" y="62"/>
                    </a:lnTo>
                    <a:cubicBezTo>
                      <a:pt x="102" y="25"/>
                      <a:pt x="107" y="36"/>
                      <a:pt x="110" y="3"/>
                    </a:cubicBezTo>
                    <a:cubicBezTo>
                      <a:pt x="83" y="3"/>
                      <a:pt x="62" y="0"/>
                      <a:pt x="39" y="8"/>
                    </a:cubicBezTo>
                    <a:cubicBezTo>
                      <a:pt x="22" y="15"/>
                      <a:pt x="0" y="34"/>
                      <a:pt x="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Freeform 20"/>
              <p:cNvSpPr>
                <a:spLocks noEditPoints="1"/>
              </p:cNvSpPr>
              <p:nvPr/>
            </p:nvSpPr>
            <p:spPr bwMode="auto">
              <a:xfrm>
                <a:off x="4837113" y="2320926"/>
                <a:ext cx="80963" cy="87313"/>
              </a:xfrm>
              <a:custGeom>
                <a:avLst/>
                <a:gdLst>
                  <a:gd name="T0" fmla="*/ 153 w 348"/>
                  <a:gd name="T1" fmla="*/ 178 h 373"/>
                  <a:gd name="T2" fmla="*/ 45 w 348"/>
                  <a:gd name="T3" fmla="*/ 212 h 373"/>
                  <a:gd name="T4" fmla="*/ 68 w 348"/>
                  <a:gd name="T5" fmla="*/ 169 h 373"/>
                  <a:gd name="T6" fmla="*/ 153 w 348"/>
                  <a:gd name="T7" fmla="*/ 178 h 373"/>
                  <a:gd name="T8" fmla="*/ 127 w 348"/>
                  <a:gd name="T9" fmla="*/ 356 h 373"/>
                  <a:gd name="T10" fmla="*/ 136 w 348"/>
                  <a:gd name="T11" fmla="*/ 364 h 373"/>
                  <a:gd name="T12" fmla="*/ 195 w 348"/>
                  <a:gd name="T13" fmla="*/ 373 h 373"/>
                  <a:gd name="T14" fmla="*/ 221 w 348"/>
                  <a:gd name="T15" fmla="*/ 186 h 373"/>
                  <a:gd name="T16" fmla="*/ 153 w 348"/>
                  <a:gd name="T17" fmla="*/ 178 h 373"/>
                  <a:gd name="T18" fmla="*/ 153 w 348"/>
                  <a:gd name="T19" fmla="*/ 144 h 373"/>
                  <a:gd name="T20" fmla="*/ 94 w 348"/>
                  <a:gd name="T21" fmla="*/ 126 h 373"/>
                  <a:gd name="T22" fmla="*/ 94 w 348"/>
                  <a:gd name="T23" fmla="*/ 102 h 373"/>
                  <a:gd name="T24" fmla="*/ 204 w 348"/>
                  <a:gd name="T25" fmla="*/ 135 h 373"/>
                  <a:gd name="T26" fmla="*/ 280 w 348"/>
                  <a:gd name="T27" fmla="*/ 212 h 373"/>
                  <a:gd name="T28" fmla="*/ 324 w 348"/>
                  <a:gd name="T29" fmla="*/ 172 h 373"/>
                  <a:gd name="T30" fmla="*/ 348 w 348"/>
                  <a:gd name="T31" fmla="*/ 102 h 373"/>
                  <a:gd name="T32" fmla="*/ 194 w 348"/>
                  <a:gd name="T33" fmla="*/ 52 h 373"/>
                  <a:gd name="T34" fmla="*/ 170 w 348"/>
                  <a:gd name="T35" fmla="*/ 0 h 373"/>
                  <a:gd name="T36" fmla="*/ 127 w 348"/>
                  <a:gd name="T37" fmla="*/ 0 h 373"/>
                  <a:gd name="T38" fmla="*/ 0 w 348"/>
                  <a:gd name="T39" fmla="*/ 229 h 373"/>
                  <a:gd name="T40" fmla="*/ 68 w 348"/>
                  <a:gd name="T41" fmla="*/ 305 h 373"/>
                  <a:gd name="T42" fmla="*/ 212 w 348"/>
                  <a:gd name="T43" fmla="*/ 246 h 373"/>
                  <a:gd name="T44" fmla="*/ 110 w 348"/>
                  <a:gd name="T45" fmla="*/ 305 h 373"/>
                  <a:gd name="T46" fmla="*/ 127 w 348"/>
                  <a:gd name="T47" fmla="*/ 356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8" h="373">
                    <a:moveTo>
                      <a:pt x="153" y="178"/>
                    </a:moveTo>
                    <a:cubicBezTo>
                      <a:pt x="137" y="192"/>
                      <a:pt x="55" y="260"/>
                      <a:pt x="45" y="212"/>
                    </a:cubicBezTo>
                    <a:cubicBezTo>
                      <a:pt x="41" y="191"/>
                      <a:pt x="56" y="188"/>
                      <a:pt x="68" y="169"/>
                    </a:cubicBezTo>
                    <a:cubicBezTo>
                      <a:pt x="113" y="169"/>
                      <a:pt x="118" y="170"/>
                      <a:pt x="153" y="178"/>
                    </a:cubicBezTo>
                    <a:close/>
                    <a:moveTo>
                      <a:pt x="127" y="356"/>
                    </a:moveTo>
                    <a:lnTo>
                      <a:pt x="136" y="364"/>
                    </a:lnTo>
                    <a:cubicBezTo>
                      <a:pt x="169" y="367"/>
                      <a:pt x="158" y="372"/>
                      <a:pt x="195" y="373"/>
                    </a:cubicBezTo>
                    <a:cubicBezTo>
                      <a:pt x="206" y="325"/>
                      <a:pt x="307" y="240"/>
                      <a:pt x="221" y="186"/>
                    </a:cubicBezTo>
                    <a:cubicBezTo>
                      <a:pt x="190" y="166"/>
                      <a:pt x="191" y="175"/>
                      <a:pt x="153" y="178"/>
                    </a:cubicBezTo>
                    <a:lnTo>
                      <a:pt x="153" y="144"/>
                    </a:lnTo>
                    <a:lnTo>
                      <a:pt x="94" y="126"/>
                    </a:lnTo>
                    <a:lnTo>
                      <a:pt x="94" y="102"/>
                    </a:lnTo>
                    <a:cubicBezTo>
                      <a:pt x="178" y="102"/>
                      <a:pt x="152" y="105"/>
                      <a:pt x="204" y="135"/>
                    </a:cubicBezTo>
                    <a:cubicBezTo>
                      <a:pt x="244" y="159"/>
                      <a:pt x="267" y="158"/>
                      <a:pt x="280" y="212"/>
                    </a:cubicBezTo>
                    <a:cubicBezTo>
                      <a:pt x="308" y="204"/>
                      <a:pt x="310" y="195"/>
                      <a:pt x="324" y="172"/>
                    </a:cubicBezTo>
                    <a:cubicBezTo>
                      <a:pt x="339" y="148"/>
                      <a:pt x="347" y="137"/>
                      <a:pt x="348" y="102"/>
                    </a:cubicBezTo>
                    <a:cubicBezTo>
                      <a:pt x="289" y="115"/>
                      <a:pt x="240" y="87"/>
                      <a:pt x="194" y="52"/>
                    </a:cubicBezTo>
                    <a:cubicBezTo>
                      <a:pt x="171" y="33"/>
                      <a:pt x="171" y="39"/>
                      <a:pt x="170" y="0"/>
                    </a:cubicBezTo>
                    <a:lnTo>
                      <a:pt x="127" y="0"/>
                    </a:lnTo>
                    <a:cubicBezTo>
                      <a:pt x="125" y="87"/>
                      <a:pt x="18" y="154"/>
                      <a:pt x="0" y="229"/>
                    </a:cubicBezTo>
                    <a:cubicBezTo>
                      <a:pt x="14" y="249"/>
                      <a:pt x="48" y="291"/>
                      <a:pt x="68" y="305"/>
                    </a:cubicBezTo>
                    <a:cubicBezTo>
                      <a:pt x="177" y="280"/>
                      <a:pt x="137" y="247"/>
                      <a:pt x="212" y="246"/>
                    </a:cubicBezTo>
                    <a:cubicBezTo>
                      <a:pt x="210" y="327"/>
                      <a:pt x="171" y="334"/>
                      <a:pt x="110" y="305"/>
                    </a:cubicBezTo>
                    <a:cubicBezTo>
                      <a:pt x="113" y="334"/>
                      <a:pt x="117" y="336"/>
                      <a:pt x="127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>
                <a:off x="4656138" y="1728788"/>
                <a:ext cx="77788" cy="79375"/>
              </a:xfrm>
              <a:custGeom>
                <a:avLst/>
                <a:gdLst>
                  <a:gd name="T0" fmla="*/ 161 w 331"/>
                  <a:gd name="T1" fmla="*/ 127 h 339"/>
                  <a:gd name="T2" fmla="*/ 43 w 331"/>
                  <a:gd name="T3" fmla="*/ 144 h 339"/>
                  <a:gd name="T4" fmla="*/ 136 w 331"/>
                  <a:gd name="T5" fmla="*/ 186 h 339"/>
                  <a:gd name="T6" fmla="*/ 0 w 331"/>
                  <a:gd name="T7" fmla="*/ 279 h 339"/>
                  <a:gd name="T8" fmla="*/ 181 w 331"/>
                  <a:gd name="T9" fmla="*/ 231 h 339"/>
                  <a:gd name="T10" fmla="*/ 331 w 331"/>
                  <a:gd name="T11" fmla="*/ 186 h 339"/>
                  <a:gd name="T12" fmla="*/ 263 w 331"/>
                  <a:gd name="T13" fmla="*/ 127 h 339"/>
                  <a:gd name="T14" fmla="*/ 212 w 331"/>
                  <a:gd name="T15" fmla="*/ 0 h 339"/>
                  <a:gd name="T16" fmla="*/ 195 w 331"/>
                  <a:gd name="T17" fmla="*/ 67 h 339"/>
                  <a:gd name="T18" fmla="*/ 161 w 331"/>
                  <a:gd name="T19" fmla="*/ 12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1" h="339">
                    <a:moveTo>
                      <a:pt x="161" y="127"/>
                    </a:moveTo>
                    <a:cubicBezTo>
                      <a:pt x="68" y="127"/>
                      <a:pt x="43" y="51"/>
                      <a:pt x="43" y="144"/>
                    </a:cubicBezTo>
                    <a:cubicBezTo>
                      <a:pt x="43" y="189"/>
                      <a:pt x="91" y="186"/>
                      <a:pt x="136" y="186"/>
                    </a:cubicBezTo>
                    <a:cubicBezTo>
                      <a:pt x="73" y="280"/>
                      <a:pt x="0" y="206"/>
                      <a:pt x="0" y="279"/>
                    </a:cubicBezTo>
                    <a:cubicBezTo>
                      <a:pt x="0" y="321"/>
                      <a:pt x="93" y="339"/>
                      <a:pt x="181" y="231"/>
                    </a:cubicBezTo>
                    <a:cubicBezTo>
                      <a:pt x="233" y="167"/>
                      <a:pt x="252" y="186"/>
                      <a:pt x="331" y="186"/>
                    </a:cubicBezTo>
                    <a:cubicBezTo>
                      <a:pt x="320" y="140"/>
                      <a:pt x="319" y="128"/>
                      <a:pt x="263" y="127"/>
                    </a:cubicBezTo>
                    <a:cubicBezTo>
                      <a:pt x="264" y="75"/>
                      <a:pt x="301" y="20"/>
                      <a:pt x="212" y="0"/>
                    </a:cubicBezTo>
                    <a:cubicBezTo>
                      <a:pt x="210" y="29"/>
                      <a:pt x="202" y="41"/>
                      <a:pt x="195" y="67"/>
                    </a:cubicBezTo>
                    <a:cubicBezTo>
                      <a:pt x="188" y="96"/>
                      <a:pt x="192" y="127"/>
                      <a:pt x="161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3" name="Freeform 22"/>
              <p:cNvSpPr/>
              <p:nvPr/>
            </p:nvSpPr>
            <p:spPr bwMode="auto">
              <a:xfrm>
                <a:off x="4362450" y="2473326"/>
                <a:ext cx="66675" cy="68263"/>
              </a:xfrm>
              <a:custGeom>
                <a:avLst/>
                <a:gdLst>
                  <a:gd name="T0" fmla="*/ 0 w 293"/>
                  <a:gd name="T1" fmla="*/ 203 h 296"/>
                  <a:gd name="T2" fmla="*/ 0 w 293"/>
                  <a:gd name="T3" fmla="*/ 237 h 296"/>
                  <a:gd name="T4" fmla="*/ 212 w 293"/>
                  <a:gd name="T5" fmla="*/ 296 h 296"/>
                  <a:gd name="T6" fmla="*/ 237 w 293"/>
                  <a:gd name="T7" fmla="*/ 237 h 296"/>
                  <a:gd name="T8" fmla="*/ 224 w 293"/>
                  <a:gd name="T9" fmla="*/ 219 h 296"/>
                  <a:gd name="T10" fmla="*/ 208 w 293"/>
                  <a:gd name="T11" fmla="*/ 223 h 296"/>
                  <a:gd name="T12" fmla="*/ 173 w 293"/>
                  <a:gd name="T13" fmla="*/ 242 h 296"/>
                  <a:gd name="T14" fmla="*/ 102 w 293"/>
                  <a:gd name="T15" fmla="*/ 229 h 296"/>
                  <a:gd name="T16" fmla="*/ 119 w 293"/>
                  <a:gd name="T17" fmla="*/ 169 h 296"/>
                  <a:gd name="T18" fmla="*/ 161 w 293"/>
                  <a:gd name="T19" fmla="*/ 220 h 296"/>
                  <a:gd name="T20" fmla="*/ 212 w 293"/>
                  <a:gd name="T21" fmla="*/ 119 h 296"/>
                  <a:gd name="T22" fmla="*/ 144 w 293"/>
                  <a:gd name="T23" fmla="*/ 136 h 296"/>
                  <a:gd name="T24" fmla="*/ 229 w 293"/>
                  <a:gd name="T25" fmla="*/ 161 h 296"/>
                  <a:gd name="T26" fmla="*/ 288 w 293"/>
                  <a:gd name="T27" fmla="*/ 85 h 296"/>
                  <a:gd name="T28" fmla="*/ 85 w 293"/>
                  <a:gd name="T29" fmla="*/ 0 h 296"/>
                  <a:gd name="T30" fmla="*/ 97 w 293"/>
                  <a:gd name="T31" fmla="*/ 58 h 296"/>
                  <a:gd name="T32" fmla="*/ 55 w 293"/>
                  <a:gd name="T33" fmla="*/ 173 h 296"/>
                  <a:gd name="T34" fmla="*/ 0 w 293"/>
                  <a:gd name="T35" fmla="*/ 20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296">
                    <a:moveTo>
                      <a:pt x="0" y="203"/>
                    </a:moveTo>
                    <a:lnTo>
                      <a:pt x="0" y="237"/>
                    </a:lnTo>
                    <a:cubicBezTo>
                      <a:pt x="83" y="244"/>
                      <a:pt x="103" y="296"/>
                      <a:pt x="212" y="296"/>
                    </a:cubicBezTo>
                    <a:cubicBezTo>
                      <a:pt x="220" y="263"/>
                      <a:pt x="231" y="258"/>
                      <a:pt x="237" y="237"/>
                    </a:cubicBezTo>
                    <a:cubicBezTo>
                      <a:pt x="240" y="227"/>
                      <a:pt x="250" y="215"/>
                      <a:pt x="224" y="219"/>
                    </a:cubicBezTo>
                    <a:cubicBezTo>
                      <a:pt x="217" y="220"/>
                      <a:pt x="214" y="220"/>
                      <a:pt x="208" y="223"/>
                    </a:cubicBezTo>
                    <a:cubicBezTo>
                      <a:pt x="192" y="229"/>
                      <a:pt x="188" y="234"/>
                      <a:pt x="173" y="242"/>
                    </a:cubicBezTo>
                    <a:cubicBezTo>
                      <a:pt x="135" y="263"/>
                      <a:pt x="135" y="251"/>
                      <a:pt x="102" y="229"/>
                    </a:cubicBezTo>
                    <a:cubicBezTo>
                      <a:pt x="109" y="197"/>
                      <a:pt x="116" y="205"/>
                      <a:pt x="119" y="169"/>
                    </a:cubicBezTo>
                    <a:cubicBezTo>
                      <a:pt x="167" y="170"/>
                      <a:pt x="161" y="173"/>
                      <a:pt x="161" y="220"/>
                    </a:cubicBezTo>
                    <a:cubicBezTo>
                      <a:pt x="191" y="201"/>
                      <a:pt x="208" y="163"/>
                      <a:pt x="212" y="119"/>
                    </a:cubicBezTo>
                    <a:cubicBezTo>
                      <a:pt x="195" y="127"/>
                      <a:pt x="166" y="131"/>
                      <a:pt x="144" y="136"/>
                    </a:cubicBezTo>
                    <a:cubicBezTo>
                      <a:pt x="152" y="42"/>
                      <a:pt x="229" y="60"/>
                      <a:pt x="229" y="161"/>
                    </a:cubicBezTo>
                    <a:cubicBezTo>
                      <a:pt x="293" y="156"/>
                      <a:pt x="266" y="132"/>
                      <a:pt x="288" y="85"/>
                    </a:cubicBezTo>
                    <a:cubicBezTo>
                      <a:pt x="186" y="31"/>
                      <a:pt x="142" y="28"/>
                      <a:pt x="85" y="0"/>
                    </a:cubicBezTo>
                    <a:cubicBezTo>
                      <a:pt x="88" y="29"/>
                      <a:pt x="98" y="39"/>
                      <a:pt x="97" y="58"/>
                    </a:cubicBezTo>
                    <a:lnTo>
                      <a:pt x="55" y="173"/>
                    </a:lnTo>
                    <a:cubicBezTo>
                      <a:pt x="39" y="206"/>
                      <a:pt x="44" y="203"/>
                      <a:pt x="0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4" name="Freeform 23"/>
              <p:cNvSpPr>
                <a:spLocks noEditPoints="1"/>
              </p:cNvSpPr>
              <p:nvPr/>
            </p:nvSpPr>
            <p:spPr bwMode="auto">
              <a:xfrm>
                <a:off x="4141788" y="2263776"/>
                <a:ext cx="57150" cy="57150"/>
              </a:xfrm>
              <a:custGeom>
                <a:avLst/>
                <a:gdLst>
                  <a:gd name="T0" fmla="*/ 36 w 248"/>
                  <a:gd name="T1" fmla="*/ 186 h 245"/>
                  <a:gd name="T2" fmla="*/ 28 w 248"/>
                  <a:gd name="T3" fmla="*/ 152 h 245"/>
                  <a:gd name="T4" fmla="*/ 211 w 248"/>
                  <a:gd name="T5" fmla="*/ 106 h 245"/>
                  <a:gd name="T6" fmla="*/ 173 w 248"/>
                  <a:gd name="T7" fmla="*/ 154 h 245"/>
                  <a:gd name="T8" fmla="*/ 36 w 248"/>
                  <a:gd name="T9" fmla="*/ 186 h 245"/>
                  <a:gd name="T10" fmla="*/ 2 w 248"/>
                  <a:gd name="T11" fmla="*/ 101 h 245"/>
                  <a:gd name="T12" fmla="*/ 104 w 248"/>
                  <a:gd name="T13" fmla="*/ 245 h 245"/>
                  <a:gd name="T14" fmla="*/ 248 w 248"/>
                  <a:gd name="T15" fmla="*/ 110 h 245"/>
                  <a:gd name="T16" fmla="*/ 121 w 248"/>
                  <a:gd name="T17" fmla="*/ 0 h 245"/>
                  <a:gd name="T18" fmla="*/ 2 w 248"/>
                  <a:gd name="T19" fmla="*/ 10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245">
                    <a:moveTo>
                      <a:pt x="36" y="186"/>
                    </a:moveTo>
                    <a:cubicBezTo>
                      <a:pt x="31" y="163"/>
                      <a:pt x="28" y="170"/>
                      <a:pt x="28" y="152"/>
                    </a:cubicBezTo>
                    <a:cubicBezTo>
                      <a:pt x="28" y="83"/>
                      <a:pt x="227" y="25"/>
                      <a:pt x="211" y="106"/>
                    </a:cubicBezTo>
                    <a:cubicBezTo>
                      <a:pt x="208" y="123"/>
                      <a:pt x="185" y="145"/>
                      <a:pt x="173" y="154"/>
                    </a:cubicBezTo>
                    <a:cubicBezTo>
                      <a:pt x="134" y="183"/>
                      <a:pt x="102" y="186"/>
                      <a:pt x="36" y="186"/>
                    </a:cubicBezTo>
                    <a:close/>
                    <a:moveTo>
                      <a:pt x="2" y="101"/>
                    </a:moveTo>
                    <a:cubicBezTo>
                      <a:pt x="2" y="165"/>
                      <a:pt x="0" y="245"/>
                      <a:pt x="104" y="245"/>
                    </a:cubicBezTo>
                    <a:cubicBezTo>
                      <a:pt x="171" y="245"/>
                      <a:pt x="248" y="201"/>
                      <a:pt x="248" y="110"/>
                    </a:cubicBezTo>
                    <a:cubicBezTo>
                      <a:pt x="248" y="57"/>
                      <a:pt x="168" y="0"/>
                      <a:pt x="121" y="0"/>
                    </a:cubicBezTo>
                    <a:cubicBezTo>
                      <a:pt x="68" y="0"/>
                      <a:pt x="2" y="49"/>
                      <a:pt x="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5" name="Freeform 24"/>
              <p:cNvSpPr/>
              <p:nvPr/>
            </p:nvSpPr>
            <p:spPr bwMode="auto">
              <a:xfrm>
                <a:off x="4416425" y="2482851"/>
                <a:ext cx="52388" cy="73025"/>
              </a:xfrm>
              <a:custGeom>
                <a:avLst/>
                <a:gdLst>
                  <a:gd name="T0" fmla="*/ 33 w 220"/>
                  <a:gd name="T1" fmla="*/ 132 h 310"/>
                  <a:gd name="T2" fmla="*/ 128 w 220"/>
                  <a:gd name="T3" fmla="*/ 242 h 310"/>
                  <a:gd name="T4" fmla="*/ 50 w 220"/>
                  <a:gd name="T5" fmla="*/ 183 h 310"/>
                  <a:gd name="T6" fmla="*/ 16 w 220"/>
                  <a:gd name="T7" fmla="*/ 183 h 310"/>
                  <a:gd name="T8" fmla="*/ 0 w 220"/>
                  <a:gd name="T9" fmla="*/ 267 h 310"/>
                  <a:gd name="T10" fmla="*/ 110 w 220"/>
                  <a:gd name="T11" fmla="*/ 310 h 310"/>
                  <a:gd name="T12" fmla="*/ 194 w 220"/>
                  <a:gd name="T13" fmla="*/ 250 h 310"/>
                  <a:gd name="T14" fmla="*/ 127 w 220"/>
                  <a:gd name="T15" fmla="*/ 81 h 310"/>
                  <a:gd name="T16" fmla="*/ 177 w 220"/>
                  <a:gd name="T17" fmla="*/ 174 h 310"/>
                  <a:gd name="T18" fmla="*/ 211 w 220"/>
                  <a:gd name="T19" fmla="*/ 174 h 310"/>
                  <a:gd name="T20" fmla="*/ 220 w 220"/>
                  <a:gd name="T21" fmla="*/ 73 h 310"/>
                  <a:gd name="T22" fmla="*/ 66 w 220"/>
                  <a:gd name="T23" fmla="*/ 72 h 310"/>
                  <a:gd name="T24" fmla="*/ 33 w 220"/>
                  <a:gd name="T25" fmla="*/ 13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310">
                    <a:moveTo>
                      <a:pt x="33" y="132"/>
                    </a:moveTo>
                    <a:cubicBezTo>
                      <a:pt x="33" y="182"/>
                      <a:pt x="114" y="205"/>
                      <a:pt x="128" y="242"/>
                    </a:cubicBezTo>
                    <a:cubicBezTo>
                      <a:pt x="149" y="292"/>
                      <a:pt x="50" y="309"/>
                      <a:pt x="50" y="183"/>
                    </a:cubicBezTo>
                    <a:lnTo>
                      <a:pt x="16" y="183"/>
                    </a:lnTo>
                    <a:cubicBezTo>
                      <a:pt x="11" y="207"/>
                      <a:pt x="2" y="240"/>
                      <a:pt x="0" y="267"/>
                    </a:cubicBezTo>
                    <a:cubicBezTo>
                      <a:pt x="27" y="274"/>
                      <a:pt x="96" y="310"/>
                      <a:pt x="110" y="310"/>
                    </a:cubicBezTo>
                    <a:cubicBezTo>
                      <a:pt x="130" y="310"/>
                      <a:pt x="194" y="278"/>
                      <a:pt x="194" y="250"/>
                    </a:cubicBezTo>
                    <a:cubicBezTo>
                      <a:pt x="194" y="125"/>
                      <a:pt x="35" y="142"/>
                      <a:pt x="127" y="81"/>
                    </a:cubicBezTo>
                    <a:cubicBezTo>
                      <a:pt x="165" y="91"/>
                      <a:pt x="176" y="128"/>
                      <a:pt x="177" y="174"/>
                    </a:cubicBezTo>
                    <a:lnTo>
                      <a:pt x="211" y="174"/>
                    </a:lnTo>
                    <a:cubicBezTo>
                      <a:pt x="211" y="125"/>
                      <a:pt x="220" y="115"/>
                      <a:pt x="220" y="73"/>
                    </a:cubicBezTo>
                    <a:cubicBezTo>
                      <a:pt x="155" y="104"/>
                      <a:pt x="141" y="0"/>
                      <a:pt x="66" y="72"/>
                    </a:cubicBezTo>
                    <a:cubicBezTo>
                      <a:pt x="57" y="81"/>
                      <a:pt x="33" y="115"/>
                      <a:pt x="33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6" name="Freeform 25"/>
              <p:cNvSpPr/>
              <p:nvPr/>
            </p:nvSpPr>
            <p:spPr bwMode="auto">
              <a:xfrm>
                <a:off x="4468813" y="2500313"/>
                <a:ext cx="58738" cy="63500"/>
              </a:xfrm>
              <a:custGeom>
                <a:avLst/>
                <a:gdLst>
                  <a:gd name="T0" fmla="*/ 6 w 252"/>
                  <a:gd name="T1" fmla="*/ 101 h 271"/>
                  <a:gd name="T2" fmla="*/ 99 w 252"/>
                  <a:gd name="T3" fmla="*/ 50 h 271"/>
                  <a:gd name="T4" fmla="*/ 74 w 252"/>
                  <a:gd name="T5" fmla="*/ 228 h 271"/>
                  <a:gd name="T6" fmla="*/ 40 w 252"/>
                  <a:gd name="T7" fmla="*/ 228 h 271"/>
                  <a:gd name="T8" fmla="*/ 40 w 252"/>
                  <a:gd name="T9" fmla="*/ 262 h 271"/>
                  <a:gd name="T10" fmla="*/ 175 w 252"/>
                  <a:gd name="T11" fmla="*/ 271 h 271"/>
                  <a:gd name="T12" fmla="*/ 160 w 252"/>
                  <a:gd name="T13" fmla="*/ 59 h 271"/>
                  <a:gd name="T14" fmla="*/ 209 w 252"/>
                  <a:gd name="T15" fmla="*/ 127 h 271"/>
                  <a:gd name="T16" fmla="*/ 243 w 252"/>
                  <a:gd name="T17" fmla="*/ 127 h 271"/>
                  <a:gd name="T18" fmla="*/ 252 w 252"/>
                  <a:gd name="T19" fmla="*/ 42 h 271"/>
                  <a:gd name="T20" fmla="*/ 23 w 252"/>
                  <a:gd name="T21" fmla="*/ 0 h 271"/>
                  <a:gd name="T22" fmla="*/ 6 w 252"/>
                  <a:gd name="T23" fmla="*/ 10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" h="271">
                    <a:moveTo>
                      <a:pt x="6" y="101"/>
                    </a:moveTo>
                    <a:cubicBezTo>
                      <a:pt x="94" y="81"/>
                      <a:pt x="0" y="50"/>
                      <a:pt x="99" y="50"/>
                    </a:cubicBezTo>
                    <a:cubicBezTo>
                      <a:pt x="90" y="92"/>
                      <a:pt x="74" y="181"/>
                      <a:pt x="74" y="228"/>
                    </a:cubicBezTo>
                    <a:lnTo>
                      <a:pt x="40" y="228"/>
                    </a:lnTo>
                    <a:lnTo>
                      <a:pt x="40" y="262"/>
                    </a:lnTo>
                    <a:lnTo>
                      <a:pt x="175" y="271"/>
                    </a:lnTo>
                    <a:cubicBezTo>
                      <a:pt x="136" y="196"/>
                      <a:pt x="149" y="238"/>
                      <a:pt x="160" y="59"/>
                    </a:cubicBezTo>
                    <a:cubicBezTo>
                      <a:pt x="208" y="60"/>
                      <a:pt x="205" y="74"/>
                      <a:pt x="209" y="127"/>
                    </a:cubicBezTo>
                    <a:lnTo>
                      <a:pt x="243" y="127"/>
                    </a:lnTo>
                    <a:lnTo>
                      <a:pt x="252" y="42"/>
                    </a:lnTo>
                    <a:cubicBezTo>
                      <a:pt x="191" y="13"/>
                      <a:pt x="70" y="22"/>
                      <a:pt x="23" y="0"/>
                    </a:cubicBezTo>
                    <a:cubicBezTo>
                      <a:pt x="20" y="41"/>
                      <a:pt x="6" y="53"/>
                      <a:pt x="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Freeform 26"/>
              <p:cNvSpPr/>
              <p:nvPr/>
            </p:nvSpPr>
            <p:spPr bwMode="auto">
              <a:xfrm>
                <a:off x="4119563" y="2219326"/>
                <a:ext cx="63500" cy="47625"/>
              </a:xfrm>
              <a:custGeom>
                <a:avLst/>
                <a:gdLst>
                  <a:gd name="T0" fmla="*/ 93 w 271"/>
                  <a:gd name="T1" fmla="*/ 161 h 204"/>
                  <a:gd name="T2" fmla="*/ 34 w 271"/>
                  <a:gd name="T3" fmla="*/ 136 h 204"/>
                  <a:gd name="T4" fmla="*/ 93 w 271"/>
                  <a:gd name="T5" fmla="*/ 26 h 204"/>
                  <a:gd name="T6" fmla="*/ 0 w 271"/>
                  <a:gd name="T7" fmla="*/ 51 h 204"/>
                  <a:gd name="T8" fmla="*/ 68 w 271"/>
                  <a:gd name="T9" fmla="*/ 204 h 204"/>
                  <a:gd name="T10" fmla="*/ 119 w 271"/>
                  <a:gd name="T11" fmla="*/ 204 h 204"/>
                  <a:gd name="T12" fmla="*/ 169 w 271"/>
                  <a:gd name="T13" fmla="*/ 68 h 204"/>
                  <a:gd name="T14" fmla="*/ 202 w 271"/>
                  <a:gd name="T15" fmla="*/ 41 h 204"/>
                  <a:gd name="T16" fmla="*/ 186 w 271"/>
                  <a:gd name="T17" fmla="*/ 161 h 204"/>
                  <a:gd name="T18" fmla="*/ 271 w 271"/>
                  <a:gd name="T19" fmla="*/ 153 h 204"/>
                  <a:gd name="T20" fmla="*/ 251 w 271"/>
                  <a:gd name="T21" fmla="*/ 71 h 204"/>
                  <a:gd name="T22" fmla="*/ 220 w 271"/>
                  <a:gd name="T23" fmla="*/ 0 h 204"/>
                  <a:gd name="T24" fmla="*/ 127 w 271"/>
                  <a:gd name="T25" fmla="*/ 0 h 204"/>
                  <a:gd name="T26" fmla="*/ 105 w 271"/>
                  <a:gd name="T27" fmla="*/ 71 h 204"/>
                  <a:gd name="T28" fmla="*/ 93 w 271"/>
                  <a:gd name="T29" fmla="*/ 16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1" h="204">
                    <a:moveTo>
                      <a:pt x="93" y="161"/>
                    </a:moveTo>
                    <a:cubicBezTo>
                      <a:pt x="61" y="159"/>
                      <a:pt x="54" y="149"/>
                      <a:pt x="34" y="136"/>
                    </a:cubicBezTo>
                    <a:cubicBezTo>
                      <a:pt x="47" y="82"/>
                      <a:pt x="67" y="65"/>
                      <a:pt x="93" y="26"/>
                    </a:cubicBezTo>
                    <a:cubicBezTo>
                      <a:pt x="69" y="26"/>
                      <a:pt x="0" y="31"/>
                      <a:pt x="0" y="51"/>
                    </a:cubicBezTo>
                    <a:cubicBezTo>
                      <a:pt x="0" y="94"/>
                      <a:pt x="32" y="204"/>
                      <a:pt x="68" y="204"/>
                    </a:cubicBezTo>
                    <a:lnTo>
                      <a:pt x="119" y="204"/>
                    </a:lnTo>
                    <a:cubicBezTo>
                      <a:pt x="134" y="204"/>
                      <a:pt x="191" y="161"/>
                      <a:pt x="169" y="68"/>
                    </a:cubicBezTo>
                    <a:lnTo>
                      <a:pt x="202" y="41"/>
                    </a:lnTo>
                    <a:cubicBezTo>
                      <a:pt x="248" y="109"/>
                      <a:pt x="219" y="100"/>
                      <a:pt x="186" y="161"/>
                    </a:cubicBezTo>
                    <a:cubicBezTo>
                      <a:pt x="231" y="161"/>
                      <a:pt x="238" y="156"/>
                      <a:pt x="271" y="153"/>
                    </a:cubicBezTo>
                    <a:cubicBezTo>
                      <a:pt x="260" y="130"/>
                      <a:pt x="260" y="100"/>
                      <a:pt x="251" y="71"/>
                    </a:cubicBezTo>
                    <a:cubicBezTo>
                      <a:pt x="239" y="31"/>
                      <a:pt x="229" y="38"/>
                      <a:pt x="220" y="0"/>
                    </a:cubicBezTo>
                    <a:lnTo>
                      <a:pt x="127" y="0"/>
                    </a:lnTo>
                    <a:cubicBezTo>
                      <a:pt x="121" y="28"/>
                      <a:pt x="112" y="36"/>
                      <a:pt x="105" y="71"/>
                    </a:cubicBezTo>
                    <a:cubicBezTo>
                      <a:pt x="99" y="102"/>
                      <a:pt x="93" y="132"/>
                      <a:pt x="93" y="1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Freeform 27"/>
              <p:cNvSpPr/>
              <p:nvPr/>
            </p:nvSpPr>
            <p:spPr bwMode="auto">
              <a:xfrm>
                <a:off x="4875213" y="2268538"/>
                <a:ext cx="66675" cy="61913"/>
              </a:xfrm>
              <a:custGeom>
                <a:avLst/>
                <a:gdLst>
                  <a:gd name="T0" fmla="*/ 0 w 288"/>
                  <a:gd name="T1" fmla="*/ 212 h 262"/>
                  <a:gd name="T2" fmla="*/ 85 w 288"/>
                  <a:gd name="T3" fmla="*/ 229 h 262"/>
                  <a:gd name="T4" fmla="*/ 60 w 288"/>
                  <a:gd name="T5" fmla="*/ 144 h 262"/>
                  <a:gd name="T6" fmla="*/ 212 w 288"/>
                  <a:gd name="T7" fmla="*/ 262 h 262"/>
                  <a:gd name="T8" fmla="*/ 246 w 288"/>
                  <a:gd name="T9" fmla="*/ 262 h 262"/>
                  <a:gd name="T10" fmla="*/ 288 w 288"/>
                  <a:gd name="T11" fmla="*/ 135 h 262"/>
                  <a:gd name="T12" fmla="*/ 246 w 288"/>
                  <a:gd name="T13" fmla="*/ 144 h 262"/>
                  <a:gd name="T14" fmla="*/ 85 w 288"/>
                  <a:gd name="T15" fmla="*/ 85 h 262"/>
                  <a:gd name="T16" fmla="*/ 178 w 288"/>
                  <a:gd name="T17" fmla="*/ 25 h 262"/>
                  <a:gd name="T18" fmla="*/ 85 w 288"/>
                  <a:gd name="T19" fmla="*/ 0 h 262"/>
                  <a:gd name="T20" fmla="*/ 0 w 288"/>
                  <a:gd name="T21" fmla="*/ 2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262">
                    <a:moveTo>
                      <a:pt x="0" y="212"/>
                    </a:moveTo>
                    <a:cubicBezTo>
                      <a:pt x="40" y="215"/>
                      <a:pt x="41" y="228"/>
                      <a:pt x="85" y="229"/>
                    </a:cubicBezTo>
                    <a:cubicBezTo>
                      <a:pt x="70" y="200"/>
                      <a:pt x="60" y="189"/>
                      <a:pt x="60" y="144"/>
                    </a:cubicBezTo>
                    <a:cubicBezTo>
                      <a:pt x="215" y="226"/>
                      <a:pt x="232" y="177"/>
                      <a:pt x="212" y="262"/>
                    </a:cubicBezTo>
                    <a:lnTo>
                      <a:pt x="246" y="262"/>
                    </a:lnTo>
                    <a:cubicBezTo>
                      <a:pt x="251" y="203"/>
                      <a:pt x="284" y="187"/>
                      <a:pt x="288" y="135"/>
                    </a:cubicBezTo>
                    <a:cubicBezTo>
                      <a:pt x="255" y="138"/>
                      <a:pt x="268" y="144"/>
                      <a:pt x="246" y="144"/>
                    </a:cubicBezTo>
                    <a:cubicBezTo>
                      <a:pt x="200" y="144"/>
                      <a:pt x="140" y="97"/>
                      <a:pt x="85" y="85"/>
                    </a:cubicBezTo>
                    <a:cubicBezTo>
                      <a:pt x="129" y="19"/>
                      <a:pt x="136" y="104"/>
                      <a:pt x="178" y="25"/>
                    </a:cubicBezTo>
                    <a:cubicBezTo>
                      <a:pt x="142" y="22"/>
                      <a:pt x="119" y="8"/>
                      <a:pt x="85" y="0"/>
                    </a:cubicBezTo>
                    <a:cubicBezTo>
                      <a:pt x="69" y="33"/>
                      <a:pt x="3" y="184"/>
                      <a:pt x="0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Freeform 28"/>
              <p:cNvSpPr/>
              <p:nvPr/>
            </p:nvSpPr>
            <p:spPr bwMode="auto">
              <a:xfrm>
                <a:off x="4840288" y="1944688"/>
                <a:ext cx="66675" cy="44450"/>
              </a:xfrm>
              <a:custGeom>
                <a:avLst/>
                <a:gdLst>
                  <a:gd name="T0" fmla="*/ 82 w 291"/>
                  <a:gd name="T1" fmla="*/ 43 h 187"/>
                  <a:gd name="T2" fmla="*/ 115 w 291"/>
                  <a:gd name="T3" fmla="*/ 102 h 187"/>
                  <a:gd name="T4" fmla="*/ 56 w 291"/>
                  <a:gd name="T5" fmla="*/ 102 h 187"/>
                  <a:gd name="T6" fmla="*/ 22 w 291"/>
                  <a:gd name="T7" fmla="*/ 34 h 187"/>
                  <a:gd name="T8" fmla="*/ 90 w 291"/>
                  <a:gd name="T9" fmla="*/ 161 h 187"/>
                  <a:gd name="T10" fmla="*/ 170 w 291"/>
                  <a:gd name="T11" fmla="*/ 157 h 187"/>
                  <a:gd name="T12" fmla="*/ 234 w 291"/>
                  <a:gd name="T13" fmla="*/ 187 h 187"/>
                  <a:gd name="T14" fmla="*/ 251 w 291"/>
                  <a:gd name="T15" fmla="*/ 144 h 187"/>
                  <a:gd name="T16" fmla="*/ 209 w 291"/>
                  <a:gd name="T17" fmla="*/ 102 h 187"/>
                  <a:gd name="T18" fmla="*/ 257 w 291"/>
                  <a:gd name="T19" fmla="*/ 55 h 187"/>
                  <a:gd name="T20" fmla="*/ 166 w 291"/>
                  <a:gd name="T21" fmla="*/ 0 h 187"/>
                  <a:gd name="T22" fmla="*/ 192 w 291"/>
                  <a:gd name="T23" fmla="*/ 60 h 187"/>
                  <a:gd name="T24" fmla="*/ 149 w 291"/>
                  <a:gd name="T25" fmla="*/ 68 h 187"/>
                  <a:gd name="T26" fmla="*/ 90 w 291"/>
                  <a:gd name="T27" fmla="*/ 0 h 187"/>
                  <a:gd name="T28" fmla="*/ 82 w 291"/>
                  <a:gd name="T29" fmla="*/ 4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1" h="187">
                    <a:moveTo>
                      <a:pt x="82" y="43"/>
                    </a:moveTo>
                    <a:cubicBezTo>
                      <a:pt x="82" y="68"/>
                      <a:pt x="104" y="85"/>
                      <a:pt x="115" y="102"/>
                    </a:cubicBezTo>
                    <a:lnTo>
                      <a:pt x="56" y="102"/>
                    </a:lnTo>
                    <a:cubicBezTo>
                      <a:pt x="56" y="59"/>
                      <a:pt x="56" y="43"/>
                      <a:pt x="22" y="34"/>
                    </a:cubicBezTo>
                    <a:cubicBezTo>
                      <a:pt x="0" y="80"/>
                      <a:pt x="40" y="161"/>
                      <a:pt x="90" y="161"/>
                    </a:cubicBezTo>
                    <a:cubicBezTo>
                      <a:pt x="128" y="161"/>
                      <a:pt x="144" y="148"/>
                      <a:pt x="170" y="157"/>
                    </a:cubicBezTo>
                    <a:cubicBezTo>
                      <a:pt x="198" y="168"/>
                      <a:pt x="183" y="182"/>
                      <a:pt x="234" y="187"/>
                    </a:cubicBezTo>
                    <a:cubicBezTo>
                      <a:pt x="243" y="169"/>
                      <a:pt x="246" y="167"/>
                      <a:pt x="251" y="144"/>
                    </a:cubicBezTo>
                    <a:cubicBezTo>
                      <a:pt x="220" y="103"/>
                      <a:pt x="223" y="155"/>
                      <a:pt x="209" y="102"/>
                    </a:cubicBezTo>
                    <a:cubicBezTo>
                      <a:pt x="268" y="102"/>
                      <a:pt x="291" y="103"/>
                      <a:pt x="257" y="55"/>
                    </a:cubicBezTo>
                    <a:cubicBezTo>
                      <a:pt x="232" y="20"/>
                      <a:pt x="211" y="11"/>
                      <a:pt x="166" y="0"/>
                    </a:cubicBezTo>
                    <a:cubicBezTo>
                      <a:pt x="175" y="38"/>
                      <a:pt x="183" y="28"/>
                      <a:pt x="192" y="60"/>
                    </a:cubicBezTo>
                    <a:cubicBezTo>
                      <a:pt x="158" y="60"/>
                      <a:pt x="172" y="57"/>
                      <a:pt x="149" y="68"/>
                    </a:cubicBezTo>
                    <a:cubicBezTo>
                      <a:pt x="141" y="32"/>
                      <a:pt x="131" y="4"/>
                      <a:pt x="90" y="0"/>
                    </a:cubicBezTo>
                    <a:cubicBezTo>
                      <a:pt x="87" y="34"/>
                      <a:pt x="82" y="21"/>
                      <a:pt x="8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Freeform 29"/>
              <p:cNvSpPr/>
              <p:nvPr/>
            </p:nvSpPr>
            <p:spPr bwMode="auto">
              <a:xfrm>
                <a:off x="4900613" y="2216151"/>
                <a:ext cx="61913" cy="57150"/>
              </a:xfrm>
              <a:custGeom>
                <a:avLst/>
                <a:gdLst>
                  <a:gd name="T0" fmla="*/ 34 w 271"/>
                  <a:gd name="T1" fmla="*/ 102 h 246"/>
                  <a:gd name="T2" fmla="*/ 93 w 271"/>
                  <a:gd name="T3" fmla="*/ 85 h 246"/>
                  <a:gd name="T4" fmla="*/ 110 w 271"/>
                  <a:gd name="T5" fmla="*/ 127 h 246"/>
                  <a:gd name="T6" fmla="*/ 26 w 271"/>
                  <a:gd name="T7" fmla="*/ 110 h 246"/>
                  <a:gd name="T8" fmla="*/ 0 w 271"/>
                  <a:gd name="T9" fmla="*/ 221 h 246"/>
                  <a:gd name="T10" fmla="*/ 212 w 271"/>
                  <a:gd name="T11" fmla="*/ 246 h 246"/>
                  <a:gd name="T12" fmla="*/ 246 w 271"/>
                  <a:gd name="T13" fmla="*/ 246 h 246"/>
                  <a:gd name="T14" fmla="*/ 271 w 271"/>
                  <a:gd name="T15" fmla="*/ 110 h 246"/>
                  <a:gd name="T16" fmla="*/ 121 w 271"/>
                  <a:gd name="T17" fmla="*/ 83 h 246"/>
                  <a:gd name="T18" fmla="*/ 51 w 271"/>
                  <a:gd name="T19" fmla="*/ 0 h 246"/>
                  <a:gd name="T20" fmla="*/ 34 w 271"/>
                  <a:gd name="T21" fmla="*/ 10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" h="246">
                    <a:moveTo>
                      <a:pt x="34" y="102"/>
                    </a:moveTo>
                    <a:cubicBezTo>
                      <a:pt x="57" y="90"/>
                      <a:pt x="59" y="86"/>
                      <a:pt x="93" y="85"/>
                    </a:cubicBezTo>
                    <a:cubicBezTo>
                      <a:pt x="102" y="116"/>
                      <a:pt x="102" y="96"/>
                      <a:pt x="110" y="127"/>
                    </a:cubicBezTo>
                    <a:cubicBezTo>
                      <a:pt x="37" y="134"/>
                      <a:pt x="92" y="155"/>
                      <a:pt x="26" y="110"/>
                    </a:cubicBezTo>
                    <a:cubicBezTo>
                      <a:pt x="8" y="144"/>
                      <a:pt x="0" y="169"/>
                      <a:pt x="0" y="221"/>
                    </a:cubicBezTo>
                    <a:cubicBezTo>
                      <a:pt x="95" y="213"/>
                      <a:pt x="185" y="129"/>
                      <a:pt x="212" y="246"/>
                    </a:cubicBezTo>
                    <a:lnTo>
                      <a:pt x="246" y="246"/>
                    </a:lnTo>
                    <a:cubicBezTo>
                      <a:pt x="246" y="188"/>
                      <a:pt x="270" y="167"/>
                      <a:pt x="271" y="110"/>
                    </a:cubicBezTo>
                    <a:cubicBezTo>
                      <a:pt x="215" y="140"/>
                      <a:pt x="204" y="160"/>
                      <a:pt x="121" y="83"/>
                    </a:cubicBezTo>
                    <a:cubicBezTo>
                      <a:pt x="56" y="24"/>
                      <a:pt x="114" y="6"/>
                      <a:pt x="51" y="0"/>
                    </a:cubicBezTo>
                    <a:cubicBezTo>
                      <a:pt x="48" y="37"/>
                      <a:pt x="35" y="63"/>
                      <a:pt x="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1" name="Freeform 30"/>
              <p:cNvSpPr/>
              <p:nvPr/>
            </p:nvSpPr>
            <p:spPr bwMode="auto">
              <a:xfrm>
                <a:off x="4700588" y="1784351"/>
                <a:ext cx="17463" cy="30163"/>
              </a:xfrm>
              <a:custGeom>
                <a:avLst/>
                <a:gdLst>
                  <a:gd name="T0" fmla="*/ 0 w 76"/>
                  <a:gd name="T1" fmla="*/ 52 h 129"/>
                  <a:gd name="T2" fmla="*/ 59 w 76"/>
                  <a:gd name="T3" fmla="*/ 129 h 129"/>
                  <a:gd name="T4" fmla="*/ 76 w 76"/>
                  <a:gd name="T5" fmla="*/ 95 h 129"/>
                  <a:gd name="T6" fmla="*/ 0 w 76"/>
                  <a:gd name="T7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29">
                    <a:moveTo>
                      <a:pt x="0" y="52"/>
                    </a:moveTo>
                    <a:cubicBezTo>
                      <a:pt x="0" y="115"/>
                      <a:pt x="19" y="109"/>
                      <a:pt x="59" y="129"/>
                    </a:cubicBezTo>
                    <a:cubicBezTo>
                      <a:pt x="61" y="125"/>
                      <a:pt x="76" y="96"/>
                      <a:pt x="76" y="95"/>
                    </a:cubicBezTo>
                    <a:cubicBezTo>
                      <a:pt x="76" y="57"/>
                      <a:pt x="0" y="0"/>
                      <a:pt x="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2" name="Freeform 31"/>
              <p:cNvSpPr/>
              <p:nvPr/>
            </p:nvSpPr>
            <p:spPr bwMode="auto">
              <a:xfrm>
                <a:off x="4854575" y="2428876"/>
                <a:ext cx="3175" cy="1588"/>
              </a:xfrm>
              <a:custGeom>
                <a:avLst/>
                <a:gdLst>
                  <a:gd name="T0" fmla="*/ 0 w 8"/>
                  <a:gd name="T1" fmla="*/ 10 h 10"/>
                  <a:gd name="T2" fmla="*/ 8 w 8"/>
                  <a:gd name="T3" fmla="*/ 10 h 10"/>
                  <a:gd name="T4" fmla="*/ 1 w 8"/>
                  <a:gd name="T5" fmla="*/ 0 h 10"/>
                  <a:gd name="T6" fmla="*/ 0 w 8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8" y="10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3" name="Freeform 38"/>
              <p:cNvSpPr/>
              <p:nvPr/>
            </p:nvSpPr>
            <p:spPr bwMode="auto">
              <a:xfrm>
                <a:off x="4529138" y="2244726"/>
                <a:ext cx="14288" cy="31750"/>
              </a:xfrm>
              <a:custGeom>
                <a:avLst/>
                <a:gdLst>
                  <a:gd name="T0" fmla="*/ 6 w 58"/>
                  <a:gd name="T1" fmla="*/ 7 h 134"/>
                  <a:gd name="T2" fmla="*/ 57 w 58"/>
                  <a:gd name="T3" fmla="*/ 134 h 134"/>
                  <a:gd name="T4" fmla="*/ 43 w 58"/>
                  <a:gd name="T5" fmla="*/ 0 h 134"/>
                  <a:gd name="T6" fmla="*/ 6 w 58"/>
                  <a:gd name="T7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34">
                    <a:moveTo>
                      <a:pt x="6" y="7"/>
                    </a:moveTo>
                    <a:cubicBezTo>
                      <a:pt x="2" y="72"/>
                      <a:pt x="0" y="116"/>
                      <a:pt x="57" y="134"/>
                    </a:cubicBezTo>
                    <a:cubicBezTo>
                      <a:pt x="58" y="85"/>
                      <a:pt x="57" y="40"/>
                      <a:pt x="43" y="0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52" name="箭头: V 形 151"/>
          <p:cNvSpPr/>
          <p:nvPr userDrawn="1"/>
        </p:nvSpPr>
        <p:spPr>
          <a:xfrm rot="10800000">
            <a:off x="11826240" y="275373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箭头: V 形 152"/>
          <p:cNvSpPr/>
          <p:nvPr userDrawn="1"/>
        </p:nvSpPr>
        <p:spPr>
          <a:xfrm rot="10800000">
            <a:off x="11303905" y="26601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箭头: V 形 153"/>
          <p:cNvSpPr/>
          <p:nvPr userDrawn="1"/>
        </p:nvSpPr>
        <p:spPr>
          <a:xfrm rot="10800000">
            <a:off x="10781570" y="27120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: 圆角 15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69654"/>
            <a:ext cx="10515600" cy="510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8" name="图片 7" descr="徽标&#10;&#10;描述已自动生成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" y="273226"/>
            <a:ext cx="1345533" cy="567204"/>
          </a:xfrm>
          <a:prstGeom prst="rect">
            <a:avLst/>
          </a:prstGeom>
        </p:spPr>
      </p:pic>
      <p:sp>
        <p:nvSpPr>
          <p:cNvPr id="50" name="文本框 49"/>
          <p:cNvSpPr txBox="1"/>
          <p:nvPr userDrawn="1"/>
        </p:nvSpPr>
        <p:spPr>
          <a:xfrm>
            <a:off x="645615" y="6369635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含弘光大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51" name="组合 50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3" name="组合 112"/>
          <p:cNvGrpSpPr/>
          <p:nvPr userDrawn="1"/>
        </p:nvGrpSpPr>
        <p:grpSpPr>
          <a:xfrm>
            <a:off x="9410210" y="6294537"/>
            <a:ext cx="2131780" cy="486576"/>
            <a:chOff x="335077" y="270942"/>
            <a:chExt cx="1827552" cy="417136"/>
          </a:xfrm>
          <a:solidFill>
            <a:schemeClr val="accent1"/>
          </a:solidFill>
          <a:effectLst>
            <a:glow rad="101600">
              <a:schemeClr val="bg1">
                <a:alpha val="60000"/>
              </a:schemeClr>
            </a:glow>
          </a:effectLst>
        </p:grpSpPr>
        <p:grpSp>
          <p:nvGrpSpPr>
            <p:cNvPr id="114" name="组合 113"/>
            <p:cNvGrpSpPr/>
            <p:nvPr/>
          </p:nvGrpSpPr>
          <p:grpSpPr>
            <a:xfrm>
              <a:off x="831799" y="288037"/>
              <a:ext cx="1330830" cy="363588"/>
              <a:chOff x="5402262" y="5211762"/>
              <a:chExt cx="3059113" cy="835761"/>
            </a:xfrm>
            <a:grpFill/>
          </p:grpSpPr>
          <p:sp>
            <p:nvSpPr>
              <p:cNvPr id="144" name="Freeform 32"/>
              <p:cNvSpPr>
                <a:spLocks noEditPoints="1"/>
              </p:cNvSpPr>
              <p:nvPr/>
            </p:nvSpPr>
            <p:spPr bwMode="auto">
              <a:xfrm>
                <a:off x="5402262" y="5347186"/>
                <a:ext cx="814480" cy="570716"/>
              </a:xfrm>
              <a:custGeom>
                <a:avLst/>
                <a:gdLst>
                  <a:gd name="T0" fmla="*/ 1607 w 2875"/>
                  <a:gd name="T1" fmla="*/ 1769 h 2008"/>
                  <a:gd name="T2" fmla="*/ 1683 w 2875"/>
                  <a:gd name="T3" fmla="*/ 1769 h 2008"/>
                  <a:gd name="T4" fmla="*/ 1494 w 2875"/>
                  <a:gd name="T5" fmla="*/ 1579 h 2008"/>
                  <a:gd name="T6" fmla="*/ 1223 w 2875"/>
                  <a:gd name="T7" fmla="*/ 1628 h 2008"/>
                  <a:gd name="T8" fmla="*/ 1178 w 2875"/>
                  <a:gd name="T9" fmla="*/ 1615 h 2008"/>
                  <a:gd name="T10" fmla="*/ 1065 w 2875"/>
                  <a:gd name="T11" fmla="*/ 1371 h 2008"/>
                  <a:gd name="T12" fmla="*/ 1454 w 2875"/>
                  <a:gd name="T13" fmla="*/ 1219 h 2008"/>
                  <a:gd name="T14" fmla="*/ 1537 w 2875"/>
                  <a:gd name="T15" fmla="*/ 1242 h 2008"/>
                  <a:gd name="T16" fmla="*/ 1480 w 2875"/>
                  <a:gd name="T17" fmla="*/ 1524 h 2008"/>
                  <a:gd name="T18" fmla="*/ 1734 w 2875"/>
                  <a:gd name="T19" fmla="*/ 1515 h 2008"/>
                  <a:gd name="T20" fmla="*/ 1824 w 2875"/>
                  <a:gd name="T21" fmla="*/ 1300 h 2008"/>
                  <a:gd name="T22" fmla="*/ 2079 w 2875"/>
                  <a:gd name="T23" fmla="*/ 946 h 2008"/>
                  <a:gd name="T24" fmla="*/ 2340 w 2875"/>
                  <a:gd name="T25" fmla="*/ 1258 h 2008"/>
                  <a:gd name="T26" fmla="*/ 2055 w 2875"/>
                  <a:gd name="T27" fmla="*/ 1396 h 2008"/>
                  <a:gd name="T28" fmla="*/ 1497 w 2875"/>
                  <a:gd name="T29" fmla="*/ 643 h 2008"/>
                  <a:gd name="T30" fmla="*/ 1494 w 2875"/>
                  <a:gd name="T31" fmla="*/ 722 h 2008"/>
                  <a:gd name="T32" fmla="*/ 1336 w 2875"/>
                  <a:gd name="T33" fmla="*/ 279 h 2008"/>
                  <a:gd name="T34" fmla="*/ 844 w 2875"/>
                  <a:gd name="T35" fmla="*/ 337 h 2008"/>
                  <a:gd name="T36" fmla="*/ 752 w 2875"/>
                  <a:gd name="T37" fmla="*/ 499 h 2008"/>
                  <a:gd name="T38" fmla="*/ 1074 w 2875"/>
                  <a:gd name="T39" fmla="*/ 559 h 2008"/>
                  <a:gd name="T40" fmla="*/ 1074 w 2875"/>
                  <a:gd name="T41" fmla="*/ 855 h 2008"/>
                  <a:gd name="T42" fmla="*/ 625 w 2875"/>
                  <a:gd name="T43" fmla="*/ 1219 h 2008"/>
                  <a:gd name="T44" fmla="*/ 447 w 2875"/>
                  <a:gd name="T45" fmla="*/ 1058 h 2008"/>
                  <a:gd name="T46" fmla="*/ 532 w 2875"/>
                  <a:gd name="T47" fmla="*/ 830 h 2008"/>
                  <a:gd name="T48" fmla="*/ 107 w 2875"/>
                  <a:gd name="T49" fmla="*/ 1057 h 2008"/>
                  <a:gd name="T50" fmla="*/ 455 w 2875"/>
                  <a:gd name="T51" fmla="*/ 1786 h 2008"/>
                  <a:gd name="T52" fmla="*/ 665 w 2875"/>
                  <a:gd name="T53" fmla="*/ 1941 h 2008"/>
                  <a:gd name="T54" fmla="*/ 988 w 2875"/>
                  <a:gd name="T55" fmla="*/ 1988 h 2008"/>
                  <a:gd name="T56" fmla="*/ 1124 w 2875"/>
                  <a:gd name="T57" fmla="*/ 1963 h 2008"/>
                  <a:gd name="T58" fmla="*/ 1162 w 2875"/>
                  <a:gd name="T59" fmla="*/ 1951 h 2008"/>
                  <a:gd name="T60" fmla="*/ 1404 w 2875"/>
                  <a:gd name="T61" fmla="*/ 1914 h 2008"/>
                  <a:gd name="T62" fmla="*/ 1672 w 2875"/>
                  <a:gd name="T63" fmla="*/ 1902 h 2008"/>
                  <a:gd name="T64" fmla="*/ 2014 w 2875"/>
                  <a:gd name="T65" fmla="*/ 1888 h 2008"/>
                  <a:gd name="T66" fmla="*/ 1987 w 2875"/>
                  <a:gd name="T67" fmla="*/ 1668 h 2008"/>
                  <a:gd name="T68" fmla="*/ 1986 w 2875"/>
                  <a:gd name="T69" fmla="*/ 1607 h 2008"/>
                  <a:gd name="T70" fmla="*/ 2307 w 2875"/>
                  <a:gd name="T71" fmla="*/ 1488 h 2008"/>
                  <a:gd name="T72" fmla="*/ 2774 w 2875"/>
                  <a:gd name="T73" fmla="*/ 1000 h 2008"/>
                  <a:gd name="T74" fmla="*/ 2594 w 2875"/>
                  <a:gd name="T75" fmla="*/ 833 h 2008"/>
                  <a:gd name="T76" fmla="*/ 2394 w 2875"/>
                  <a:gd name="T77" fmla="*/ 728 h 2008"/>
                  <a:gd name="T78" fmla="*/ 2038 w 2875"/>
                  <a:gd name="T79" fmla="*/ 737 h 2008"/>
                  <a:gd name="T80" fmla="*/ 2116 w 2875"/>
                  <a:gd name="T81" fmla="*/ 560 h 2008"/>
                  <a:gd name="T82" fmla="*/ 2380 w 2875"/>
                  <a:gd name="T83" fmla="*/ 358 h 2008"/>
                  <a:gd name="T84" fmla="*/ 2359 w 2875"/>
                  <a:gd name="T85" fmla="*/ 103 h 2008"/>
                  <a:gd name="T86" fmla="*/ 1756 w 2875"/>
                  <a:gd name="T87" fmla="*/ 166 h 2008"/>
                  <a:gd name="T88" fmla="*/ 1403 w 2875"/>
                  <a:gd name="T89" fmla="*/ 29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5" h="2008">
                    <a:moveTo>
                      <a:pt x="1683" y="1769"/>
                    </a:moveTo>
                    <a:lnTo>
                      <a:pt x="1607" y="1769"/>
                    </a:lnTo>
                    <a:cubicBezTo>
                      <a:pt x="1613" y="1747"/>
                      <a:pt x="1619" y="1739"/>
                      <a:pt x="1642" y="1737"/>
                    </a:cubicBezTo>
                    <a:cubicBezTo>
                      <a:pt x="1670" y="1735"/>
                      <a:pt x="1673" y="1751"/>
                      <a:pt x="1683" y="1769"/>
                    </a:cubicBezTo>
                    <a:close/>
                    <a:moveTo>
                      <a:pt x="1480" y="1524"/>
                    </a:moveTo>
                    <a:cubicBezTo>
                      <a:pt x="1480" y="1558"/>
                      <a:pt x="1482" y="1552"/>
                      <a:pt x="1494" y="1579"/>
                    </a:cubicBezTo>
                    <a:cubicBezTo>
                      <a:pt x="1507" y="1611"/>
                      <a:pt x="1537" y="1644"/>
                      <a:pt x="1426" y="1656"/>
                    </a:cubicBezTo>
                    <a:cubicBezTo>
                      <a:pt x="1391" y="1660"/>
                      <a:pt x="1255" y="1641"/>
                      <a:pt x="1223" y="1628"/>
                    </a:cubicBezTo>
                    <a:cubicBezTo>
                      <a:pt x="1221" y="1627"/>
                      <a:pt x="1219" y="1626"/>
                      <a:pt x="1218" y="1626"/>
                    </a:cubicBezTo>
                    <a:lnTo>
                      <a:pt x="1178" y="1615"/>
                    </a:lnTo>
                    <a:cubicBezTo>
                      <a:pt x="1146" y="1606"/>
                      <a:pt x="939" y="1503"/>
                      <a:pt x="985" y="1419"/>
                    </a:cubicBezTo>
                    <a:cubicBezTo>
                      <a:pt x="1003" y="1386"/>
                      <a:pt x="1023" y="1375"/>
                      <a:pt x="1065" y="1371"/>
                    </a:cubicBezTo>
                    <a:cubicBezTo>
                      <a:pt x="1070" y="1389"/>
                      <a:pt x="1133" y="1549"/>
                      <a:pt x="1209" y="1549"/>
                    </a:cubicBezTo>
                    <a:cubicBezTo>
                      <a:pt x="1343" y="1549"/>
                      <a:pt x="1431" y="1255"/>
                      <a:pt x="1454" y="1219"/>
                    </a:cubicBezTo>
                    <a:cubicBezTo>
                      <a:pt x="1478" y="1182"/>
                      <a:pt x="1506" y="1136"/>
                      <a:pt x="1565" y="1134"/>
                    </a:cubicBezTo>
                    <a:cubicBezTo>
                      <a:pt x="1565" y="1223"/>
                      <a:pt x="1557" y="1194"/>
                      <a:pt x="1537" y="1242"/>
                    </a:cubicBezTo>
                    <a:lnTo>
                      <a:pt x="1514" y="1329"/>
                    </a:lnTo>
                    <a:cubicBezTo>
                      <a:pt x="1506" y="1444"/>
                      <a:pt x="1480" y="1483"/>
                      <a:pt x="1480" y="1524"/>
                    </a:cubicBezTo>
                    <a:close/>
                    <a:moveTo>
                      <a:pt x="1768" y="1541"/>
                    </a:moveTo>
                    <a:cubicBezTo>
                      <a:pt x="1760" y="1510"/>
                      <a:pt x="1767" y="1518"/>
                      <a:pt x="1734" y="1515"/>
                    </a:cubicBezTo>
                    <a:cubicBezTo>
                      <a:pt x="1736" y="1450"/>
                      <a:pt x="1756" y="1449"/>
                      <a:pt x="1779" y="1408"/>
                    </a:cubicBezTo>
                    <a:cubicBezTo>
                      <a:pt x="1800" y="1371"/>
                      <a:pt x="1800" y="1336"/>
                      <a:pt x="1824" y="1300"/>
                    </a:cubicBezTo>
                    <a:cubicBezTo>
                      <a:pt x="1910" y="1168"/>
                      <a:pt x="1857" y="1222"/>
                      <a:pt x="1920" y="1092"/>
                    </a:cubicBezTo>
                    <a:cubicBezTo>
                      <a:pt x="1959" y="1013"/>
                      <a:pt x="1998" y="965"/>
                      <a:pt x="2079" y="946"/>
                    </a:cubicBezTo>
                    <a:cubicBezTo>
                      <a:pt x="2213" y="915"/>
                      <a:pt x="2535" y="852"/>
                      <a:pt x="2582" y="1031"/>
                    </a:cubicBezTo>
                    <a:cubicBezTo>
                      <a:pt x="2615" y="1155"/>
                      <a:pt x="2436" y="1229"/>
                      <a:pt x="2340" y="1258"/>
                    </a:cubicBezTo>
                    <a:cubicBezTo>
                      <a:pt x="2296" y="1271"/>
                      <a:pt x="2250" y="1314"/>
                      <a:pt x="2203" y="1333"/>
                    </a:cubicBezTo>
                    <a:cubicBezTo>
                      <a:pt x="2136" y="1360"/>
                      <a:pt x="2187" y="1351"/>
                      <a:pt x="2055" y="1396"/>
                    </a:cubicBezTo>
                    <a:cubicBezTo>
                      <a:pt x="1823" y="1474"/>
                      <a:pt x="1945" y="1422"/>
                      <a:pt x="1768" y="1541"/>
                    </a:cubicBezTo>
                    <a:close/>
                    <a:moveTo>
                      <a:pt x="1497" y="643"/>
                    </a:moveTo>
                    <a:cubicBezTo>
                      <a:pt x="1581" y="643"/>
                      <a:pt x="1701" y="635"/>
                      <a:pt x="1654" y="800"/>
                    </a:cubicBezTo>
                    <a:cubicBezTo>
                      <a:pt x="1625" y="904"/>
                      <a:pt x="1529" y="865"/>
                      <a:pt x="1494" y="722"/>
                    </a:cubicBezTo>
                    <a:cubicBezTo>
                      <a:pt x="1486" y="686"/>
                      <a:pt x="1496" y="684"/>
                      <a:pt x="1497" y="643"/>
                    </a:cubicBezTo>
                    <a:close/>
                    <a:moveTo>
                      <a:pt x="1336" y="279"/>
                    </a:moveTo>
                    <a:cubicBezTo>
                      <a:pt x="1171" y="279"/>
                      <a:pt x="1108" y="288"/>
                      <a:pt x="955" y="296"/>
                    </a:cubicBezTo>
                    <a:cubicBezTo>
                      <a:pt x="904" y="299"/>
                      <a:pt x="875" y="313"/>
                      <a:pt x="844" y="337"/>
                    </a:cubicBezTo>
                    <a:cubicBezTo>
                      <a:pt x="821" y="355"/>
                      <a:pt x="779" y="391"/>
                      <a:pt x="752" y="398"/>
                    </a:cubicBezTo>
                    <a:lnTo>
                      <a:pt x="752" y="499"/>
                    </a:lnTo>
                    <a:lnTo>
                      <a:pt x="870" y="508"/>
                    </a:lnTo>
                    <a:cubicBezTo>
                      <a:pt x="933" y="511"/>
                      <a:pt x="1023" y="527"/>
                      <a:pt x="1074" y="559"/>
                    </a:cubicBezTo>
                    <a:cubicBezTo>
                      <a:pt x="1093" y="571"/>
                      <a:pt x="1124" y="606"/>
                      <a:pt x="1124" y="635"/>
                    </a:cubicBezTo>
                    <a:cubicBezTo>
                      <a:pt x="1124" y="663"/>
                      <a:pt x="1073" y="719"/>
                      <a:pt x="1074" y="855"/>
                    </a:cubicBezTo>
                    <a:cubicBezTo>
                      <a:pt x="1074" y="992"/>
                      <a:pt x="1087" y="994"/>
                      <a:pt x="992" y="1044"/>
                    </a:cubicBezTo>
                    <a:cubicBezTo>
                      <a:pt x="916" y="1084"/>
                      <a:pt x="685" y="1219"/>
                      <a:pt x="625" y="1219"/>
                    </a:cubicBezTo>
                    <a:cubicBezTo>
                      <a:pt x="550" y="1219"/>
                      <a:pt x="606" y="1220"/>
                      <a:pt x="526" y="1141"/>
                    </a:cubicBezTo>
                    <a:cubicBezTo>
                      <a:pt x="497" y="1113"/>
                      <a:pt x="468" y="1090"/>
                      <a:pt x="447" y="1058"/>
                    </a:cubicBezTo>
                    <a:cubicBezTo>
                      <a:pt x="497" y="954"/>
                      <a:pt x="540" y="981"/>
                      <a:pt x="540" y="906"/>
                    </a:cubicBezTo>
                    <a:cubicBezTo>
                      <a:pt x="540" y="863"/>
                      <a:pt x="533" y="868"/>
                      <a:pt x="532" y="830"/>
                    </a:cubicBezTo>
                    <a:cubicBezTo>
                      <a:pt x="337" y="830"/>
                      <a:pt x="355" y="820"/>
                      <a:pt x="184" y="956"/>
                    </a:cubicBezTo>
                    <a:lnTo>
                      <a:pt x="107" y="1057"/>
                    </a:lnTo>
                    <a:cubicBezTo>
                      <a:pt x="0" y="1252"/>
                      <a:pt x="145" y="1411"/>
                      <a:pt x="268" y="1576"/>
                    </a:cubicBezTo>
                    <a:cubicBezTo>
                      <a:pt x="303" y="1623"/>
                      <a:pt x="418" y="1759"/>
                      <a:pt x="455" y="1786"/>
                    </a:cubicBezTo>
                    <a:cubicBezTo>
                      <a:pt x="495" y="1816"/>
                      <a:pt x="529" y="1843"/>
                      <a:pt x="571" y="1875"/>
                    </a:cubicBezTo>
                    <a:lnTo>
                      <a:pt x="665" y="1941"/>
                    </a:lnTo>
                    <a:cubicBezTo>
                      <a:pt x="709" y="1971"/>
                      <a:pt x="734" y="1969"/>
                      <a:pt x="764" y="1978"/>
                    </a:cubicBezTo>
                    <a:cubicBezTo>
                      <a:pt x="843" y="2001"/>
                      <a:pt x="879" y="2008"/>
                      <a:pt x="988" y="1988"/>
                    </a:cubicBezTo>
                    <a:cubicBezTo>
                      <a:pt x="1024" y="1981"/>
                      <a:pt x="997" y="1977"/>
                      <a:pt x="1040" y="1973"/>
                    </a:cubicBezTo>
                    <a:cubicBezTo>
                      <a:pt x="1087" y="1968"/>
                      <a:pt x="1074" y="1982"/>
                      <a:pt x="1124" y="1963"/>
                    </a:cubicBezTo>
                    <a:cubicBezTo>
                      <a:pt x="1126" y="1962"/>
                      <a:pt x="1124" y="1962"/>
                      <a:pt x="1142" y="1956"/>
                    </a:cubicBezTo>
                    <a:cubicBezTo>
                      <a:pt x="1143" y="1956"/>
                      <a:pt x="1162" y="1951"/>
                      <a:pt x="1162" y="1951"/>
                    </a:cubicBezTo>
                    <a:lnTo>
                      <a:pt x="1263" y="1925"/>
                    </a:lnTo>
                    <a:cubicBezTo>
                      <a:pt x="1339" y="1903"/>
                      <a:pt x="1309" y="1915"/>
                      <a:pt x="1404" y="1914"/>
                    </a:cubicBezTo>
                    <a:cubicBezTo>
                      <a:pt x="1448" y="1913"/>
                      <a:pt x="1451" y="1907"/>
                      <a:pt x="1489" y="1905"/>
                    </a:cubicBezTo>
                    <a:cubicBezTo>
                      <a:pt x="1549" y="1902"/>
                      <a:pt x="1613" y="1911"/>
                      <a:pt x="1672" y="1902"/>
                    </a:cubicBezTo>
                    <a:cubicBezTo>
                      <a:pt x="1839" y="1874"/>
                      <a:pt x="1760" y="1874"/>
                      <a:pt x="1921" y="1887"/>
                    </a:cubicBezTo>
                    <a:cubicBezTo>
                      <a:pt x="1951" y="1890"/>
                      <a:pt x="1984" y="1886"/>
                      <a:pt x="2014" y="1888"/>
                    </a:cubicBezTo>
                    <a:cubicBezTo>
                      <a:pt x="2181" y="1897"/>
                      <a:pt x="2334" y="1970"/>
                      <a:pt x="2267" y="1685"/>
                    </a:cubicBezTo>
                    <a:cubicBezTo>
                      <a:pt x="2134" y="1685"/>
                      <a:pt x="2220" y="1648"/>
                      <a:pt x="1987" y="1668"/>
                    </a:cubicBezTo>
                    <a:cubicBezTo>
                      <a:pt x="1935" y="1672"/>
                      <a:pt x="1932" y="1663"/>
                      <a:pt x="1912" y="1634"/>
                    </a:cubicBezTo>
                    <a:cubicBezTo>
                      <a:pt x="1948" y="1617"/>
                      <a:pt x="1934" y="1639"/>
                      <a:pt x="1986" y="1607"/>
                    </a:cubicBezTo>
                    <a:cubicBezTo>
                      <a:pt x="1992" y="1603"/>
                      <a:pt x="2001" y="1598"/>
                      <a:pt x="2008" y="1594"/>
                    </a:cubicBezTo>
                    <a:cubicBezTo>
                      <a:pt x="2048" y="1573"/>
                      <a:pt x="2216" y="1527"/>
                      <a:pt x="2307" y="1488"/>
                    </a:cubicBezTo>
                    <a:cubicBezTo>
                      <a:pt x="2384" y="1455"/>
                      <a:pt x="2600" y="1349"/>
                      <a:pt x="2659" y="1289"/>
                    </a:cubicBezTo>
                    <a:cubicBezTo>
                      <a:pt x="2716" y="1230"/>
                      <a:pt x="2875" y="1156"/>
                      <a:pt x="2774" y="1000"/>
                    </a:cubicBezTo>
                    <a:cubicBezTo>
                      <a:pt x="2730" y="932"/>
                      <a:pt x="2781" y="926"/>
                      <a:pt x="2667" y="895"/>
                    </a:cubicBezTo>
                    <a:cubicBezTo>
                      <a:pt x="2627" y="884"/>
                      <a:pt x="2620" y="864"/>
                      <a:pt x="2594" y="833"/>
                    </a:cubicBezTo>
                    <a:cubicBezTo>
                      <a:pt x="2566" y="798"/>
                      <a:pt x="2540" y="805"/>
                      <a:pt x="2512" y="780"/>
                    </a:cubicBezTo>
                    <a:cubicBezTo>
                      <a:pt x="2467" y="742"/>
                      <a:pt x="2503" y="728"/>
                      <a:pt x="2394" y="728"/>
                    </a:cubicBezTo>
                    <a:cubicBezTo>
                      <a:pt x="2319" y="728"/>
                      <a:pt x="2223" y="729"/>
                      <a:pt x="2153" y="740"/>
                    </a:cubicBezTo>
                    <a:cubicBezTo>
                      <a:pt x="2117" y="745"/>
                      <a:pt x="2066" y="751"/>
                      <a:pt x="2038" y="737"/>
                    </a:cubicBezTo>
                    <a:cubicBezTo>
                      <a:pt x="2015" y="725"/>
                      <a:pt x="1988" y="682"/>
                      <a:pt x="1988" y="635"/>
                    </a:cubicBezTo>
                    <a:cubicBezTo>
                      <a:pt x="1988" y="602"/>
                      <a:pt x="2089" y="571"/>
                      <a:pt x="2116" y="560"/>
                    </a:cubicBezTo>
                    <a:cubicBezTo>
                      <a:pt x="2173" y="537"/>
                      <a:pt x="2210" y="519"/>
                      <a:pt x="2259" y="491"/>
                    </a:cubicBezTo>
                    <a:cubicBezTo>
                      <a:pt x="2310" y="460"/>
                      <a:pt x="2356" y="413"/>
                      <a:pt x="2380" y="358"/>
                    </a:cubicBezTo>
                    <a:lnTo>
                      <a:pt x="2394" y="321"/>
                    </a:lnTo>
                    <a:cubicBezTo>
                      <a:pt x="2428" y="246"/>
                      <a:pt x="2439" y="184"/>
                      <a:pt x="2359" y="103"/>
                    </a:cubicBezTo>
                    <a:cubicBezTo>
                      <a:pt x="2257" y="0"/>
                      <a:pt x="2097" y="47"/>
                      <a:pt x="1968" y="90"/>
                    </a:cubicBezTo>
                    <a:cubicBezTo>
                      <a:pt x="1881" y="119"/>
                      <a:pt x="1887" y="128"/>
                      <a:pt x="1756" y="166"/>
                    </a:cubicBezTo>
                    <a:cubicBezTo>
                      <a:pt x="1626" y="205"/>
                      <a:pt x="1575" y="246"/>
                      <a:pt x="1452" y="294"/>
                    </a:cubicBezTo>
                    <a:cubicBezTo>
                      <a:pt x="1422" y="306"/>
                      <a:pt x="1436" y="301"/>
                      <a:pt x="1403" y="290"/>
                    </a:cubicBezTo>
                    <a:cubicBezTo>
                      <a:pt x="1377" y="282"/>
                      <a:pt x="1367" y="279"/>
                      <a:pt x="1336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5" name="Freeform 33"/>
              <p:cNvSpPr>
                <a:spLocks noEditPoints="1"/>
              </p:cNvSpPr>
              <p:nvPr/>
            </p:nvSpPr>
            <p:spPr bwMode="auto">
              <a:xfrm>
                <a:off x="6270909" y="5256259"/>
                <a:ext cx="650035" cy="791264"/>
              </a:xfrm>
              <a:custGeom>
                <a:avLst/>
                <a:gdLst>
                  <a:gd name="T0" fmla="*/ 943 w 2302"/>
                  <a:gd name="T1" fmla="*/ 2093 h 2775"/>
                  <a:gd name="T2" fmla="*/ 935 w 2302"/>
                  <a:gd name="T3" fmla="*/ 1957 h 2775"/>
                  <a:gd name="T4" fmla="*/ 1214 w 2302"/>
                  <a:gd name="T5" fmla="*/ 1898 h 2775"/>
                  <a:gd name="T6" fmla="*/ 1250 w 2302"/>
                  <a:gd name="T7" fmla="*/ 1993 h 2775"/>
                  <a:gd name="T8" fmla="*/ 923 w 2302"/>
                  <a:gd name="T9" fmla="*/ 1327 h 2775"/>
                  <a:gd name="T10" fmla="*/ 1019 w 2302"/>
                  <a:gd name="T11" fmla="*/ 1246 h 2775"/>
                  <a:gd name="T12" fmla="*/ 1517 w 2302"/>
                  <a:gd name="T13" fmla="*/ 1067 h 2775"/>
                  <a:gd name="T14" fmla="*/ 2022 w 2302"/>
                  <a:gd name="T15" fmla="*/ 1529 h 2775"/>
                  <a:gd name="T16" fmla="*/ 1975 w 2302"/>
                  <a:gd name="T17" fmla="*/ 1651 h 2775"/>
                  <a:gd name="T18" fmla="*/ 1638 w 2302"/>
                  <a:gd name="T19" fmla="*/ 2178 h 2775"/>
                  <a:gd name="T20" fmla="*/ 1392 w 2302"/>
                  <a:gd name="T21" fmla="*/ 1830 h 2775"/>
                  <a:gd name="T22" fmla="*/ 1392 w 2302"/>
                  <a:gd name="T23" fmla="*/ 1551 h 2775"/>
                  <a:gd name="T24" fmla="*/ 1534 w 2302"/>
                  <a:gd name="T25" fmla="*/ 1282 h 2775"/>
                  <a:gd name="T26" fmla="*/ 1211 w 2302"/>
                  <a:gd name="T27" fmla="*/ 1293 h 2775"/>
                  <a:gd name="T28" fmla="*/ 893 w 2302"/>
                  <a:gd name="T29" fmla="*/ 1466 h 2775"/>
                  <a:gd name="T30" fmla="*/ 1488 w 2302"/>
                  <a:gd name="T31" fmla="*/ 301 h 2775"/>
                  <a:gd name="T32" fmla="*/ 1307 w 2302"/>
                  <a:gd name="T33" fmla="*/ 391 h 2775"/>
                  <a:gd name="T34" fmla="*/ 1198 w 2302"/>
                  <a:gd name="T35" fmla="*/ 53 h 2775"/>
                  <a:gd name="T36" fmla="*/ 1169 w 2302"/>
                  <a:gd name="T37" fmla="*/ 75 h 2775"/>
                  <a:gd name="T38" fmla="*/ 989 w 2302"/>
                  <a:gd name="T39" fmla="*/ 420 h 2775"/>
                  <a:gd name="T40" fmla="*/ 571 w 2302"/>
                  <a:gd name="T41" fmla="*/ 603 h 2775"/>
                  <a:gd name="T42" fmla="*/ 696 w 2302"/>
                  <a:gd name="T43" fmla="*/ 800 h 2775"/>
                  <a:gd name="T44" fmla="*/ 901 w 2302"/>
                  <a:gd name="T45" fmla="*/ 1043 h 2775"/>
                  <a:gd name="T46" fmla="*/ 359 w 2302"/>
                  <a:gd name="T47" fmla="*/ 1111 h 2775"/>
                  <a:gd name="T48" fmla="*/ 80 w 2302"/>
                  <a:gd name="T49" fmla="*/ 1381 h 2775"/>
                  <a:gd name="T50" fmla="*/ 26 w 2302"/>
                  <a:gd name="T51" fmla="*/ 1834 h 2775"/>
                  <a:gd name="T52" fmla="*/ 317 w 2302"/>
                  <a:gd name="T53" fmla="*/ 2203 h 2775"/>
                  <a:gd name="T54" fmla="*/ 545 w 2302"/>
                  <a:gd name="T55" fmla="*/ 1839 h 2775"/>
                  <a:gd name="T56" fmla="*/ 684 w 2302"/>
                  <a:gd name="T57" fmla="*/ 1452 h 2775"/>
                  <a:gd name="T58" fmla="*/ 740 w 2302"/>
                  <a:gd name="T59" fmla="*/ 1754 h 2775"/>
                  <a:gd name="T60" fmla="*/ 930 w 2302"/>
                  <a:gd name="T61" fmla="*/ 1656 h 2775"/>
                  <a:gd name="T62" fmla="*/ 1265 w 2302"/>
                  <a:gd name="T63" fmla="*/ 1458 h 2775"/>
                  <a:gd name="T64" fmla="*/ 1049 w 2302"/>
                  <a:gd name="T65" fmla="*/ 1665 h 2775"/>
                  <a:gd name="T66" fmla="*/ 918 w 2302"/>
                  <a:gd name="T67" fmla="*/ 1746 h 2775"/>
                  <a:gd name="T68" fmla="*/ 579 w 2302"/>
                  <a:gd name="T69" fmla="*/ 1898 h 2775"/>
                  <a:gd name="T70" fmla="*/ 664 w 2302"/>
                  <a:gd name="T71" fmla="*/ 2237 h 2775"/>
                  <a:gd name="T72" fmla="*/ 848 w 2302"/>
                  <a:gd name="T73" fmla="*/ 2374 h 2775"/>
                  <a:gd name="T74" fmla="*/ 893 w 2302"/>
                  <a:gd name="T75" fmla="*/ 2677 h 2775"/>
                  <a:gd name="T76" fmla="*/ 1183 w 2302"/>
                  <a:gd name="T77" fmla="*/ 2604 h 2775"/>
                  <a:gd name="T78" fmla="*/ 1612 w 2302"/>
                  <a:gd name="T79" fmla="*/ 2482 h 2775"/>
                  <a:gd name="T80" fmla="*/ 2056 w 2302"/>
                  <a:gd name="T81" fmla="*/ 1894 h 2775"/>
                  <a:gd name="T82" fmla="*/ 2175 w 2302"/>
                  <a:gd name="T83" fmla="*/ 1529 h 2775"/>
                  <a:gd name="T84" fmla="*/ 2227 w 2302"/>
                  <a:gd name="T85" fmla="*/ 1277 h 2775"/>
                  <a:gd name="T86" fmla="*/ 2024 w 2302"/>
                  <a:gd name="T87" fmla="*/ 945 h 2775"/>
                  <a:gd name="T88" fmla="*/ 1731 w 2302"/>
                  <a:gd name="T89" fmla="*/ 899 h 2775"/>
                  <a:gd name="T90" fmla="*/ 1282 w 2302"/>
                  <a:gd name="T91" fmla="*/ 933 h 2775"/>
                  <a:gd name="T92" fmla="*/ 1553 w 2302"/>
                  <a:gd name="T93" fmla="*/ 636 h 2775"/>
                  <a:gd name="T94" fmla="*/ 1683 w 2302"/>
                  <a:gd name="T95" fmla="*/ 563 h 2775"/>
                  <a:gd name="T96" fmla="*/ 1633 w 2302"/>
                  <a:gd name="T97" fmla="*/ 40 h 2775"/>
                  <a:gd name="T98" fmla="*/ 1502 w 2302"/>
                  <a:gd name="T99" fmla="*/ 78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2" h="2775">
                    <a:moveTo>
                      <a:pt x="935" y="1957"/>
                    </a:moveTo>
                    <a:cubicBezTo>
                      <a:pt x="1034" y="2024"/>
                      <a:pt x="961" y="2093"/>
                      <a:pt x="943" y="2093"/>
                    </a:cubicBezTo>
                    <a:cubicBezTo>
                      <a:pt x="884" y="2093"/>
                      <a:pt x="897" y="2096"/>
                      <a:pt x="876" y="2067"/>
                    </a:cubicBezTo>
                    <a:cubicBezTo>
                      <a:pt x="838" y="2013"/>
                      <a:pt x="877" y="1971"/>
                      <a:pt x="935" y="1957"/>
                    </a:cubicBezTo>
                    <a:close/>
                    <a:moveTo>
                      <a:pt x="1250" y="1993"/>
                    </a:moveTo>
                    <a:cubicBezTo>
                      <a:pt x="1158" y="1970"/>
                      <a:pt x="1189" y="1946"/>
                      <a:pt x="1214" y="1898"/>
                    </a:cubicBezTo>
                    <a:cubicBezTo>
                      <a:pt x="1252" y="1907"/>
                      <a:pt x="1272" y="1930"/>
                      <a:pt x="1290" y="1957"/>
                    </a:cubicBezTo>
                    <a:lnTo>
                      <a:pt x="1250" y="1993"/>
                    </a:lnTo>
                    <a:close/>
                    <a:moveTo>
                      <a:pt x="893" y="1466"/>
                    </a:moveTo>
                    <a:lnTo>
                      <a:pt x="923" y="1327"/>
                    </a:lnTo>
                    <a:cubicBezTo>
                      <a:pt x="931" y="1299"/>
                      <a:pt x="934" y="1330"/>
                      <a:pt x="935" y="1280"/>
                    </a:cubicBezTo>
                    <a:cubicBezTo>
                      <a:pt x="998" y="1280"/>
                      <a:pt x="970" y="1269"/>
                      <a:pt x="1019" y="1246"/>
                    </a:cubicBezTo>
                    <a:cubicBezTo>
                      <a:pt x="1040" y="1236"/>
                      <a:pt x="1067" y="1229"/>
                      <a:pt x="1088" y="1222"/>
                    </a:cubicBezTo>
                    <a:cubicBezTo>
                      <a:pt x="1209" y="1179"/>
                      <a:pt x="1402" y="1081"/>
                      <a:pt x="1517" y="1067"/>
                    </a:cubicBezTo>
                    <a:cubicBezTo>
                      <a:pt x="1653" y="1050"/>
                      <a:pt x="1887" y="1045"/>
                      <a:pt x="2002" y="1127"/>
                    </a:cubicBezTo>
                    <a:cubicBezTo>
                      <a:pt x="2130" y="1220"/>
                      <a:pt x="2068" y="1347"/>
                      <a:pt x="2022" y="1529"/>
                    </a:cubicBezTo>
                    <a:cubicBezTo>
                      <a:pt x="2015" y="1556"/>
                      <a:pt x="2011" y="1575"/>
                      <a:pt x="2003" y="1595"/>
                    </a:cubicBezTo>
                    <a:cubicBezTo>
                      <a:pt x="1991" y="1626"/>
                      <a:pt x="1985" y="1625"/>
                      <a:pt x="1975" y="1651"/>
                    </a:cubicBezTo>
                    <a:cubicBezTo>
                      <a:pt x="1964" y="1681"/>
                      <a:pt x="1962" y="1716"/>
                      <a:pt x="1934" y="1788"/>
                    </a:cubicBezTo>
                    <a:cubicBezTo>
                      <a:pt x="1898" y="1880"/>
                      <a:pt x="1725" y="2178"/>
                      <a:pt x="1638" y="2178"/>
                    </a:cubicBezTo>
                    <a:cubicBezTo>
                      <a:pt x="1506" y="2178"/>
                      <a:pt x="1485" y="2185"/>
                      <a:pt x="1417" y="2084"/>
                    </a:cubicBezTo>
                    <a:cubicBezTo>
                      <a:pt x="1527" y="2011"/>
                      <a:pt x="1551" y="1867"/>
                      <a:pt x="1392" y="1830"/>
                    </a:cubicBezTo>
                    <a:cubicBezTo>
                      <a:pt x="1414" y="1735"/>
                      <a:pt x="1468" y="1850"/>
                      <a:pt x="1468" y="1678"/>
                    </a:cubicBezTo>
                    <a:cubicBezTo>
                      <a:pt x="1468" y="1651"/>
                      <a:pt x="1408" y="1618"/>
                      <a:pt x="1392" y="1551"/>
                    </a:cubicBezTo>
                    <a:cubicBezTo>
                      <a:pt x="1465" y="1502"/>
                      <a:pt x="1467" y="1491"/>
                      <a:pt x="1556" y="1444"/>
                    </a:cubicBezTo>
                    <a:cubicBezTo>
                      <a:pt x="1666" y="1385"/>
                      <a:pt x="1571" y="1315"/>
                      <a:pt x="1534" y="1282"/>
                    </a:cubicBezTo>
                    <a:cubicBezTo>
                      <a:pt x="1448" y="1206"/>
                      <a:pt x="1434" y="1221"/>
                      <a:pt x="1299" y="1221"/>
                    </a:cubicBezTo>
                    <a:cubicBezTo>
                      <a:pt x="1270" y="1221"/>
                      <a:pt x="1236" y="1276"/>
                      <a:pt x="1211" y="1293"/>
                    </a:cubicBezTo>
                    <a:cubicBezTo>
                      <a:pt x="1158" y="1330"/>
                      <a:pt x="1104" y="1349"/>
                      <a:pt x="1011" y="1416"/>
                    </a:cubicBezTo>
                    <a:cubicBezTo>
                      <a:pt x="978" y="1439"/>
                      <a:pt x="944" y="1462"/>
                      <a:pt x="893" y="1466"/>
                    </a:cubicBezTo>
                    <a:close/>
                    <a:moveTo>
                      <a:pt x="1502" y="78"/>
                    </a:moveTo>
                    <a:cubicBezTo>
                      <a:pt x="1502" y="179"/>
                      <a:pt x="1543" y="206"/>
                      <a:pt x="1488" y="301"/>
                    </a:cubicBezTo>
                    <a:cubicBezTo>
                      <a:pt x="1474" y="325"/>
                      <a:pt x="1462" y="338"/>
                      <a:pt x="1439" y="354"/>
                    </a:cubicBezTo>
                    <a:cubicBezTo>
                      <a:pt x="1395" y="384"/>
                      <a:pt x="1363" y="418"/>
                      <a:pt x="1307" y="391"/>
                    </a:cubicBezTo>
                    <a:cubicBezTo>
                      <a:pt x="1327" y="306"/>
                      <a:pt x="1350" y="200"/>
                      <a:pt x="1350" y="112"/>
                    </a:cubicBezTo>
                    <a:cubicBezTo>
                      <a:pt x="1350" y="14"/>
                      <a:pt x="1261" y="17"/>
                      <a:pt x="1198" y="53"/>
                    </a:cubicBezTo>
                    <a:lnTo>
                      <a:pt x="1187" y="59"/>
                    </a:lnTo>
                    <a:cubicBezTo>
                      <a:pt x="1173" y="69"/>
                      <a:pt x="1180" y="62"/>
                      <a:pt x="1169" y="75"/>
                    </a:cubicBezTo>
                    <a:cubicBezTo>
                      <a:pt x="1162" y="85"/>
                      <a:pt x="1164" y="85"/>
                      <a:pt x="1157" y="97"/>
                    </a:cubicBezTo>
                    <a:lnTo>
                      <a:pt x="989" y="420"/>
                    </a:lnTo>
                    <a:cubicBezTo>
                      <a:pt x="932" y="571"/>
                      <a:pt x="876" y="450"/>
                      <a:pt x="698" y="450"/>
                    </a:cubicBezTo>
                    <a:cubicBezTo>
                      <a:pt x="577" y="450"/>
                      <a:pt x="571" y="457"/>
                      <a:pt x="571" y="603"/>
                    </a:cubicBezTo>
                    <a:cubicBezTo>
                      <a:pt x="571" y="613"/>
                      <a:pt x="618" y="689"/>
                      <a:pt x="627" y="707"/>
                    </a:cubicBezTo>
                    <a:cubicBezTo>
                      <a:pt x="647" y="743"/>
                      <a:pt x="668" y="772"/>
                      <a:pt x="696" y="800"/>
                    </a:cubicBezTo>
                    <a:cubicBezTo>
                      <a:pt x="749" y="853"/>
                      <a:pt x="825" y="898"/>
                      <a:pt x="901" y="916"/>
                    </a:cubicBezTo>
                    <a:lnTo>
                      <a:pt x="901" y="1043"/>
                    </a:lnTo>
                    <a:cubicBezTo>
                      <a:pt x="825" y="1083"/>
                      <a:pt x="633" y="1238"/>
                      <a:pt x="571" y="1238"/>
                    </a:cubicBezTo>
                    <a:cubicBezTo>
                      <a:pt x="497" y="1238"/>
                      <a:pt x="453" y="1111"/>
                      <a:pt x="359" y="1111"/>
                    </a:cubicBezTo>
                    <a:cubicBezTo>
                      <a:pt x="257" y="1111"/>
                      <a:pt x="166" y="1245"/>
                      <a:pt x="115" y="1307"/>
                    </a:cubicBezTo>
                    <a:cubicBezTo>
                      <a:pt x="90" y="1338"/>
                      <a:pt x="95" y="1346"/>
                      <a:pt x="80" y="1381"/>
                    </a:cubicBezTo>
                    <a:cubicBezTo>
                      <a:pt x="35" y="1484"/>
                      <a:pt x="49" y="1554"/>
                      <a:pt x="25" y="1658"/>
                    </a:cubicBezTo>
                    <a:cubicBezTo>
                      <a:pt x="3" y="1755"/>
                      <a:pt x="0" y="1733"/>
                      <a:pt x="26" y="1834"/>
                    </a:cubicBezTo>
                    <a:cubicBezTo>
                      <a:pt x="49" y="1925"/>
                      <a:pt x="47" y="1918"/>
                      <a:pt x="89" y="1991"/>
                    </a:cubicBezTo>
                    <a:cubicBezTo>
                      <a:pt x="124" y="2053"/>
                      <a:pt x="229" y="2203"/>
                      <a:pt x="317" y="2203"/>
                    </a:cubicBezTo>
                    <a:cubicBezTo>
                      <a:pt x="436" y="2203"/>
                      <a:pt x="477" y="2208"/>
                      <a:pt x="507" y="2088"/>
                    </a:cubicBezTo>
                    <a:cubicBezTo>
                      <a:pt x="526" y="2011"/>
                      <a:pt x="545" y="1926"/>
                      <a:pt x="545" y="1839"/>
                    </a:cubicBezTo>
                    <a:cubicBezTo>
                      <a:pt x="545" y="1720"/>
                      <a:pt x="477" y="1710"/>
                      <a:pt x="551" y="1599"/>
                    </a:cubicBezTo>
                    <a:lnTo>
                      <a:pt x="684" y="1452"/>
                    </a:lnTo>
                    <a:cubicBezTo>
                      <a:pt x="784" y="1375"/>
                      <a:pt x="689" y="1568"/>
                      <a:pt x="689" y="1653"/>
                    </a:cubicBezTo>
                    <a:cubicBezTo>
                      <a:pt x="689" y="1702"/>
                      <a:pt x="727" y="1706"/>
                      <a:pt x="740" y="1754"/>
                    </a:cubicBezTo>
                    <a:lnTo>
                      <a:pt x="850" y="1754"/>
                    </a:lnTo>
                    <a:cubicBezTo>
                      <a:pt x="880" y="1709"/>
                      <a:pt x="883" y="1692"/>
                      <a:pt x="930" y="1656"/>
                    </a:cubicBezTo>
                    <a:cubicBezTo>
                      <a:pt x="1000" y="1602"/>
                      <a:pt x="1081" y="1572"/>
                      <a:pt x="1150" y="1521"/>
                    </a:cubicBezTo>
                    <a:cubicBezTo>
                      <a:pt x="1181" y="1498"/>
                      <a:pt x="1226" y="1467"/>
                      <a:pt x="1265" y="1458"/>
                    </a:cubicBezTo>
                    <a:cubicBezTo>
                      <a:pt x="1214" y="1554"/>
                      <a:pt x="1214" y="1572"/>
                      <a:pt x="1122" y="1628"/>
                    </a:cubicBezTo>
                    <a:lnTo>
                      <a:pt x="1049" y="1665"/>
                    </a:lnTo>
                    <a:cubicBezTo>
                      <a:pt x="1027" y="1678"/>
                      <a:pt x="1014" y="1691"/>
                      <a:pt x="988" y="1706"/>
                    </a:cubicBezTo>
                    <a:cubicBezTo>
                      <a:pt x="962" y="1722"/>
                      <a:pt x="943" y="1732"/>
                      <a:pt x="918" y="1746"/>
                    </a:cubicBezTo>
                    <a:cubicBezTo>
                      <a:pt x="744" y="1848"/>
                      <a:pt x="769" y="1780"/>
                      <a:pt x="658" y="1798"/>
                    </a:cubicBezTo>
                    <a:cubicBezTo>
                      <a:pt x="583" y="1810"/>
                      <a:pt x="579" y="1836"/>
                      <a:pt x="579" y="1898"/>
                    </a:cubicBezTo>
                    <a:cubicBezTo>
                      <a:pt x="579" y="1928"/>
                      <a:pt x="671" y="1995"/>
                      <a:pt x="692" y="2023"/>
                    </a:cubicBezTo>
                    <a:cubicBezTo>
                      <a:pt x="718" y="2059"/>
                      <a:pt x="664" y="2123"/>
                      <a:pt x="664" y="2237"/>
                    </a:cubicBezTo>
                    <a:cubicBezTo>
                      <a:pt x="664" y="2262"/>
                      <a:pt x="739" y="2337"/>
                      <a:pt x="762" y="2350"/>
                    </a:cubicBezTo>
                    <a:cubicBezTo>
                      <a:pt x="795" y="2368"/>
                      <a:pt x="812" y="2364"/>
                      <a:pt x="848" y="2374"/>
                    </a:cubicBezTo>
                    <a:cubicBezTo>
                      <a:pt x="895" y="2387"/>
                      <a:pt x="877" y="2404"/>
                      <a:pt x="918" y="2415"/>
                    </a:cubicBezTo>
                    <a:cubicBezTo>
                      <a:pt x="918" y="2482"/>
                      <a:pt x="893" y="2510"/>
                      <a:pt x="893" y="2677"/>
                    </a:cubicBezTo>
                    <a:cubicBezTo>
                      <a:pt x="893" y="2707"/>
                      <a:pt x="963" y="2775"/>
                      <a:pt x="1103" y="2684"/>
                    </a:cubicBezTo>
                    <a:cubicBezTo>
                      <a:pt x="1126" y="2669"/>
                      <a:pt x="1171" y="2629"/>
                      <a:pt x="1183" y="2604"/>
                    </a:cubicBezTo>
                    <a:cubicBezTo>
                      <a:pt x="1212" y="2540"/>
                      <a:pt x="1174" y="2425"/>
                      <a:pt x="1207" y="2339"/>
                    </a:cubicBezTo>
                    <a:cubicBezTo>
                      <a:pt x="1276" y="2153"/>
                      <a:pt x="1454" y="2482"/>
                      <a:pt x="1612" y="2482"/>
                    </a:cubicBezTo>
                    <a:cubicBezTo>
                      <a:pt x="1720" y="2482"/>
                      <a:pt x="1833" y="2340"/>
                      <a:pt x="1877" y="2265"/>
                    </a:cubicBezTo>
                    <a:cubicBezTo>
                      <a:pt x="1929" y="2179"/>
                      <a:pt x="2023" y="1992"/>
                      <a:pt x="2056" y="1894"/>
                    </a:cubicBezTo>
                    <a:cubicBezTo>
                      <a:pt x="2086" y="1807"/>
                      <a:pt x="2115" y="1781"/>
                      <a:pt x="2149" y="1630"/>
                    </a:cubicBezTo>
                    <a:lnTo>
                      <a:pt x="2175" y="1529"/>
                    </a:lnTo>
                    <a:cubicBezTo>
                      <a:pt x="2179" y="1510"/>
                      <a:pt x="2184" y="1501"/>
                      <a:pt x="2189" y="1484"/>
                    </a:cubicBezTo>
                    <a:cubicBezTo>
                      <a:pt x="2208" y="1426"/>
                      <a:pt x="2202" y="1341"/>
                      <a:pt x="2227" y="1277"/>
                    </a:cubicBezTo>
                    <a:cubicBezTo>
                      <a:pt x="2260" y="1189"/>
                      <a:pt x="2302" y="1157"/>
                      <a:pt x="2199" y="1058"/>
                    </a:cubicBezTo>
                    <a:cubicBezTo>
                      <a:pt x="2177" y="1036"/>
                      <a:pt x="2048" y="950"/>
                      <a:pt x="2024" y="945"/>
                    </a:cubicBezTo>
                    <a:cubicBezTo>
                      <a:pt x="1993" y="938"/>
                      <a:pt x="1965" y="939"/>
                      <a:pt x="1934" y="932"/>
                    </a:cubicBezTo>
                    <a:cubicBezTo>
                      <a:pt x="1873" y="919"/>
                      <a:pt x="1805" y="899"/>
                      <a:pt x="1731" y="899"/>
                    </a:cubicBezTo>
                    <a:cubicBezTo>
                      <a:pt x="1626" y="899"/>
                      <a:pt x="1547" y="941"/>
                      <a:pt x="1358" y="941"/>
                    </a:cubicBezTo>
                    <a:cubicBezTo>
                      <a:pt x="1316" y="941"/>
                      <a:pt x="1320" y="934"/>
                      <a:pt x="1282" y="933"/>
                    </a:cubicBezTo>
                    <a:cubicBezTo>
                      <a:pt x="1282" y="859"/>
                      <a:pt x="1262" y="813"/>
                      <a:pt x="1351" y="757"/>
                    </a:cubicBezTo>
                    <a:lnTo>
                      <a:pt x="1553" y="636"/>
                    </a:lnTo>
                    <a:cubicBezTo>
                      <a:pt x="1593" y="610"/>
                      <a:pt x="1589" y="605"/>
                      <a:pt x="1637" y="586"/>
                    </a:cubicBezTo>
                    <a:cubicBezTo>
                      <a:pt x="1650" y="580"/>
                      <a:pt x="1668" y="571"/>
                      <a:pt x="1683" y="563"/>
                    </a:cubicBezTo>
                    <a:cubicBezTo>
                      <a:pt x="1786" y="506"/>
                      <a:pt x="1790" y="441"/>
                      <a:pt x="1790" y="332"/>
                    </a:cubicBezTo>
                    <a:cubicBezTo>
                      <a:pt x="1790" y="213"/>
                      <a:pt x="1724" y="96"/>
                      <a:pt x="1633" y="40"/>
                    </a:cubicBezTo>
                    <a:lnTo>
                      <a:pt x="1617" y="30"/>
                    </a:lnTo>
                    <a:cubicBezTo>
                      <a:pt x="1567" y="0"/>
                      <a:pt x="1502" y="18"/>
                      <a:pt x="1502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7683654" y="5211762"/>
                <a:ext cx="777721" cy="795133"/>
                <a:chOff x="8128154" y="5211762"/>
                <a:chExt cx="777721" cy="795133"/>
              </a:xfrm>
              <a:grpFill/>
            </p:grpSpPr>
            <p:sp>
              <p:nvSpPr>
                <p:cNvPr id="150" name="Freeform 34"/>
                <p:cNvSpPr>
                  <a:spLocks noEditPoints="1"/>
                </p:cNvSpPr>
                <p:nvPr/>
              </p:nvSpPr>
              <p:spPr bwMode="auto">
                <a:xfrm>
                  <a:off x="8128154" y="5211762"/>
                  <a:ext cx="777721" cy="644232"/>
                </a:xfrm>
                <a:custGeom>
                  <a:avLst/>
                  <a:gdLst>
                    <a:gd name="T0" fmla="*/ 1651 w 2752"/>
                    <a:gd name="T1" fmla="*/ 1193 h 2259"/>
                    <a:gd name="T2" fmla="*/ 1795 w 2752"/>
                    <a:gd name="T3" fmla="*/ 939 h 2259"/>
                    <a:gd name="T4" fmla="*/ 1758 w 2752"/>
                    <a:gd name="T5" fmla="*/ 1045 h 2259"/>
                    <a:gd name="T6" fmla="*/ 1728 w 2752"/>
                    <a:gd name="T7" fmla="*/ 1184 h 2259"/>
                    <a:gd name="T8" fmla="*/ 2752 w 2752"/>
                    <a:gd name="T9" fmla="*/ 1370 h 2259"/>
                    <a:gd name="T10" fmla="*/ 2252 w 2752"/>
                    <a:gd name="T11" fmla="*/ 1498 h 2259"/>
                    <a:gd name="T12" fmla="*/ 1965 w 2752"/>
                    <a:gd name="T13" fmla="*/ 1396 h 2259"/>
                    <a:gd name="T14" fmla="*/ 2405 w 2752"/>
                    <a:gd name="T15" fmla="*/ 1303 h 2259"/>
                    <a:gd name="T16" fmla="*/ 1880 w 2752"/>
                    <a:gd name="T17" fmla="*/ 1286 h 2259"/>
                    <a:gd name="T18" fmla="*/ 1753 w 2752"/>
                    <a:gd name="T19" fmla="*/ 1430 h 2259"/>
                    <a:gd name="T20" fmla="*/ 1448 w 2752"/>
                    <a:gd name="T21" fmla="*/ 1429 h 2259"/>
                    <a:gd name="T22" fmla="*/ 1169 w 2752"/>
                    <a:gd name="T23" fmla="*/ 1480 h 2259"/>
                    <a:gd name="T24" fmla="*/ 911 w 2752"/>
                    <a:gd name="T25" fmla="*/ 1646 h 2259"/>
                    <a:gd name="T26" fmla="*/ 780 w 2752"/>
                    <a:gd name="T27" fmla="*/ 1726 h 2259"/>
                    <a:gd name="T28" fmla="*/ 518 w 2752"/>
                    <a:gd name="T29" fmla="*/ 1998 h 2259"/>
                    <a:gd name="T30" fmla="*/ 263 w 2752"/>
                    <a:gd name="T31" fmla="*/ 2259 h 2259"/>
                    <a:gd name="T32" fmla="*/ 0 w 2752"/>
                    <a:gd name="T33" fmla="*/ 2031 h 2259"/>
                    <a:gd name="T34" fmla="*/ 81 w 2752"/>
                    <a:gd name="T35" fmla="*/ 1781 h 2259"/>
                    <a:gd name="T36" fmla="*/ 314 w 2752"/>
                    <a:gd name="T37" fmla="*/ 1599 h 2259"/>
                    <a:gd name="T38" fmla="*/ 544 w 2752"/>
                    <a:gd name="T39" fmla="*/ 1685 h 2259"/>
                    <a:gd name="T40" fmla="*/ 763 w 2752"/>
                    <a:gd name="T41" fmla="*/ 1548 h 2259"/>
                    <a:gd name="T42" fmla="*/ 931 w 2752"/>
                    <a:gd name="T43" fmla="*/ 1480 h 2259"/>
                    <a:gd name="T44" fmla="*/ 1135 w 2752"/>
                    <a:gd name="T45" fmla="*/ 1447 h 2259"/>
                    <a:gd name="T46" fmla="*/ 1262 w 2752"/>
                    <a:gd name="T47" fmla="*/ 1396 h 2259"/>
                    <a:gd name="T48" fmla="*/ 1381 w 2752"/>
                    <a:gd name="T49" fmla="*/ 1345 h 2259"/>
                    <a:gd name="T50" fmla="*/ 1482 w 2752"/>
                    <a:gd name="T51" fmla="*/ 1133 h 2259"/>
                    <a:gd name="T52" fmla="*/ 1423 w 2752"/>
                    <a:gd name="T53" fmla="*/ 1226 h 2259"/>
                    <a:gd name="T54" fmla="*/ 1326 w 2752"/>
                    <a:gd name="T55" fmla="*/ 1151 h 2259"/>
                    <a:gd name="T56" fmla="*/ 1351 w 2752"/>
                    <a:gd name="T57" fmla="*/ 866 h 2259"/>
                    <a:gd name="T58" fmla="*/ 1541 w 2752"/>
                    <a:gd name="T59" fmla="*/ 845 h 2259"/>
                    <a:gd name="T60" fmla="*/ 1635 w 2752"/>
                    <a:gd name="T61" fmla="*/ 727 h 2259"/>
                    <a:gd name="T62" fmla="*/ 1582 w 2752"/>
                    <a:gd name="T63" fmla="*/ 538 h 2259"/>
                    <a:gd name="T64" fmla="*/ 1406 w 2752"/>
                    <a:gd name="T65" fmla="*/ 685 h 2259"/>
                    <a:gd name="T66" fmla="*/ 1262 w 2752"/>
                    <a:gd name="T67" fmla="*/ 1134 h 2259"/>
                    <a:gd name="T68" fmla="*/ 1177 w 2752"/>
                    <a:gd name="T69" fmla="*/ 1311 h 2259"/>
                    <a:gd name="T70" fmla="*/ 1135 w 2752"/>
                    <a:gd name="T71" fmla="*/ 1133 h 2259"/>
                    <a:gd name="T72" fmla="*/ 1008 w 2752"/>
                    <a:gd name="T73" fmla="*/ 1387 h 2259"/>
                    <a:gd name="T74" fmla="*/ 788 w 2752"/>
                    <a:gd name="T75" fmla="*/ 1218 h 2259"/>
                    <a:gd name="T76" fmla="*/ 915 w 2752"/>
                    <a:gd name="T77" fmla="*/ 888 h 2259"/>
                    <a:gd name="T78" fmla="*/ 1101 w 2752"/>
                    <a:gd name="T79" fmla="*/ 659 h 2259"/>
                    <a:gd name="T80" fmla="*/ 1067 w 2752"/>
                    <a:gd name="T81" fmla="*/ 337 h 2259"/>
                    <a:gd name="T82" fmla="*/ 1389 w 2752"/>
                    <a:gd name="T83" fmla="*/ 617 h 2259"/>
                    <a:gd name="T84" fmla="*/ 1618 w 2752"/>
                    <a:gd name="T85" fmla="*/ 337 h 2259"/>
                    <a:gd name="T86" fmla="*/ 1767 w 2752"/>
                    <a:gd name="T87" fmla="*/ 21 h 2259"/>
                    <a:gd name="T88" fmla="*/ 1814 w 2752"/>
                    <a:gd name="T89" fmla="*/ 331 h 2259"/>
                    <a:gd name="T90" fmla="*/ 1849 w 2752"/>
                    <a:gd name="T91" fmla="*/ 552 h 2259"/>
                    <a:gd name="T92" fmla="*/ 1990 w 2752"/>
                    <a:gd name="T93" fmla="*/ 329 h 2259"/>
                    <a:gd name="T94" fmla="*/ 2192 w 2752"/>
                    <a:gd name="T95" fmla="*/ 211 h 2259"/>
                    <a:gd name="T96" fmla="*/ 2021 w 2752"/>
                    <a:gd name="T97" fmla="*/ 783 h 2259"/>
                    <a:gd name="T98" fmla="*/ 1922 w 2752"/>
                    <a:gd name="T99" fmla="*/ 1057 h 2259"/>
                    <a:gd name="T100" fmla="*/ 2372 w 2752"/>
                    <a:gd name="T101" fmla="*/ 1115 h 2259"/>
                    <a:gd name="T102" fmla="*/ 2491 w 2752"/>
                    <a:gd name="T103" fmla="*/ 1152 h 2259"/>
                    <a:gd name="T104" fmla="*/ 2615 w 2752"/>
                    <a:gd name="T105" fmla="*/ 1178 h 2259"/>
                    <a:gd name="T106" fmla="*/ 2752 w 2752"/>
                    <a:gd name="T107" fmla="*/ 1349 h 2259"/>
                    <a:gd name="T108" fmla="*/ 1592 w 2752"/>
                    <a:gd name="T109" fmla="*/ 1049 h 2259"/>
                    <a:gd name="T110" fmla="*/ 1540 w 2752"/>
                    <a:gd name="T111" fmla="*/ 954 h 2259"/>
                    <a:gd name="T112" fmla="*/ 1609 w 2752"/>
                    <a:gd name="T113" fmla="*/ 922 h 2259"/>
                    <a:gd name="T114" fmla="*/ 1863 w 2752"/>
                    <a:gd name="T115" fmla="*/ 820 h 2259"/>
                    <a:gd name="T116" fmla="*/ 1838 w 2752"/>
                    <a:gd name="T117" fmla="*/ 693 h 2259"/>
                    <a:gd name="T118" fmla="*/ 1863 w 2752"/>
                    <a:gd name="T119" fmla="*/ 820 h 2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2" h="2259">
                      <a:moveTo>
                        <a:pt x="1728" y="1184"/>
                      </a:moveTo>
                      <a:cubicBezTo>
                        <a:pt x="1690" y="1184"/>
                        <a:pt x="1678" y="1180"/>
                        <a:pt x="1651" y="1193"/>
                      </a:cubicBezTo>
                      <a:cubicBezTo>
                        <a:pt x="1651" y="1141"/>
                        <a:pt x="1646" y="1151"/>
                        <a:pt x="1674" y="1122"/>
                      </a:cubicBezTo>
                      <a:cubicBezTo>
                        <a:pt x="1794" y="1002"/>
                        <a:pt x="1745" y="952"/>
                        <a:pt x="1795" y="939"/>
                      </a:cubicBezTo>
                      <a:cubicBezTo>
                        <a:pt x="1796" y="972"/>
                        <a:pt x="1809" y="981"/>
                        <a:pt x="1799" y="1002"/>
                      </a:cubicBezTo>
                      <a:cubicBezTo>
                        <a:pt x="1788" y="1025"/>
                        <a:pt x="1773" y="1009"/>
                        <a:pt x="1758" y="1045"/>
                      </a:cubicBezTo>
                      <a:cubicBezTo>
                        <a:pt x="1747" y="1073"/>
                        <a:pt x="1756" y="1095"/>
                        <a:pt x="1753" y="1125"/>
                      </a:cubicBezTo>
                      <a:cubicBezTo>
                        <a:pt x="1748" y="1177"/>
                        <a:pt x="1740" y="1139"/>
                        <a:pt x="1728" y="1184"/>
                      </a:cubicBezTo>
                      <a:close/>
                      <a:moveTo>
                        <a:pt x="2752" y="1349"/>
                      </a:moveTo>
                      <a:lnTo>
                        <a:pt x="2752" y="1370"/>
                      </a:lnTo>
                      <a:cubicBezTo>
                        <a:pt x="2749" y="1398"/>
                        <a:pt x="2729" y="1424"/>
                        <a:pt x="2686" y="1448"/>
                      </a:cubicBezTo>
                      <a:cubicBezTo>
                        <a:pt x="2529" y="1535"/>
                        <a:pt x="2421" y="1512"/>
                        <a:pt x="2252" y="1498"/>
                      </a:cubicBezTo>
                      <a:cubicBezTo>
                        <a:pt x="2153" y="1489"/>
                        <a:pt x="2076" y="1534"/>
                        <a:pt x="1965" y="1480"/>
                      </a:cubicBezTo>
                      <a:lnTo>
                        <a:pt x="1965" y="1396"/>
                      </a:lnTo>
                      <a:cubicBezTo>
                        <a:pt x="2044" y="1389"/>
                        <a:pt x="2121" y="1370"/>
                        <a:pt x="2210" y="1370"/>
                      </a:cubicBezTo>
                      <a:cubicBezTo>
                        <a:pt x="2286" y="1371"/>
                        <a:pt x="2369" y="1371"/>
                        <a:pt x="2405" y="1303"/>
                      </a:cubicBezTo>
                      <a:cubicBezTo>
                        <a:pt x="2343" y="1210"/>
                        <a:pt x="2133" y="1231"/>
                        <a:pt x="2029" y="1248"/>
                      </a:cubicBezTo>
                      <a:cubicBezTo>
                        <a:pt x="1977" y="1256"/>
                        <a:pt x="1916" y="1283"/>
                        <a:pt x="1880" y="1286"/>
                      </a:cubicBezTo>
                      <a:cubicBezTo>
                        <a:pt x="1874" y="1364"/>
                        <a:pt x="1860" y="1372"/>
                        <a:pt x="1829" y="1430"/>
                      </a:cubicBezTo>
                      <a:lnTo>
                        <a:pt x="1753" y="1430"/>
                      </a:lnTo>
                      <a:cubicBezTo>
                        <a:pt x="1740" y="1380"/>
                        <a:pt x="1634" y="1350"/>
                        <a:pt x="1561" y="1398"/>
                      </a:cubicBezTo>
                      <a:cubicBezTo>
                        <a:pt x="1532" y="1417"/>
                        <a:pt x="1512" y="1410"/>
                        <a:pt x="1448" y="1429"/>
                      </a:cubicBezTo>
                      <a:cubicBezTo>
                        <a:pt x="1402" y="1442"/>
                        <a:pt x="1359" y="1438"/>
                        <a:pt x="1313" y="1438"/>
                      </a:cubicBezTo>
                      <a:cubicBezTo>
                        <a:pt x="1298" y="1495"/>
                        <a:pt x="1239" y="1480"/>
                        <a:pt x="1169" y="1480"/>
                      </a:cubicBezTo>
                      <a:cubicBezTo>
                        <a:pt x="1150" y="1562"/>
                        <a:pt x="1109" y="1526"/>
                        <a:pt x="1042" y="1565"/>
                      </a:cubicBezTo>
                      <a:cubicBezTo>
                        <a:pt x="998" y="1591"/>
                        <a:pt x="957" y="1618"/>
                        <a:pt x="911" y="1646"/>
                      </a:cubicBezTo>
                      <a:cubicBezTo>
                        <a:pt x="885" y="1662"/>
                        <a:pt x="869" y="1671"/>
                        <a:pt x="842" y="1687"/>
                      </a:cubicBezTo>
                      <a:cubicBezTo>
                        <a:pt x="817" y="1703"/>
                        <a:pt x="805" y="1713"/>
                        <a:pt x="780" y="1726"/>
                      </a:cubicBezTo>
                      <a:cubicBezTo>
                        <a:pt x="727" y="1753"/>
                        <a:pt x="696" y="1770"/>
                        <a:pt x="648" y="1807"/>
                      </a:cubicBezTo>
                      <a:cubicBezTo>
                        <a:pt x="586" y="1854"/>
                        <a:pt x="564" y="1937"/>
                        <a:pt x="518" y="1998"/>
                      </a:cubicBezTo>
                      <a:cubicBezTo>
                        <a:pt x="463" y="2072"/>
                        <a:pt x="490" y="2060"/>
                        <a:pt x="464" y="2105"/>
                      </a:cubicBezTo>
                      <a:cubicBezTo>
                        <a:pt x="418" y="2185"/>
                        <a:pt x="374" y="2259"/>
                        <a:pt x="263" y="2259"/>
                      </a:cubicBezTo>
                      <a:cubicBezTo>
                        <a:pt x="171" y="2259"/>
                        <a:pt x="130" y="2237"/>
                        <a:pt x="90" y="2170"/>
                      </a:cubicBezTo>
                      <a:cubicBezTo>
                        <a:pt x="66" y="2129"/>
                        <a:pt x="0" y="2071"/>
                        <a:pt x="0" y="2031"/>
                      </a:cubicBezTo>
                      <a:cubicBezTo>
                        <a:pt x="0" y="1981"/>
                        <a:pt x="7" y="1918"/>
                        <a:pt x="23" y="1876"/>
                      </a:cubicBezTo>
                      <a:cubicBezTo>
                        <a:pt x="37" y="1839"/>
                        <a:pt x="61" y="1811"/>
                        <a:pt x="81" y="1781"/>
                      </a:cubicBezTo>
                      <a:lnTo>
                        <a:pt x="195" y="1599"/>
                      </a:lnTo>
                      <a:lnTo>
                        <a:pt x="314" y="1599"/>
                      </a:lnTo>
                      <a:cubicBezTo>
                        <a:pt x="320" y="1622"/>
                        <a:pt x="344" y="1660"/>
                        <a:pt x="359" y="1680"/>
                      </a:cubicBezTo>
                      <a:cubicBezTo>
                        <a:pt x="404" y="1740"/>
                        <a:pt x="493" y="1742"/>
                        <a:pt x="544" y="1685"/>
                      </a:cubicBezTo>
                      <a:cubicBezTo>
                        <a:pt x="568" y="1658"/>
                        <a:pt x="563" y="1644"/>
                        <a:pt x="607" y="1629"/>
                      </a:cubicBezTo>
                      <a:cubicBezTo>
                        <a:pt x="666" y="1610"/>
                        <a:pt x="710" y="1576"/>
                        <a:pt x="763" y="1548"/>
                      </a:cubicBezTo>
                      <a:cubicBezTo>
                        <a:pt x="795" y="1531"/>
                        <a:pt x="820" y="1536"/>
                        <a:pt x="853" y="1520"/>
                      </a:cubicBezTo>
                      <a:cubicBezTo>
                        <a:pt x="886" y="1505"/>
                        <a:pt x="890" y="1491"/>
                        <a:pt x="931" y="1480"/>
                      </a:cubicBezTo>
                      <a:cubicBezTo>
                        <a:pt x="951" y="1474"/>
                        <a:pt x="958" y="1475"/>
                        <a:pt x="983" y="1472"/>
                      </a:cubicBezTo>
                      <a:cubicBezTo>
                        <a:pt x="1057" y="1464"/>
                        <a:pt x="1021" y="1447"/>
                        <a:pt x="1135" y="1447"/>
                      </a:cubicBezTo>
                      <a:cubicBezTo>
                        <a:pt x="1137" y="1418"/>
                        <a:pt x="1141" y="1416"/>
                        <a:pt x="1152" y="1396"/>
                      </a:cubicBezTo>
                      <a:lnTo>
                        <a:pt x="1262" y="1396"/>
                      </a:lnTo>
                      <a:cubicBezTo>
                        <a:pt x="1264" y="1367"/>
                        <a:pt x="1268" y="1365"/>
                        <a:pt x="1279" y="1345"/>
                      </a:cubicBezTo>
                      <a:lnTo>
                        <a:pt x="1381" y="1345"/>
                      </a:lnTo>
                      <a:cubicBezTo>
                        <a:pt x="1414" y="1282"/>
                        <a:pt x="1429" y="1260"/>
                        <a:pt x="1524" y="1260"/>
                      </a:cubicBezTo>
                      <a:cubicBezTo>
                        <a:pt x="1498" y="1210"/>
                        <a:pt x="1496" y="1195"/>
                        <a:pt x="1482" y="1133"/>
                      </a:cubicBezTo>
                      <a:lnTo>
                        <a:pt x="1423" y="1133"/>
                      </a:lnTo>
                      <a:lnTo>
                        <a:pt x="1423" y="1226"/>
                      </a:lnTo>
                      <a:lnTo>
                        <a:pt x="1338" y="1226"/>
                      </a:lnTo>
                      <a:cubicBezTo>
                        <a:pt x="1336" y="1201"/>
                        <a:pt x="1324" y="1169"/>
                        <a:pt x="1326" y="1151"/>
                      </a:cubicBezTo>
                      <a:cubicBezTo>
                        <a:pt x="1333" y="1083"/>
                        <a:pt x="1345" y="1194"/>
                        <a:pt x="1346" y="913"/>
                      </a:cubicBezTo>
                      <a:cubicBezTo>
                        <a:pt x="1346" y="892"/>
                        <a:pt x="1345" y="885"/>
                        <a:pt x="1351" y="866"/>
                      </a:cubicBezTo>
                      <a:lnTo>
                        <a:pt x="1364" y="838"/>
                      </a:lnTo>
                      <a:cubicBezTo>
                        <a:pt x="1414" y="762"/>
                        <a:pt x="1489" y="841"/>
                        <a:pt x="1541" y="845"/>
                      </a:cubicBezTo>
                      <a:cubicBezTo>
                        <a:pt x="1543" y="795"/>
                        <a:pt x="1565" y="773"/>
                        <a:pt x="1575" y="727"/>
                      </a:cubicBezTo>
                      <a:lnTo>
                        <a:pt x="1635" y="727"/>
                      </a:lnTo>
                      <a:lnTo>
                        <a:pt x="1636" y="618"/>
                      </a:lnTo>
                      <a:cubicBezTo>
                        <a:pt x="1642" y="566"/>
                        <a:pt x="1666" y="484"/>
                        <a:pt x="1582" y="538"/>
                      </a:cubicBezTo>
                      <a:cubicBezTo>
                        <a:pt x="1512" y="584"/>
                        <a:pt x="1495" y="651"/>
                        <a:pt x="1406" y="651"/>
                      </a:cubicBezTo>
                      <a:lnTo>
                        <a:pt x="1406" y="685"/>
                      </a:lnTo>
                      <a:cubicBezTo>
                        <a:pt x="1406" y="754"/>
                        <a:pt x="1270" y="828"/>
                        <a:pt x="1262" y="939"/>
                      </a:cubicBezTo>
                      <a:cubicBezTo>
                        <a:pt x="1258" y="1000"/>
                        <a:pt x="1264" y="1071"/>
                        <a:pt x="1262" y="1134"/>
                      </a:cubicBezTo>
                      <a:cubicBezTo>
                        <a:pt x="1261" y="1186"/>
                        <a:pt x="1246" y="1261"/>
                        <a:pt x="1245" y="1311"/>
                      </a:cubicBezTo>
                      <a:lnTo>
                        <a:pt x="1177" y="1311"/>
                      </a:lnTo>
                      <a:cubicBezTo>
                        <a:pt x="1169" y="1274"/>
                        <a:pt x="1159" y="1265"/>
                        <a:pt x="1152" y="1227"/>
                      </a:cubicBezTo>
                      <a:cubicBezTo>
                        <a:pt x="1146" y="1194"/>
                        <a:pt x="1142" y="1164"/>
                        <a:pt x="1135" y="1133"/>
                      </a:cubicBezTo>
                      <a:cubicBezTo>
                        <a:pt x="1097" y="1154"/>
                        <a:pt x="1106" y="1143"/>
                        <a:pt x="1089" y="1189"/>
                      </a:cubicBezTo>
                      <a:cubicBezTo>
                        <a:pt x="1064" y="1254"/>
                        <a:pt x="1023" y="1321"/>
                        <a:pt x="1008" y="1387"/>
                      </a:cubicBezTo>
                      <a:cubicBezTo>
                        <a:pt x="946" y="1387"/>
                        <a:pt x="897" y="1393"/>
                        <a:pt x="857" y="1344"/>
                      </a:cubicBezTo>
                      <a:cubicBezTo>
                        <a:pt x="838" y="1321"/>
                        <a:pt x="788" y="1254"/>
                        <a:pt x="788" y="1218"/>
                      </a:cubicBezTo>
                      <a:cubicBezTo>
                        <a:pt x="788" y="1082"/>
                        <a:pt x="852" y="1144"/>
                        <a:pt x="863" y="1039"/>
                      </a:cubicBezTo>
                      <a:cubicBezTo>
                        <a:pt x="870" y="984"/>
                        <a:pt x="855" y="888"/>
                        <a:pt x="915" y="888"/>
                      </a:cubicBezTo>
                      <a:cubicBezTo>
                        <a:pt x="970" y="888"/>
                        <a:pt x="998" y="911"/>
                        <a:pt x="1042" y="922"/>
                      </a:cubicBezTo>
                      <a:cubicBezTo>
                        <a:pt x="1151" y="849"/>
                        <a:pt x="1110" y="799"/>
                        <a:pt x="1101" y="659"/>
                      </a:cubicBezTo>
                      <a:cubicBezTo>
                        <a:pt x="1098" y="606"/>
                        <a:pt x="1089" y="550"/>
                        <a:pt x="1084" y="498"/>
                      </a:cubicBezTo>
                      <a:cubicBezTo>
                        <a:pt x="1080" y="449"/>
                        <a:pt x="1068" y="383"/>
                        <a:pt x="1067" y="337"/>
                      </a:cubicBezTo>
                      <a:cubicBezTo>
                        <a:pt x="1105" y="317"/>
                        <a:pt x="1264" y="143"/>
                        <a:pt x="1313" y="430"/>
                      </a:cubicBezTo>
                      <a:cubicBezTo>
                        <a:pt x="1326" y="509"/>
                        <a:pt x="1307" y="615"/>
                        <a:pt x="1389" y="617"/>
                      </a:cubicBezTo>
                      <a:cubicBezTo>
                        <a:pt x="1394" y="555"/>
                        <a:pt x="1433" y="500"/>
                        <a:pt x="1499" y="498"/>
                      </a:cubicBezTo>
                      <a:cubicBezTo>
                        <a:pt x="1516" y="426"/>
                        <a:pt x="1540" y="356"/>
                        <a:pt x="1618" y="337"/>
                      </a:cubicBezTo>
                      <a:cubicBezTo>
                        <a:pt x="1618" y="193"/>
                        <a:pt x="1655" y="196"/>
                        <a:pt x="1722" y="111"/>
                      </a:cubicBezTo>
                      <a:cubicBezTo>
                        <a:pt x="1750" y="75"/>
                        <a:pt x="1714" y="35"/>
                        <a:pt x="1767" y="21"/>
                      </a:cubicBezTo>
                      <a:cubicBezTo>
                        <a:pt x="1843" y="0"/>
                        <a:pt x="1885" y="50"/>
                        <a:pt x="1948" y="83"/>
                      </a:cubicBezTo>
                      <a:cubicBezTo>
                        <a:pt x="1944" y="240"/>
                        <a:pt x="1908" y="245"/>
                        <a:pt x="1814" y="331"/>
                      </a:cubicBezTo>
                      <a:cubicBezTo>
                        <a:pt x="1697" y="439"/>
                        <a:pt x="1770" y="464"/>
                        <a:pt x="1770" y="617"/>
                      </a:cubicBezTo>
                      <a:lnTo>
                        <a:pt x="1849" y="552"/>
                      </a:lnTo>
                      <a:cubicBezTo>
                        <a:pt x="1878" y="516"/>
                        <a:pt x="1907" y="498"/>
                        <a:pt x="1956" y="498"/>
                      </a:cubicBezTo>
                      <a:cubicBezTo>
                        <a:pt x="1956" y="393"/>
                        <a:pt x="1944" y="418"/>
                        <a:pt x="1990" y="329"/>
                      </a:cubicBezTo>
                      <a:cubicBezTo>
                        <a:pt x="2025" y="262"/>
                        <a:pt x="2031" y="206"/>
                        <a:pt x="2123" y="190"/>
                      </a:cubicBezTo>
                      <a:cubicBezTo>
                        <a:pt x="2162" y="183"/>
                        <a:pt x="2171" y="190"/>
                        <a:pt x="2192" y="211"/>
                      </a:cubicBezTo>
                      <a:cubicBezTo>
                        <a:pt x="2251" y="271"/>
                        <a:pt x="2325" y="422"/>
                        <a:pt x="2216" y="479"/>
                      </a:cubicBezTo>
                      <a:cubicBezTo>
                        <a:pt x="1964" y="611"/>
                        <a:pt x="2076" y="697"/>
                        <a:pt x="2021" y="783"/>
                      </a:cubicBezTo>
                      <a:cubicBezTo>
                        <a:pt x="1988" y="835"/>
                        <a:pt x="1988" y="782"/>
                        <a:pt x="1981" y="870"/>
                      </a:cubicBezTo>
                      <a:cubicBezTo>
                        <a:pt x="1975" y="942"/>
                        <a:pt x="1922" y="981"/>
                        <a:pt x="1922" y="1057"/>
                      </a:cubicBezTo>
                      <a:cubicBezTo>
                        <a:pt x="1922" y="1133"/>
                        <a:pt x="2037" y="1099"/>
                        <a:pt x="2109" y="1099"/>
                      </a:cubicBezTo>
                      <a:cubicBezTo>
                        <a:pt x="2195" y="1099"/>
                        <a:pt x="2292" y="1102"/>
                        <a:pt x="2372" y="1115"/>
                      </a:cubicBezTo>
                      <a:cubicBezTo>
                        <a:pt x="2401" y="1120"/>
                        <a:pt x="2417" y="1121"/>
                        <a:pt x="2441" y="1131"/>
                      </a:cubicBezTo>
                      <a:cubicBezTo>
                        <a:pt x="2459" y="1138"/>
                        <a:pt x="2474" y="1150"/>
                        <a:pt x="2491" y="1152"/>
                      </a:cubicBezTo>
                      <a:cubicBezTo>
                        <a:pt x="2518" y="1156"/>
                        <a:pt x="2511" y="1144"/>
                        <a:pt x="2555" y="1161"/>
                      </a:cubicBezTo>
                      <a:cubicBezTo>
                        <a:pt x="2583" y="1171"/>
                        <a:pt x="2583" y="1170"/>
                        <a:pt x="2615" y="1178"/>
                      </a:cubicBezTo>
                      <a:cubicBezTo>
                        <a:pt x="2657" y="1189"/>
                        <a:pt x="2675" y="1211"/>
                        <a:pt x="2700" y="1244"/>
                      </a:cubicBezTo>
                      <a:cubicBezTo>
                        <a:pt x="2728" y="1281"/>
                        <a:pt x="2748" y="1317"/>
                        <a:pt x="2752" y="1349"/>
                      </a:cubicBezTo>
                      <a:close/>
                      <a:moveTo>
                        <a:pt x="1592" y="998"/>
                      </a:moveTo>
                      <a:lnTo>
                        <a:pt x="1592" y="1049"/>
                      </a:lnTo>
                      <a:cubicBezTo>
                        <a:pt x="1548" y="1048"/>
                        <a:pt x="1508" y="1033"/>
                        <a:pt x="1508" y="989"/>
                      </a:cubicBezTo>
                      <a:cubicBezTo>
                        <a:pt x="1508" y="962"/>
                        <a:pt x="1526" y="969"/>
                        <a:pt x="1540" y="954"/>
                      </a:cubicBezTo>
                      <a:cubicBezTo>
                        <a:pt x="1554" y="939"/>
                        <a:pt x="1552" y="932"/>
                        <a:pt x="1558" y="905"/>
                      </a:cubicBezTo>
                      <a:cubicBezTo>
                        <a:pt x="1575" y="913"/>
                        <a:pt x="1589" y="917"/>
                        <a:pt x="1609" y="922"/>
                      </a:cubicBezTo>
                      <a:cubicBezTo>
                        <a:pt x="1602" y="952"/>
                        <a:pt x="1592" y="961"/>
                        <a:pt x="1592" y="998"/>
                      </a:cubicBezTo>
                      <a:close/>
                      <a:moveTo>
                        <a:pt x="1863" y="820"/>
                      </a:moveTo>
                      <a:cubicBezTo>
                        <a:pt x="1814" y="820"/>
                        <a:pt x="1798" y="815"/>
                        <a:pt x="1762" y="812"/>
                      </a:cubicBezTo>
                      <a:cubicBezTo>
                        <a:pt x="1764" y="719"/>
                        <a:pt x="1836" y="782"/>
                        <a:pt x="1838" y="693"/>
                      </a:cubicBezTo>
                      <a:cubicBezTo>
                        <a:pt x="1854" y="701"/>
                        <a:pt x="1883" y="708"/>
                        <a:pt x="1905" y="710"/>
                      </a:cubicBezTo>
                      <a:cubicBezTo>
                        <a:pt x="1902" y="756"/>
                        <a:pt x="1874" y="775"/>
                        <a:pt x="1863" y="8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51" name="Freeform 36"/>
                <p:cNvSpPr/>
                <p:nvPr/>
              </p:nvSpPr>
              <p:spPr bwMode="auto">
                <a:xfrm>
                  <a:off x="8364179" y="5627708"/>
                  <a:ext cx="381123" cy="379187"/>
                </a:xfrm>
                <a:custGeom>
                  <a:avLst/>
                  <a:gdLst>
                    <a:gd name="T0" fmla="*/ 224 w 1353"/>
                    <a:gd name="T1" fmla="*/ 424 h 1330"/>
                    <a:gd name="T2" fmla="*/ 406 w 1353"/>
                    <a:gd name="T3" fmla="*/ 335 h 1330"/>
                    <a:gd name="T4" fmla="*/ 491 w 1353"/>
                    <a:gd name="T5" fmla="*/ 285 h 1330"/>
                    <a:gd name="T6" fmla="*/ 656 w 1353"/>
                    <a:gd name="T7" fmla="*/ 254 h 1330"/>
                    <a:gd name="T8" fmla="*/ 552 w 1353"/>
                    <a:gd name="T9" fmla="*/ 320 h 1330"/>
                    <a:gd name="T10" fmla="*/ 497 w 1353"/>
                    <a:gd name="T11" fmla="*/ 383 h 1330"/>
                    <a:gd name="T12" fmla="*/ 496 w 1353"/>
                    <a:gd name="T13" fmla="*/ 542 h 1330"/>
                    <a:gd name="T14" fmla="*/ 313 w 1353"/>
                    <a:gd name="T15" fmla="*/ 597 h 1330"/>
                    <a:gd name="T16" fmla="*/ 97 w 1353"/>
                    <a:gd name="T17" fmla="*/ 551 h 1330"/>
                    <a:gd name="T18" fmla="*/ 78 w 1353"/>
                    <a:gd name="T19" fmla="*/ 747 h 1330"/>
                    <a:gd name="T20" fmla="*/ 266 w 1353"/>
                    <a:gd name="T21" fmla="*/ 898 h 1330"/>
                    <a:gd name="T22" fmla="*/ 586 w 1353"/>
                    <a:gd name="T23" fmla="*/ 860 h 1330"/>
                    <a:gd name="T24" fmla="*/ 527 w 1353"/>
                    <a:gd name="T25" fmla="*/ 1006 h 1330"/>
                    <a:gd name="T26" fmla="*/ 269 w 1353"/>
                    <a:gd name="T27" fmla="*/ 1133 h 1330"/>
                    <a:gd name="T28" fmla="*/ 4 w 1353"/>
                    <a:gd name="T29" fmla="*/ 1127 h 1330"/>
                    <a:gd name="T30" fmla="*/ 92 w 1353"/>
                    <a:gd name="T31" fmla="*/ 1216 h 1330"/>
                    <a:gd name="T32" fmla="*/ 162 w 1353"/>
                    <a:gd name="T33" fmla="*/ 1239 h 1330"/>
                    <a:gd name="T34" fmla="*/ 191 w 1353"/>
                    <a:gd name="T35" fmla="*/ 1253 h 1330"/>
                    <a:gd name="T36" fmla="*/ 272 w 1353"/>
                    <a:gd name="T37" fmla="*/ 1273 h 1330"/>
                    <a:gd name="T38" fmla="*/ 373 w 1353"/>
                    <a:gd name="T39" fmla="*/ 1298 h 1330"/>
                    <a:gd name="T40" fmla="*/ 588 w 1353"/>
                    <a:gd name="T41" fmla="*/ 1330 h 1330"/>
                    <a:gd name="T42" fmla="*/ 701 w 1353"/>
                    <a:gd name="T43" fmla="*/ 1282 h 1330"/>
                    <a:gd name="T44" fmla="*/ 771 w 1353"/>
                    <a:gd name="T45" fmla="*/ 1175 h 1330"/>
                    <a:gd name="T46" fmla="*/ 848 w 1353"/>
                    <a:gd name="T47" fmla="*/ 980 h 1330"/>
                    <a:gd name="T48" fmla="*/ 867 w 1353"/>
                    <a:gd name="T49" fmla="*/ 906 h 1330"/>
                    <a:gd name="T50" fmla="*/ 1104 w 1353"/>
                    <a:gd name="T51" fmla="*/ 635 h 1330"/>
                    <a:gd name="T52" fmla="*/ 1236 w 1353"/>
                    <a:gd name="T53" fmla="*/ 650 h 1330"/>
                    <a:gd name="T54" fmla="*/ 1301 w 1353"/>
                    <a:gd name="T55" fmla="*/ 464 h 1330"/>
                    <a:gd name="T56" fmla="*/ 1045 w 1353"/>
                    <a:gd name="T57" fmla="*/ 348 h 1330"/>
                    <a:gd name="T58" fmla="*/ 801 w 1353"/>
                    <a:gd name="T59" fmla="*/ 426 h 1330"/>
                    <a:gd name="T60" fmla="*/ 789 w 1353"/>
                    <a:gd name="T61" fmla="*/ 328 h 1330"/>
                    <a:gd name="T62" fmla="*/ 865 w 1353"/>
                    <a:gd name="T63" fmla="*/ 278 h 1330"/>
                    <a:gd name="T64" fmla="*/ 928 w 1353"/>
                    <a:gd name="T65" fmla="*/ 222 h 1330"/>
                    <a:gd name="T66" fmla="*/ 910 w 1353"/>
                    <a:gd name="T67" fmla="*/ 51 h 1330"/>
                    <a:gd name="T68" fmla="*/ 791 w 1353"/>
                    <a:gd name="T69" fmla="*/ 0 h 1330"/>
                    <a:gd name="T70" fmla="*/ 537 w 1353"/>
                    <a:gd name="T71" fmla="*/ 51 h 1330"/>
                    <a:gd name="T72" fmla="*/ 290 w 1353"/>
                    <a:gd name="T73" fmla="*/ 177 h 1330"/>
                    <a:gd name="T74" fmla="*/ 192 w 1353"/>
                    <a:gd name="T75" fmla="*/ 332 h 1330"/>
                    <a:gd name="T76" fmla="*/ 224 w 1353"/>
                    <a:gd name="T77" fmla="*/ 424 h 1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53" h="1330">
                      <a:moveTo>
                        <a:pt x="224" y="424"/>
                      </a:moveTo>
                      <a:cubicBezTo>
                        <a:pt x="314" y="416"/>
                        <a:pt x="324" y="385"/>
                        <a:pt x="406" y="335"/>
                      </a:cubicBezTo>
                      <a:cubicBezTo>
                        <a:pt x="438" y="317"/>
                        <a:pt x="459" y="304"/>
                        <a:pt x="491" y="285"/>
                      </a:cubicBezTo>
                      <a:cubicBezTo>
                        <a:pt x="588" y="225"/>
                        <a:pt x="614" y="254"/>
                        <a:pt x="656" y="254"/>
                      </a:cubicBezTo>
                      <a:cubicBezTo>
                        <a:pt x="654" y="323"/>
                        <a:pt x="646" y="286"/>
                        <a:pt x="552" y="320"/>
                      </a:cubicBezTo>
                      <a:cubicBezTo>
                        <a:pt x="516" y="333"/>
                        <a:pt x="506" y="337"/>
                        <a:pt x="497" y="383"/>
                      </a:cubicBezTo>
                      <a:cubicBezTo>
                        <a:pt x="480" y="466"/>
                        <a:pt x="485" y="467"/>
                        <a:pt x="496" y="542"/>
                      </a:cubicBezTo>
                      <a:cubicBezTo>
                        <a:pt x="428" y="558"/>
                        <a:pt x="395" y="589"/>
                        <a:pt x="313" y="597"/>
                      </a:cubicBezTo>
                      <a:cubicBezTo>
                        <a:pt x="220" y="605"/>
                        <a:pt x="234" y="551"/>
                        <a:pt x="97" y="551"/>
                      </a:cubicBezTo>
                      <a:cubicBezTo>
                        <a:pt x="10" y="551"/>
                        <a:pt x="0" y="649"/>
                        <a:pt x="78" y="747"/>
                      </a:cubicBezTo>
                      <a:cubicBezTo>
                        <a:pt x="103" y="778"/>
                        <a:pt x="226" y="898"/>
                        <a:pt x="266" y="898"/>
                      </a:cubicBezTo>
                      <a:cubicBezTo>
                        <a:pt x="408" y="898"/>
                        <a:pt x="597" y="749"/>
                        <a:pt x="586" y="860"/>
                      </a:cubicBezTo>
                      <a:cubicBezTo>
                        <a:pt x="575" y="968"/>
                        <a:pt x="564" y="969"/>
                        <a:pt x="527" y="1006"/>
                      </a:cubicBezTo>
                      <a:cubicBezTo>
                        <a:pt x="470" y="1062"/>
                        <a:pt x="381" y="1175"/>
                        <a:pt x="269" y="1133"/>
                      </a:cubicBezTo>
                      <a:cubicBezTo>
                        <a:pt x="243" y="1123"/>
                        <a:pt x="4" y="963"/>
                        <a:pt x="4" y="1127"/>
                      </a:cubicBezTo>
                      <a:cubicBezTo>
                        <a:pt x="4" y="1179"/>
                        <a:pt x="51" y="1201"/>
                        <a:pt x="92" y="1216"/>
                      </a:cubicBezTo>
                      <a:cubicBezTo>
                        <a:pt x="120" y="1227"/>
                        <a:pt x="136" y="1227"/>
                        <a:pt x="162" y="1239"/>
                      </a:cubicBezTo>
                      <a:lnTo>
                        <a:pt x="191" y="1253"/>
                      </a:lnTo>
                      <a:cubicBezTo>
                        <a:pt x="223" y="1263"/>
                        <a:pt x="218" y="1253"/>
                        <a:pt x="272" y="1273"/>
                      </a:cubicBezTo>
                      <a:lnTo>
                        <a:pt x="373" y="1298"/>
                      </a:lnTo>
                      <a:cubicBezTo>
                        <a:pt x="489" y="1319"/>
                        <a:pt x="418" y="1330"/>
                        <a:pt x="588" y="1330"/>
                      </a:cubicBezTo>
                      <a:cubicBezTo>
                        <a:pt x="604" y="1330"/>
                        <a:pt x="684" y="1300"/>
                        <a:pt x="701" y="1282"/>
                      </a:cubicBezTo>
                      <a:cubicBezTo>
                        <a:pt x="743" y="1238"/>
                        <a:pt x="743" y="1231"/>
                        <a:pt x="771" y="1175"/>
                      </a:cubicBezTo>
                      <a:cubicBezTo>
                        <a:pt x="802" y="1114"/>
                        <a:pt x="832" y="1048"/>
                        <a:pt x="848" y="980"/>
                      </a:cubicBezTo>
                      <a:cubicBezTo>
                        <a:pt x="858" y="939"/>
                        <a:pt x="867" y="930"/>
                        <a:pt x="867" y="906"/>
                      </a:cubicBezTo>
                      <a:cubicBezTo>
                        <a:pt x="867" y="706"/>
                        <a:pt x="786" y="635"/>
                        <a:pt x="1104" y="635"/>
                      </a:cubicBezTo>
                      <a:cubicBezTo>
                        <a:pt x="1156" y="635"/>
                        <a:pt x="1200" y="656"/>
                        <a:pt x="1236" y="650"/>
                      </a:cubicBezTo>
                      <a:cubicBezTo>
                        <a:pt x="1353" y="628"/>
                        <a:pt x="1334" y="509"/>
                        <a:pt x="1301" y="464"/>
                      </a:cubicBezTo>
                      <a:cubicBezTo>
                        <a:pt x="1262" y="410"/>
                        <a:pt x="1126" y="348"/>
                        <a:pt x="1045" y="348"/>
                      </a:cubicBezTo>
                      <a:cubicBezTo>
                        <a:pt x="796" y="348"/>
                        <a:pt x="865" y="402"/>
                        <a:pt x="801" y="426"/>
                      </a:cubicBezTo>
                      <a:cubicBezTo>
                        <a:pt x="745" y="447"/>
                        <a:pt x="723" y="391"/>
                        <a:pt x="789" y="328"/>
                      </a:cubicBezTo>
                      <a:cubicBezTo>
                        <a:pt x="820" y="298"/>
                        <a:pt x="836" y="302"/>
                        <a:pt x="865" y="278"/>
                      </a:cubicBezTo>
                      <a:cubicBezTo>
                        <a:pt x="890" y="257"/>
                        <a:pt x="900" y="244"/>
                        <a:pt x="928" y="222"/>
                      </a:cubicBezTo>
                      <a:cubicBezTo>
                        <a:pt x="1010" y="158"/>
                        <a:pt x="975" y="91"/>
                        <a:pt x="910" y="51"/>
                      </a:cubicBezTo>
                      <a:lnTo>
                        <a:pt x="791" y="0"/>
                      </a:lnTo>
                      <a:lnTo>
                        <a:pt x="537" y="51"/>
                      </a:lnTo>
                      <a:cubicBezTo>
                        <a:pt x="477" y="68"/>
                        <a:pt x="325" y="151"/>
                        <a:pt x="290" y="177"/>
                      </a:cubicBezTo>
                      <a:cubicBezTo>
                        <a:pt x="241" y="214"/>
                        <a:pt x="196" y="269"/>
                        <a:pt x="192" y="332"/>
                      </a:cubicBezTo>
                      <a:cubicBezTo>
                        <a:pt x="190" y="364"/>
                        <a:pt x="212" y="401"/>
                        <a:pt x="224" y="4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7088496" y="5329775"/>
                <a:ext cx="487527" cy="574585"/>
                <a:chOff x="7333022" y="5329775"/>
                <a:chExt cx="487527" cy="574585"/>
              </a:xfrm>
              <a:grpFill/>
            </p:grpSpPr>
            <p:sp>
              <p:nvSpPr>
                <p:cNvPr id="148" name="Freeform 35"/>
                <p:cNvSpPr/>
                <p:nvPr/>
              </p:nvSpPr>
              <p:spPr bwMode="auto">
                <a:xfrm>
                  <a:off x="7333022" y="5329775"/>
                  <a:ext cx="487527" cy="574585"/>
                </a:xfrm>
                <a:custGeom>
                  <a:avLst/>
                  <a:gdLst>
                    <a:gd name="T0" fmla="*/ 730 w 1729"/>
                    <a:gd name="T1" fmla="*/ 127 h 2015"/>
                    <a:gd name="T2" fmla="*/ 750 w 1729"/>
                    <a:gd name="T3" fmla="*/ 200 h 2015"/>
                    <a:gd name="T4" fmla="*/ 772 w 1729"/>
                    <a:gd name="T5" fmla="*/ 627 h 2015"/>
                    <a:gd name="T6" fmla="*/ 771 w 1729"/>
                    <a:gd name="T7" fmla="*/ 718 h 2015"/>
                    <a:gd name="T8" fmla="*/ 341 w 1729"/>
                    <a:gd name="T9" fmla="*/ 914 h 2015"/>
                    <a:gd name="T10" fmla="*/ 162 w 1729"/>
                    <a:gd name="T11" fmla="*/ 813 h 2015"/>
                    <a:gd name="T12" fmla="*/ 80 w 1729"/>
                    <a:gd name="T13" fmla="*/ 806 h 2015"/>
                    <a:gd name="T14" fmla="*/ 10 w 1729"/>
                    <a:gd name="T15" fmla="*/ 1024 h 2015"/>
                    <a:gd name="T16" fmla="*/ 122 w 1729"/>
                    <a:gd name="T17" fmla="*/ 1208 h 2015"/>
                    <a:gd name="T18" fmla="*/ 569 w 1729"/>
                    <a:gd name="T19" fmla="*/ 1227 h 2015"/>
                    <a:gd name="T20" fmla="*/ 637 w 1729"/>
                    <a:gd name="T21" fmla="*/ 1193 h 2015"/>
                    <a:gd name="T22" fmla="*/ 395 w 1729"/>
                    <a:gd name="T23" fmla="*/ 1536 h 2015"/>
                    <a:gd name="T24" fmla="*/ 312 w 1729"/>
                    <a:gd name="T25" fmla="*/ 1597 h 2015"/>
                    <a:gd name="T26" fmla="*/ 263 w 1729"/>
                    <a:gd name="T27" fmla="*/ 1624 h 2015"/>
                    <a:gd name="T28" fmla="*/ 61 w 1729"/>
                    <a:gd name="T29" fmla="*/ 1795 h 2015"/>
                    <a:gd name="T30" fmla="*/ 256 w 1729"/>
                    <a:gd name="T31" fmla="*/ 2015 h 2015"/>
                    <a:gd name="T32" fmla="*/ 438 w 1729"/>
                    <a:gd name="T33" fmla="*/ 1986 h 2015"/>
                    <a:gd name="T34" fmla="*/ 560 w 1729"/>
                    <a:gd name="T35" fmla="*/ 1938 h 2015"/>
                    <a:gd name="T36" fmla="*/ 609 w 1729"/>
                    <a:gd name="T37" fmla="*/ 1903 h 2015"/>
                    <a:gd name="T38" fmla="*/ 667 w 1729"/>
                    <a:gd name="T39" fmla="*/ 1876 h 2015"/>
                    <a:gd name="T40" fmla="*/ 822 w 1729"/>
                    <a:gd name="T41" fmla="*/ 1692 h 2015"/>
                    <a:gd name="T42" fmla="*/ 891 w 1729"/>
                    <a:gd name="T43" fmla="*/ 1591 h 2015"/>
                    <a:gd name="T44" fmla="*/ 1006 w 1729"/>
                    <a:gd name="T45" fmla="*/ 1360 h 2015"/>
                    <a:gd name="T46" fmla="*/ 1037 w 1729"/>
                    <a:gd name="T47" fmla="*/ 1306 h 2015"/>
                    <a:gd name="T48" fmla="*/ 1132 w 1729"/>
                    <a:gd name="T49" fmla="*/ 1063 h 2015"/>
                    <a:gd name="T50" fmla="*/ 1155 w 1729"/>
                    <a:gd name="T51" fmla="*/ 1001 h 2015"/>
                    <a:gd name="T52" fmla="*/ 1236 w 1729"/>
                    <a:gd name="T53" fmla="*/ 912 h 2015"/>
                    <a:gd name="T54" fmla="*/ 1729 w 1729"/>
                    <a:gd name="T55" fmla="*/ 694 h 2015"/>
                    <a:gd name="T56" fmla="*/ 1378 w 1729"/>
                    <a:gd name="T57" fmla="*/ 564 h 2015"/>
                    <a:gd name="T58" fmla="*/ 1187 w 1729"/>
                    <a:gd name="T59" fmla="*/ 575 h 2015"/>
                    <a:gd name="T60" fmla="*/ 1151 w 1729"/>
                    <a:gd name="T61" fmla="*/ 247 h 2015"/>
                    <a:gd name="T62" fmla="*/ 978 w 1729"/>
                    <a:gd name="T63" fmla="*/ 65 h 2015"/>
                    <a:gd name="T64" fmla="*/ 857 w 1729"/>
                    <a:gd name="T65" fmla="*/ 0 h 2015"/>
                    <a:gd name="T66" fmla="*/ 767 w 1729"/>
                    <a:gd name="T67" fmla="*/ 36 h 2015"/>
                    <a:gd name="T68" fmla="*/ 730 w 1729"/>
                    <a:gd name="T69" fmla="*/ 127 h 20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29" h="2015">
                      <a:moveTo>
                        <a:pt x="730" y="127"/>
                      </a:moveTo>
                      <a:cubicBezTo>
                        <a:pt x="730" y="151"/>
                        <a:pt x="742" y="175"/>
                        <a:pt x="750" y="200"/>
                      </a:cubicBezTo>
                      <a:cubicBezTo>
                        <a:pt x="790" y="330"/>
                        <a:pt x="783" y="495"/>
                        <a:pt x="772" y="627"/>
                      </a:cubicBezTo>
                      <a:cubicBezTo>
                        <a:pt x="770" y="654"/>
                        <a:pt x="775" y="693"/>
                        <a:pt x="771" y="718"/>
                      </a:cubicBezTo>
                      <a:cubicBezTo>
                        <a:pt x="751" y="835"/>
                        <a:pt x="454" y="939"/>
                        <a:pt x="341" y="914"/>
                      </a:cubicBezTo>
                      <a:cubicBezTo>
                        <a:pt x="234" y="890"/>
                        <a:pt x="244" y="821"/>
                        <a:pt x="162" y="813"/>
                      </a:cubicBezTo>
                      <a:cubicBezTo>
                        <a:pt x="144" y="811"/>
                        <a:pt x="86" y="804"/>
                        <a:pt x="80" y="806"/>
                      </a:cubicBezTo>
                      <a:cubicBezTo>
                        <a:pt x="0" y="824"/>
                        <a:pt x="10" y="958"/>
                        <a:pt x="10" y="1024"/>
                      </a:cubicBezTo>
                      <a:cubicBezTo>
                        <a:pt x="10" y="1052"/>
                        <a:pt x="72" y="1166"/>
                        <a:pt x="122" y="1208"/>
                      </a:cubicBezTo>
                      <a:cubicBezTo>
                        <a:pt x="256" y="1320"/>
                        <a:pt x="426" y="1342"/>
                        <a:pt x="569" y="1227"/>
                      </a:cubicBezTo>
                      <a:cubicBezTo>
                        <a:pt x="598" y="1204"/>
                        <a:pt x="591" y="1194"/>
                        <a:pt x="637" y="1193"/>
                      </a:cubicBezTo>
                      <a:cubicBezTo>
                        <a:pt x="630" y="1276"/>
                        <a:pt x="466" y="1480"/>
                        <a:pt x="395" y="1536"/>
                      </a:cubicBezTo>
                      <a:cubicBezTo>
                        <a:pt x="361" y="1562"/>
                        <a:pt x="354" y="1575"/>
                        <a:pt x="312" y="1597"/>
                      </a:cubicBezTo>
                      <a:cubicBezTo>
                        <a:pt x="291" y="1608"/>
                        <a:pt x="281" y="1612"/>
                        <a:pt x="263" y="1624"/>
                      </a:cubicBezTo>
                      <a:cubicBezTo>
                        <a:pt x="164" y="1684"/>
                        <a:pt x="61" y="1608"/>
                        <a:pt x="61" y="1795"/>
                      </a:cubicBezTo>
                      <a:cubicBezTo>
                        <a:pt x="61" y="1902"/>
                        <a:pt x="158" y="2015"/>
                        <a:pt x="256" y="2015"/>
                      </a:cubicBezTo>
                      <a:cubicBezTo>
                        <a:pt x="397" y="2015"/>
                        <a:pt x="317" y="2003"/>
                        <a:pt x="438" y="1986"/>
                      </a:cubicBezTo>
                      <a:lnTo>
                        <a:pt x="560" y="1938"/>
                      </a:lnTo>
                      <a:cubicBezTo>
                        <a:pt x="578" y="1927"/>
                        <a:pt x="588" y="1915"/>
                        <a:pt x="609" y="1903"/>
                      </a:cubicBezTo>
                      <a:cubicBezTo>
                        <a:pt x="633" y="1888"/>
                        <a:pt x="645" y="1890"/>
                        <a:pt x="667" y="1876"/>
                      </a:cubicBezTo>
                      <a:cubicBezTo>
                        <a:pt x="738" y="1831"/>
                        <a:pt x="790" y="1735"/>
                        <a:pt x="822" y="1692"/>
                      </a:cubicBezTo>
                      <a:cubicBezTo>
                        <a:pt x="851" y="1652"/>
                        <a:pt x="867" y="1640"/>
                        <a:pt x="891" y="1591"/>
                      </a:cubicBezTo>
                      <a:cubicBezTo>
                        <a:pt x="929" y="1514"/>
                        <a:pt x="966" y="1439"/>
                        <a:pt x="1006" y="1360"/>
                      </a:cubicBezTo>
                      <a:cubicBezTo>
                        <a:pt x="1019" y="1335"/>
                        <a:pt x="1026" y="1328"/>
                        <a:pt x="1037" y="1306"/>
                      </a:cubicBezTo>
                      <a:cubicBezTo>
                        <a:pt x="1073" y="1230"/>
                        <a:pt x="1111" y="1145"/>
                        <a:pt x="1132" y="1063"/>
                      </a:cubicBezTo>
                      <a:cubicBezTo>
                        <a:pt x="1144" y="1016"/>
                        <a:pt x="1135" y="1039"/>
                        <a:pt x="1155" y="1001"/>
                      </a:cubicBezTo>
                      <a:cubicBezTo>
                        <a:pt x="1178" y="959"/>
                        <a:pt x="1194" y="935"/>
                        <a:pt x="1236" y="912"/>
                      </a:cubicBezTo>
                      <a:cubicBezTo>
                        <a:pt x="1404" y="823"/>
                        <a:pt x="1729" y="909"/>
                        <a:pt x="1729" y="694"/>
                      </a:cubicBezTo>
                      <a:cubicBezTo>
                        <a:pt x="1729" y="591"/>
                        <a:pt x="1501" y="532"/>
                        <a:pt x="1378" y="564"/>
                      </a:cubicBezTo>
                      <a:cubicBezTo>
                        <a:pt x="1356" y="570"/>
                        <a:pt x="1187" y="640"/>
                        <a:pt x="1187" y="575"/>
                      </a:cubicBezTo>
                      <a:cubicBezTo>
                        <a:pt x="1187" y="414"/>
                        <a:pt x="1289" y="383"/>
                        <a:pt x="1151" y="247"/>
                      </a:cubicBezTo>
                      <a:cubicBezTo>
                        <a:pt x="1090" y="188"/>
                        <a:pt x="1075" y="147"/>
                        <a:pt x="978" y="65"/>
                      </a:cubicBezTo>
                      <a:cubicBezTo>
                        <a:pt x="941" y="34"/>
                        <a:pt x="921" y="0"/>
                        <a:pt x="857" y="0"/>
                      </a:cubicBezTo>
                      <a:cubicBezTo>
                        <a:pt x="817" y="0"/>
                        <a:pt x="786" y="12"/>
                        <a:pt x="767" y="36"/>
                      </a:cubicBezTo>
                      <a:cubicBezTo>
                        <a:pt x="751" y="56"/>
                        <a:pt x="730" y="95"/>
                        <a:pt x="730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Freeform 37"/>
                <p:cNvSpPr/>
                <p:nvPr/>
              </p:nvSpPr>
              <p:spPr bwMode="auto">
                <a:xfrm>
                  <a:off x="7654170" y="5739916"/>
                  <a:ext cx="154770" cy="147032"/>
                </a:xfrm>
                <a:custGeom>
                  <a:avLst/>
                  <a:gdLst>
                    <a:gd name="T0" fmla="*/ 363 w 550"/>
                    <a:gd name="T1" fmla="*/ 516 h 516"/>
                    <a:gd name="T2" fmla="*/ 524 w 550"/>
                    <a:gd name="T3" fmla="*/ 262 h 516"/>
                    <a:gd name="T4" fmla="*/ 450 w 550"/>
                    <a:gd name="T5" fmla="*/ 176 h 516"/>
                    <a:gd name="T6" fmla="*/ 67 w 550"/>
                    <a:gd name="T7" fmla="*/ 0 h 516"/>
                    <a:gd name="T8" fmla="*/ 20 w 550"/>
                    <a:gd name="T9" fmla="*/ 157 h 516"/>
                    <a:gd name="T10" fmla="*/ 63 w 550"/>
                    <a:gd name="T11" fmla="*/ 233 h 516"/>
                    <a:gd name="T12" fmla="*/ 99 w 550"/>
                    <a:gd name="T13" fmla="*/ 315 h 516"/>
                    <a:gd name="T14" fmla="*/ 363 w 550"/>
                    <a:gd name="T15" fmla="*/ 516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516">
                      <a:moveTo>
                        <a:pt x="363" y="516"/>
                      </a:moveTo>
                      <a:cubicBezTo>
                        <a:pt x="550" y="516"/>
                        <a:pt x="524" y="376"/>
                        <a:pt x="524" y="262"/>
                      </a:cubicBezTo>
                      <a:cubicBezTo>
                        <a:pt x="524" y="246"/>
                        <a:pt x="491" y="223"/>
                        <a:pt x="450" y="176"/>
                      </a:cubicBezTo>
                      <a:cubicBezTo>
                        <a:pt x="343" y="53"/>
                        <a:pt x="249" y="0"/>
                        <a:pt x="67" y="0"/>
                      </a:cubicBezTo>
                      <a:cubicBezTo>
                        <a:pt x="9" y="0"/>
                        <a:pt x="0" y="107"/>
                        <a:pt x="20" y="157"/>
                      </a:cubicBezTo>
                      <a:cubicBezTo>
                        <a:pt x="30" y="183"/>
                        <a:pt x="49" y="206"/>
                        <a:pt x="63" y="233"/>
                      </a:cubicBezTo>
                      <a:cubicBezTo>
                        <a:pt x="78" y="263"/>
                        <a:pt x="82" y="288"/>
                        <a:pt x="99" y="315"/>
                      </a:cubicBezTo>
                      <a:cubicBezTo>
                        <a:pt x="138" y="380"/>
                        <a:pt x="276" y="516"/>
                        <a:pt x="363" y="5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>
              <a:off x="335077" y="270942"/>
              <a:ext cx="421971" cy="417136"/>
              <a:chOff x="4065588" y="1646238"/>
              <a:chExt cx="969963" cy="958850"/>
            </a:xfrm>
            <a:grpFill/>
          </p:grpSpPr>
          <p:sp>
            <p:nvSpPr>
              <p:cNvPr id="116" name="Freeform 5"/>
              <p:cNvSpPr/>
              <p:nvPr/>
            </p:nvSpPr>
            <p:spPr bwMode="auto">
              <a:xfrm>
                <a:off x="4478338" y="1900238"/>
                <a:ext cx="134938" cy="63500"/>
              </a:xfrm>
              <a:custGeom>
                <a:avLst/>
                <a:gdLst>
                  <a:gd name="T0" fmla="*/ 0 w 584"/>
                  <a:gd name="T1" fmla="*/ 272 h 272"/>
                  <a:gd name="T2" fmla="*/ 122 w 584"/>
                  <a:gd name="T3" fmla="*/ 233 h 272"/>
                  <a:gd name="T4" fmla="*/ 584 w 584"/>
                  <a:gd name="T5" fmla="*/ 272 h 272"/>
                  <a:gd name="T6" fmla="*/ 471 w 584"/>
                  <a:gd name="T7" fmla="*/ 123 h 272"/>
                  <a:gd name="T8" fmla="*/ 116 w 584"/>
                  <a:gd name="T9" fmla="*/ 134 h 272"/>
                  <a:gd name="T10" fmla="*/ 0 w 584"/>
                  <a:gd name="T11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4" h="272">
                    <a:moveTo>
                      <a:pt x="0" y="272"/>
                    </a:moveTo>
                    <a:lnTo>
                      <a:pt x="122" y="233"/>
                    </a:lnTo>
                    <a:cubicBezTo>
                      <a:pt x="349" y="156"/>
                      <a:pt x="436" y="269"/>
                      <a:pt x="584" y="272"/>
                    </a:cubicBezTo>
                    <a:cubicBezTo>
                      <a:pt x="584" y="179"/>
                      <a:pt x="535" y="154"/>
                      <a:pt x="471" y="123"/>
                    </a:cubicBezTo>
                    <a:cubicBezTo>
                      <a:pt x="224" y="0"/>
                      <a:pt x="315" y="35"/>
                      <a:pt x="116" y="134"/>
                    </a:cubicBezTo>
                    <a:cubicBezTo>
                      <a:pt x="51" y="166"/>
                      <a:pt x="7" y="183"/>
                      <a:pt x="0" y="2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7" name="Freeform 6"/>
              <p:cNvSpPr/>
              <p:nvPr/>
            </p:nvSpPr>
            <p:spPr bwMode="auto">
              <a:xfrm>
                <a:off x="4413250" y="2001838"/>
                <a:ext cx="39688" cy="90488"/>
              </a:xfrm>
              <a:custGeom>
                <a:avLst/>
                <a:gdLst>
                  <a:gd name="T0" fmla="*/ 0 w 169"/>
                  <a:gd name="T1" fmla="*/ 389 h 389"/>
                  <a:gd name="T2" fmla="*/ 76 w 169"/>
                  <a:gd name="T3" fmla="*/ 330 h 389"/>
                  <a:gd name="T4" fmla="*/ 169 w 169"/>
                  <a:gd name="T5" fmla="*/ 279 h 389"/>
                  <a:gd name="T6" fmla="*/ 169 w 169"/>
                  <a:gd name="T7" fmla="*/ 0 h 389"/>
                  <a:gd name="T8" fmla="*/ 34 w 169"/>
                  <a:gd name="T9" fmla="*/ 145 h 389"/>
                  <a:gd name="T10" fmla="*/ 0 w 169"/>
                  <a:gd name="T11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389">
                    <a:moveTo>
                      <a:pt x="0" y="389"/>
                    </a:moveTo>
                    <a:cubicBezTo>
                      <a:pt x="36" y="380"/>
                      <a:pt x="47" y="348"/>
                      <a:pt x="76" y="330"/>
                    </a:cubicBezTo>
                    <a:cubicBezTo>
                      <a:pt x="107" y="311"/>
                      <a:pt x="137" y="301"/>
                      <a:pt x="169" y="279"/>
                    </a:cubicBezTo>
                    <a:lnTo>
                      <a:pt x="169" y="0"/>
                    </a:lnTo>
                    <a:cubicBezTo>
                      <a:pt x="103" y="5"/>
                      <a:pt x="54" y="92"/>
                      <a:pt x="34" y="145"/>
                    </a:cubicBezTo>
                    <a:cubicBezTo>
                      <a:pt x="9" y="216"/>
                      <a:pt x="0" y="294"/>
                      <a:pt x="0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8" name="Freeform 7"/>
              <p:cNvSpPr/>
              <p:nvPr/>
            </p:nvSpPr>
            <p:spPr bwMode="auto">
              <a:xfrm>
                <a:off x="4637088" y="2001838"/>
                <a:ext cx="41275" cy="88900"/>
              </a:xfrm>
              <a:custGeom>
                <a:avLst/>
                <a:gdLst>
                  <a:gd name="T0" fmla="*/ 0 w 178"/>
                  <a:gd name="T1" fmla="*/ 279 h 381"/>
                  <a:gd name="T2" fmla="*/ 178 w 178"/>
                  <a:gd name="T3" fmla="*/ 381 h 381"/>
                  <a:gd name="T4" fmla="*/ 17 w 178"/>
                  <a:gd name="T5" fmla="*/ 0 h 381"/>
                  <a:gd name="T6" fmla="*/ 0 w 178"/>
                  <a:gd name="T7" fmla="*/ 27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381">
                    <a:moveTo>
                      <a:pt x="0" y="279"/>
                    </a:moveTo>
                    <a:cubicBezTo>
                      <a:pt x="51" y="306"/>
                      <a:pt x="127" y="369"/>
                      <a:pt x="178" y="381"/>
                    </a:cubicBezTo>
                    <a:cubicBezTo>
                      <a:pt x="178" y="237"/>
                      <a:pt x="125" y="25"/>
                      <a:pt x="17" y="0"/>
                    </a:cubicBezTo>
                    <a:lnTo>
                      <a:pt x="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Freeform 8"/>
              <p:cNvSpPr/>
              <p:nvPr/>
            </p:nvSpPr>
            <p:spPr bwMode="auto">
              <a:xfrm>
                <a:off x="4557713" y="2289176"/>
                <a:ext cx="12700" cy="46038"/>
              </a:xfrm>
              <a:custGeom>
                <a:avLst/>
                <a:gdLst>
                  <a:gd name="T0" fmla="*/ 0 w 54"/>
                  <a:gd name="T1" fmla="*/ 192 h 192"/>
                  <a:gd name="T2" fmla="*/ 47 w 54"/>
                  <a:gd name="T3" fmla="*/ 116 h 192"/>
                  <a:gd name="T4" fmla="*/ 53 w 54"/>
                  <a:gd name="T5" fmla="*/ 0 h 192"/>
                  <a:gd name="T6" fmla="*/ 2 w 54"/>
                  <a:gd name="T7" fmla="*/ 22 h 192"/>
                  <a:gd name="T8" fmla="*/ 0 w 54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92">
                    <a:moveTo>
                      <a:pt x="0" y="192"/>
                    </a:moveTo>
                    <a:cubicBezTo>
                      <a:pt x="37" y="174"/>
                      <a:pt x="40" y="164"/>
                      <a:pt x="47" y="116"/>
                    </a:cubicBezTo>
                    <a:cubicBezTo>
                      <a:pt x="53" y="75"/>
                      <a:pt x="54" y="46"/>
                      <a:pt x="53" y="0"/>
                    </a:cubicBezTo>
                    <a:lnTo>
                      <a:pt x="2" y="2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Freeform 9"/>
              <p:cNvSpPr/>
              <p:nvPr/>
            </p:nvSpPr>
            <p:spPr bwMode="auto">
              <a:xfrm>
                <a:off x="4551363" y="2193926"/>
                <a:ext cx="20638" cy="17463"/>
              </a:xfrm>
              <a:custGeom>
                <a:avLst/>
                <a:gdLst>
                  <a:gd name="T0" fmla="*/ 0 w 84"/>
                  <a:gd name="T1" fmla="*/ 75 h 75"/>
                  <a:gd name="T2" fmla="*/ 84 w 84"/>
                  <a:gd name="T3" fmla="*/ 69 h 75"/>
                  <a:gd name="T4" fmla="*/ 0 w 84"/>
                  <a:gd name="T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75">
                    <a:moveTo>
                      <a:pt x="0" y="75"/>
                    </a:moveTo>
                    <a:lnTo>
                      <a:pt x="84" y="69"/>
                    </a:lnTo>
                    <a:cubicBezTo>
                      <a:pt x="56" y="13"/>
                      <a:pt x="15" y="0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Freeform 10"/>
              <p:cNvSpPr/>
              <p:nvPr/>
            </p:nvSpPr>
            <p:spPr bwMode="auto">
              <a:xfrm>
                <a:off x="4476750" y="1973263"/>
                <a:ext cx="146050" cy="93663"/>
              </a:xfrm>
              <a:custGeom>
                <a:avLst/>
                <a:gdLst>
                  <a:gd name="T0" fmla="*/ 0 w 631"/>
                  <a:gd name="T1" fmla="*/ 75 h 403"/>
                  <a:gd name="T2" fmla="*/ 0 w 631"/>
                  <a:gd name="T3" fmla="*/ 372 h 403"/>
                  <a:gd name="T4" fmla="*/ 330 w 631"/>
                  <a:gd name="T5" fmla="*/ 329 h 403"/>
                  <a:gd name="T6" fmla="*/ 592 w 631"/>
                  <a:gd name="T7" fmla="*/ 338 h 403"/>
                  <a:gd name="T8" fmla="*/ 469 w 631"/>
                  <a:gd name="T9" fmla="*/ 29 h 403"/>
                  <a:gd name="T10" fmla="*/ 65 w 631"/>
                  <a:gd name="T11" fmla="*/ 47 h 403"/>
                  <a:gd name="T12" fmla="*/ 0 w 631"/>
                  <a:gd name="T13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1" h="403">
                    <a:moveTo>
                      <a:pt x="0" y="75"/>
                    </a:moveTo>
                    <a:lnTo>
                      <a:pt x="0" y="372"/>
                    </a:lnTo>
                    <a:cubicBezTo>
                      <a:pt x="68" y="372"/>
                      <a:pt x="180" y="329"/>
                      <a:pt x="330" y="329"/>
                    </a:cubicBezTo>
                    <a:cubicBezTo>
                      <a:pt x="435" y="329"/>
                      <a:pt x="592" y="403"/>
                      <a:pt x="592" y="338"/>
                    </a:cubicBezTo>
                    <a:cubicBezTo>
                      <a:pt x="592" y="31"/>
                      <a:pt x="631" y="64"/>
                      <a:pt x="469" y="29"/>
                    </a:cubicBezTo>
                    <a:cubicBezTo>
                      <a:pt x="360" y="6"/>
                      <a:pt x="174" y="0"/>
                      <a:pt x="65" y="47"/>
                    </a:cubicBezTo>
                    <a:cubicBezTo>
                      <a:pt x="37" y="59"/>
                      <a:pt x="29" y="68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Freeform 11"/>
              <p:cNvSpPr/>
              <p:nvPr/>
            </p:nvSpPr>
            <p:spPr bwMode="auto">
              <a:xfrm>
                <a:off x="4486275" y="2066926"/>
                <a:ext cx="120650" cy="60325"/>
              </a:xfrm>
              <a:custGeom>
                <a:avLst/>
                <a:gdLst>
                  <a:gd name="T0" fmla="*/ 0 w 525"/>
                  <a:gd name="T1" fmla="*/ 80 h 257"/>
                  <a:gd name="T2" fmla="*/ 262 w 525"/>
                  <a:gd name="T3" fmla="*/ 257 h 257"/>
                  <a:gd name="T4" fmla="*/ 525 w 525"/>
                  <a:gd name="T5" fmla="*/ 54 h 257"/>
                  <a:gd name="T6" fmla="*/ 120 w 525"/>
                  <a:gd name="T7" fmla="*/ 30 h 257"/>
                  <a:gd name="T8" fmla="*/ 0 w 525"/>
                  <a:gd name="T9" fmla="*/ 8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257">
                    <a:moveTo>
                      <a:pt x="0" y="80"/>
                    </a:moveTo>
                    <a:cubicBezTo>
                      <a:pt x="12" y="126"/>
                      <a:pt x="165" y="257"/>
                      <a:pt x="262" y="257"/>
                    </a:cubicBezTo>
                    <a:cubicBezTo>
                      <a:pt x="350" y="257"/>
                      <a:pt x="482" y="136"/>
                      <a:pt x="525" y="54"/>
                    </a:cubicBezTo>
                    <a:cubicBezTo>
                      <a:pt x="440" y="13"/>
                      <a:pt x="241" y="0"/>
                      <a:pt x="120" y="30"/>
                    </a:cubicBezTo>
                    <a:cubicBezTo>
                      <a:pt x="69" y="43"/>
                      <a:pt x="42" y="57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3" name="Freeform 12"/>
              <p:cNvSpPr/>
              <p:nvPr/>
            </p:nvSpPr>
            <p:spPr bwMode="auto">
              <a:xfrm>
                <a:off x="4229100" y="1758951"/>
                <a:ext cx="622300" cy="609600"/>
              </a:xfrm>
              <a:custGeom>
                <a:avLst/>
                <a:gdLst>
                  <a:gd name="T0" fmla="*/ 532 w 2683"/>
                  <a:gd name="T1" fmla="*/ 2604 h 2604"/>
                  <a:gd name="T2" fmla="*/ 693 w 2683"/>
                  <a:gd name="T3" fmla="*/ 2071 h 2604"/>
                  <a:gd name="T4" fmla="*/ 775 w 2683"/>
                  <a:gd name="T5" fmla="*/ 1111 h 2604"/>
                  <a:gd name="T6" fmla="*/ 945 w 2683"/>
                  <a:gd name="T7" fmla="*/ 935 h 2604"/>
                  <a:gd name="T8" fmla="*/ 1062 w 2683"/>
                  <a:gd name="T9" fmla="*/ 704 h 2604"/>
                  <a:gd name="T10" fmla="*/ 1320 w 2683"/>
                  <a:gd name="T11" fmla="*/ 606 h 2604"/>
                  <a:gd name="T12" fmla="*/ 1320 w 2683"/>
                  <a:gd name="T13" fmla="*/ 589 h 2604"/>
                  <a:gd name="T14" fmla="*/ 1131 w 2683"/>
                  <a:gd name="T15" fmla="*/ 523 h 2604"/>
                  <a:gd name="T16" fmla="*/ 1015 w 2683"/>
                  <a:gd name="T17" fmla="*/ 344 h 2604"/>
                  <a:gd name="T18" fmla="*/ 1286 w 2683"/>
                  <a:gd name="T19" fmla="*/ 513 h 2604"/>
                  <a:gd name="T20" fmla="*/ 1316 w 2683"/>
                  <a:gd name="T21" fmla="*/ 408 h 2604"/>
                  <a:gd name="T22" fmla="*/ 1320 w 2683"/>
                  <a:gd name="T23" fmla="*/ 268 h 2604"/>
                  <a:gd name="T24" fmla="*/ 1362 w 2683"/>
                  <a:gd name="T25" fmla="*/ 259 h 2604"/>
                  <a:gd name="T26" fmla="*/ 1413 w 2683"/>
                  <a:gd name="T27" fmla="*/ 276 h 2604"/>
                  <a:gd name="T28" fmla="*/ 1420 w 2683"/>
                  <a:gd name="T29" fmla="*/ 430 h 2604"/>
                  <a:gd name="T30" fmla="*/ 1490 w 2683"/>
                  <a:gd name="T31" fmla="*/ 498 h 2604"/>
                  <a:gd name="T32" fmla="*/ 1675 w 2683"/>
                  <a:gd name="T33" fmla="*/ 344 h 2604"/>
                  <a:gd name="T34" fmla="*/ 1717 w 2683"/>
                  <a:gd name="T35" fmla="*/ 352 h 2604"/>
                  <a:gd name="T36" fmla="*/ 1631 w 2683"/>
                  <a:gd name="T37" fmla="*/ 503 h 2604"/>
                  <a:gd name="T38" fmla="*/ 1500 w 2683"/>
                  <a:gd name="T39" fmla="*/ 558 h 2604"/>
                  <a:gd name="T40" fmla="*/ 1447 w 2683"/>
                  <a:gd name="T41" fmla="*/ 572 h 2604"/>
                  <a:gd name="T42" fmla="*/ 1734 w 2683"/>
                  <a:gd name="T43" fmla="*/ 793 h 2604"/>
                  <a:gd name="T44" fmla="*/ 1788 w 2683"/>
                  <a:gd name="T45" fmla="*/ 916 h 2604"/>
                  <a:gd name="T46" fmla="*/ 1958 w 2683"/>
                  <a:gd name="T47" fmla="*/ 1094 h 2604"/>
                  <a:gd name="T48" fmla="*/ 2022 w 2683"/>
                  <a:gd name="T49" fmla="*/ 1377 h 2604"/>
                  <a:gd name="T50" fmla="*/ 2031 w 2683"/>
                  <a:gd name="T51" fmla="*/ 1538 h 2604"/>
                  <a:gd name="T52" fmla="*/ 2031 w 2683"/>
                  <a:gd name="T53" fmla="*/ 1969 h 2604"/>
                  <a:gd name="T54" fmla="*/ 2200 w 2683"/>
                  <a:gd name="T55" fmla="*/ 2587 h 2604"/>
                  <a:gd name="T56" fmla="*/ 2683 w 2683"/>
                  <a:gd name="T57" fmla="*/ 1597 h 2604"/>
                  <a:gd name="T58" fmla="*/ 2559 w 2683"/>
                  <a:gd name="T59" fmla="*/ 1018 h 2604"/>
                  <a:gd name="T60" fmla="*/ 2439 w 2683"/>
                  <a:gd name="T61" fmla="*/ 816 h 2604"/>
                  <a:gd name="T62" fmla="*/ 2329 w 2683"/>
                  <a:gd name="T63" fmla="*/ 680 h 2604"/>
                  <a:gd name="T64" fmla="*/ 2291 w 2683"/>
                  <a:gd name="T65" fmla="*/ 634 h 2604"/>
                  <a:gd name="T66" fmla="*/ 1909 w 2683"/>
                  <a:gd name="T67" fmla="*/ 363 h 2604"/>
                  <a:gd name="T68" fmla="*/ 51 w 2683"/>
                  <a:gd name="T69" fmla="*/ 1318 h 2604"/>
                  <a:gd name="T70" fmla="*/ 34 w 2683"/>
                  <a:gd name="T71" fmla="*/ 1429 h 2604"/>
                  <a:gd name="T72" fmla="*/ 273 w 2683"/>
                  <a:gd name="T73" fmla="*/ 2339 h 2604"/>
                  <a:gd name="T74" fmla="*/ 359 w 2683"/>
                  <a:gd name="T75" fmla="*/ 2447 h 2604"/>
                  <a:gd name="T76" fmla="*/ 532 w 2683"/>
                  <a:gd name="T77" fmla="*/ 2604 h 2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83" h="2604">
                    <a:moveTo>
                      <a:pt x="532" y="2604"/>
                    </a:moveTo>
                    <a:cubicBezTo>
                      <a:pt x="596" y="2558"/>
                      <a:pt x="692" y="2200"/>
                      <a:pt x="693" y="2071"/>
                    </a:cubicBezTo>
                    <a:cubicBezTo>
                      <a:pt x="696" y="1808"/>
                      <a:pt x="665" y="1336"/>
                      <a:pt x="775" y="1111"/>
                    </a:cubicBezTo>
                    <a:cubicBezTo>
                      <a:pt x="824" y="1010"/>
                      <a:pt x="891" y="987"/>
                      <a:pt x="945" y="935"/>
                    </a:cubicBezTo>
                    <a:cubicBezTo>
                      <a:pt x="1017" y="866"/>
                      <a:pt x="924" y="808"/>
                      <a:pt x="1062" y="704"/>
                    </a:cubicBezTo>
                    <a:cubicBezTo>
                      <a:pt x="1131" y="652"/>
                      <a:pt x="1203" y="606"/>
                      <a:pt x="1320" y="606"/>
                    </a:cubicBezTo>
                    <a:lnTo>
                      <a:pt x="1320" y="589"/>
                    </a:lnTo>
                    <a:cubicBezTo>
                      <a:pt x="1241" y="571"/>
                      <a:pt x="1192" y="564"/>
                      <a:pt x="1131" y="523"/>
                    </a:cubicBezTo>
                    <a:cubicBezTo>
                      <a:pt x="1049" y="468"/>
                      <a:pt x="1015" y="428"/>
                      <a:pt x="1015" y="344"/>
                    </a:cubicBezTo>
                    <a:cubicBezTo>
                      <a:pt x="1144" y="344"/>
                      <a:pt x="1115" y="513"/>
                      <a:pt x="1286" y="513"/>
                    </a:cubicBezTo>
                    <a:cubicBezTo>
                      <a:pt x="1324" y="513"/>
                      <a:pt x="1310" y="452"/>
                      <a:pt x="1316" y="408"/>
                    </a:cubicBezTo>
                    <a:cubicBezTo>
                      <a:pt x="1323" y="363"/>
                      <a:pt x="1320" y="314"/>
                      <a:pt x="1320" y="268"/>
                    </a:cubicBezTo>
                    <a:cubicBezTo>
                      <a:pt x="1353" y="265"/>
                      <a:pt x="1340" y="259"/>
                      <a:pt x="1362" y="259"/>
                    </a:cubicBezTo>
                    <a:cubicBezTo>
                      <a:pt x="1378" y="259"/>
                      <a:pt x="1389" y="271"/>
                      <a:pt x="1413" y="276"/>
                    </a:cubicBezTo>
                    <a:cubicBezTo>
                      <a:pt x="1413" y="336"/>
                      <a:pt x="1415" y="382"/>
                      <a:pt x="1420" y="430"/>
                    </a:cubicBezTo>
                    <a:cubicBezTo>
                      <a:pt x="1428" y="513"/>
                      <a:pt x="1410" y="526"/>
                      <a:pt x="1490" y="498"/>
                    </a:cubicBezTo>
                    <a:cubicBezTo>
                      <a:pt x="1608" y="456"/>
                      <a:pt x="1641" y="344"/>
                      <a:pt x="1675" y="344"/>
                    </a:cubicBezTo>
                    <a:cubicBezTo>
                      <a:pt x="1698" y="344"/>
                      <a:pt x="1699" y="348"/>
                      <a:pt x="1717" y="352"/>
                    </a:cubicBezTo>
                    <a:cubicBezTo>
                      <a:pt x="1733" y="417"/>
                      <a:pt x="1694" y="444"/>
                      <a:pt x="1631" y="503"/>
                    </a:cubicBezTo>
                    <a:cubicBezTo>
                      <a:pt x="1568" y="562"/>
                      <a:pt x="1544" y="551"/>
                      <a:pt x="1500" y="558"/>
                    </a:cubicBezTo>
                    <a:cubicBezTo>
                      <a:pt x="1483" y="560"/>
                      <a:pt x="1467" y="568"/>
                      <a:pt x="1447" y="572"/>
                    </a:cubicBezTo>
                    <a:cubicBezTo>
                      <a:pt x="1482" y="621"/>
                      <a:pt x="1689" y="653"/>
                      <a:pt x="1734" y="793"/>
                    </a:cubicBezTo>
                    <a:cubicBezTo>
                      <a:pt x="1750" y="846"/>
                      <a:pt x="1747" y="883"/>
                      <a:pt x="1788" y="916"/>
                    </a:cubicBezTo>
                    <a:cubicBezTo>
                      <a:pt x="1855" y="969"/>
                      <a:pt x="1897" y="974"/>
                      <a:pt x="1958" y="1094"/>
                    </a:cubicBezTo>
                    <a:cubicBezTo>
                      <a:pt x="1999" y="1177"/>
                      <a:pt x="2023" y="1255"/>
                      <a:pt x="2022" y="1377"/>
                    </a:cubicBezTo>
                    <a:cubicBezTo>
                      <a:pt x="2022" y="1434"/>
                      <a:pt x="2031" y="1471"/>
                      <a:pt x="2031" y="1538"/>
                    </a:cubicBezTo>
                    <a:lnTo>
                      <a:pt x="2031" y="1969"/>
                    </a:lnTo>
                    <a:cubicBezTo>
                      <a:pt x="2040" y="2142"/>
                      <a:pt x="2064" y="2496"/>
                      <a:pt x="2200" y="2587"/>
                    </a:cubicBezTo>
                    <a:cubicBezTo>
                      <a:pt x="2428" y="2435"/>
                      <a:pt x="2683" y="1983"/>
                      <a:pt x="2683" y="1597"/>
                    </a:cubicBezTo>
                    <a:cubicBezTo>
                      <a:pt x="2683" y="1366"/>
                      <a:pt x="2642" y="1192"/>
                      <a:pt x="2559" y="1018"/>
                    </a:cubicBezTo>
                    <a:cubicBezTo>
                      <a:pt x="2523" y="943"/>
                      <a:pt x="2483" y="882"/>
                      <a:pt x="2439" y="816"/>
                    </a:cubicBezTo>
                    <a:lnTo>
                      <a:pt x="2329" y="680"/>
                    </a:lnTo>
                    <a:cubicBezTo>
                      <a:pt x="2311" y="661"/>
                      <a:pt x="2309" y="653"/>
                      <a:pt x="2291" y="634"/>
                    </a:cubicBezTo>
                    <a:cubicBezTo>
                      <a:pt x="2202" y="536"/>
                      <a:pt x="2028" y="419"/>
                      <a:pt x="1909" y="363"/>
                    </a:cubicBezTo>
                    <a:cubicBezTo>
                      <a:pt x="1129" y="0"/>
                      <a:pt x="199" y="480"/>
                      <a:pt x="51" y="1318"/>
                    </a:cubicBezTo>
                    <a:cubicBezTo>
                      <a:pt x="44" y="1353"/>
                      <a:pt x="37" y="1398"/>
                      <a:pt x="34" y="1429"/>
                    </a:cubicBezTo>
                    <a:cubicBezTo>
                      <a:pt x="0" y="1758"/>
                      <a:pt x="90" y="2062"/>
                      <a:pt x="273" y="2339"/>
                    </a:cubicBezTo>
                    <a:cubicBezTo>
                      <a:pt x="309" y="2393"/>
                      <a:pt x="328" y="2407"/>
                      <a:pt x="359" y="2447"/>
                    </a:cubicBezTo>
                    <a:cubicBezTo>
                      <a:pt x="401" y="2501"/>
                      <a:pt x="474" y="2574"/>
                      <a:pt x="532" y="26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4" name="Freeform 13"/>
              <p:cNvSpPr>
                <a:spLocks noEditPoints="1"/>
              </p:cNvSpPr>
              <p:nvPr/>
            </p:nvSpPr>
            <p:spPr bwMode="auto">
              <a:xfrm>
                <a:off x="4208463" y="1784351"/>
                <a:ext cx="668338" cy="698500"/>
              </a:xfrm>
              <a:custGeom>
                <a:avLst/>
                <a:gdLst>
                  <a:gd name="T0" fmla="*/ 1575 w 2879"/>
                  <a:gd name="T1" fmla="*/ 2823 h 2992"/>
                  <a:gd name="T2" fmla="*/ 1761 w 2879"/>
                  <a:gd name="T3" fmla="*/ 2882 h 2992"/>
                  <a:gd name="T4" fmla="*/ 1321 w 2879"/>
                  <a:gd name="T5" fmla="*/ 2857 h 2992"/>
                  <a:gd name="T6" fmla="*/ 1355 w 2879"/>
                  <a:gd name="T7" fmla="*/ 2848 h 2992"/>
                  <a:gd name="T8" fmla="*/ 1524 w 2879"/>
                  <a:gd name="T9" fmla="*/ 2798 h 2992"/>
                  <a:gd name="T10" fmla="*/ 1363 w 2879"/>
                  <a:gd name="T11" fmla="*/ 2798 h 2992"/>
                  <a:gd name="T12" fmla="*/ 1316 w 2879"/>
                  <a:gd name="T13" fmla="*/ 2911 h 2992"/>
                  <a:gd name="T14" fmla="*/ 1160 w 2879"/>
                  <a:gd name="T15" fmla="*/ 2772 h 2992"/>
                  <a:gd name="T16" fmla="*/ 1084 w 2879"/>
                  <a:gd name="T17" fmla="*/ 2874 h 2992"/>
                  <a:gd name="T18" fmla="*/ 1143 w 2879"/>
                  <a:gd name="T19" fmla="*/ 2755 h 2992"/>
                  <a:gd name="T20" fmla="*/ 1084 w 2879"/>
                  <a:gd name="T21" fmla="*/ 2874 h 2992"/>
                  <a:gd name="T22" fmla="*/ 1599 w 2879"/>
                  <a:gd name="T23" fmla="*/ 2806 h 2992"/>
                  <a:gd name="T24" fmla="*/ 1837 w 2879"/>
                  <a:gd name="T25" fmla="*/ 2730 h 2992"/>
                  <a:gd name="T26" fmla="*/ 1803 w 2879"/>
                  <a:gd name="T27" fmla="*/ 2815 h 2992"/>
                  <a:gd name="T28" fmla="*/ 1710 w 2879"/>
                  <a:gd name="T29" fmla="*/ 2815 h 2992"/>
                  <a:gd name="T30" fmla="*/ 1427 w 2879"/>
                  <a:gd name="T31" fmla="*/ 2339 h 2992"/>
                  <a:gd name="T32" fmla="*/ 1311 w 2879"/>
                  <a:gd name="T33" fmla="*/ 1892 h 2992"/>
                  <a:gd name="T34" fmla="*/ 1346 w 2879"/>
                  <a:gd name="T35" fmla="*/ 1665 h 2992"/>
                  <a:gd name="T36" fmla="*/ 1457 w 2879"/>
                  <a:gd name="T37" fmla="*/ 1886 h 2992"/>
                  <a:gd name="T38" fmla="*/ 1511 w 2879"/>
                  <a:gd name="T39" fmla="*/ 2100 h 2992"/>
                  <a:gd name="T40" fmla="*/ 1627 w 2879"/>
                  <a:gd name="T41" fmla="*/ 2196 h 2992"/>
                  <a:gd name="T42" fmla="*/ 1479 w 2879"/>
                  <a:gd name="T43" fmla="*/ 2701 h 2992"/>
                  <a:gd name="T44" fmla="*/ 1353 w 2879"/>
                  <a:gd name="T45" fmla="*/ 2165 h 2992"/>
                  <a:gd name="T46" fmla="*/ 965 w 2879"/>
                  <a:gd name="T47" fmla="*/ 2696 h 2992"/>
                  <a:gd name="T48" fmla="*/ 329 w 2879"/>
                  <a:gd name="T49" fmla="*/ 2283 h 2992"/>
                  <a:gd name="T50" fmla="*/ 442 w 2879"/>
                  <a:gd name="T51" fmla="*/ 514 h 2992"/>
                  <a:gd name="T52" fmla="*/ 2390 w 2879"/>
                  <a:gd name="T53" fmla="*/ 467 h 2992"/>
                  <a:gd name="T54" fmla="*/ 2537 w 2879"/>
                  <a:gd name="T55" fmla="*/ 2304 h 2992"/>
                  <a:gd name="T56" fmla="*/ 1914 w 2879"/>
                  <a:gd name="T57" fmla="*/ 2696 h 2992"/>
                  <a:gd name="T58" fmla="*/ 2068 w 2879"/>
                  <a:gd name="T59" fmla="*/ 2270 h 2992"/>
                  <a:gd name="T60" fmla="*/ 1812 w 2879"/>
                  <a:gd name="T61" fmla="*/ 1308 h 2992"/>
                  <a:gd name="T62" fmla="*/ 1679 w 2879"/>
                  <a:gd name="T63" fmla="*/ 1601 h 2992"/>
                  <a:gd name="T64" fmla="*/ 1770 w 2879"/>
                  <a:gd name="T65" fmla="*/ 2095 h 2992"/>
                  <a:gd name="T66" fmla="*/ 1685 w 2879"/>
                  <a:gd name="T67" fmla="*/ 2493 h 2992"/>
                  <a:gd name="T68" fmla="*/ 1383 w 2879"/>
                  <a:gd name="T69" fmla="*/ 1607 h 2992"/>
                  <a:gd name="T70" fmla="*/ 1228 w 2879"/>
                  <a:gd name="T71" fmla="*/ 2442 h 2992"/>
                  <a:gd name="T72" fmla="*/ 1135 w 2879"/>
                  <a:gd name="T73" fmla="*/ 1849 h 2992"/>
                  <a:gd name="T74" fmla="*/ 958 w 2879"/>
                  <a:gd name="T75" fmla="*/ 1385 h 2992"/>
                  <a:gd name="T76" fmla="*/ 677 w 2879"/>
                  <a:gd name="T77" fmla="*/ 2535 h 2992"/>
                  <a:gd name="T78" fmla="*/ 914 w 2879"/>
                  <a:gd name="T79" fmla="*/ 2806 h 2992"/>
                  <a:gd name="T80" fmla="*/ 1934 w 2879"/>
                  <a:gd name="T81" fmla="*/ 2911 h 2992"/>
                  <a:gd name="T82" fmla="*/ 2320 w 2879"/>
                  <a:gd name="T83" fmla="*/ 2603 h 2992"/>
                  <a:gd name="T84" fmla="*/ 2523 w 2879"/>
                  <a:gd name="T85" fmla="*/ 520 h 2992"/>
                  <a:gd name="T86" fmla="*/ 1516 w 2879"/>
                  <a:gd name="T87" fmla="*/ 29 h 2992"/>
                  <a:gd name="T88" fmla="*/ 408 w 2879"/>
                  <a:gd name="T89" fmla="*/ 463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9" h="2992">
                    <a:moveTo>
                      <a:pt x="1549" y="2908"/>
                    </a:moveTo>
                    <a:lnTo>
                      <a:pt x="1549" y="2823"/>
                    </a:lnTo>
                    <a:lnTo>
                      <a:pt x="1575" y="2823"/>
                    </a:lnTo>
                    <a:cubicBezTo>
                      <a:pt x="1577" y="2850"/>
                      <a:pt x="1583" y="2853"/>
                      <a:pt x="1583" y="2882"/>
                    </a:cubicBezTo>
                    <a:cubicBezTo>
                      <a:pt x="1583" y="2908"/>
                      <a:pt x="1573" y="2905"/>
                      <a:pt x="1549" y="2908"/>
                    </a:cubicBezTo>
                    <a:close/>
                    <a:moveTo>
                      <a:pt x="1761" y="2882"/>
                    </a:moveTo>
                    <a:cubicBezTo>
                      <a:pt x="1750" y="2860"/>
                      <a:pt x="1753" y="2873"/>
                      <a:pt x="1753" y="2840"/>
                    </a:cubicBezTo>
                    <a:cubicBezTo>
                      <a:pt x="1813" y="2845"/>
                      <a:pt x="1781" y="2880"/>
                      <a:pt x="1761" y="2882"/>
                    </a:cubicBezTo>
                    <a:close/>
                    <a:moveTo>
                      <a:pt x="1321" y="2857"/>
                    </a:moveTo>
                    <a:lnTo>
                      <a:pt x="1321" y="2806"/>
                    </a:lnTo>
                    <a:lnTo>
                      <a:pt x="1346" y="2806"/>
                    </a:lnTo>
                    <a:cubicBezTo>
                      <a:pt x="1348" y="2829"/>
                      <a:pt x="1350" y="2829"/>
                      <a:pt x="1355" y="2848"/>
                    </a:cubicBezTo>
                    <a:cubicBezTo>
                      <a:pt x="1341" y="2850"/>
                      <a:pt x="1328" y="2848"/>
                      <a:pt x="1321" y="2857"/>
                    </a:cubicBezTo>
                    <a:close/>
                    <a:moveTo>
                      <a:pt x="1363" y="2798"/>
                    </a:moveTo>
                    <a:lnTo>
                      <a:pt x="1524" y="2798"/>
                    </a:lnTo>
                    <a:cubicBezTo>
                      <a:pt x="1504" y="2840"/>
                      <a:pt x="1521" y="2884"/>
                      <a:pt x="1524" y="2925"/>
                    </a:cubicBezTo>
                    <a:lnTo>
                      <a:pt x="1338" y="2925"/>
                    </a:lnTo>
                    <a:cubicBezTo>
                      <a:pt x="1376" y="2868"/>
                      <a:pt x="1399" y="2865"/>
                      <a:pt x="1363" y="2798"/>
                    </a:cubicBezTo>
                    <a:close/>
                    <a:moveTo>
                      <a:pt x="1287" y="2874"/>
                    </a:moveTo>
                    <a:cubicBezTo>
                      <a:pt x="1307" y="2879"/>
                      <a:pt x="1312" y="2882"/>
                      <a:pt x="1338" y="2882"/>
                    </a:cubicBezTo>
                    <a:cubicBezTo>
                      <a:pt x="1331" y="2906"/>
                      <a:pt x="1340" y="2897"/>
                      <a:pt x="1316" y="2911"/>
                    </a:cubicBezTo>
                    <a:cubicBezTo>
                      <a:pt x="1275" y="2934"/>
                      <a:pt x="1165" y="2927"/>
                      <a:pt x="1143" y="2882"/>
                    </a:cubicBezTo>
                    <a:cubicBezTo>
                      <a:pt x="1135" y="2866"/>
                      <a:pt x="1139" y="2855"/>
                      <a:pt x="1145" y="2835"/>
                    </a:cubicBezTo>
                    <a:cubicBezTo>
                      <a:pt x="1153" y="2811"/>
                      <a:pt x="1158" y="2797"/>
                      <a:pt x="1160" y="2772"/>
                    </a:cubicBezTo>
                    <a:lnTo>
                      <a:pt x="1312" y="2783"/>
                    </a:lnTo>
                    <a:cubicBezTo>
                      <a:pt x="1289" y="2816"/>
                      <a:pt x="1287" y="2814"/>
                      <a:pt x="1287" y="2874"/>
                    </a:cubicBezTo>
                    <a:close/>
                    <a:moveTo>
                      <a:pt x="1084" y="2874"/>
                    </a:moveTo>
                    <a:cubicBezTo>
                      <a:pt x="1021" y="2874"/>
                      <a:pt x="1025" y="2869"/>
                      <a:pt x="974" y="2857"/>
                    </a:cubicBezTo>
                    <a:lnTo>
                      <a:pt x="1036" y="2731"/>
                    </a:lnTo>
                    <a:cubicBezTo>
                      <a:pt x="1070" y="2739"/>
                      <a:pt x="1099" y="2754"/>
                      <a:pt x="1143" y="2755"/>
                    </a:cubicBezTo>
                    <a:cubicBezTo>
                      <a:pt x="1125" y="2800"/>
                      <a:pt x="1149" y="2744"/>
                      <a:pt x="1122" y="2776"/>
                    </a:cubicBezTo>
                    <a:cubicBezTo>
                      <a:pt x="1104" y="2798"/>
                      <a:pt x="1114" y="2769"/>
                      <a:pt x="1116" y="2807"/>
                    </a:cubicBezTo>
                    <a:cubicBezTo>
                      <a:pt x="1118" y="2844"/>
                      <a:pt x="1120" y="2874"/>
                      <a:pt x="1084" y="2874"/>
                    </a:cubicBezTo>
                    <a:close/>
                    <a:moveTo>
                      <a:pt x="1736" y="2899"/>
                    </a:moveTo>
                    <a:cubicBezTo>
                      <a:pt x="1699" y="2908"/>
                      <a:pt x="1632" y="2924"/>
                      <a:pt x="1592" y="2925"/>
                    </a:cubicBezTo>
                    <a:cubicBezTo>
                      <a:pt x="1607" y="2859"/>
                      <a:pt x="1616" y="2924"/>
                      <a:pt x="1599" y="2806"/>
                    </a:cubicBezTo>
                    <a:cubicBezTo>
                      <a:pt x="1592" y="2802"/>
                      <a:pt x="1584" y="2800"/>
                      <a:pt x="1581" y="2800"/>
                    </a:cubicBezTo>
                    <a:lnTo>
                      <a:pt x="1558" y="2789"/>
                    </a:lnTo>
                    <a:cubicBezTo>
                      <a:pt x="1664" y="2765"/>
                      <a:pt x="1744" y="2775"/>
                      <a:pt x="1837" y="2730"/>
                    </a:cubicBezTo>
                    <a:lnTo>
                      <a:pt x="1888" y="2857"/>
                    </a:lnTo>
                    <a:cubicBezTo>
                      <a:pt x="1864" y="2869"/>
                      <a:pt x="1833" y="2876"/>
                      <a:pt x="1803" y="2882"/>
                    </a:cubicBezTo>
                    <a:lnTo>
                      <a:pt x="1803" y="2815"/>
                    </a:lnTo>
                    <a:cubicBezTo>
                      <a:pt x="1759" y="2811"/>
                      <a:pt x="1788" y="2804"/>
                      <a:pt x="1744" y="2815"/>
                    </a:cubicBezTo>
                    <a:cubicBezTo>
                      <a:pt x="1756" y="2797"/>
                      <a:pt x="1767" y="2781"/>
                      <a:pt x="1778" y="2764"/>
                    </a:cubicBezTo>
                    <a:cubicBezTo>
                      <a:pt x="1738" y="2773"/>
                      <a:pt x="1722" y="2778"/>
                      <a:pt x="1710" y="2815"/>
                    </a:cubicBezTo>
                    <a:cubicBezTo>
                      <a:pt x="1701" y="2846"/>
                      <a:pt x="1719" y="2868"/>
                      <a:pt x="1736" y="2899"/>
                    </a:cubicBezTo>
                    <a:close/>
                    <a:moveTo>
                      <a:pt x="1353" y="2165"/>
                    </a:moveTo>
                    <a:cubicBezTo>
                      <a:pt x="1390" y="2221"/>
                      <a:pt x="1360" y="2325"/>
                      <a:pt x="1427" y="2339"/>
                    </a:cubicBezTo>
                    <a:cubicBezTo>
                      <a:pt x="1434" y="2077"/>
                      <a:pt x="1373" y="2191"/>
                      <a:pt x="1342" y="2121"/>
                    </a:cubicBezTo>
                    <a:cubicBezTo>
                      <a:pt x="1327" y="2045"/>
                      <a:pt x="1349" y="2044"/>
                      <a:pt x="1358" y="1989"/>
                    </a:cubicBezTo>
                    <a:cubicBezTo>
                      <a:pt x="1365" y="1942"/>
                      <a:pt x="1321" y="1950"/>
                      <a:pt x="1311" y="1892"/>
                    </a:cubicBezTo>
                    <a:cubicBezTo>
                      <a:pt x="1357" y="1820"/>
                      <a:pt x="1435" y="1869"/>
                      <a:pt x="1428" y="1793"/>
                    </a:cubicBezTo>
                    <a:cubicBezTo>
                      <a:pt x="1395" y="1772"/>
                      <a:pt x="1337" y="1792"/>
                      <a:pt x="1316" y="1759"/>
                    </a:cubicBezTo>
                    <a:cubicBezTo>
                      <a:pt x="1296" y="1727"/>
                      <a:pt x="1329" y="1682"/>
                      <a:pt x="1346" y="1665"/>
                    </a:cubicBezTo>
                    <a:cubicBezTo>
                      <a:pt x="1395" y="1679"/>
                      <a:pt x="1376" y="1680"/>
                      <a:pt x="1400" y="1719"/>
                    </a:cubicBezTo>
                    <a:cubicBezTo>
                      <a:pt x="1515" y="1731"/>
                      <a:pt x="1523" y="1715"/>
                      <a:pt x="1625" y="1757"/>
                    </a:cubicBezTo>
                    <a:cubicBezTo>
                      <a:pt x="1634" y="1916"/>
                      <a:pt x="1547" y="1882"/>
                      <a:pt x="1457" y="1886"/>
                    </a:cubicBezTo>
                    <a:cubicBezTo>
                      <a:pt x="1427" y="1888"/>
                      <a:pt x="1405" y="1892"/>
                      <a:pt x="1385" y="1909"/>
                    </a:cubicBezTo>
                    <a:cubicBezTo>
                      <a:pt x="1409" y="1929"/>
                      <a:pt x="1409" y="1927"/>
                      <a:pt x="1448" y="1935"/>
                    </a:cubicBezTo>
                    <a:cubicBezTo>
                      <a:pt x="1533" y="1952"/>
                      <a:pt x="1492" y="2005"/>
                      <a:pt x="1511" y="2100"/>
                    </a:cubicBezTo>
                    <a:cubicBezTo>
                      <a:pt x="1550" y="2041"/>
                      <a:pt x="1523" y="1991"/>
                      <a:pt x="1577" y="1967"/>
                    </a:cubicBezTo>
                    <a:cubicBezTo>
                      <a:pt x="1610" y="2042"/>
                      <a:pt x="1601" y="2076"/>
                      <a:pt x="1577" y="2149"/>
                    </a:cubicBezTo>
                    <a:cubicBezTo>
                      <a:pt x="1617" y="2174"/>
                      <a:pt x="1618" y="2137"/>
                      <a:pt x="1627" y="2196"/>
                    </a:cubicBezTo>
                    <a:cubicBezTo>
                      <a:pt x="1638" y="2274"/>
                      <a:pt x="1612" y="2358"/>
                      <a:pt x="1557" y="2407"/>
                    </a:cubicBezTo>
                    <a:cubicBezTo>
                      <a:pt x="1497" y="2459"/>
                      <a:pt x="1503" y="2425"/>
                      <a:pt x="1502" y="2535"/>
                    </a:cubicBezTo>
                    <a:cubicBezTo>
                      <a:pt x="1502" y="2594"/>
                      <a:pt x="1503" y="2655"/>
                      <a:pt x="1479" y="2701"/>
                    </a:cubicBezTo>
                    <a:cubicBezTo>
                      <a:pt x="1383" y="2681"/>
                      <a:pt x="1423" y="2605"/>
                      <a:pt x="1425" y="2434"/>
                    </a:cubicBezTo>
                    <a:cubicBezTo>
                      <a:pt x="1366" y="2389"/>
                      <a:pt x="1294" y="2369"/>
                      <a:pt x="1302" y="2221"/>
                    </a:cubicBezTo>
                    <a:cubicBezTo>
                      <a:pt x="1305" y="2178"/>
                      <a:pt x="1313" y="2169"/>
                      <a:pt x="1353" y="2165"/>
                    </a:cubicBezTo>
                    <a:close/>
                    <a:moveTo>
                      <a:pt x="677" y="2535"/>
                    </a:moveTo>
                    <a:cubicBezTo>
                      <a:pt x="685" y="2563"/>
                      <a:pt x="678" y="2547"/>
                      <a:pt x="699" y="2565"/>
                    </a:cubicBezTo>
                    <a:cubicBezTo>
                      <a:pt x="752" y="2611"/>
                      <a:pt x="903" y="2695"/>
                      <a:pt x="965" y="2696"/>
                    </a:cubicBezTo>
                    <a:cubicBezTo>
                      <a:pt x="959" y="2722"/>
                      <a:pt x="954" y="2721"/>
                      <a:pt x="948" y="2747"/>
                    </a:cubicBezTo>
                    <a:cubicBezTo>
                      <a:pt x="896" y="2746"/>
                      <a:pt x="791" y="2693"/>
                      <a:pt x="755" y="2669"/>
                    </a:cubicBezTo>
                    <a:cubicBezTo>
                      <a:pt x="589" y="2561"/>
                      <a:pt x="451" y="2449"/>
                      <a:pt x="329" y="2283"/>
                    </a:cubicBezTo>
                    <a:cubicBezTo>
                      <a:pt x="91" y="1958"/>
                      <a:pt x="5" y="1570"/>
                      <a:pt x="97" y="1150"/>
                    </a:cubicBezTo>
                    <a:cubicBezTo>
                      <a:pt x="143" y="940"/>
                      <a:pt x="268" y="687"/>
                      <a:pt x="421" y="535"/>
                    </a:cubicBezTo>
                    <a:cubicBezTo>
                      <a:pt x="430" y="526"/>
                      <a:pt x="434" y="523"/>
                      <a:pt x="442" y="514"/>
                    </a:cubicBezTo>
                    <a:cubicBezTo>
                      <a:pt x="504" y="446"/>
                      <a:pt x="576" y="385"/>
                      <a:pt x="652" y="334"/>
                    </a:cubicBezTo>
                    <a:cubicBezTo>
                      <a:pt x="1121" y="23"/>
                      <a:pt x="1735" y="0"/>
                      <a:pt x="2203" y="315"/>
                    </a:cubicBezTo>
                    <a:lnTo>
                      <a:pt x="2390" y="467"/>
                    </a:lnTo>
                    <a:cubicBezTo>
                      <a:pt x="2613" y="693"/>
                      <a:pt x="2811" y="1034"/>
                      <a:pt x="2811" y="1375"/>
                    </a:cubicBezTo>
                    <a:lnTo>
                      <a:pt x="2811" y="1528"/>
                    </a:lnTo>
                    <a:cubicBezTo>
                      <a:pt x="2811" y="1813"/>
                      <a:pt x="2667" y="2145"/>
                      <a:pt x="2537" y="2304"/>
                    </a:cubicBezTo>
                    <a:cubicBezTo>
                      <a:pt x="2493" y="2358"/>
                      <a:pt x="2460" y="2391"/>
                      <a:pt x="2411" y="2440"/>
                    </a:cubicBezTo>
                    <a:cubicBezTo>
                      <a:pt x="2306" y="2545"/>
                      <a:pt x="2055" y="2744"/>
                      <a:pt x="1922" y="2747"/>
                    </a:cubicBezTo>
                    <a:cubicBezTo>
                      <a:pt x="1917" y="2727"/>
                      <a:pt x="1914" y="2722"/>
                      <a:pt x="1914" y="2696"/>
                    </a:cubicBezTo>
                    <a:cubicBezTo>
                      <a:pt x="1995" y="2694"/>
                      <a:pt x="2114" y="2602"/>
                      <a:pt x="2176" y="2569"/>
                    </a:cubicBezTo>
                    <a:cubicBezTo>
                      <a:pt x="2169" y="2539"/>
                      <a:pt x="2155" y="2526"/>
                      <a:pt x="2142" y="2501"/>
                    </a:cubicBezTo>
                    <a:cubicBezTo>
                      <a:pt x="2102" y="2424"/>
                      <a:pt x="2080" y="2361"/>
                      <a:pt x="2068" y="2270"/>
                    </a:cubicBezTo>
                    <a:cubicBezTo>
                      <a:pt x="2051" y="2134"/>
                      <a:pt x="2024" y="1600"/>
                      <a:pt x="2024" y="1502"/>
                    </a:cubicBezTo>
                    <a:cubicBezTo>
                      <a:pt x="2024" y="1424"/>
                      <a:pt x="1992" y="1413"/>
                      <a:pt x="1945" y="1378"/>
                    </a:cubicBezTo>
                    <a:cubicBezTo>
                      <a:pt x="1914" y="1354"/>
                      <a:pt x="1853" y="1317"/>
                      <a:pt x="1812" y="1308"/>
                    </a:cubicBezTo>
                    <a:cubicBezTo>
                      <a:pt x="1769" y="1389"/>
                      <a:pt x="1656" y="1489"/>
                      <a:pt x="1575" y="1511"/>
                    </a:cubicBezTo>
                    <a:cubicBezTo>
                      <a:pt x="1583" y="1540"/>
                      <a:pt x="1596" y="1544"/>
                      <a:pt x="1621" y="1558"/>
                    </a:cubicBezTo>
                    <a:cubicBezTo>
                      <a:pt x="1654" y="1577"/>
                      <a:pt x="1652" y="1575"/>
                      <a:pt x="1679" y="1601"/>
                    </a:cubicBezTo>
                    <a:cubicBezTo>
                      <a:pt x="1722" y="1645"/>
                      <a:pt x="1728" y="1668"/>
                      <a:pt x="1742" y="1733"/>
                    </a:cubicBezTo>
                    <a:cubicBezTo>
                      <a:pt x="1753" y="1781"/>
                      <a:pt x="1762" y="1854"/>
                      <a:pt x="1761" y="1908"/>
                    </a:cubicBezTo>
                    <a:cubicBezTo>
                      <a:pt x="1761" y="1979"/>
                      <a:pt x="1770" y="2024"/>
                      <a:pt x="1770" y="2095"/>
                    </a:cubicBezTo>
                    <a:cubicBezTo>
                      <a:pt x="1770" y="2175"/>
                      <a:pt x="1761" y="2221"/>
                      <a:pt x="1761" y="2298"/>
                    </a:cubicBezTo>
                    <a:cubicBezTo>
                      <a:pt x="1762" y="2375"/>
                      <a:pt x="1746" y="2429"/>
                      <a:pt x="1744" y="2493"/>
                    </a:cubicBezTo>
                    <a:lnTo>
                      <a:pt x="1685" y="2493"/>
                    </a:lnTo>
                    <a:cubicBezTo>
                      <a:pt x="1681" y="2447"/>
                      <a:pt x="1668" y="2400"/>
                      <a:pt x="1668" y="2349"/>
                    </a:cubicBezTo>
                    <a:cubicBezTo>
                      <a:pt x="1668" y="2091"/>
                      <a:pt x="1708" y="1881"/>
                      <a:pt x="1609" y="1688"/>
                    </a:cubicBezTo>
                    <a:cubicBezTo>
                      <a:pt x="1566" y="1604"/>
                      <a:pt x="1470" y="1541"/>
                      <a:pt x="1383" y="1607"/>
                    </a:cubicBezTo>
                    <a:cubicBezTo>
                      <a:pt x="1200" y="1748"/>
                      <a:pt x="1245" y="1884"/>
                      <a:pt x="1223" y="2031"/>
                    </a:cubicBezTo>
                    <a:cubicBezTo>
                      <a:pt x="1217" y="2072"/>
                      <a:pt x="1218" y="2102"/>
                      <a:pt x="1224" y="2141"/>
                    </a:cubicBezTo>
                    <a:lnTo>
                      <a:pt x="1228" y="2442"/>
                    </a:lnTo>
                    <a:cubicBezTo>
                      <a:pt x="1228" y="2487"/>
                      <a:pt x="1205" y="2500"/>
                      <a:pt x="1160" y="2501"/>
                    </a:cubicBezTo>
                    <a:cubicBezTo>
                      <a:pt x="1159" y="2465"/>
                      <a:pt x="1152" y="2467"/>
                      <a:pt x="1151" y="2425"/>
                    </a:cubicBezTo>
                    <a:lnTo>
                      <a:pt x="1135" y="1849"/>
                    </a:lnTo>
                    <a:cubicBezTo>
                      <a:pt x="1135" y="1673"/>
                      <a:pt x="1215" y="1607"/>
                      <a:pt x="1321" y="1536"/>
                    </a:cubicBezTo>
                    <a:cubicBezTo>
                      <a:pt x="1259" y="1444"/>
                      <a:pt x="1243" y="1545"/>
                      <a:pt x="1084" y="1308"/>
                    </a:cubicBezTo>
                    <a:cubicBezTo>
                      <a:pt x="1032" y="1335"/>
                      <a:pt x="1004" y="1350"/>
                      <a:pt x="958" y="1385"/>
                    </a:cubicBezTo>
                    <a:cubicBezTo>
                      <a:pt x="891" y="1434"/>
                      <a:pt x="881" y="1445"/>
                      <a:pt x="880" y="1511"/>
                    </a:cubicBezTo>
                    <a:cubicBezTo>
                      <a:pt x="878" y="1674"/>
                      <a:pt x="851" y="2123"/>
                      <a:pt x="824" y="2266"/>
                    </a:cubicBezTo>
                    <a:cubicBezTo>
                      <a:pt x="805" y="2361"/>
                      <a:pt x="772" y="2527"/>
                      <a:pt x="677" y="2535"/>
                    </a:cubicBezTo>
                    <a:close/>
                    <a:moveTo>
                      <a:pt x="0" y="1426"/>
                    </a:moveTo>
                    <a:cubicBezTo>
                      <a:pt x="0" y="1915"/>
                      <a:pt x="185" y="2298"/>
                      <a:pt x="549" y="2596"/>
                    </a:cubicBezTo>
                    <a:cubicBezTo>
                      <a:pt x="716" y="2732"/>
                      <a:pt x="761" y="2732"/>
                      <a:pt x="914" y="2806"/>
                    </a:cubicBezTo>
                    <a:cubicBezTo>
                      <a:pt x="902" y="2825"/>
                      <a:pt x="889" y="2842"/>
                      <a:pt x="889" y="2874"/>
                    </a:cubicBezTo>
                    <a:cubicBezTo>
                      <a:pt x="889" y="2941"/>
                      <a:pt x="1344" y="2992"/>
                      <a:pt x="1482" y="2992"/>
                    </a:cubicBezTo>
                    <a:cubicBezTo>
                      <a:pt x="1595" y="2992"/>
                      <a:pt x="1822" y="2950"/>
                      <a:pt x="1934" y="2911"/>
                    </a:cubicBezTo>
                    <a:cubicBezTo>
                      <a:pt x="1961" y="2902"/>
                      <a:pt x="1965" y="2897"/>
                      <a:pt x="1990" y="2891"/>
                    </a:cubicBezTo>
                    <a:cubicBezTo>
                      <a:pt x="1987" y="2857"/>
                      <a:pt x="1972" y="2841"/>
                      <a:pt x="1964" y="2806"/>
                    </a:cubicBezTo>
                    <a:cubicBezTo>
                      <a:pt x="2149" y="2709"/>
                      <a:pt x="2126" y="2751"/>
                      <a:pt x="2320" y="2603"/>
                    </a:cubicBezTo>
                    <a:cubicBezTo>
                      <a:pt x="2642" y="2357"/>
                      <a:pt x="2879" y="1923"/>
                      <a:pt x="2879" y="1477"/>
                    </a:cubicBezTo>
                    <a:cubicBezTo>
                      <a:pt x="2879" y="1164"/>
                      <a:pt x="2759" y="794"/>
                      <a:pt x="2563" y="565"/>
                    </a:cubicBezTo>
                    <a:cubicBezTo>
                      <a:pt x="2547" y="546"/>
                      <a:pt x="2538" y="540"/>
                      <a:pt x="2523" y="520"/>
                    </a:cubicBezTo>
                    <a:cubicBezTo>
                      <a:pt x="2507" y="499"/>
                      <a:pt x="2498" y="491"/>
                      <a:pt x="2479" y="471"/>
                    </a:cubicBezTo>
                    <a:cubicBezTo>
                      <a:pt x="2361" y="355"/>
                      <a:pt x="2228" y="254"/>
                      <a:pt x="2072" y="176"/>
                    </a:cubicBezTo>
                    <a:cubicBezTo>
                      <a:pt x="1922" y="101"/>
                      <a:pt x="1735" y="29"/>
                      <a:pt x="1516" y="29"/>
                    </a:cubicBezTo>
                    <a:cubicBezTo>
                      <a:pt x="1101" y="29"/>
                      <a:pt x="857" y="107"/>
                      <a:pt x="552" y="335"/>
                    </a:cubicBezTo>
                    <a:cubicBezTo>
                      <a:pt x="527" y="353"/>
                      <a:pt x="523" y="359"/>
                      <a:pt x="502" y="378"/>
                    </a:cubicBezTo>
                    <a:lnTo>
                      <a:pt x="408" y="463"/>
                    </a:lnTo>
                    <a:cubicBezTo>
                      <a:pt x="388" y="484"/>
                      <a:pt x="384" y="493"/>
                      <a:pt x="366" y="514"/>
                    </a:cubicBezTo>
                    <a:cubicBezTo>
                      <a:pt x="152" y="755"/>
                      <a:pt x="0" y="1086"/>
                      <a:pt x="0" y="1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5" name="Freeform 14"/>
              <p:cNvSpPr>
                <a:spLocks noEditPoints="1"/>
              </p:cNvSpPr>
              <p:nvPr/>
            </p:nvSpPr>
            <p:spPr bwMode="auto">
              <a:xfrm>
                <a:off x="4065588" y="1646238"/>
                <a:ext cx="969963" cy="958850"/>
              </a:xfrm>
              <a:custGeom>
                <a:avLst/>
                <a:gdLst>
                  <a:gd name="T0" fmla="*/ 2152 w 4182"/>
                  <a:gd name="T1" fmla="*/ 4022 h 4106"/>
                  <a:gd name="T2" fmla="*/ 1282 w 4182"/>
                  <a:gd name="T3" fmla="*/ 3867 h 4106"/>
                  <a:gd name="T4" fmla="*/ 834 w 4182"/>
                  <a:gd name="T5" fmla="*/ 3603 h 4106"/>
                  <a:gd name="T6" fmla="*/ 773 w 4182"/>
                  <a:gd name="T7" fmla="*/ 3546 h 4106"/>
                  <a:gd name="T8" fmla="*/ 646 w 4182"/>
                  <a:gd name="T9" fmla="*/ 3427 h 4106"/>
                  <a:gd name="T10" fmla="*/ 382 w 4182"/>
                  <a:gd name="T11" fmla="*/ 3098 h 4106"/>
                  <a:gd name="T12" fmla="*/ 94 w 4182"/>
                  <a:gd name="T13" fmla="*/ 2184 h 4106"/>
                  <a:gd name="T14" fmla="*/ 280 w 4182"/>
                  <a:gd name="T15" fmla="*/ 1211 h 4106"/>
                  <a:gd name="T16" fmla="*/ 567 w 4182"/>
                  <a:gd name="T17" fmla="*/ 769 h 4106"/>
                  <a:gd name="T18" fmla="*/ 630 w 4182"/>
                  <a:gd name="T19" fmla="*/ 713 h 4106"/>
                  <a:gd name="T20" fmla="*/ 953 w 4182"/>
                  <a:gd name="T21" fmla="*/ 427 h 4106"/>
                  <a:gd name="T22" fmla="*/ 2075 w 4182"/>
                  <a:gd name="T23" fmla="*/ 85 h 4106"/>
                  <a:gd name="T24" fmla="*/ 2939 w 4182"/>
                  <a:gd name="T25" fmla="*/ 288 h 4106"/>
                  <a:gd name="T26" fmla="*/ 3360 w 4182"/>
                  <a:gd name="T27" fmla="*/ 578 h 4106"/>
                  <a:gd name="T28" fmla="*/ 3483 w 4182"/>
                  <a:gd name="T29" fmla="*/ 700 h 4106"/>
                  <a:gd name="T30" fmla="*/ 3647 w 4182"/>
                  <a:gd name="T31" fmla="*/ 893 h 4106"/>
                  <a:gd name="T32" fmla="*/ 4023 w 4182"/>
                  <a:gd name="T33" fmla="*/ 1947 h 4106"/>
                  <a:gd name="T34" fmla="*/ 3777 w 4182"/>
                  <a:gd name="T35" fmla="*/ 3014 h 4106"/>
                  <a:gd name="T36" fmla="*/ 3473 w 4182"/>
                  <a:gd name="T37" fmla="*/ 3429 h 4106"/>
                  <a:gd name="T38" fmla="*/ 3077 w 4182"/>
                  <a:gd name="T39" fmla="*/ 3745 h 4106"/>
                  <a:gd name="T40" fmla="*/ 2914 w 4182"/>
                  <a:gd name="T41" fmla="*/ 3827 h 4106"/>
                  <a:gd name="T42" fmla="*/ 2567 w 4182"/>
                  <a:gd name="T43" fmla="*/ 3955 h 4106"/>
                  <a:gd name="T44" fmla="*/ 2152 w 4182"/>
                  <a:gd name="T45" fmla="*/ 4022 h 4106"/>
                  <a:gd name="T46" fmla="*/ 9 w 4182"/>
                  <a:gd name="T47" fmla="*/ 1880 h 4106"/>
                  <a:gd name="T48" fmla="*/ 62 w 4182"/>
                  <a:gd name="T49" fmla="*/ 2563 h 4106"/>
                  <a:gd name="T50" fmla="*/ 122 w 4182"/>
                  <a:gd name="T51" fmla="*/ 2749 h 4106"/>
                  <a:gd name="T52" fmla="*/ 480 w 4182"/>
                  <a:gd name="T53" fmla="*/ 3373 h 4106"/>
                  <a:gd name="T54" fmla="*/ 730 w 4182"/>
                  <a:gd name="T55" fmla="*/ 3623 h 4106"/>
                  <a:gd name="T56" fmla="*/ 868 w 4182"/>
                  <a:gd name="T57" fmla="*/ 3730 h 4106"/>
                  <a:gd name="T58" fmla="*/ 939 w 4182"/>
                  <a:gd name="T59" fmla="*/ 3778 h 4106"/>
                  <a:gd name="T60" fmla="*/ 1017 w 4182"/>
                  <a:gd name="T61" fmla="*/ 3827 h 4106"/>
                  <a:gd name="T62" fmla="*/ 1982 w 4182"/>
                  <a:gd name="T63" fmla="*/ 4106 h 4106"/>
                  <a:gd name="T64" fmla="*/ 2935 w 4182"/>
                  <a:gd name="T65" fmla="*/ 3917 h 4106"/>
                  <a:gd name="T66" fmla="*/ 3094 w 4182"/>
                  <a:gd name="T67" fmla="*/ 3830 h 4106"/>
                  <a:gd name="T68" fmla="*/ 3243 w 4182"/>
                  <a:gd name="T69" fmla="*/ 3733 h 4106"/>
                  <a:gd name="T70" fmla="*/ 3379 w 4182"/>
                  <a:gd name="T71" fmla="*/ 3624 h 4106"/>
                  <a:gd name="T72" fmla="*/ 3445 w 4182"/>
                  <a:gd name="T73" fmla="*/ 3571 h 4106"/>
                  <a:gd name="T74" fmla="*/ 3624 w 4182"/>
                  <a:gd name="T75" fmla="*/ 3377 h 4106"/>
                  <a:gd name="T76" fmla="*/ 3915 w 4182"/>
                  <a:gd name="T77" fmla="*/ 2932 h 4106"/>
                  <a:gd name="T78" fmla="*/ 3944 w 4182"/>
                  <a:gd name="T79" fmla="*/ 1247 h 4106"/>
                  <a:gd name="T80" fmla="*/ 3813 w 4182"/>
                  <a:gd name="T81" fmla="*/ 1006 h 4106"/>
                  <a:gd name="T82" fmla="*/ 3718 w 4182"/>
                  <a:gd name="T83" fmla="*/ 847 h 4106"/>
                  <a:gd name="T84" fmla="*/ 3470 w 4182"/>
                  <a:gd name="T85" fmla="*/ 595 h 4106"/>
                  <a:gd name="T86" fmla="*/ 3139 w 4182"/>
                  <a:gd name="T87" fmla="*/ 308 h 4106"/>
                  <a:gd name="T88" fmla="*/ 2067 w 4182"/>
                  <a:gd name="T89" fmla="*/ 0 h 4106"/>
                  <a:gd name="T90" fmla="*/ 787 w 4182"/>
                  <a:gd name="T91" fmla="*/ 439 h 4106"/>
                  <a:gd name="T92" fmla="*/ 89 w 4182"/>
                  <a:gd name="T93" fmla="*/ 1459 h 4106"/>
                  <a:gd name="T94" fmla="*/ 9 w 4182"/>
                  <a:gd name="T95" fmla="*/ 1880 h 4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82" h="4106">
                    <a:moveTo>
                      <a:pt x="2152" y="4022"/>
                    </a:moveTo>
                    <a:cubicBezTo>
                      <a:pt x="1818" y="4022"/>
                      <a:pt x="1527" y="3989"/>
                      <a:pt x="1282" y="3867"/>
                    </a:cubicBezTo>
                    <a:cubicBezTo>
                      <a:pt x="1123" y="3787"/>
                      <a:pt x="973" y="3712"/>
                      <a:pt x="834" y="3603"/>
                    </a:cubicBezTo>
                    <a:cubicBezTo>
                      <a:pt x="808" y="3583"/>
                      <a:pt x="797" y="3565"/>
                      <a:pt x="773" y="3546"/>
                    </a:cubicBezTo>
                    <a:cubicBezTo>
                      <a:pt x="711" y="3497"/>
                      <a:pt x="693" y="3468"/>
                      <a:pt x="646" y="3427"/>
                    </a:cubicBezTo>
                    <a:cubicBezTo>
                      <a:pt x="560" y="3351"/>
                      <a:pt x="442" y="3197"/>
                      <a:pt x="382" y="3098"/>
                    </a:cubicBezTo>
                    <a:cubicBezTo>
                      <a:pt x="250" y="2879"/>
                      <a:pt x="94" y="2473"/>
                      <a:pt x="94" y="2184"/>
                    </a:cubicBezTo>
                    <a:cubicBezTo>
                      <a:pt x="94" y="1799"/>
                      <a:pt x="106" y="1560"/>
                      <a:pt x="280" y="1211"/>
                    </a:cubicBezTo>
                    <a:cubicBezTo>
                      <a:pt x="334" y="1105"/>
                      <a:pt x="478" y="840"/>
                      <a:pt x="567" y="769"/>
                    </a:cubicBezTo>
                    <a:cubicBezTo>
                      <a:pt x="595" y="747"/>
                      <a:pt x="604" y="739"/>
                      <a:pt x="630" y="713"/>
                    </a:cubicBezTo>
                    <a:lnTo>
                      <a:pt x="953" y="427"/>
                    </a:lnTo>
                    <a:cubicBezTo>
                      <a:pt x="1277" y="213"/>
                      <a:pt x="1674" y="85"/>
                      <a:pt x="2075" y="85"/>
                    </a:cubicBezTo>
                    <a:cubicBezTo>
                      <a:pt x="2385" y="85"/>
                      <a:pt x="2717" y="174"/>
                      <a:pt x="2939" y="288"/>
                    </a:cubicBezTo>
                    <a:lnTo>
                      <a:pt x="3360" y="578"/>
                    </a:lnTo>
                    <a:cubicBezTo>
                      <a:pt x="3430" y="647"/>
                      <a:pt x="3408" y="610"/>
                      <a:pt x="3483" y="700"/>
                    </a:cubicBezTo>
                    <a:cubicBezTo>
                      <a:pt x="3541" y="769"/>
                      <a:pt x="3569" y="789"/>
                      <a:pt x="3647" y="893"/>
                    </a:cubicBezTo>
                    <a:cubicBezTo>
                      <a:pt x="3850" y="1164"/>
                      <a:pt x="4023" y="1591"/>
                      <a:pt x="4023" y="1947"/>
                    </a:cubicBezTo>
                    <a:cubicBezTo>
                      <a:pt x="4023" y="2470"/>
                      <a:pt x="3975" y="2614"/>
                      <a:pt x="3777" y="3014"/>
                    </a:cubicBezTo>
                    <a:cubicBezTo>
                      <a:pt x="3733" y="3103"/>
                      <a:pt x="3548" y="3369"/>
                      <a:pt x="3473" y="3429"/>
                    </a:cubicBezTo>
                    <a:cubicBezTo>
                      <a:pt x="3340" y="3534"/>
                      <a:pt x="3274" y="3636"/>
                      <a:pt x="3077" y="3745"/>
                    </a:cubicBezTo>
                    <a:cubicBezTo>
                      <a:pt x="3019" y="3777"/>
                      <a:pt x="2974" y="3800"/>
                      <a:pt x="2914" y="3827"/>
                    </a:cubicBezTo>
                    <a:cubicBezTo>
                      <a:pt x="2776" y="3889"/>
                      <a:pt x="2714" y="3912"/>
                      <a:pt x="2567" y="3955"/>
                    </a:cubicBezTo>
                    <a:cubicBezTo>
                      <a:pt x="2455" y="3988"/>
                      <a:pt x="2297" y="4022"/>
                      <a:pt x="2152" y="4022"/>
                    </a:cubicBezTo>
                    <a:close/>
                    <a:moveTo>
                      <a:pt x="9" y="1880"/>
                    </a:moveTo>
                    <a:cubicBezTo>
                      <a:pt x="9" y="2149"/>
                      <a:pt x="0" y="2296"/>
                      <a:pt x="62" y="2563"/>
                    </a:cubicBezTo>
                    <a:cubicBezTo>
                      <a:pt x="76" y="2621"/>
                      <a:pt x="99" y="2693"/>
                      <a:pt x="122" y="2749"/>
                    </a:cubicBezTo>
                    <a:cubicBezTo>
                      <a:pt x="207" y="2959"/>
                      <a:pt x="341" y="3194"/>
                      <a:pt x="480" y="3373"/>
                    </a:cubicBezTo>
                    <a:cubicBezTo>
                      <a:pt x="543" y="3455"/>
                      <a:pt x="651" y="3558"/>
                      <a:pt x="730" y="3623"/>
                    </a:cubicBezTo>
                    <a:lnTo>
                      <a:pt x="868" y="3730"/>
                    </a:lnTo>
                    <a:cubicBezTo>
                      <a:pt x="893" y="3748"/>
                      <a:pt x="914" y="3762"/>
                      <a:pt x="939" y="3778"/>
                    </a:cubicBezTo>
                    <a:cubicBezTo>
                      <a:pt x="966" y="3795"/>
                      <a:pt x="993" y="3812"/>
                      <a:pt x="1017" y="3827"/>
                    </a:cubicBezTo>
                    <a:cubicBezTo>
                      <a:pt x="1283" y="3980"/>
                      <a:pt x="1622" y="4106"/>
                      <a:pt x="1982" y="4106"/>
                    </a:cubicBezTo>
                    <a:cubicBezTo>
                      <a:pt x="2426" y="4106"/>
                      <a:pt x="2563" y="4069"/>
                      <a:pt x="2935" y="3917"/>
                    </a:cubicBezTo>
                    <a:lnTo>
                      <a:pt x="3094" y="3830"/>
                    </a:lnTo>
                    <a:cubicBezTo>
                      <a:pt x="3147" y="3801"/>
                      <a:pt x="3197" y="3767"/>
                      <a:pt x="3243" y="3733"/>
                    </a:cubicBezTo>
                    <a:lnTo>
                      <a:pt x="3379" y="3624"/>
                    </a:lnTo>
                    <a:cubicBezTo>
                      <a:pt x="3403" y="3605"/>
                      <a:pt x="3422" y="3594"/>
                      <a:pt x="3445" y="3571"/>
                    </a:cubicBezTo>
                    <a:lnTo>
                      <a:pt x="3624" y="3377"/>
                    </a:lnTo>
                    <a:cubicBezTo>
                      <a:pt x="3763" y="3205"/>
                      <a:pt x="3800" y="3163"/>
                      <a:pt x="3915" y="2932"/>
                    </a:cubicBezTo>
                    <a:cubicBezTo>
                      <a:pt x="4155" y="2453"/>
                      <a:pt x="4182" y="1744"/>
                      <a:pt x="3944" y="1247"/>
                    </a:cubicBezTo>
                    <a:lnTo>
                      <a:pt x="3813" y="1006"/>
                    </a:lnTo>
                    <a:cubicBezTo>
                      <a:pt x="3780" y="952"/>
                      <a:pt x="3753" y="896"/>
                      <a:pt x="3718" y="847"/>
                    </a:cubicBezTo>
                    <a:lnTo>
                      <a:pt x="3470" y="595"/>
                    </a:lnTo>
                    <a:cubicBezTo>
                      <a:pt x="3363" y="487"/>
                      <a:pt x="3265" y="393"/>
                      <a:pt x="3139" y="308"/>
                    </a:cubicBezTo>
                    <a:cubicBezTo>
                      <a:pt x="2870" y="127"/>
                      <a:pt x="2419" y="0"/>
                      <a:pt x="2067" y="0"/>
                    </a:cubicBezTo>
                    <a:cubicBezTo>
                      <a:pt x="1608" y="0"/>
                      <a:pt x="1130" y="165"/>
                      <a:pt x="787" y="439"/>
                    </a:cubicBezTo>
                    <a:cubicBezTo>
                      <a:pt x="457" y="703"/>
                      <a:pt x="223" y="1059"/>
                      <a:pt x="89" y="1459"/>
                    </a:cubicBezTo>
                    <a:cubicBezTo>
                      <a:pt x="52" y="1570"/>
                      <a:pt x="9" y="1739"/>
                      <a:pt x="9" y="18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6" name="Freeform 15"/>
              <p:cNvSpPr>
                <a:spLocks noEditPoints="1"/>
              </p:cNvSpPr>
              <p:nvPr/>
            </p:nvSpPr>
            <p:spPr bwMode="auto">
              <a:xfrm>
                <a:off x="4570413" y="2382838"/>
                <a:ext cx="298450" cy="184150"/>
              </a:xfrm>
              <a:custGeom>
                <a:avLst/>
                <a:gdLst>
                  <a:gd name="T0" fmla="*/ 781 w 1287"/>
                  <a:gd name="T1" fmla="*/ 444 h 788"/>
                  <a:gd name="T2" fmla="*/ 1067 w 1287"/>
                  <a:gd name="T3" fmla="*/ 69 h 788"/>
                  <a:gd name="T4" fmla="*/ 1118 w 1287"/>
                  <a:gd name="T5" fmla="*/ 128 h 788"/>
                  <a:gd name="T6" fmla="*/ 1228 w 1287"/>
                  <a:gd name="T7" fmla="*/ 204 h 788"/>
                  <a:gd name="T8" fmla="*/ 1236 w 1287"/>
                  <a:gd name="T9" fmla="*/ 187 h 788"/>
                  <a:gd name="T10" fmla="*/ 1278 w 1287"/>
                  <a:gd name="T11" fmla="*/ 86 h 788"/>
                  <a:gd name="T12" fmla="*/ 1168 w 1287"/>
                  <a:gd name="T13" fmla="*/ 103 h 788"/>
                  <a:gd name="T14" fmla="*/ 997 w 1287"/>
                  <a:gd name="T15" fmla="*/ 101 h 788"/>
                  <a:gd name="T16" fmla="*/ 728 w 1287"/>
                  <a:gd name="T17" fmla="*/ 306 h 788"/>
                  <a:gd name="T18" fmla="*/ 779 w 1287"/>
                  <a:gd name="T19" fmla="*/ 433 h 788"/>
                  <a:gd name="T20" fmla="*/ 711 w 1287"/>
                  <a:gd name="T21" fmla="*/ 314 h 788"/>
                  <a:gd name="T22" fmla="*/ 398 w 1287"/>
                  <a:gd name="T23" fmla="*/ 450 h 788"/>
                  <a:gd name="T24" fmla="*/ 329 w 1287"/>
                  <a:gd name="T25" fmla="*/ 484 h 788"/>
                  <a:gd name="T26" fmla="*/ 152 w 1287"/>
                  <a:gd name="T27" fmla="*/ 534 h 788"/>
                  <a:gd name="T28" fmla="*/ 203 w 1287"/>
                  <a:gd name="T29" fmla="*/ 721 h 788"/>
                  <a:gd name="T30" fmla="*/ 102 w 1287"/>
                  <a:gd name="T31" fmla="*/ 543 h 788"/>
                  <a:gd name="T32" fmla="*/ 0 w 1287"/>
                  <a:gd name="T33" fmla="*/ 534 h 788"/>
                  <a:gd name="T34" fmla="*/ 42 w 1287"/>
                  <a:gd name="T35" fmla="*/ 560 h 788"/>
                  <a:gd name="T36" fmla="*/ 220 w 1287"/>
                  <a:gd name="T37" fmla="*/ 534 h 788"/>
                  <a:gd name="T38" fmla="*/ 313 w 1287"/>
                  <a:gd name="T39" fmla="*/ 729 h 788"/>
                  <a:gd name="T40" fmla="*/ 406 w 1287"/>
                  <a:gd name="T41" fmla="*/ 678 h 788"/>
                  <a:gd name="T42" fmla="*/ 421 w 1287"/>
                  <a:gd name="T43" fmla="*/ 630 h 788"/>
                  <a:gd name="T44" fmla="*/ 474 w 1287"/>
                  <a:gd name="T45" fmla="*/ 458 h 788"/>
                  <a:gd name="T46" fmla="*/ 584 w 1287"/>
                  <a:gd name="T47" fmla="*/ 628 h 788"/>
                  <a:gd name="T48" fmla="*/ 686 w 1287"/>
                  <a:gd name="T49" fmla="*/ 619 h 788"/>
                  <a:gd name="T50" fmla="*/ 609 w 1287"/>
                  <a:gd name="T51" fmla="*/ 501 h 788"/>
                  <a:gd name="T52" fmla="*/ 821 w 1287"/>
                  <a:gd name="T53" fmla="*/ 534 h 788"/>
                  <a:gd name="T54" fmla="*/ 838 w 1287"/>
                  <a:gd name="T55" fmla="*/ 271 h 788"/>
                  <a:gd name="T56" fmla="*/ 940 w 1287"/>
                  <a:gd name="T57" fmla="*/ 450 h 788"/>
                  <a:gd name="T58" fmla="*/ 1049 w 1287"/>
                  <a:gd name="T59" fmla="*/ 264 h 788"/>
                  <a:gd name="T60" fmla="*/ 957 w 1287"/>
                  <a:gd name="T61" fmla="*/ 297 h 788"/>
                  <a:gd name="T62" fmla="*/ 948 w 1287"/>
                  <a:gd name="T63" fmla="*/ 221 h 788"/>
                  <a:gd name="T64" fmla="*/ 897 w 1287"/>
                  <a:gd name="T65" fmla="*/ 213 h 788"/>
                  <a:gd name="T66" fmla="*/ 982 w 1287"/>
                  <a:gd name="T67" fmla="*/ 145 h 788"/>
                  <a:gd name="T68" fmla="*/ 1228 w 1287"/>
                  <a:gd name="T69" fmla="*/ 204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7" h="788">
                    <a:moveTo>
                      <a:pt x="779" y="441"/>
                    </a:moveTo>
                    <a:lnTo>
                      <a:pt x="781" y="444"/>
                    </a:lnTo>
                    <a:cubicBezTo>
                      <a:pt x="781" y="444"/>
                      <a:pt x="778" y="442"/>
                      <a:pt x="779" y="441"/>
                    </a:cubicBezTo>
                    <a:close/>
                    <a:moveTo>
                      <a:pt x="1067" y="69"/>
                    </a:moveTo>
                    <a:cubicBezTo>
                      <a:pt x="1103" y="70"/>
                      <a:pt x="1119" y="73"/>
                      <a:pt x="1134" y="94"/>
                    </a:cubicBezTo>
                    <a:cubicBezTo>
                      <a:pt x="1128" y="119"/>
                      <a:pt x="1131" y="108"/>
                      <a:pt x="1118" y="128"/>
                    </a:cubicBezTo>
                    <a:cubicBezTo>
                      <a:pt x="1087" y="120"/>
                      <a:pt x="1071" y="104"/>
                      <a:pt x="1067" y="69"/>
                    </a:cubicBezTo>
                    <a:close/>
                    <a:moveTo>
                      <a:pt x="1228" y="204"/>
                    </a:moveTo>
                    <a:cubicBezTo>
                      <a:pt x="1197" y="204"/>
                      <a:pt x="1151" y="208"/>
                      <a:pt x="1134" y="145"/>
                    </a:cubicBezTo>
                    <a:lnTo>
                      <a:pt x="1236" y="187"/>
                    </a:lnTo>
                    <a:cubicBezTo>
                      <a:pt x="1285" y="186"/>
                      <a:pt x="1287" y="147"/>
                      <a:pt x="1287" y="94"/>
                    </a:cubicBezTo>
                    <a:lnTo>
                      <a:pt x="1278" y="86"/>
                    </a:lnTo>
                    <a:cubicBezTo>
                      <a:pt x="1254" y="104"/>
                      <a:pt x="1262" y="85"/>
                      <a:pt x="1261" y="128"/>
                    </a:cubicBezTo>
                    <a:cubicBezTo>
                      <a:pt x="1227" y="110"/>
                      <a:pt x="1223" y="103"/>
                      <a:pt x="1168" y="103"/>
                    </a:cubicBezTo>
                    <a:cubicBezTo>
                      <a:pt x="1185" y="67"/>
                      <a:pt x="1186" y="58"/>
                      <a:pt x="1177" y="18"/>
                    </a:cubicBezTo>
                    <a:cubicBezTo>
                      <a:pt x="1101" y="0"/>
                      <a:pt x="1032" y="42"/>
                      <a:pt x="997" y="101"/>
                    </a:cubicBezTo>
                    <a:cubicBezTo>
                      <a:pt x="973" y="143"/>
                      <a:pt x="994" y="128"/>
                      <a:pt x="952" y="149"/>
                    </a:cubicBezTo>
                    <a:cubicBezTo>
                      <a:pt x="891" y="179"/>
                      <a:pt x="764" y="296"/>
                      <a:pt x="728" y="306"/>
                    </a:cubicBezTo>
                    <a:lnTo>
                      <a:pt x="762" y="323"/>
                    </a:lnTo>
                    <a:cubicBezTo>
                      <a:pt x="765" y="356"/>
                      <a:pt x="776" y="400"/>
                      <a:pt x="779" y="433"/>
                    </a:cubicBezTo>
                    <a:cubicBezTo>
                      <a:pt x="741" y="413"/>
                      <a:pt x="721" y="392"/>
                      <a:pt x="686" y="374"/>
                    </a:cubicBezTo>
                    <a:cubicBezTo>
                      <a:pt x="696" y="354"/>
                      <a:pt x="705" y="339"/>
                      <a:pt x="711" y="314"/>
                    </a:cubicBezTo>
                    <a:cubicBezTo>
                      <a:pt x="687" y="327"/>
                      <a:pt x="665" y="337"/>
                      <a:pt x="638" y="351"/>
                    </a:cubicBezTo>
                    <a:cubicBezTo>
                      <a:pt x="545" y="401"/>
                      <a:pt x="522" y="421"/>
                      <a:pt x="398" y="450"/>
                    </a:cubicBezTo>
                    <a:cubicBezTo>
                      <a:pt x="405" y="534"/>
                      <a:pt x="425" y="404"/>
                      <a:pt x="466" y="577"/>
                    </a:cubicBezTo>
                    <a:cubicBezTo>
                      <a:pt x="379" y="531"/>
                      <a:pt x="382" y="491"/>
                      <a:pt x="329" y="484"/>
                    </a:cubicBezTo>
                    <a:cubicBezTo>
                      <a:pt x="287" y="478"/>
                      <a:pt x="268" y="491"/>
                      <a:pt x="233" y="497"/>
                    </a:cubicBezTo>
                    <a:cubicBezTo>
                      <a:pt x="181" y="506"/>
                      <a:pt x="165" y="486"/>
                      <a:pt x="152" y="534"/>
                    </a:cubicBezTo>
                    <a:cubicBezTo>
                      <a:pt x="181" y="537"/>
                      <a:pt x="183" y="541"/>
                      <a:pt x="203" y="551"/>
                    </a:cubicBezTo>
                    <a:cubicBezTo>
                      <a:pt x="203" y="623"/>
                      <a:pt x="216" y="664"/>
                      <a:pt x="203" y="721"/>
                    </a:cubicBezTo>
                    <a:cubicBezTo>
                      <a:pt x="173" y="728"/>
                      <a:pt x="175" y="729"/>
                      <a:pt x="135" y="729"/>
                    </a:cubicBezTo>
                    <a:cubicBezTo>
                      <a:pt x="121" y="700"/>
                      <a:pt x="102" y="589"/>
                      <a:pt x="102" y="543"/>
                    </a:cubicBezTo>
                    <a:cubicBezTo>
                      <a:pt x="142" y="539"/>
                      <a:pt x="116" y="555"/>
                      <a:pt x="135" y="518"/>
                    </a:cubicBezTo>
                    <a:cubicBezTo>
                      <a:pt x="103" y="518"/>
                      <a:pt x="28" y="528"/>
                      <a:pt x="0" y="534"/>
                    </a:cubicBezTo>
                    <a:lnTo>
                      <a:pt x="0" y="560"/>
                    </a:lnTo>
                    <a:lnTo>
                      <a:pt x="42" y="560"/>
                    </a:lnTo>
                    <a:cubicBezTo>
                      <a:pt x="42" y="675"/>
                      <a:pt x="45" y="788"/>
                      <a:pt x="166" y="760"/>
                    </a:cubicBezTo>
                    <a:cubicBezTo>
                      <a:pt x="291" y="731"/>
                      <a:pt x="222" y="614"/>
                      <a:pt x="220" y="534"/>
                    </a:cubicBezTo>
                    <a:cubicBezTo>
                      <a:pt x="250" y="528"/>
                      <a:pt x="248" y="526"/>
                      <a:pt x="288" y="526"/>
                    </a:cubicBezTo>
                    <a:cubicBezTo>
                      <a:pt x="318" y="657"/>
                      <a:pt x="328" y="555"/>
                      <a:pt x="313" y="729"/>
                    </a:cubicBezTo>
                    <a:cubicBezTo>
                      <a:pt x="354" y="720"/>
                      <a:pt x="351" y="712"/>
                      <a:pt x="406" y="712"/>
                    </a:cubicBezTo>
                    <a:lnTo>
                      <a:pt x="406" y="678"/>
                    </a:lnTo>
                    <a:cubicBezTo>
                      <a:pt x="354" y="677"/>
                      <a:pt x="338" y="656"/>
                      <a:pt x="330" y="560"/>
                    </a:cubicBezTo>
                    <a:cubicBezTo>
                      <a:pt x="364" y="578"/>
                      <a:pt x="392" y="604"/>
                      <a:pt x="421" y="630"/>
                    </a:cubicBezTo>
                    <a:cubicBezTo>
                      <a:pt x="494" y="693"/>
                      <a:pt x="484" y="673"/>
                      <a:pt x="525" y="670"/>
                    </a:cubicBezTo>
                    <a:cubicBezTo>
                      <a:pt x="518" y="589"/>
                      <a:pt x="474" y="546"/>
                      <a:pt x="474" y="458"/>
                    </a:cubicBezTo>
                    <a:cubicBezTo>
                      <a:pt x="491" y="450"/>
                      <a:pt x="504" y="446"/>
                      <a:pt x="525" y="441"/>
                    </a:cubicBezTo>
                    <a:cubicBezTo>
                      <a:pt x="531" y="514"/>
                      <a:pt x="584" y="547"/>
                      <a:pt x="584" y="628"/>
                    </a:cubicBezTo>
                    <a:cubicBezTo>
                      <a:pt x="556" y="638"/>
                      <a:pt x="578" y="617"/>
                      <a:pt x="559" y="653"/>
                    </a:cubicBezTo>
                    <a:cubicBezTo>
                      <a:pt x="621" y="648"/>
                      <a:pt x="618" y="619"/>
                      <a:pt x="686" y="619"/>
                    </a:cubicBezTo>
                    <a:lnTo>
                      <a:pt x="686" y="585"/>
                    </a:lnTo>
                    <a:cubicBezTo>
                      <a:pt x="641" y="584"/>
                      <a:pt x="647" y="581"/>
                      <a:pt x="609" y="501"/>
                    </a:cubicBezTo>
                    <a:cubicBezTo>
                      <a:pt x="599" y="478"/>
                      <a:pt x="564" y="384"/>
                      <a:pt x="628" y="403"/>
                    </a:cubicBezTo>
                    <a:cubicBezTo>
                      <a:pt x="686" y="420"/>
                      <a:pt x="739" y="533"/>
                      <a:pt x="821" y="534"/>
                    </a:cubicBezTo>
                    <a:cubicBezTo>
                      <a:pt x="821" y="435"/>
                      <a:pt x="782" y="377"/>
                      <a:pt x="804" y="280"/>
                    </a:cubicBezTo>
                    <a:lnTo>
                      <a:pt x="838" y="271"/>
                    </a:lnTo>
                    <a:lnTo>
                      <a:pt x="938" y="393"/>
                    </a:lnTo>
                    <a:cubicBezTo>
                      <a:pt x="955" y="421"/>
                      <a:pt x="941" y="401"/>
                      <a:pt x="940" y="450"/>
                    </a:cubicBezTo>
                    <a:cubicBezTo>
                      <a:pt x="1024" y="405"/>
                      <a:pt x="1066" y="358"/>
                      <a:pt x="1118" y="323"/>
                    </a:cubicBezTo>
                    <a:cubicBezTo>
                      <a:pt x="1114" y="316"/>
                      <a:pt x="1049" y="209"/>
                      <a:pt x="1049" y="264"/>
                    </a:cubicBezTo>
                    <a:cubicBezTo>
                      <a:pt x="1048" y="315"/>
                      <a:pt x="1063" y="359"/>
                      <a:pt x="991" y="365"/>
                    </a:cubicBezTo>
                    <a:cubicBezTo>
                      <a:pt x="979" y="317"/>
                      <a:pt x="967" y="336"/>
                      <a:pt x="957" y="297"/>
                    </a:cubicBezTo>
                    <a:cubicBezTo>
                      <a:pt x="990" y="297"/>
                      <a:pt x="991" y="300"/>
                      <a:pt x="1016" y="306"/>
                    </a:cubicBezTo>
                    <a:cubicBezTo>
                      <a:pt x="1015" y="253"/>
                      <a:pt x="991" y="231"/>
                      <a:pt x="948" y="221"/>
                    </a:cubicBezTo>
                    <a:lnTo>
                      <a:pt x="948" y="272"/>
                    </a:lnTo>
                    <a:cubicBezTo>
                      <a:pt x="909" y="263"/>
                      <a:pt x="898" y="258"/>
                      <a:pt x="897" y="213"/>
                    </a:cubicBezTo>
                    <a:cubicBezTo>
                      <a:pt x="962" y="198"/>
                      <a:pt x="958" y="208"/>
                      <a:pt x="1016" y="213"/>
                    </a:cubicBezTo>
                    <a:cubicBezTo>
                      <a:pt x="1015" y="161"/>
                      <a:pt x="1005" y="179"/>
                      <a:pt x="982" y="145"/>
                    </a:cubicBezTo>
                    <a:cubicBezTo>
                      <a:pt x="1051" y="112"/>
                      <a:pt x="1133" y="224"/>
                      <a:pt x="1134" y="289"/>
                    </a:cubicBezTo>
                    <a:cubicBezTo>
                      <a:pt x="1164" y="281"/>
                      <a:pt x="1211" y="229"/>
                      <a:pt x="1228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7" name="Freeform 16"/>
              <p:cNvSpPr>
                <a:spLocks noEditPoints="1"/>
              </p:cNvSpPr>
              <p:nvPr/>
            </p:nvSpPr>
            <p:spPr bwMode="auto">
              <a:xfrm>
                <a:off x="4165600" y="2305051"/>
                <a:ext cx="212725" cy="219075"/>
              </a:xfrm>
              <a:custGeom>
                <a:avLst/>
                <a:gdLst>
                  <a:gd name="T0" fmla="*/ 770 w 914"/>
                  <a:gd name="T1" fmla="*/ 779 h 937"/>
                  <a:gd name="T2" fmla="*/ 796 w 914"/>
                  <a:gd name="T3" fmla="*/ 686 h 937"/>
                  <a:gd name="T4" fmla="*/ 855 w 914"/>
                  <a:gd name="T5" fmla="*/ 720 h 937"/>
                  <a:gd name="T6" fmla="*/ 770 w 914"/>
                  <a:gd name="T7" fmla="*/ 779 h 937"/>
                  <a:gd name="T8" fmla="*/ 677 w 914"/>
                  <a:gd name="T9" fmla="*/ 712 h 937"/>
                  <a:gd name="T10" fmla="*/ 728 w 914"/>
                  <a:gd name="T11" fmla="*/ 618 h 937"/>
                  <a:gd name="T12" fmla="*/ 677 w 914"/>
                  <a:gd name="T13" fmla="*/ 712 h 937"/>
                  <a:gd name="T14" fmla="*/ 421 w 914"/>
                  <a:gd name="T15" fmla="*/ 642 h 937"/>
                  <a:gd name="T16" fmla="*/ 381 w 914"/>
                  <a:gd name="T17" fmla="*/ 618 h 937"/>
                  <a:gd name="T18" fmla="*/ 388 w 914"/>
                  <a:gd name="T19" fmla="*/ 600 h 937"/>
                  <a:gd name="T20" fmla="*/ 415 w 914"/>
                  <a:gd name="T21" fmla="*/ 542 h 937"/>
                  <a:gd name="T22" fmla="*/ 482 w 914"/>
                  <a:gd name="T23" fmla="*/ 576 h 937"/>
                  <a:gd name="T24" fmla="*/ 421 w 914"/>
                  <a:gd name="T25" fmla="*/ 642 h 937"/>
                  <a:gd name="T26" fmla="*/ 447 w 914"/>
                  <a:gd name="T27" fmla="*/ 510 h 937"/>
                  <a:gd name="T28" fmla="*/ 533 w 914"/>
                  <a:gd name="T29" fmla="*/ 500 h 937"/>
                  <a:gd name="T30" fmla="*/ 499 w 914"/>
                  <a:gd name="T31" fmla="*/ 559 h 937"/>
                  <a:gd name="T32" fmla="*/ 447 w 914"/>
                  <a:gd name="T33" fmla="*/ 510 h 937"/>
                  <a:gd name="T34" fmla="*/ 0 w 914"/>
                  <a:gd name="T35" fmla="*/ 136 h 937"/>
                  <a:gd name="T36" fmla="*/ 180 w 914"/>
                  <a:gd name="T37" fmla="*/ 231 h 937"/>
                  <a:gd name="T38" fmla="*/ 279 w 914"/>
                  <a:gd name="T39" fmla="*/ 212 h 937"/>
                  <a:gd name="T40" fmla="*/ 228 w 914"/>
                  <a:gd name="T41" fmla="*/ 280 h 937"/>
                  <a:gd name="T42" fmla="*/ 322 w 914"/>
                  <a:gd name="T43" fmla="*/ 271 h 937"/>
                  <a:gd name="T44" fmla="*/ 247 w 914"/>
                  <a:gd name="T45" fmla="*/ 350 h 937"/>
                  <a:gd name="T46" fmla="*/ 152 w 914"/>
                  <a:gd name="T47" fmla="*/ 390 h 937"/>
                  <a:gd name="T48" fmla="*/ 245 w 914"/>
                  <a:gd name="T49" fmla="*/ 491 h 937"/>
                  <a:gd name="T50" fmla="*/ 290 w 914"/>
                  <a:gd name="T51" fmla="*/ 409 h 937"/>
                  <a:gd name="T52" fmla="*/ 372 w 914"/>
                  <a:gd name="T53" fmla="*/ 339 h 937"/>
                  <a:gd name="T54" fmla="*/ 364 w 914"/>
                  <a:gd name="T55" fmla="*/ 432 h 937"/>
                  <a:gd name="T56" fmla="*/ 440 w 914"/>
                  <a:gd name="T57" fmla="*/ 398 h 937"/>
                  <a:gd name="T58" fmla="*/ 346 w 914"/>
                  <a:gd name="T59" fmla="*/ 532 h 937"/>
                  <a:gd name="T60" fmla="*/ 288 w 914"/>
                  <a:gd name="T61" fmla="*/ 551 h 937"/>
                  <a:gd name="T62" fmla="*/ 491 w 914"/>
                  <a:gd name="T63" fmla="*/ 720 h 937"/>
                  <a:gd name="T64" fmla="*/ 474 w 914"/>
                  <a:gd name="T65" fmla="*/ 678 h 937"/>
                  <a:gd name="T66" fmla="*/ 584 w 914"/>
                  <a:gd name="T67" fmla="*/ 551 h 937"/>
                  <a:gd name="T68" fmla="*/ 643 w 914"/>
                  <a:gd name="T69" fmla="*/ 576 h 937"/>
                  <a:gd name="T70" fmla="*/ 601 w 914"/>
                  <a:gd name="T71" fmla="*/ 813 h 937"/>
                  <a:gd name="T72" fmla="*/ 711 w 914"/>
                  <a:gd name="T73" fmla="*/ 745 h 937"/>
                  <a:gd name="T74" fmla="*/ 688 w 914"/>
                  <a:gd name="T75" fmla="*/ 850 h 937"/>
                  <a:gd name="T76" fmla="*/ 914 w 914"/>
                  <a:gd name="T77" fmla="*/ 737 h 937"/>
                  <a:gd name="T78" fmla="*/ 830 w 914"/>
                  <a:gd name="T79" fmla="*/ 678 h 937"/>
                  <a:gd name="T80" fmla="*/ 747 w 914"/>
                  <a:gd name="T81" fmla="*/ 617 h 937"/>
                  <a:gd name="T82" fmla="*/ 661 w 914"/>
                  <a:gd name="T83" fmla="*/ 559 h 937"/>
                  <a:gd name="T84" fmla="*/ 539 w 914"/>
                  <a:gd name="T85" fmla="*/ 468 h 937"/>
                  <a:gd name="T86" fmla="*/ 505 w 914"/>
                  <a:gd name="T87" fmla="*/ 427 h 937"/>
                  <a:gd name="T88" fmla="*/ 464 w 914"/>
                  <a:gd name="T89" fmla="*/ 400 h 937"/>
                  <a:gd name="T90" fmla="*/ 332 w 914"/>
                  <a:gd name="T91" fmla="*/ 244 h 937"/>
                  <a:gd name="T92" fmla="*/ 291 w 914"/>
                  <a:gd name="T93" fmla="*/ 208 h 937"/>
                  <a:gd name="T94" fmla="*/ 228 w 914"/>
                  <a:gd name="T95" fmla="*/ 119 h 937"/>
                  <a:gd name="T96" fmla="*/ 175 w 914"/>
                  <a:gd name="T97" fmla="*/ 201 h 937"/>
                  <a:gd name="T98" fmla="*/ 76 w 914"/>
                  <a:gd name="T99" fmla="*/ 237 h 937"/>
                  <a:gd name="T100" fmla="*/ 39 w 914"/>
                  <a:gd name="T101" fmla="*/ 191 h 937"/>
                  <a:gd name="T102" fmla="*/ 228 w 914"/>
                  <a:gd name="T103" fmla="*/ 110 h 937"/>
                  <a:gd name="T104" fmla="*/ 169 w 914"/>
                  <a:gd name="T105" fmla="*/ 0 h 937"/>
                  <a:gd name="T106" fmla="*/ 134 w 914"/>
                  <a:gd name="T107" fmla="*/ 41 h 937"/>
                  <a:gd name="T108" fmla="*/ 117 w 914"/>
                  <a:gd name="T109" fmla="*/ 58 h 937"/>
                  <a:gd name="T110" fmla="*/ 0 w 914"/>
                  <a:gd name="T111" fmla="*/ 13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4" h="937">
                    <a:moveTo>
                      <a:pt x="770" y="779"/>
                    </a:moveTo>
                    <a:cubicBezTo>
                      <a:pt x="781" y="756"/>
                      <a:pt x="795" y="719"/>
                      <a:pt x="796" y="686"/>
                    </a:cubicBezTo>
                    <a:cubicBezTo>
                      <a:pt x="852" y="686"/>
                      <a:pt x="838" y="687"/>
                      <a:pt x="855" y="720"/>
                    </a:cubicBezTo>
                    <a:lnTo>
                      <a:pt x="770" y="779"/>
                    </a:lnTo>
                    <a:close/>
                    <a:moveTo>
                      <a:pt x="677" y="712"/>
                    </a:moveTo>
                    <a:cubicBezTo>
                      <a:pt x="684" y="634"/>
                      <a:pt x="696" y="626"/>
                      <a:pt x="728" y="618"/>
                    </a:cubicBezTo>
                    <a:cubicBezTo>
                      <a:pt x="734" y="646"/>
                      <a:pt x="758" y="693"/>
                      <a:pt x="677" y="712"/>
                    </a:cubicBezTo>
                    <a:close/>
                    <a:moveTo>
                      <a:pt x="421" y="642"/>
                    </a:moveTo>
                    <a:cubicBezTo>
                      <a:pt x="399" y="627"/>
                      <a:pt x="412" y="627"/>
                      <a:pt x="381" y="618"/>
                    </a:cubicBezTo>
                    <a:cubicBezTo>
                      <a:pt x="383" y="614"/>
                      <a:pt x="387" y="603"/>
                      <a:pt x="388" y="600"/>
                    </a:cubicBezTo>
                    <a:cubicBezTo>
                      <a:pt x="416" y="544"/>
                      <a:pt x="411" y="591"/>
                      <a:pt x="415" y="542"/>
                    </a:cubicBezTo>
                    <a:cubicBezTo>
                      <a:pt x="466" y="543"/>
                      <a:pt x="448" y="553"/>
                      <a:pt x="482" y="576"/>
                    </a:cubicBezTo>
                    <a:lnTo>
                      <a:pt x="421" y="642"/>
                    </a:lnTo>
                    <a:close/>
                    <a:moveTo>
                      <a:pt x="447" y="510"/>
                    </a:moveTo>
                    <a:cubicBezTo>
                      <a:pt x="449" y="508"/>
                      <a:pt x="533" y="433"/>
                      <a:pt x="533" y="500"/>
                    </a:cubicBezTo>
                    <a:cubicBezTo>
                      <a:pt x="533" y="515"/>
                      <a:pt x="508" y="547"/>
                      <a:pt x="499" y="559"/>
                    </a:cubicBezTo>
                    <a:lnTo>
                      <a:pt x="447" y="510"/>
                    </a:lnTo>
                    <a:close/>
                    <a:moveTo>
                      <a:pt x="0" y="136"/>
                    </a:moveTo>
                    <a:cubicBezTo>
                      <a:pt x="0" y="253"/>
                      <a:pt x="70" y="313"/>
                      <a:pt x="180" y="231"/>
                    </a:cubicBezTo>
                    <a:cubicBezTo>
                      <a:pt x="215" y="204"/>
                      <a:pt x="223" y="212"/>
                      <a:pt x="279" y="212"/>
                    </a:cubicBezTo>
                    <a:cubicBezTo>
                      <a:pt x="255" y="246"/>
                      <a:pt x="242" y="223"/>
                      <a:pt x="228" y="280"/>
                    </a:cubicBezTo>
                    <a:cubicBezTo>
                      <a:pt x="265" y="279"/>
                      <a:pt x="275" y="271"/>
                      <a:pt x="322" y="271"/>
                    </a:cubicBezTo>
                    <a:cubicBezTo>
                      <a:pt x="310" y="321"/>
                      <a:pt x="280" y="319"/>
                      <a:pt x="247" y="350"/>
                    </a:cubicBezTo>
                    <a:cubicBezTo>
                      <a:pt x="174" y="419"/>
                      <a:pt x="221" y="391"/>
                      <a:pt x="152" y="390"/>
                    </a:cubicBezTo>
                    <a:cubicBezTo>
                      <a:pt x="156" y="432"/>
                      <a:pt x="224" y="486"/>
                      <a:pt x="245" y="491"/>
                    </a:cubicBezTo>
                    <a:cubicBezTo>
                      <a:pt x="232" y="433"/>
                      <a:pt x="252" y="442"/>
                      <a:pt x="290" y="409"/>
                    </a:cubicBezTo>
                    <a:cubicBezTo>
                      <a:pt x="326" y="378"/>
                      <a:pt x="327" y="363"/>
                      <a:pt x="372" y="339"/>
                    </a:cubicBezTo>
                    <a:cubicBezTo>
                      <a:pt x="372" y="386"/>
                      <a:pt x="367" y="397"/>
                      <a:pt x="364" y="432"/>
                    </a:cubicBezTo>
                    <a:cubicBezTo>
                      <a:pt x="438" y="397"/>
                      <a:pt x="398" y="402"/>
                      <a:pt x="440" y="398"/>
                    </a:cubicBezTo>
                    <a:cubicBezTo>
                      <a:pt x="436" y="449"/>
                      <a:pt x="387" y="495"/>
                      <a:pt x="346" y="532"/>
                    </a:cubicBezTo>
                    <a:cubicBezTo>
                      <a:pt x="322" y="554"/>
                      <a:pt x="330" y="551"/>
                      <a:pt x="288" y="551"/>
                    </a:cubicBezTo>
                    <a:cubicBezTo>
                      <a:pt x="316" y="593"/>
                      <a:pt x="445" y="709"/>
                      <a:pt x="491" y="720"/>
                    </a:cubicBezTo>
                    <a:cubicBezTo>
                      <a:pt x="488" y="684"/>
                      <a:pt x="492" y="705"/>
                      <a:pt x="474" y="678"/>
                    </a:cubicBezTo>
                    <a:cubicBezTo>
                      <a:pt x="513" y="667"/>
                      <a:pt x="565" y="586"/>
                      <a:pt x="584" y="551"/>
                    </a:cubicBezTo>
                    <a:cubicBezTo>
                      <a:pt x="604" y="561"/>
                      <a:pt x="623" y="565"/>
                      <a:pt x="643" y="576"/>
                    </a:cubicBezTo>
                    <a:cubicBezTo>
                      <a:pt x="615" y="696"/>
                      <a:pt x="591" y="697"/>
                      <a:pt x="601" y="813"/>
                    </a:cubicBezTo>
                    <a:cubicBezTo>
                      <a:pt x="655" y="800"/>
                      <a:pt x="658" y="760"/>
                      <a:pt x="711" y="745"/>
                    </a:cubicBezTo>
                    <a:cubicBezTo>
                      <a:pt x="707" y="763"/>
                      <a:pt x="687" y="838"/>
                      <a:pt x="688" y="850"/>
                    </a:cubicBezTo>
                    <a:cubicBezTo>
                      <a:pt x="695" y="937"/>
                      <a:pt x="793" y="765"/>
                      <a:pt x="914" y="737"/>
                    </a:cubicBezTo>
                    <a:cubicBezTo>
                      <a:pt x="910" y="689"/>
                      <a:pt x="877" y="682"/>
                      <a:pt x="830" y="678"/>
                    </a:cubicBezTo>
                    <a:cubicBezTo>
                      <a:pt x="826" y="643"/>
                      <a:pt x="828" y="647"/>
                      <a:pt x="747" y="617"/>
                    </a:cubicBezTo>
                    <a:cubicBezTo>
                      <a:pt x="696" y="598"/>
                      <a:pt x="754" y="617"/>
                      <a:pt x="661" y="559"/>
                    </a:cubicBezTo>
                    <a:lnTo>
                      <a:pt x="539" y="468"/>
                    </a:lnTo>
                    <a:cubicBezTo>
                      <a:pt x="518" y="450"/>
                      <a:pt x="528" y="447"/>
                      <a:pt x="505" y="427"/>
                    </a:cubicBezTo>
                    <a:cubicBezTo>
                      <a:pt x="493" y="418"/>
                      <a:pt x="474" y="409"/>
                      <a:pt x="464" y="400"/>
                    </a:cubicBezTo>
                    <a:cubicBezTo>
                      <a:pt x="442" y="380"/>
                      <a:pt x="389" y="297"/>
                      <a:pt x="332" y="244"/>
                    </a:cubicBezTo>
                    <a:cubicBezTo>
                      <a:pt x="319" y="231"/>
                      <a:pt x="300" y="219"/>
                      <a:pt x="291" y="208"/>
                    </a:cubicBezTo>
                    <a:cubicBezTo>
                      <a:pt x="261" y="168"/>
                      <a:pt x="287" y="158"/>
                      <a:pt x="228" y="119"/>
                    </a:cubicBezTo>
                    <a:cubicBezTo>
                      <a:pt x="228" y="186"/>
                      <a:pt x="225" y="176"/>
                      <a:pt x="175" y="201"/>
                    </a:cubicBezTo>
                    <a:cubicBezTo>
                      <a:pt x="140" y="218"/>
                      <a:pt x="125" y="237"/>
                      <a:pt x="76" y="237"/>
                    </a:cubicBezTo>
                    <a:cubicBezTo>
                      <a:pt x="50" y="237"/>
                      <a:pt x="35" y="210"/>
                      <a:pt x="39" y="191"/>
                    </a:cubicBezTo>
                    <a:cubicBezTo>
                      <a:pt x="48" y="156"/>
                      <a:pt x="162" y="79"/>
                      <a:pt x="228" y="110"/>
                    </a:cubicBezTo>
                    <a:cubicBezTo>
                      <a:pt x="223" y="86"/>
                      <a:pt x="185" y="12"/>
                      <a:pt x="169" y="0"/>
                    </a:cubicBezTo>
                    <a:cubicBezTo>
                      <a:pt x="125" y="12"/>
                      <a:pt x="158" y="6"/>
                      <a:pt x="134" y="41"/>
                    </a:cubicBezTo>
                    <a:cubicBezTo>
                      <a:pt x="126" y="54"/>
                      <a:pt x="133" y="47"/>
                      <a:pt x="117" y="58"/>
                    </a:cubicBezTo>
                    <a:cubicBezTo>
                      <a:pt x="84" y="84"/>
                      <a:pt x="0" y="102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Freeform 17"/>
              <p:cNvSpPr>
                <a:spLocks noEditPoints="1"/>
              </p:cNvSpPr>
              <p:nvPr/>
            </p:nvSpPr>
            <p:spPr bwMode="auto">
              <a:xfrm>
                <a:off x="4154488" y="1903413"/>
                <a:ext cx="77788" cy="103188"/>
              </a:xfrm>
              <a:custGeom>
                <a:avLst/>
                <a:gdLst>
                  <a:gd name="T0" fmla="*/ 169 w 339"/>
                  <a:gd name="T1" fmla="*/ 304 h 445"/>
                  <a:gd name="T2" fmla="*/ 172 w 339"/>
                  <a:gd name="T3" fmla="*/ 307 h 445"/>
                  <a:gd name="T4" fmla="*/ 169 w 339"/>
                  <a:gd name="T5" fmla="*/ 304 h 445"/>
                  <a:gd name="T6" fmla="*/ 195 w 339"/>
                  <a:gd name="T7" fmla="*/ 228 h 445"/>
                  <a:gd name="T8" fmla="*/ 254 w 339"/>
                  <a:gd name="T9" fmla="*/ 245 h 445"/>
                  <a:gd name="T10" fmla="*/ 195 w 339"/>
                  <a:gd name="T11" fmla="*/ 304 h 445"/>
                  <a:gd name="T12" fmla="*/ 222 w 339"/>
                  <a:gd name="T13" fmla="*/ 272 h 445"/>
                  <a:gd name="T14" fmla="*/ 195 w 339"/>
                  <a:gd name="T15" fmla="*/ 228 h 445"/>
                  <a:gd name="T16" fmla="*/ 119 w 339"/>
                  <a:gd name="T17" fmla="*/ 144 h 445"/>
                  <a:gd name="T18" fmla="*/ 152 w 339"/>
                  <a:gd name="T19" fmla="*/ 177 h 445"/>
                  <a:gd name="T20" fmla="*/ 119 w 339"/>
                  <a:gd name="T21" fmla="*/ 144 h 445"/>
                  <a:gd name="T22" fmla="*/ 271 w 339"/>
                  <a:gd name="T23" fmla="*/ 203 h 445"/>
                  <a:gd name="T24" fmla="*/ 246 w 339"/>
                  <a:gd name="T25" fmla="*/ 203 h 445"/>
                  <a:gd name="T26" fmla="*/ 262 w 339"/>
                  <a:gd name="T27" fmla="*/ 59 h 445"/>
                  <a:gd name="T28" fmla="*/ 271 w 339"/>
                  <a:gd name="T29" fmla="*/ 203 h 445"/>
                  <a:gd name="T30" fmla="*/ 0 w 339"/>
                  <a:gd name="T31" fmla="*/ 220 h 445"/>
                  <a:gd name="T32" fmla="*/ 59 w 339"/>
                  <a:gd name="T33" fmla="*/ 211 h 445"/>
                  <a:gd name="T34" fmla="*/ 117 w 339"/>
                  <a:gd name="T35" fmla="*/ 264 h 445"/>
                  <a:gd name="T36" fmla="*/ 93 w 339"/>
                  <a:gd name="T37" fmla="*/ 338 h 445"/>
                  <a:gd name="T38" fmla="*/ 25 w 339"/>
                  <a:gd name="T39" fmla="*/ 313 h 445"/>
                  <a:gd name="T40" fmla="*/ 19 w 339"/>
                  <a:gd name="T41" fmla="*/ 386 h 445"/>
                  <a:gd name="T42" fmla="*/ 263 w 339"/>
                  <a:gd name="T43" fmla="*/ 339 h 445"/>
                  <a:gd name="T44" fmla="*/ 300 w 339"/>
                  <a:gd name="T45" fmla="*/ 266 h 445"/>
                  <a:gd name="T46" fmla="*/ 339 w 339"/>
                  <a:gd name="T47" fmla="*/ 194 h 445"/>
                  <a:gd name="T48" fmla="*/ 296 w 339"/>
                  <a:gd name="T49" fmla="*/ 194 h 445"/>
                  <a:gd name="T50" fmla="*/ 322 w 339"/>
                  <a:gd name="T51" fmla="*/ 67 h 445"/>
                  <a:gd name="T52" fmla="*/ 296 w 339"/>
                  <a:gd name="T53" fmla="*/ 25 h 445"/>
                  <a:gd name="T54" fmla="*/ 161 w 339"/>
                  <a:gd name="T55" fmla="*/ 93 h 445"/>
                  <a:gd name="T56" fmla="*/ 161 w 339"/>
                  <a:gd name="T57" fmla="*/ 0 h 445"/>
                  <a:gd name="T58" fmla="*/ 54 w 339"/>
                  <a:gd name="T59" fmla="*/ 104 h 445"/>
                  <a:gd name="T60" fmla="*/ 0 w 339"/>
                  <a:gd name="T61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9" h="445">
                    <a:moveTo>
                      <a:pt x="169" y="304"/>
                    </a:moveTo>
                    <a:lnTo>
                      <a:pt x="172" y="307"/>
                    </a:lnTo>
                    <a:cubicBezTo>
                      <a:pt x="172" y="307"/>
                      <a:pt x="169" y="305"/>
                      <a:pt x="169" y="304"/>
                    </a:cubicBezTo>
                    <a:close/>
                    <a:moveTo>
                      <a:pt x="195" y="228"/>
                    </a:moveTo>
                    <a:cubicBezTo>
                      <a:pt x="220" y="245"/>
                      <a:pt x="212" y="245"/>
                      <a:pt x="254" y="245"/>
                    </a:cubicBezTo>
                    <a:cubicBezTo>
                      <a:pt x="236" y="279"/>
                      <a:pt x="240" y="301"/>
                      <a:pt x="195" y="304"/>
                    </a:cubicBezTo>
                    <a:lnTo>
                      <a:pt x="222" y="272"/>
                    </a:lnTo>
                    <a:cubicBezTo>
                      <a:pt x="194" y="242"/>
                      <a:pt x="201" y="241"/>
                      <a:pt x="195" y="228"/>
                    </a:cubicBezTo>
                    <a:close/>
                    <a:moveTo>
                      <a:pt x="119" y="144"/>
                    </a:moveTo>
                    <a:cubicBezTo>
                      <a:pt x="148" y="151"/>
                      <a:pt x="145" y="148"/>
                      <a:pt x="152" y="177"/>
                    </a:cubicBezTo>
                    <a:cubicBezTo>
                      <a:pt x="110" y="167"/>
                      <a:pt x="124" y="175"/>
                      <a:pt x="119" y="144"/>
                    </a:cubicBezTo>
                    <a:close/>
                    <a:moveTo>
                      <a:pt x="271" y="203"/>
                    </a:moveTo>
                    <a:lnTo>
                      <a:pt x="246" y="203"/>
                    </a:lnTo>
                    <a:cubicBezTo>
                      <a:pt x="245" y="200"/>
                      <a:pt x="159" y="87"/>
                      <a:pt x="262" y="59"/>
                    </a:cubicBezTo>
                    <a:cubicBezTo>
                      <a:pt x="304" y="90"/>
                      <a:pt x="271" y="129"/>
                      <a:pt x="271" y="203"/>
                    </a:cubicBezTo>
                    <a:close/>
                    <a:moveTo>
                      <a:pt x="0" y="220"/>
                    </a:moveTo>
                    <a:cubicBezTo>
                      <a:pt x="0" y="273"/>
                      <a:pt x="21" y="221"/>
                      <a:pt x="59" y="211"/>
                    </a:cubicBezTo>
                    <a:lnTo>
                      <a:pt x="117" y="264"/>
                    </a:lnTo>
                    <a:cubicBezTo>
                      <a:pt x="113" y="286"/>
                      <a:pt x="103" y="318"/>
                      <a:pt x="93" y="338"/>
                    </a:cubicBezTo>
                    <a:cubicBezTo>
                      <a:pt x="77" y="331"/>
                      <a:pt x="44" y="317"/>
                      <a:pt x="25" y="313"/>
                    </a:cubicBezTo>
                    <a:cubicBezTo>
                      <a:pt x="14" y="338"/>
                      <a:pt x="3" y="359"/>
                      <a:pt x="19" y="386"/>
                    </a:cubicBezTo>
                    <a:cubicBezTo>
                      <a:pt x="55" y="445"/>
                      <a:pt x="210" y="443"/>
                      <a:pt x="263" y="339"/>
                    </a:cubicBezTo>
                    <a:cubicBezTo>
                      <a:pt x="273" y="318"/>
                      <a:pt x="286" y="286"/>
                      <a:pt x="300" y="266"/>
                    </a:cubicBezTo>
                    <a:cubicBezTo>
                      <a:pt x="325" y="229"/>
                      <a:pt x="338" y="248"/>
                      <a:pt x="339" y="194"/>
                    </a:cubicBezTo>
                    <a:lnTo>
                      <a:pt x="296" y="194"/>
                    </a:lnTo>
                    <a:lnTo>
                      <a:pt x="322" y="67"/>
                    </a:lnTo>
                    <a:cubicBezTo>
                      <a:pt x="322" y="47"/>
                      <a:pt x="308" y="43"/>
                      <a:pt x="296" y="25"/>
                    </a:cubicBezTo>
                    <a:cubicBezTo>
                      <a:pt x="194" y="27"/>
                      <a:pt x="219" y="77"/>
                      <a:pt x="161" y="93"/>
                    </a:cubicBezTo>
                    <a:lnTo>
                      <a:pt x="161" y="0"/>
                    </a:lnTo>
                    <a:cubicBezTo>
                      <a:pt x="62" y="0"/>
                      <a:pt x="96" y="14"/>
                      <a:pt x="54" y="104"/>
                    </a:cubicBezTo>
                    <a:cubicBezTo>
                      <a:pt x="38" y="138"/>
                      <a:pt x="0" y="185"/>
                      <a:pt x="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Freeform 18"/>
              <p:cNvSpPr>
                <a:spLocks noEditPoints="1"/>
              </p:cNvSpPr>
              <p:nvPr/>
            </p:nvSpPr>
            <p:spPr bwMode="auto">
              <a:xfrm>
                <a:off x="4343400" y="1709738"/>
                <a:ext cx="93663" cy="111125"/>
              </a:xfrm>
              <a:custGeom>
                <a:avLst/>
                <a:gdLst>
                  <a:gd name="T0" fmla="*/ 182 w 401"/>
                  <a:gd name="T1" fmla="*/ 347 h 474"/>
                  <a:gd name="T2" fmla="*/ 185 w 401"/>
                  <a:gd name="T3" fmla="*/ 350 h 474"/>
                  <a:gd name="T4" fmla="*/ 182 w 401"/>
                  <a:gd name="T5" fmla="*/ 347 h 474"/>
                  <a:gd name="T6" fmla="*/ 114 w 401"/>
                  <a:gd name="T7" fmla="*/ 305 h 474"/>
                  <a:gd name="T8" fmla="*/ 140 w 401"/>
                  <a:gd name="T9" fmla="*/ 339 h 474"/>
                  <a:gd name="T10" fmla="*/ 114 w 401"/>
                  <a:gd name="T11" fmla="*/ 339 h 474"/>
                  <a:gd name="T12" fmla="*/ 114 w 401"/>
                  <a:gd name="T13" fmla="*/ 305 h 474"/>
                  <a:gd name="T14" fmla="*/ 165 w 401"/>
                  <a:gd name="T15" fmla="*/ 305 h 474"/>
                  <a:gd name="T16" fmla="*/ 173 w 401"/>
                  <a:gd name="T17" fmla="*/ 306 h 474"/>
                  <a:gd name="T18" fmla="*/ 165 w 401"/>
                  <a:gd name="T19" fmla="*/ 305 h 474"/>
                  <a:gd name="T20" fmla="*/ 182 w 401"/>
                  <a:gd name="T21" fmla="*/ 203 h 474"/>
                  <a:gd name="T22" fmla="*/ 148 w 401"/>
                  <a:gd name="T23" fmla="*/ 254 h 474"/>
                  <a:gd name="T24" fmla="*/ 182 w 401"/>
                  <a:gd name="T25" fmla="*/ 203 h 474"/>
                  <a:gd name="T26" fmla="*/ 182 w 401"/>
                  <a:gd name="T27" fmla="*/ 203 h 474"/>
                  <a:gd name="T28" fmla="*/ 228 w 401"/>
                  <a:gd name="T29" fmla="*/ 165 h 474"/>
                  <a:gd name="T30" fmla="*/ 259 w 401"/>
                  <a:gd name="T31" fmla="*/ 152 h 474"/>
                  <a:gd name="T32" fmla="*/ 277 w 401"/>
                  <a:gd name="T33" fmla="*/ 149 h 474"/>
                  <a:gd name="T34" fmla="*/ 323 w 401"/>
                  <a:gd name="T35" fmla="*/ 189 h 474"/>
                  <a:gd name="T36" fmla="*/ 318 w 401"/>
                  <a:gd name="T37" fmla="*/ 313 h 474"/>
                  <a:gd name="T38" fmla="*/ 275 w 401"/>
                  <a:gd name="T39" fmla="*/ 347 h 474"/>
                  <a:gd name="T40" fmla="*/ 241 w 401"/>
                  <a:gd name="T41" fmla="*/ 203 h 474"/>
                  <a:gd name="T42" fmla="*/ 182 w 401"/>
                  <a:gd name="T43" fmla="*/ 203 h 474"/>
                  <a:gd name="T44" fmla="*/ 89 w 401"/>
                  <a:gd name="T45" fmla="*/ 17 h 474"/>
                  <a:gd name="T46" fmla="*/ 80 w 401"/>
                  <a:gd name="T47" fmla="*/ 68 h 474"/>
                  <a:gd name="T48" fmla="*/ 30 w 401"/>
                  <a:gd name="T49" fmla="*/ 118 h 474"/>
                  <a:gd name="T50" fmla="*/ 114 w 401"/>
                  <a:gd name="T51" fmla="*/ 195 h 474"/>
                  <a:gd name="T52" fmla="*/ 97 w 401"/>
                  <a:gd name="T53" fmla="*/ 254 h 474"/>
                  <a:gd name="T54" fmla="*/ 21 w 401"/>
                  <a:gd name="T55" fmla="*/ 254 h 474"/>
                  <a:gd name="T56" fmla="*/ 123 w 401"/>
                  <a:gd name="T57" fmla="*/ 423 h 474"/>
                  <a:gd name="T58" fmla="*/ 123 w 401"/>
                  <a:gd name="T59" fmla="*/ 372 h 474"/>
                  <a:gd name="T60" fmla="*/ 157 w 401"/>
                  <a:gd name="T61" fmla="*/ 372 h 474"/>
                  <a:gd name="T62" fmla="*/ 216 w 401"/>
                  <a:gd name="T63" fmla="*/ 423 h 474"/>
                  <a:gd name="T64" fmla="*/ 224 w 401"/>
                  <a:gd name="T65" fmla="*/ 474 h 474"/>
                  <a:gd name="T66" fmla="*/ 275 w 401"/>
                  <a:gd name="T67" fmla="*/ 389 h 474"/>
                  <a:gd name="T68" fmla="*/ 351 w 401"/>
                  <a:gd name="T69" fmla="*/ 135 h 474"/>
                  <a:gd name="T70" fmla="*/ 213 w 401"/>
                  <a:gd name="T71" fmla="*/ 141 h 474"/>
                  <a:gd name="T72" fmla="*/ 165 w 401"/>
                  <a:gd name="T73" fmla="*/ 161 h 474"/>
                  <a:gd name="T74" fmla="*/ 148 w 401"/>
                  <a:gd name="T75" fmla="*/ 0 h 474"/>
                  <a:gd name="T76" fmla="*/ 140 w 401"/>
                  <a:gd name="T77" fmla="*/ 63 h 474"/>
                  <a:gd name="T78" fmla="*/ 89 w 401"/>
                  <a:gd name="T79" fmla="*/ 1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1" h="474">
                    <a:moveTo>
                      <a:pt x="182" y="347"/>
                    </a:moveTo>
                    <a:lnTo>
                      <a:pt x="185" y="350"/>
                    </a:lnTo>
                    <a:cubicBezTo>
                      <a:pt x="184" y="349"/>
                      <a:pt x="181" y="348"/>
                      <a:pt x="182" y="347"/>
                    </a:cubicBezTo>
                    <a:close/>
                    <a:moveTo>
                      <a:pt x="114" y="305"/>
                    </a:moveTo>
                    <a:cubicBezTo>
                      <a:pt x="139" y="323"/>
                      <a:pt x="125" y="310"/>
                      <a:pt x="140" y="339"/>
                    </a:cubicBezTo>
                    <a:lnTo>
                      <a:pt x="114" y="339"/>
                    </a:lnTo>
                    <a:lnTo>
                      <a:pt x="114" y="305"/>
                    </a:lnTo>
                    <a:close/>
                    <a:moveTo>
                      <a:pt x="165" y="305"/>
                    </a:moveTo>
                    <a:cubicBezTo>
                      <a:pt x="167" y="287"/>
                      <a:pt x="210" y="307"/>
                      <a:pt x="173" y="306"/>
                    </a:cubicBezTo>
                    <a:cubicBezTo>
                      <a:pt x="170" y="305"/>
                      <a:pt x="163" y="324"/>
                      <a:pt x="165" y="305"/>
                    </a:cubicBezTo>
                    <a:close/>
                    <a:moveTo>
                      <a:pt x="182" y="203"/>
                    </a:moveTo>
                    <a:cubicBezTo>
                      <a:pt x="181" y="244"/>
                      <a:pt x="183" y="250"/>
                      <a:pt x="148" y="254"/>
                    </a:cubicBezTo>
                    <a:cubicBezTo>
                      <a:pt x="162" y="228"/>
                      <a:pt x="159" y="220"/>
                      <a:pt x="182" y="203"/>
                    </a:cubicBezTo>
                    <a:close/>
                    <a:moveTo>
                      <a:pt x="182" y="203"/>
                    </a:moveTo>
                    <a:cubicBezTo>
                      <a:pt x="194" y="185"/>
                      <a:pt x="206" y="176"/>
                      <a:pt x="228" y="165"/>
                    </a:cubicBezTo>
                    <a:cubicBezTo>
                      <a:pt x="233" y="163"/>
                      <a:pt x="259" y="152"/>
                      <a:pt x="259" y="152"/>
                    </a:cubicBezTo>
                    <a:cubicBezTo>
                      <a:pt x="262" y="152"/>
                      <a:pt x="277" y="149"/>
                      <a:pt x="277" y="149"/>
                    </a:cubicBezTo>
                    <a:cubicBezTo>
                      <a:pt x="303" y="149"/>
                      <a:pt x="316" y="164"/>
                      <a:pt x="323" y="189"/>
                    </a:cubicBezTo>
                    <a:cubicBezTo>
                      <a:pt x="331" y="219"/>
                      <a:pt x="326" y="285"/>
                      <a:pt x="318" y="313"/>
                    </a:cubicBezTo>
                    <a:cubicBezTo>
                      <a:pt x="309" y="343"/>
                      <a:pt x="309" y="344"/>
                      <a:pt x="275" y="347"/>
                    </a:cubicBezTo>
                    <a:cubicBezTo>
                      <a:pt x="260" y="283"/>
                      <a:pt x="241" y="296"/>
                      <a:pt x="241" y="203"/>
                    </a:cubicBezTo>
                    <a:lnTo>
                      <a:pt x="182" y="203"/>
                    </a:lnTo>
                    <a:close/>
                    <a:moveTo>
                      <a:pt x="89" y="17"/>
                    </a:moveTo>
                    <a:cubicBezTo>
                      <a:pt x="86" y="52"/>
                      <a:pt x="80" y="36"/>
                      <a:pt x="80" y="68"/>
                    </a:cubicBezTo>
                    <a:cubicBezTo>
                      <a:pt x="80" y="112"/>
                      <a:pt x="114" y="118"/>
                      <a:pt x="30" y="118"/>
                    </a:cubicBezTo>
                    <a:cubicBezTo>
                      <a:pt x="31" y="187"/>
                      <a:pt x="62" y="167"/>
                      <a:pt x="114" y="195"/>
                    </a:cubicBezTo>
                    <a:cubicBezTo>
                      <a:pt x="107" y="226"/>
                      <a:pt x="100" y="218"/>
                      <a:pt x="97" y="254"/>
                    </a:cubicBezTo>
                    <a:cubicBezTo>
                      <a:pt x="45" y="253"/>
                      <a:pt x="74" y="242"/>
                      <a:pt x="21" y="254"/>
                    </a:cubicBezTo>
                    <a:cubicBezTo>
                      <a:pt x="0" y="345"/>
                      <a:pt x="9" y="414"/>
                      <a:pt x="123" y="423"/>
                    </a:cubicBezTo>
                    <a:lnTo>
                      <a:pt x="123" y="372"/>
                    </a:lnTo>
                    <a:lnTo>
                      <a:pt x="157" y="372"/>
                    </a:lnTo>
                    <a:cubicBezTo>
                      <a:pt x="157" y="429"/>
                      <a:pt x="157" y="423"/>
                      <a:pt x="216" y="423"/>
                    </a:cubicBezTo>
                    <a:cubicBezTo>
                      <a:pt x="221" y="443"/>
                      <a:pt x="224" y="448"/>
                      <a:pt x="224" y="474"/>
                    </a:cubicBezTo>
                    <a:cubicBezTo>
                      <a:pt x="265" y="453"/>
                      <a:pt x="271" y="445"/>
                      <a:pt x="275" y="389"/>
                    </a:cubicBezTo>
                    <a:cubicBezTo>
                      <a:pt x="401" y="389"/>
                      <a:pt x="351" y="263"/>
                      <a:pt x="351" y="135"/>
                    </a:cubicBezTo>
                    <a:cubicBezTo>
                      <a:pt x="231" y="107"/>
                      <a:pt x="263" y="115"/>
                      <a:pt x="213" y="141"/>
                    </a:cubicBezTo>
                    <a:cubicBezTo>
                      <a:pt x="194" y="152"/>
                      <a:pt x="187" y="156"/>
                      <a:pt x="165" y="161"/>
                    </a:cubicBezTo>
                    <a:cubicBezTo>
                      <a:pt x="191" y="50"/>
                      <a:pt x="280" y="70"/>
                      <a:pt x="148" y="0"/>
                    </a:cubicBezTo>
                    <a:cubicBezTo>
                      <a:pt x="150" y="27"/>
                      <a:pt x="173" y="61"/>
                      <a:pt x="140" y="63"/>
                    </a:cubicBezTo>
                    <a:cubicBezTo>
                      <a:pt x="106" y="65"/>
                      <a:pt x="142" y="53"/>
                      <a:pt x="8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Freeform 19"/>
              <p:cNvSpPr>
                <a:spLocks noEditPoints="1"/>
              </p:cNvSpPr>
              <p:nvPr/>
            </p:nvSpPr>
            <p:spPr bwMode="auto">
              <a:xfrm>
                <a:off x="4846638" y="1912938"/>
                <a:ext cx="114300" cy="84138"/>
              </a:xfrm>
              <a:custGeom>
                <a:avLst/>
                <a:gdLst>
                  <a:gd name="T0" fmla="*/ 279 w 491"/>
                  <a:gd name="T1" fmla="*/ 240 h 360"/>
                  <a:gd name="T2" fmla="*/ 313 w 491"/>
                  <a:gd name="T3" fmla="*/ 282 h 360"/>
                  <a:gd name="T4" fmla="*/ 294 w 491"/>
                  <a:gd name="T5" fmla="*/ 268 h 360"/>
                  <a:gd name="T6" fmla="*/ 279 w 491"/>
                  <a:gd name="T7" fmla="*/ 240 h 360"/>
                  <a:gd name="T8" fmla="*/ 279 w 491"/>
                  <a:gd name="T9" fmla="*/ 181 h 360"/>
                  <a:gd name="T10" fmla="*/ 282 w 491"/>
                  <a:gd name="T11" fmla="*/ 183 h 360"/>
                  <a:gd name="T12" fmla="*/ 279 w 491"/>
                  <a:gd name="T13" fmla="*/ 181 h 360"/>
                  <a:gd name="T14" fmla="*/ 237 w 491"/>
                  <a:gd name="T15" fmla="*/ 130 h 360"/>
                  <a:gd name="T16" fmla="*/ 247 w 491"/>
                  <a:gd name="T17" fmla="*/ 138 h 360"/>
                  <a:gd name="T18" fmla="*/ 237 w 491"/>
                  <a:gd name="T19" fmla="*/ 130 h 360"/>
                  <a:gd name="T20" fmla="*/ 321 w 491"/>
                  <a:gd name="T21" fmla="*/ 113 h 360"/>
                  <a:gd name="T22" fmla="*/ 372 w 491"/>
                  <a:gd name="T23" fmla="*/ 113 h 360"/>
                  <a:gd name="T24" fmla="*/ 372 w 491"/>
                  <a:gd name="T25" fmla="*/ 122 h 360"/>
                  <a:gd name="T26" fmla="*/ 321 w 491"/>
                  <a:gd name="T27" fmla="*/ 122 h 360"/>
                  <a:gd name="T28" fmla="*/ 321 w 491"/>
                  <a:gd name="T29" fmla="*/ 113 h 360"/>
                  <a:gd name="T30" fmla="*/ 279 w 491"/>
                  <a:gd name="T31" fmla="*/ 113 h 360"/>
                  <a:gd name="T32" fmla="*/ 293 w 491"/>
                  <a:gd name="T33" fmla="*/ 117 h 360"/>
                  <a:gd name="T34" fmla="*/ 279 w 491"/>
                  <a:gd name="T35" fmla="*/ 113 h 360"/>
                  <a:gd name="T36" fmla="*/ 0 w 491"/>
                  <a:gd name="T37" fmla="*/ 54 h 360"/>
                  <a:gd name="T38" fmla="*/ 243 w 491"/>
                  <a:gd name="T39" fmla="*/ 184 h 360"/>
                  <a:gd name="T40" fmla="*/ 299 w 491"/>
                  <a:gd name="T41" fmla="*/ 339 h 360"/>
                  <a:gd name="T42" fmla="*/ 333 w 491"/>
                  <a:gd name="T43" fmla="*/ 355 h 360"/>
                  <a:gd name="T44" fmla="*/ 330 w 491"/>
                  <a:gd name="T45" fmla="*/ 215 h 360"/>
                  <a:gd name="T46" fmla="*/ 491 w 491"/>
                  <a:gd name="T47" fmla="*/ 147 h 360"/>
                  <a:gd name="T48" fmla="*/ 398 w 491"/>
                  <a:gd name="T49" fmla="*/ 155 h 360"/>
                  <a:gd name="T50" fmla="*/ 398 w 491"/>
                  <a:gd name="T51" fmla="*/ 138 h 360"/>
                  <a:gd name="T52" fmla="*/ 465 w 491"/>
                  <a:gd name="T53" fmla="*/ 96 h 360"/>
                  <a:gd name="T54" fmla="*/ 355 w 491"/>
                  <a:gd name="T55" fmla="*/ 88 h 360"/>
                  <a:gd name="T56" fmla="*/ 389 w 491"/>
                  <a:gd name="T57" fmla="*/ 20 h 360"/>
                  <a:gd name="T58" fmla="*/ 296 w 491"/>
                  <a:gd name="T59" fmla="*/ 62 h 360"/>
                  <a:gd name="T60" fmla="*/ 279 w 491"/>
                  <a:gd name="T61" fmla="*/ 71 h 360"/>
                  <a:gd name="T62" fmla="*/ 262 w 491"/>
                  <a:gd name="T63" fmla="*/ 45 h 360"/>
                  <a:gd name="T64" fmla="*/ 194 w 491"/>
                  <a:gd name="T65" fmla="*/ 79 h 360"/>
                  <a:gd name="T66" fmla="*/ 220 w 491"/>
                  <a:gd name="T67" fmla="*/ 122 h 360"/>
                  <a:gd name="T68" fmla="*/ 101 w 491"/>
                  <a:gd name="T69" fmla="*/ 62 h 360"/>
                  <a:gd name="T70" fmla="*/ 110 w 491"/>
                  <a:gd name="T71" fmla="*/ 3 h 360"/>
                  <a:gd name="T72" fmla="*/ 39 w 491"/>
                  <a:gd name="T73" fmla="*/ 8 h 360"/>
                  <a:gd name="T74" fmla="*/ 0 w 491"/>
                  <a:gd name="T75" fmla="*/ 5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1" h="360">
                    <a:moveTo>
                      <a:pt x="279" y="240"/>
                    </a:moveTo>
                    <a:cubicBezTo>
                      <a:pt x="309" y="248"/>
                      <a:pt x="310" y="248"/>
                      <a:pt x="313" y="282"/>
                    </a:cubicBezTo>
                    <a:cubicBezTo>
                      <a:pt x="306" y="278"/>
                      <a:pt x="302" y="277"/>
                      <a:pt x="294" y="268"/>
                    </a:cubicBezTo>
                    <a:cubicBezTo>
                      <a:pt x="272" y="243"/>
                      <a:pt x="287" y="255"/>
                      <a:pt x="279" y="240"/>
                    </a:cubicBezTo>
                    <a:close/>
                    <a:moveTo>
                      <a:pt x="279" y="181"/>
                    </a:moveTo>
                    <a:lnTo>
                      <a:pt x="282" y="183"/>
                    </a:lnTo>
                    <a:cubicBezTo>
                      <a:pt x="282" y="183"/>
                      <a:pt x="278" y="182"/>
                      <a:pt x="279" y="181"/>
                    </a:cubicBezTo>
                    <a:close/>
                    <a:moveTo>
                      <a:pt x="237" y="130"/>
                    </a:moveTo>
                    <a:cubicBezTo>
                      <a:pt x="251" y="116"/>
                      <a:pt x="264" y="151"/>
                      <a:pt x="247" y="138"/>
                    </a:cubicBezTo>
                    <a:cubicBezTo>
                      <a:pt x="241" y="134"/>
                      <a:pt x="225" y="142"/>
                      <a:pt x="237" y="130"/>
                    </a:cubicBezTo>
                    <a:close/>
                    <a:moveTo>
                      <a:pt x="321" y="113"/>
                    </a:moveTo>
                    <a:lnTo>
                      <a:pt x="372" y="113"/>
                    </a:lnTo>
                    <a:lnTo>
                      <a:pt x="372" y="122"/>
                    </a:lnTo>
                    <a:lnTo>
                      <a:pt x="321" y="122"/>
                    </a:lnTo>
                    <a:lnTo>
                      <a:pt x="321" y="113"/>
                    </a:lnTo>
                    <a:close/>
                    <a:moveTo>
                      <a:pt x="279" y="113"/>
                    </a:moveTo>
                    <a:cubicBezTo>
                      <a:pt x="288" y="104"/>
                      <a:pt x="325" y="126"/>
                      <a:pt x="293" y="117"/>
                    </a:cubicBezTo>
                    <a:cubicBezTo>
                      <a:pt x="286" y="116"/>
                      <a:pt x="265" y="127"/>
                      <a:pt x="279" y="113"/>
                    </a:cubicBezTo>
                    <a:close/>
                    <a:moveTo>
                      <a:pt x="0" y="54"/>
                    </a:moveTo>
                    <a:cubicBezTo>
                      <a:pt x="0" y="153"/>
                      <a:pt x="138" y="47"/>
                      <a:pt x="243" y="184"/>
                    </a:cubicBezTo>
                    <a:cubicBezTo>
                      <a:pt x="285" y="239"/>
                      <a:pt x="216" y="280"/>
                      <a:pt x="299" y="339"/>
                    </a:cubicBezTo>
                    <a:cubicBezTo>
                      <a:pt x="303" y="341"/>
                      <a:pt x="331" y="355"/>
                      <a:pt x="333" y="355"/>
                    </a:cubicBezTo>
                    <a:cubicBezTo>
                      <a:pt x="402" y="360"/>
                      <a:pt x="333" y="255"/>
                      <a:pt x="330" y="215"/>
                    </a:cubicBezTo>
                    <a:cubicBezTo>
                      <a:pt x="466" y="183"/>
                      <a:pt x="489" y="225"/>
                      <a:pt x="491" y="147"/>
                    </a:cubicBezTo>
                    <a:cubicBezTo>
                      <a:pt x="446" y="151"/>
                      <a:pt x="438" y="164"/>
                      <a:pt x="398" y="155"/>
                    </a:cubicBezTo>
                    <a:lnTo>
                      <a:pt x="398" y="138"/>
                    </a:lnTo>
                    <a:cubicBezTo>
                      <a:pt x="445" y="140"/>
                      <a:pt x="464" y="159"/>
                      <a:pt x="465" y="96"/>
                    </a:cubicBezTo>
                    <a:cubicBezTo>
                      <a:pt x="398" y="96"/>
                      <a:pt x="412" y="101"/>
                      <a:pt x="355" y="88"/>
                    </a:cubicBezTo>
                    <a:cubicBezTo>
                      <a:pt x="374" y="59"/>
                      <a:pt x="385" y="65"/>
                      <a:pt x="389" y="20"/>
                    </a:cubicBezTo>
                    <a:cubicBezTo>
                      <a:pt x="351" y="23"/>
                      <a:pt x="337" y="40"/>
                      <a:pt x="296" y="62"/>
                    </a:cubicBezTo>
                    <a:lnTo>
                      <a:pt x="279" y="71"/>
                    </a:lnTo>
                    <a:cubicBezTo>
                      <a:pt x="260" y="58"/>
                      <a:pt x="269" y="69"/>
                      <a:pt x="262" y="45"/>
                    </a:cubicBezTo>
                    <a:cubicBezTo>
                      <a:pt x="233" y="48"/>
                      <a:pt x="194" y="49"/>
                      <a:pt x="194" y="79"/>
                    </a:cubicBezTo>
                    <a:cubicBezTo>
                      <a:pt x="194" y="115"/>
                      <a:pt x="203" y="75"/>
                      <a:pt x="220" y="122"/>
                    </a:cubicBezTo>
                    <a:lnTo>
                      <a:pt x="101" y="62"/>
                    </a:lnTo>
                    <a:cubicBezTo>
                      <a:pt x="102" y="25"/>
                      <a:pt x="107" y="36"/>
                      <a:pt x="110" y="3"/>
                    </a:cubicBezTo>
                    <a:cubicBezTo>
                      <a:pt x="83" y="3"/>
                      <a:pt x="62" y="0"/>
                      <a:pt x="39" y="8"/>
                    </a:cubicBezTo>
                    <a:cubicBezTo>
                      <a:pt x="22" y="15"/>
                      <a:pt x="0" y="34"/>
                      <a:pt x="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Freeform 20"/>
              <p:cNvSpPr>
                <a:spLocks noEditPoints="1"/>
              </p:cNvSpPr>
              <p:nvPr/>
            </p:nvSpPr>
            <p:spPr bwMode="auto">
              <a:xfrm>
                <a:off x="4837113" y="2320926"/>
                <a:ext cx="80963" cy="87313"/>
              </a:xfrm>
              <a:custGeom>
                <a:avLst/>
                <a:gdLst>
                  <a:gd name="T0" fmla="*/ 153 w 348"/>
                  <a:gd name="T1" fmla="*/ 178 h 373"/>
                  <a:gd name="T2" fmla="*/ 45 w 348"/>
                  <a:gd name="T3" fmla="*/ 212 h 373"/>
                  <a:gd name="T4" fmla="*/ 68 w 348"/>
                  <a:gd name="T5" fmla="*/ 169 h 373"/>
                  <a:gd name="T6" fmla="*/ 153 w 348"/>
                  <a:gd name="T7" fmla="*/ 178 h 373"/>
                  <a:gd name="T8" fmla="*/ 127 w 348"/>
                  <a:gd name="T9" fmla="*/ 356 h 373"/>
                  <a:gd name="T10" fmla="*/ 136 w 348"/>
                  <a:gd name="T11" fmla="*/ 364 h 373"/>
                  <a:gd name="T12" fmla="*/ 195 w 348"/>
                  <a:gd name="T13" fmla="*/ 373 h 373"/>
                  <a:gd name="T14" fmla="*/ 221 w 348"/>
                  <a:gd name="T15" fmla="*/ 186 h 373"/>
                  <a:gd name="T16" fmla="*/ 153 w 348"/>
                  <a:gd name="T17" fmla="*/ 178 h 373"/>
                  <a:gd name="T18" fmla="*/ 153 w 348"/>
                  <a:gd name="T19" fmla="*/ 144 h 373"/>
                  <a:gd name="T20" fmla="*/ 94 w 348"/>
                  <a:gd name="T21" fmla="*/ 126 h 373"/>
                  <a:gd name="T22" fmla="*/ 94 w 348"/>
                  <a:gd name="T23" fmla="*/ 102 h 373"/>
                  <a:gd name="T24" fmla="*/ 204 w 348"/>
                  <a:gd name="T25" fmla="*/ 135 h 373"/>
                  <a:gd name="T26" fmla="*/ 280 w 348"/>
                  <a:gd name="T27" fmla="*/ 212 h 373"/>
                  <a:gd name="T28" fmla="*/ 324 w 348"/>
                  <a:gd name="T29" fmla="*/ 172 h 373"/>
                  <a:gd name="T30" fmla="*/ 348 w 348"/>
                  <a:gd name="T31" fmla="*/ 102 h 373"/>
                  <a:gd name="T32" fmla="*/ 194 w 348"/>
                  <a:gd name="T33" fmla="*/ 52 h 373"/>
                  <a:gd name="T34" fmla="*/ 170 w 348"/>
                  <a:gd name="T35" fmla="*/ 0 h 373"/>
                  <a:gd name="T36" fmla="*/ 127 w 348"/>
                  <a:gd name="T37" fmla="*/ 0 h 373"/>
                  <a:gd name="T38" fmla="*/ 0 w 348"/>
                  <a:gd name="T39" fmla="*/ 229 h 373"/>
                  <a:gd name="T40" fmla="*/ 68 w 348"/>
                  <a:gd name="T41" fmla="*/ 305 h 373"/>
                  <a:gd name="T42" fmla="*/ 212 w 348"/>
                  <a:gd name="T43" fmla="*/ 246 h 373"/>
                  <a:gd name="T44" fmla="*/ 110 w 348"/>
                  <a:gd name="T45" fmla="*/ 305 h 373"/>
                  <a:gd name="T46" fmla="*/ 127 w 348"/>
                  <a:gd name="T47" fmla="*/ 356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8" h="373">
                    <a:moveTo>
                      <a:pt x="153" y="178"/>
                    </a:moveTo>
                    <a:cubicBezTo>
                      <a:pt x="137" y="192"/>
                      <a:pt x="55" y="260"/>
                      <a:pt x="45" y="212"/>
                    </a:cubicBezTo>
                    <a:cubicBezTo>
                      <a:pt x="41" y="191"/>
                      <a:pt x="56" y="188"/>
                      <a:pt x="68" y="169"/>
                    </a:cubicBezTo>
                    <a:cubicBezTo>
                      <a:pt x="113" y="169"/>
                      <a:pt x="118" y="170"/>
                      <a:pt x="153" y="178"/>
                    </a:cubicBezTo>
                    <a:close/>
                    <a:moveTo>
                      <a:pt x="127" y="356"/>
                    </a:moveTo>
                    <a:lnTo>
                      <a:pt x="136" y="364"/>
                    </a:lnTo>
                    <a:cubicBezTo>
                      <a:pt x="169" y="367"/>
                      <a:pt x="158" y="372"/>
                      <a:pt x="195" y="373"/>
                    </a:cubicBezTo>
                    <a:cubicBezTo>
                      <a:pt x="206" y="325"/>
                      <a:pt x="307" y="240"/>
                      <a:pt x="221" y="186"/>
                    </a:cubicBezTo>
                    <a:cubicBezTo>
                      <a:pt x="190" y="166"/>
                      <a:pt x="191" y="175"/>
                      <a:pt x="153" y="178"/>
                    </a:cubicBezTo>
                    <a:lnTo>
                      <a:pt x="153" y="144"/>
                    </a:lnTo>
                    <a:lnTo>
                      <a:pt x="94" y="126"/>
                    </a:lnTo>
                    <a:lnTo>
                      <a:pt x="94" y="102"/>
                    </a:lnTo>
                    <a:cubicBezTo>
                      <a:pt x="178" y="102"/>
                      <a:pt x="152" y="105"/>
                      <a:pt x="204" y="135"/>
                    </a:cubicBezTo>
                    <a:cubicBezTo>
                      <a:pt x="244" y="159"/>
                      <a:pt x="267" y="158"/>
                      <a:pt x="280" y="212"/>
                    </a:cubicBezTo>
                    <a:cubicBezTo>
                      <a:pt x="308" y="204"/>
                      <a:pt x="310" y="195"/>
                      <a:pt x="324" y="172"/>
                    </a:cubicBezTo>
                    <a:cubicBezTo>
                      <a:pt x="339" y="148"/>
                      <a:pt x="347" y="137"/>
                      <a:pt x="348" y="102"/>
                    </a:cubicBezTo>
                    <a:cubicBezTo>
                      <a:pt x="289" y="115"/>
                      <a:pt x="240" y="87"/>
                      <a:pt x="194" y="52"/>
                    </a:cubicBezTo>
                    <a:cubicBezTo>
                      <a:pt x="171" y="33"/>
                      <a:pt x="171" y="39"/>
                      <a:pt x="170" y="0"/>
                    </a:cubicBezTo>
                    <a:lnTo>
                      <a:pt x="127" y="0"/>
                    </a:lnTo>
                    <a:cubicBezTo>
                      <a:pt x="125" y="87"/>
                      <a:pt x="18" y="154"/>
                      <a:pt x="0" y="229"/>
                    </a:cubicBezTo>
                    <a:cubicBezTo>
                      <a:pt x="14" y="249"/>
                      <a:pt x="48" y="291"/>
                      <a:pt x="68" y="305"/>
                    </a:cubicBezTo>
                    <a:cubicBezTo>
                      <a:pt x="177" y="280"/>
                      <a:pt x="137" y="247"/>
                      <a:pt x="212" y="246"/>
                    </a:cubicBezTo>
                    <a:cubicBezTo>
                      <a:pt x="210" y="327"/>
                      <a:pt x="171" y="334"/>
                      <a:pt x="110" y="305"/>
                    </a:cubicBezTo>
                    <a:cubicBezTo>
                      <a:pt x="113" y="334"/>
                      <a:pt x="117" y="336"/>
                      <a:pt x="127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>
                <a:off x="4656138" y="1728788"/>
                <a:ext cx="77788" cy="79375"/>
              </a:xfrm>
              <a:custGeom>
                <a:avLst/>
                <a:gdLst>
                  <a:gd name="T0" fmla="*/ 161 w 331"/>
                  <a:gd name="T1" fmla="*/ 127 h 339"/>
                  <a:gd name="T2" fmla="*/ 43 w 331"/>
                  <a:gd name="T3" fmla="*/ 144 h 339"/>
                  <a:gd name="T4" fmla="*/ 136 w 331"/>
                  <a:gd name="T5" fmla="*/ 186 h 339"/>
                  <a:gd name="T6" fmla="*/ 0 w 331"/>
                  <a:gd name="T7" fmla="*/ 279 h 339"/>
                  <a:gd name="T8" fmla="*/ 181 w 331"/>
                  <a:gd name="T9" fmla="*/ 231 h 339"/>
                  <a:gd name="T10" fmla="*/ 331 w 331"/>
                  <a:gd name="T11" fmla="*/ 186 h 339"/>
                  <a:gd name="T12" fmla="*/ 263 w 331"/>
                  <a:gd name="T13" fmla="*/ 127 h 339"/>
                  <a:gd name="T14" fmla="*/ 212 w 331"/>
                  <a:gd name="T15" fmla="*/ 0 h 339"/>
                  <a:gd name="T16" fmla="*/ 195 w 331"/>
                  <a:gd name="T17" fmla="*/ 67 h 339"/>
                  <a:gd name="T18" fmla="*/ 161 w 331"/>
                  <a:gd name="T19" fmla="*/ 12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1" h="339">
                    <a:moveTo>
                      <a:pt x="161" y="127"/>
                    </a:moveTo>
                    <a:cubicBezTo>
                      <a:pt x="68" y="127"/>
                      <a:pt x="43" y="51"/>
                      <a:pt x="43" y="144"/>
                    </a:cubicBezTo>
                    <a:cubicBezTo>
                      <a:pt x="43" y="189"/>
                      <a:pt x="91" y="186"/>
                      <a:pt x="136" y="186"/>
                    </a:cubicBezTo>
                    <a:cubicBezTo>
                      <a:pt x="73" y="280"/>
                      <a:pt x="0" y="206"/>
                      <a:pt x="0" y="279"/>
                    </a:cubicBezTo>
                    <a:cubicBezTo>
                      <a:pt x="0" y="321"/>
                      <a:pt x="93" y="339"/>
                      <a:pt x="181" y="231"/>
                    </a:cubicBezTo>
                    <a:cubicBezTo>
                      <a:pt x="233" y="167"/>
                      <a:pt x="252" y="186"/>
                      <a:pt x="331" y="186"/>
                    </a:cubicBezTo>
                    <a:cubicBezTo>
                      <a:pt x="320" y="140"/>
                      <a:pt x="319" y="128"/>
                      <a:pt x="263" y="127"/>
                    </a:cubicBezTo>
                    <a:cubicBezTo>
                      <a:pt x="264" y="75"/>
                      <a:pt x="301" y="20"/>
                      <a:pt x="212" y="0"/>
                    </a:cubicBezTo>
                    <a:cubicBezTo>
                      <a:pt x="210" y="29"/>
                      <a:pt x="202" y="41"/>
                      <a:pt x="195" y="67"/>
                    </a:cubicBezTo>
                    <a:cubicBezTo>
                      <a:pt x="188" y="96"/>
                      <a:pt x="192" y="127"/>
                      <a:pt x="161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3" name="Freeform 22"/>
              <p:cNvSpPr/>
              <p:nvPr/>
            </p:nvSpPr>
            <p:spPr bwMode="auto">
              <a:xfrm>
                <a:off x="4362450" y="2473326"/>
                <a:ext cx="66675" cy="68263"/>
              </a:xfrm>
              <a:custGeom>
                <a:avLst/>
                <a:gdLst>
                  <a:gd name="T0" fmla="*/ 0 w 293"/>
                  <a:gd name="T1" fmla="*/ 203 h 296"/>
                  <a:gd name="T2" fmla="*/ 0 w 293"/>
                  <a:gd name="T3" fmla="*/ 237 h 296"/>
                  <a:gd name="T4" fmla="*/ 212 w 293"/>
                  <a:gd name="T5" fmla="*/ 296 h 296"/>
                  <a:gd name="T6" fmla="*/ 237 w 293"/>
                  <a:gd name="T7" fmla="*/ 237 h 296"/>
                  <a:gd name="T8" fmla="*/ 224 w 293"/>
                  <a:gd name="T9" fmla="*/ 219 h 296"/>
                  <a:gd name="T10" fmla="*/ 208 w 293"/>
                  <a:gd name="T11" fmla="*/ 223 h 296"/>
                  <a:gd name="T12" fmla="*/ 173 w 293"/>
                  <a:gd name="T13" fmla="*/ 242 h 296"/>
                  <a:gd name="T14" fmla="*/ 102 w 293"/>
                  <a:gd name="T15" fmla="*/ 229 h 296"/>
                  <a:gd name="T16" fmla="*/ 119 w 293"/>
                  <a:gd name="T17" fmla="*/ 169 h 296"/>
                  <a:gd name="T18" fmla="*/ 161 w 293"/>
                  <a:gd name="T19" fmla="*/ 220 h 296"/>
                  <a:gd name="T20" fmla="*/ 212 w 293"/>
                  <a:gd name="T21" fmla="*/ 119 h 296"/>
                  <a:gd name="T22" fmla="*/ 144 w 293"/>
                  <a:gd name="T23" fmla="*/ 136 h 296"/>
                  <a:gd name="T24" fmla="*/ 229 w 293"/>
                  <a:gd name="T25" fmla="*/ 161 h 296"/>
                  <a:gd name="T26" fmla="*/ 288 w 293"/>
                  <a:gd name="T27" fmla="*/ 85 h 296"/>
                  <a:gd name="T28" fmla="*/ 85 w 293"/>
                  <a:gd name="T29" fmla="*/ 0 h 296"/>
                  <a:gd name="T30" fmla="*/ 97 w 293"/>
                  <a:gd name="T31" fmla="*/ 58 h 296"/>
                  <a:gd name="T32" fmla="*/ 55 w 293"/>
                  <a:gd name="T33" fmla="*/ 173 h 296"/>
                  <a:gd name="T34" fmla="*/ 0 w 293"/>
                  <a:gd name="T35" fmla="*/ 20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296">
                    <a:moveTo>
                      <a:pt x="0" y="203"/>
                    </a:moveTo>
                    <a:lnTo>
                      <a:pt x="0" y="237"/>
                    </a:lnTo>
                    <a:cubicBezTo>
                      <a:pt x="83" y="244"/>
                      <a:pt x="103" y="296"/>
                      <a:pt x="212" y="296"/>
                    </a:cubicBezTo>
                    <a:cubicBezTo>
                      <a:pt x="220" y="263"/>
                      <a:pt x="231" y="258"/>
                      <a:pt x="237" y="237"/>
                    </a:cubicBezTo>
                    <a:cubicBezTo>
                      <a:pt x="240" y="227"/>
                      <a:pt x="250" y="215"/>
                      <a:pt x="224" y="219"/>
                    </a:cubicBezTo>
                    <a:cubicBezTo>
                      <a:pt x="217" y="220"/>
                      <a:pt x="214" y="220"/>
                      <a:pt x="208" y="223"/>
                    </a:cubicBezTo>
                    <a:cubicBezTo>
                      <a:pt x="192" y="229"/>
                      <a:pt x="188" y="234"/>
                      <a:pt x="173" y="242"/>
                    </a:cubicBezTo>
                    <a:cubicBezTo>
                      <a:pt x="135" y="263"/>
                      <a:pt x="135" y="251"/>
                      <a:pt x="102" y="229"/>
                    </a:cubicBezTo>
                    <a:cubicBezTo>
                      <a:pt x="109" y="197"/>
                      <a:pt x="116" y="205"/>
                      <a:pt x="119" y="169"/>
                    </a:cubicBezTo>
                    <a:cubicBezTo>
                      <a:pt x="167" y="170"/>
                      <a:pt x="161" y="173"/>
                      <a:pt x="161" y="220"/>
                    </a:cubicBezTo>
                    <a:cubicBezTo>
                      <a:pt x="191" y="201"/>
                      <a:pt x="208" y="163"/>
                      <a:pt x="212" y="119"/>
                    </a:cubicBezTo>
                    <a:cubicBezTo>
                      <a:pt x="195" y="127"/>
                      <a:pt x="166" y="131"/>
                      <a:pt x="144" y="136"/>
                    </a:cubicBezTo>
                    <a:cubicBezTo>
                      <a:pt x="152" y="42"/>
                      <a:pt x="229" y="60"/>
                      <a:pt x="229" y="161"/>
                    </a:cubicBezTo>
                    <a:cubicBezTo>
                      <a:pt x="293" y="156"/>
                      <a:pt x="266" y="132"/>
                      <a:pt x="288" y="85"/>
                    </a:cubicBezTo>
                    <a:cubicBezTo>
                      <a:pt x="186" y="31"/>
                      <a:pt x="142" y="28"/>
                      <a:pt x="85" y="0"/>
                    </a:cubicBezTo>
                    <a:cubicBezTo>
                      <a:pt x="88" y="29"/>
                      <a:pt x="98" y="39"/>
                      <a:pt x="97" y="58"/>
                    </a:cubicBezTo>
                    <a:lnTo>
                      <a:pt x="55" y="173"/>
                    </a:lnTo>
                    <a:cubicBezTo>
                      <a:pt x="39" y="206"/>
                      <a:pt x="44" y="203"/>
                      <a:pt x="0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4" name="Freeform 23"/>
              <p:cNvSpPr>
                <a:spLocks noEditPoints="1"/>
              </p:cNvSpPr>
              <p:nvPr/>
            </p:nvSpPr>
            <p:spPr bwMode="auto">
              <a:xfrm>
                <a:off x="4141788" y="2263776"/>
                <a:ext cx="57150" cy="57150"/>
              </a:xfrm>
              <a:custGeom>
                <a:avLst/>
                <a:gdLst>
                  <a:gd name="T0" fmla="*/ 36 w 248"/>
                  <a:gd name="T1" fmla="*/ 186 h 245"/>
                  <a:gd name="T2" fmla="*/ 28 w 248"/>
                  <a:gd name="T3" fmla="*/ 152 h 245"/>
                  <a:gd name="T4" fmla="*/ 211 w 248"/>
                  <a:gd name="T5" fmla="*/ 106 h 245"/>
                  <a:gd name="T6" fmla="*/ 173 w 248"/>
                  <a:gd name="T7" fmla="*/ 154 h 245"/>
                  <a:gd name="T8" fmla="*/ 36 w 248"/>
                  <a:gd name="T9" fmla="*/ 186 h 245"/>
                  <a:gd name="T10" fmla="*/ 2 w 248"/>
                  <a:gd name="T11" fmla="*/ 101 h 245"/>
                  <a:gd name="T12" fmla="*/ 104 w 248"/>
                  <a:gd name="T13" fmla="*/ 245 h 245"/>
                  <a:gd name="T14" fmla="*/ 248 w 248"/>
                  <a:gd name="T15" fmla="*/ 110 h 245"/>
                  <a:gd name="T16" fmla="*/ 121 w 248"/>
                  <a:gd name="T17" fmla="*/ 0 h 245"/>
                  <a:gd name="T18" fmla="*/ 2 w 248"/>
                  <a:gd name="T19" fmla="*/ 10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245">
                    <a:moveTo>
                      <a:pt x="36" y="186"/>
                    </a:moveTo>
                    <a:cubicBezTo>
                      <a:pt x="31" y="163"/>
                      <a:pt x="28" y="170"/>
                      <a:pt x="28" y="152"/>
                    </a:cubicBezTo>
                    <a:cubicBezTo>
                      <a:pt x="28" y="83"/>
                      <a:pt x="227" y="25"/>
                      <a:pt x="211" y="106"/>
                    </a:cubicBezTo>
                    <a:cubicBezTo>
                      <a:pt x="208" y="123"/>
                      <a:pt x="185" y="145"/>
                      <a:pt x="173" y="154"/>
                    </a:cubicBezTo>
                    <a:cubicBezTo>
                      <a:pt x="134" y="183"/>
                      <a:pt x="102" y="186"/>
                      <a:pt x="36" y="186"/>
                    </a:cubicBezTo>
                    <a:close/>
                    <a:moveTo>
                      <a:pt x="2" y="101"/>
                    </a:moveTo>
                    <a:cubicBezTo>
                      <a:pt x="2" y="165"/>
                      <a:pt x="0" y="245"/>
                      <a:pt x="104" y="245"/>
                    </a:cubicBezTo>
                    <a:cubicBezTo>
                      <a:pt x="171" y="245"/>
                      <a:pt x="248" y="201"/>
                      <a:pt x="248" y="110"/>
                    </a:cubicBezTo>
                    <a:cubicBezTo>
                      <a:pt x="248" y="57"/>
                      <a:pt x="168" y="0"/>
                      <a:pt x="121" y="0"/>
                    </a:cubicBezTo>
                    <a:cubicBezTo>
                      <a:pt x="68" y="0"/>
                      <a:pt x="2" y="49"/>
                      <a:pt x="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5" name="Freeform 24"/>
              <p:cNvSpPr/>
              <p:nvPr/>
            </p:nvSpPr>
            <p:spPr bwMode="auto">
              <a:xfrm>
                <a:off x="4416425" y="2482851"/>
                <a:ext cx="52388" cy="73025"/>
              </a:xfrm>
              <a:custGeom>
                <a:avLst/>
                <a:gdLst>
                  <a:gd name="T0" fmla="*/ 33 w 220"/>
                  <a:gd name="T1" fmla="*/ 132 h 310"/>
                  <a:gd name="T2" fmla="*/ 128 w 220"/>
                  <a:gd name="T3" fmla="*/ 242 h 310"/>
                  <a:gd name="T4" fmla="*/ 50 w 220"/>
                  <a:gd name="T5" fmla="*/ 183 h 310"/>
                  <a:gd name="T6" fmla="*/ 16 w 220"/>
                  <a:gd name="T7" fmla="*/ 183 h 310"/>
                  <a:gd name="T8" fmla="*/ 0 w 220"/>
                  <a:gd name="T9" fmla="*/ 267 h 310"/>
                  <a:gd name="T10" fmla="*/ 110 w 220"/>
                  <a:gd name="T11" fmla="*/ 310 h 310"/>
                  <a:gd name="T12" fmla="*/ 194 w 220"/>
                  <a:gd name="T13" fmla="*/ 250 h 310"/>
                  <a:gd name="T14" fmla="*/ 127 w 220"/>
                  <a:gd name="T15" fmla="*/ 81 h 310"/>
                  <a:gd name="T16" fmla="*/ 177 w 220"/>
                  <a:gd name="T17" fmla="*/ 174 h 310"/>
                  <a:gd name="T18" fmla="*/ 211 w 220"/>
                  <a:gd name="T19" fmla="*/ 174 h 310"/>
                  <a:gd name="T20" fmla="*/ 220 w 220"/>
                  <a:gd name="T21" fmla="*/ 73 h 310"/>
                  <a:gd name="T22" fmla="*/ 66 w 220"/>
                  <a:gd name="T23" fmla="*/ 72 h 310"/>
                  <a:gd name="T24" fmla="*/ 33 w 220"/>
                  <a:gd name="T25" fmla="*/ 13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310">
                    <a:moveTo>
                      <a:pt x="33" y="132"/>
                    </a:moveTo>
                    <a:cubicBezTo>
                      <a:pt x="33" y="182"/>
                      <a:pt x="114" y="205"/>
                      <a:pt x="128" y="242"/>
                    </a:cubicBezTo>
                    <a:cubicBezTo>
                      <a:pt x="149" y="292"/>
                      <a:pt x="50" y="309"/>
                      <a:pt x="50" y="183"/>
                    </a:cubicBezTo>
                    <a:lnTo>
                      <a:pt x="16" y="183"/>
                    </a:lnTo>
                    <a:cubicBezTo>
                      <a:pt x="11" y="207"/>
                      <a:pt x="2" y="240"/>
                      <a:pt x="0" y="267"/>
                    </a:cubicBezTo>
                    <a:cubicBezTo>
                      <a:pt x="27" y="274"/>
                      <a:pt x="96" y="310"/>
                      <a:pt x="110" y="310"/>
                    </a:cubicBezTo>
                    <a:cubicBezTo>
                      <a:pt x="130" y="310"/>
                      <a:pt x="194" y="278"/>
                      <a:pt x="194" y="250"/>
                    </a:cubicBezTo>
                    <a:cubicBezTo>
                      <a:pt x="194" y="125"/>
                      <a:pt x="35" y="142"/>
                      <a:pt x="127" y="81"/>
                    </a:cubicBezTo>
                    <a:cubicBezTo>
                      <a:pt x="165" y="91"/>
                      <a:pt x="176" y="128"/>
                      <a:pt x="177" y="174"/>
                    </a:cubicBezTo>
                    <a:lnTo>
                      <a:pt x="211" y="174"/>
                    </a:lnTo>
                    <a:cubicBezTo>
                      <a:pt x="211" y="125"/>
                      <a:pt x="220" y="115"/>
                      <a:pt x="220" y="73"/>
                    </a:cubicBezTo>
                    <a:cubicBezTo>
                      <a:pt x="155" y="104"/>
                      <a:pt x="141" y="0"/>
                      <a:pt x="66" y="72"/>
                    </a:cubicBezTo>
                    <a:cubicBezTo>
                      <a:pt x="57" y="81"/>
                      <a:pt x="33" y="115"/>
                      <a:pt x="33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6" name="Freeform 25"/>
              <p:cNvSpPr/>
              <p:nvPr/>
            </p:nvSpPr>
            <p:spPr bwMode="auto">
              <a:xfrm>
                <a:off x="4468813" y="2500313"/>
                <a:ext cx="58738" cy="63500"/>
              </a:xfrm>
              <a:custGeom>
                <a:avLst/>
                <a:gdLst>
                  <a:gd name="T0" fmla="*/ 6 w 252"/>
                  <a:gd name="T1" fmla="*/ 101 h 271"/>
                  <a:gd name="T2" fmla="*/ 99 w 252"/>
                  <a:gd name="T3" fmla="*/ 50 h 271"/>
                  <a:gd name="T4" fmla="*/ 74 w 252"/>
                  <a:gd name="T5" fmla="*/ 228 h 271"/>
                  <a:gd name="T6" fmla="*/ 40 w 252"/>
                  <a:gd name="T7" fmla="*/ 228 h 271"/>
                  <a:gd name="T8" fmla="*/ 40 w 252"/>
                  <a:gd name="T9" fmla="*/ 262 h 271"/>
                  <a:gd name="T10" fmla="*/ 175 w 252"/>
                  <a:gd name="T11" fmla="*/ 271 h 271"/>
                  <a:gd name="T12" fmla="*/ 160 w 252"/>
                  <a:gd name="T13" fmla="*/ 59 h 271"/>
                  <a:gd name="T14" fmla="*/ 209 w 252"/>
                  <a:gd name="T15" fmla="*/ 127 h 271"/>
                  <a:gd name="T16" fmla="*/ 243 w 252"/>
                  <a:gd name="T17" fmla="*/ 127 h 271"/>
                  <a:gd name="T18" fmla="*/ 252 w 252"/>
                  <a:gd name="T19" fmla="*/ 42 h 271"/>
                  <a:gd name="T20" fmla="*/ 23 w 252"/>
                  <a:gd name="T21" fmla="*/ 0 h 271"/>
                  <a:gd name="T22" fmla="*/ 6 w 252"/>
                  <a:gd name="T23" fmla="*/ 10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" h="271">
                    <a:moveTo>
                      <a:pt x="6" y="101"/>
                    </a:moveTo>
                    <a:cubicBezTo>
                      <a:pt x="94" y="81"/>
                      <a:pt x="0" y="50"/>
                      <a:pt x="99" y="50"/>
                    </a:cubicBezTo>
                    <a:cubicBezTo>
                      <a:pt x="90" y="92"/>
                      <a:pt x="74" y="181"/>
                      <a:pt x="74" y="228"/>
                    </a:cubicBezTo>
                    <a:lnTo>
                      <a:pt x="40" y="228"/>
                    </a:lnTo>
                    <a:lnTo>
                      <a:pt x="40" y="262"/>
                    </a:lnTo>
                    <a:lnTo>
                      <a:pt x="175" y="271"/>
                    </a:lnTo>
                    <a:cubicBezTo>
                      <a:pt x="136" y="196"/>
                      <a:pt x="149" y="238"/>
                      <a:pt x="160" y="59"/>
                    </a:cubicBezTo>
                    <a:cubicBezTo>
                      <a:pt x="208" y="60"/>
                      <a:pt x="205" y="74"/>
                      <a:pt x="209" y="127"/>
                    </a:cubicBezTo>
                    <a:lnTo>
                      <a:pt x="243" y="127"/>
                    </a:lnTo>
                    <a:lnTo>
                      <a:pt x="252" y="42"/>
                    </a:lnTo>
                    <a:cubicBezTo>
                      <a:pt x="191" y="13"/>
                      <a:pt x="70" y="22"/>
                      <a:pt x="23" y="0"/>
                    </a:cubicBezTo>
                    <a:cubicBezTo>
                      <a:pt x="20" y="41"/>
                      <a:pt x="6" y="53"/>
                      <a:pt x="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Freeform 26"/>
              <p:cNvSpPr/>
              <p:nvPr/>
            </p:nvSpPr>
            <p:spPr bwMode="auto">
              <a:xfrm>
                <a:off x="4119563" y="2219326"/>
                <a:ext cx="63500" cy="47625"/>
              </a:xfrm>
              <a:custGeom>
                <a:avLst/>
                <a:gdLst>
                  <a:gd name="T0" fmla="*/ 93 w 271"/>
                  <a:gd name="T1" fmla="*/ 161 h 204"/>
                  <a:gd name="T2" fmla="*/ 34 w 271"/>
                  <a:gd name="T3" fmla="*/ 136 h 204"/>
                  <a:gd name="T4" fmla="*/ 93 w 271"/>
                  <a:gd name="T5" fmla="*/ 26 h 204"/>
                  <a:gd name="T6" fmla="*/ 0 w 271"/>
                  <a:gd name="T7" fmla="*/ 51 h 204"/>
                  <a:gd name="T8" fmla="*/ 68 w 271"/>
                  <a:gd name="T9" fmla="*/ 204 h 204"/>
                  <a:gd name="T10" fmla="*/ 119 w 271"/>
                  <a:gd name="T11" fmla="*/ 204 h 204"/>
                  <a:gd name="T12" fmla="*/ 169 w 271"/>
                  <a:gd name="T13" fmla="*/ 68 h 204"/>
                  <a:gd name="T14" fmla="*/ 202 w 271"/>
                  <a:gd name="T15" fmla="*/ 41 h 204"/>
                  <a:gd name="T16" fmla="*/ 186 w 271"/>
                  <a:gd name="T17" fmla="*/ 161 h 204"/>
                  <a:gd name="T18" fmla="*/ 271 w 271"/>
                  <a:gd name="T19" fmla="*/ 153 h 204"/>
                  <a:gd name="T20" fmla="*/ 251 w 271"/>
                  <a:gd name="T21" fmla="*/ 71 h 204"/>
                  <a:gd name="T22" fmla="*/ 220 w 271"/>
                  <a:gd name="T23" fmla="*/ 0 h 204"/>
                  <a:gd name="T24" fmla="*/ 127 w 271"/>
                  <a:gd name="T25" fmla="*/ 0 h 204"/>
                  <a:gd name="T26" fmla="*/ 105 w 271"/>
                  <a:gd name="T27" fmla="*/ 71 h 204"/>
                  <a:gd name="T28" fmla="*/ 93 w 271"/>
                  <a:gd name="T29" fmla="*/ 16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1" h="204">
                    <a:moveTo>
                      <a:pt x="93" y="161"/>
                    </a:moveTo>
                    <a:cubicBezTo>
                      <a:pt x="61" y="159"/>
                      <a:pt x="54" y="149"/>
                      <a:pt x="34" y="136"/>
                    </a:cubicBezTo>
                    <a:cubicBezTo>
                      <a:pt x="47" y="82"/>
                      <a:pt x="67" y="65"/>
                      <a:pt x="93" y="26"/>
                    </a:cubicBezTo>
                    <a:cubicBezTo>
                      <a:pt x="69" y="26"/>
                      <a:pt x="0" y="31"/>
                      <a:pt x="0" y="51"/>
                    </a:cubicBezTo>
                    <a:cubicBezTo>
                      <a:pt x="0" y="94"/>
                      <a:pt x="32" y="204"/>
                      <a:pt x="68" y="204"/>
                    </a:cubicBezTo>
                    <a:lnTo>
                      <a:pt x="119" y="204"/>
                    </a:lnTo>
                    <a:cubicBezTo>
                      <a:pt x="134" y="204"/>
                      <a:pt x="191" y="161"/>
                      <a:pt x="169" y="68"/>
                    </a:cubicBezTo>
                    <a:lnTo>
                      <a:pt x="202" y="41"/>
                    </a:lnTo>
                    <a:cubicBezTo>
                      <a:pt x="248" y="109"/>
                      <a:pt x="219" y="100"/>
                      <a:pt x="186" y="161"/>
                    </a:cubicBezTo>
                    <a:cubicBezTo>
                      <a:pt x="231" y="161"/>
                      <a:pt x="238" y="156"/>
                      <a:pt x="271" y="153"/>
                    </a:cubicBezTo>
                    <a:cubicBezTo>
                      <a:pt x="260" y="130"/>
                      <a:pt x="260" y="100"/>
                      <a:pt x="251" y="71"/>
                    </a:cubicBezTo>
                    <a:cubicBezTo>
                      <a:pt x="239" y="31"/>
                      <a:pt x="229" y="38"/>
                      <a:pt x="220" y="0"/>
                    </a:cubicBezTo>
                    <a:lnTo>
                      <a:pt x="127" y="0"/>
                    </a:lnTo>
                    <a:cubicBezTo>
                      <a:pt x="121" y="28"/>
                      <a:pt x="112" y="36"/>
                      <a:pt x="105" y="71"/>
                    </a:cubicBezTo>
                    <a:cubicBezTo>
                      <a:pt x="99" y="102"/>
                      <a:pt x="93" y="132"/>
                      <a:pt x="93" y="1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Freeform 27"/>
              <p:cNvSpPr/>
              <p:nvPr/>
            </p:nvSpPr>
            <p:spPr bwMode="auto">
              <a:xfrm>
                <a:off x="4875213" y="2268538"/>
                <a:ext cx="66675" cy="61913"/>
              </a:xfrm>
              <a:custGeom>
                <a:avLst/>
                <a:gdLst>
                  <a:gd name="T0" fmla="*/ 0 w 288"/>
                  <a:gd name="T1" fmla="*/ 212 h 262"/>
                  <a:gd name="T2" fmla="*/ 85 w 288"/>
                  <a:gd name="T3" fmla="*/ 229 h 262"/>
                  <a:gd name="T4" fmla="*/ 60 w 288"/>
                  <a:gd name="T5" fmla="*/ 144 h 262"/>
                  <a:gd name="T6" fmla="*/ 212 w 288"/>
                  <a:gd name="T7" fmla="*/ 262 h 262"/>
                  <a:gd name="T8" fmla="*/ 246 w 288"/>
                  <a:gd name="T9" fmla="*/ 262 h 262"/>
                  <a:gd name="T10" fmla="*/ 288 w 288"/>
                  <a:gd name="T11" fmla="*/ 135 h 262"/>
                  <a:gd name="T12" fmla="*/ 246 w 288"/>
                  <a:gd name="T13" fmla="*/ 144 h 262"/>
                  <a:gd name="T14" fmla="*/ 85 w 288"/>
                  <a:gd name="T15" fmla="*/ 85 h 262"/>
                  <a:gd name="T16" fmla="*/ 178 w 288"/>
                  <a:gd name="T17" fmla="*/ 25 h 262"/>
                  <a:gd name="T18" fmla="*/ 85 w 288"/>
                  <a:gd name="T19" fmla="*/ 0 h 262"/>
                  <a:gd name="T20" fmla="*/ 0 w 288"/>
                  <a:gd name="T21" fmla="*/ 2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262">
                    <a:moveTo>
                      <a:pt x="0" y="212"/>
                    </a:moveTo>
                    <a:cubicBezTo>
                      <a:pt x="40" y="215"/>
                      <a:pt x="41" y="228"/>
                      <a:pt x="85" y="229"/>
                    </a:cubicBezTo>
                    <a:cubicBezTo>
                      <a:pt x="70" y="200"/>
                      <a:pt x="60" y="189"/>
                      <a:pt x="60" y="144"/>
                    </a:cubicBezTo>
                    <a:cubicBezTo>
                      <a:pt x="215" y="226"/>
                      <a:pt x="232" y="177"/>
                      <a:pt x="212" y="262"/>
                    </a:cubicBezTo>
                    <a:lnTo>
                      <a:pt x="246" y="262"/>
                    </a:lnTo>
                    <a:cubicBezTo>
                      <a:pt x="251" y="203"/>
                      <a:pt x="284" y="187"/>
                      <a:pt x="288" y="135"/>
                    </a:cubicBezTo>
                    <a:cubicBezTo>
                      <a:pt x="255" y="138"/>
                      <a:pt x="268" y="144"/>
                      <a:pt x="246" y="144"/>
                    </a:cubicBezTo>
                    <a:cubicBezTo>
                      <a:pt x="200" y="144"/>
                      <a:pt x="140" y="97"/>
                      <a:pt x="85" y="85"/>
                    </a:cubicBezTo>
                    <a:cubicBezTo>
                      <a:pt x="129" y="19"/>
                      <a:pt x="136" y="104"/>
                      <a:pt x="178" y="25"/>
                    </a:cubicBezTo>
                    <a:cubicBezTo>
                      <a:pt x="142" y="22"/>
                      <a:pt x="119" y="8"/>
                      <a:pt x="85" y="0"/>
                    </a:cubicBezTo>
                    <a:cubicBezTo>
                      <a:pt x="69" y="33"/>
                      <a:pt x="3" y="184"/>
                      <a:pt x="0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Freeform 28"/>
              <p:cNvSpPr/>
              <p:nvPr/>
            </p:nvSpPr>
            <p:spPr bwMode="auto">
              <a:xfrm>
                <a:off x="4840288" y="1944688"/>
                <a:ext cx="66675" cy="44450"/>
              </a:xfrm>
              <a:custGeom>
                <a:avLst/>
                <a:gdLst>
                  <a:gd name="T0" fmla="*/ 82 w 291"/>
                  <a:gd name="T1" fmla="*/ 43 h 187"/>
                  <a:gd name="T2" fmla="*/ 115 w 291"/>
                  <a:gd name="T3" fmla="*/ 102 h 187"/>
                  <a:gd name="T4" fmla="*/ 56 w 291"/>
                  <a:gd name="T5" fmla="*/ 102 h 187"/>
                  <a:gd name="T6" fmla="*/ 22 w 291"/>
                  <a:gd name="T7" fmla="*/ 34 h 187"/>
                  <a:gd name="T8" fmla="*/ 90 w 291"/>
                  <a:gd name="T9" fmla="*/ 161 h 187"/>
                  <a:gd name="T10" fmla="*/ 170 w 291"/>
                  <a:gd name="T11" fmla="*/ 157 h 187"/>
                  <a:gd name="T12" fmla="*/ 234 w 291"/>
                  <a:gd name="T13" fmla="*/ 187 h 187"/>
                  <a:gd name="T14" fmla="*/ 251 w 291"/>
                  <a:gd name="T15" fmla="*/ 144 h 187"/>
                  <a:gd name="T16" fmla="*/ 209 w 291"/>
                  <a:gd name="T17" fmla="*/ 102 h 187"/>
                  <a:gd name="T18" fmla="*/ 257 w 291"/>
                  <a:gd name="T19" fmla="*/ 55 h 187"/>
                  <a:gd name="T20" fmla="*/ 166 w 291"/>
                  <a:gd name="T21" fmla="*/ 0 h 187"/>
                  <a:gd name="T22" fmla="*/ 192 w 291"/>
                  <a:gd name="T23" fmla="*/ 60 h 187"/>
                  <a:gd name="T24" fmla="*/ 149 w 291"/>
                  <a:gd name="T25" fmla="*/ 68 h 187"/>
                  <a:gd name="T26" fmla="*/ 90 w 291"/>
                  <a:gd name="T27" fmla="*/ 0 h 187"/>
                  <a:gd name="T28" fmla="*/ 82 w 291"/>
                  <a:gd name="T29" fmla="*/ 4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1" h="187">
                    <a:moveTo>
                      <a:pt x="82" y="43"/>
                    </a:moveTo>
                    <a:cubicBezTo>
                      <a:pt x="82" y="68"/>
                      <a:pt x="104" y="85"/>
                      <a:pt x="115" y="102"/>
                    </a:cubicBezTo>
                    <a:lnTo>
                      <a:pt x="56" y="102"/>
                    </a:lnTo>
                    <a:cubicBezTo>
                      <a:pt x="56" y="59"/>
                      <a:pt x="56" y="43"/>
                      <a:pt x="22" y="34"/>
                    </a:cubicBezTo>
                    <a:cubicBezTo>
                      <a:pt x="0" y="80"/>
                      <a:pt x="40" y="161"/>
                      <a:pt x="90" y="161"/>
                    </a:cubicBezTo>
                    <a:cubicBezTo>
                      <a:pt x="128" y="161"/>
                      <a:pt x="144" y="148"/>
                      <a:pt x="170" y="157"/>
                    </a:cubicBezTo>
                    <a:cubicBezTo>
                      <a:pt x="198" y="168"/>
                      <a:pt x="183" y="182"/>
                      <a:pt x="234" y="187"/>
                    </a:cubicBezTo>
                    <a:cubicBezTo>
                      <a:pt x="243" y="169"/>
                      <a:pt x="246" y="167"/>
                      <a:pt x="251" y="144"/>
                    </a:cubicBezTo>
                    <a:cubicBezTo>
                      <a:pt x="220" y="103"/>
                      <a:pt x="223" y="155"/>
                      <a:pt x="209" y="102"/>
                    </a:cubicBezTo>
                    <a:cubicBezTo>
                      <a:pt x="268" y="102"/>
                      <a:pt x="291" y="103"/>
                      <a:pt x="257" y="55"/>
                    </a:cubicBezTo>
                    <a:cubicBezTo>
                      <a:pt x="232" y="20"/>
                      <a:pt x="211" y="11"/>
                      <a:pt x="166" y="0"/>
                    </a:cubicBezTo>
                    <a:cubicBezTo>
                      <a:pt x="175" y="38"/>
                      <a:pt x="183" y="28"/>
                      <a:pt x="192" y="60"/>
                    </a:cubicBezTo>
                    <a:cubicBezTo>
                      <a:pt x="158" y="60"/>
                      <a:pt x="172" y="57"/>
                      <a:pt x="149" y="68"/>
                    </a:cubicBezTo>
                    <a:cubicBezTo>
                      <a:pt x="141" y="32"/>
                      <a:pt x="131" y="4"/>
                      <a:pt x="90" y="0"/>
                    </a:cubicBezTo>
                    <a:cubicBezTo>
                      <a:pt x="87" y="34"/>
                      <a:pt x="82" y="21"/>
                      <a:pt x="8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Freeform 29"/>
              <p:cNvSpPr/>
              <p:nvPr/>
            </p:nvSpPr>
            <p:spPr bwMode="auto">
              <a:xfrm>
                <a:off x="4900613" y="2216151"/>
                <a:ext cx="61913" cy="57150"/>
              </a:xfrm>
              <a:custGeom>
                <a:avLst/>
                <a:gdLst>
                  <a:gd name="T0" fmla="*/ 34 w 271"/>
                  <a:gd name="T1" fmla="*/ 102 h 246"/>
                  <a:gd name="T2" fmla="*/ 93 w 271"/>
                  <a:gd name="T3" fmla="*/ 85 h 246"/>
                  <a:gd name="T4" fmla="*/ 110 w 271"/>
                  <a:gd name="T5" fmla="*/ 127 h 246"/>
                  <a:gd name="T6" fmla="*/ 26 w 271"/>
                  <a:gd name="T7" fmla="*/ 110 h 246"/>
                  <a:gd name="T8" fmla="*/ 0 w 271"/>
                  <a:gd name="T9" fmla="*/ 221 h 246"/>
                  <a:gd name="T10" fmla="*/ 212 w 271"/>
                  <a:gd name="T11" fmla="*/ 246 h 246"/>
                  <a:gd name="T12" fmla="*/ 246 w 271"/>
                  <a:gd name="T13" fmla="*/ 246 h 246"/>
                  <a:gd name="T14" fmla="*/ 271 w 271"/>
                  <a:gd name="T15" fmla="*/ 110 h 246"/>
                  <a:gd name="T16" fmla="*/ 121 w 271"/>
                  <a:gd name="T17" fmla="*/ 83 h 246"/>
                  <a:gd name="T18" fmla="*/ 51 w 271"/>
                  <a:gd name="T19" fmla="*/ 0 h 246"/>
                  <a:gd name="T20" fmla="*/ 34 w 271"/>
                  <a:gd name="T21" fmla="*/ 10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" h="246">
                    <a:moveTo>
                      <a:pt x="34" y="102"/>
                    </a:moveTo>
                    <a:cubicBezTo>
                      <a:pt x="57" y="90"/>
                      <a:pt x="59" y="86"/>
                      <a:pt x="93" y="85"/>
                    </a:cubicBezTo>
                    <a:cubicBezTo>
                      <a:pt x="102" y="116"/>
                      <a:pt x="102" y="96"/>
                      <a:pt x="110" y="127"/>
                    </a:cubicBezTo>
                    <a:cubicBezTo>
                      <a:pt x="37" y="134"/>
                      <a:pt x="92" y="155"/>
                      <a:pt x="26" y="110"/>
                    </a:cubicBezTo>
                    <a:cubicBezTo>
                      <a:pt x="8" y="144"/>
                      <a:pt x="0" y="169"/>
                      <a:pt x="0" y="221"/>
                    </a:cubicBezTo>
                    <a:cubicBezTo>
                      <a:pt x="95" y="213"/>
                      <a:pt x="185" y="129"/>
                      <a:pt x="212" y="246"/>
                    </a:cubicBezTo>
                    <a:lnTo>
                      <a:pt x="246" y="246"/>
                    </a:lnTo>
                    <a:cubicBezTo>
                      <a:pt x="246" y="188"/>
                      <a:pt x="270" y="167"/>
                      <a:pt x="271" y="110"/>
                    </a:cubicBezTo>
                    <a:cubicBezTo>
                      <a:pt x="215" y="140"/>
                      <a:pt x="204" y="160"/>
                      <a:pt x="121" y="83"/>
                    </a:cubicBezTo>
                    <a:cubicBezTo>
                      <a:pt x="56" y="24"/>
                      <a:pt x="114" y="6"/>
                      <a:pt x="51" y="0"/>
                    </a:cubicBezTo>
                    <a:cubicBezTo>
                      <a:pt x="48" y="37"/>
                      <a:pt x="35" y="63"/>
                      <a:pt x="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1" name="Freeform 30"/>
              <p:cNvSpPr/>
              <p:nvPr/>
            </p:nvSpPr>
            <p:spPr bwMode="auto">
              <a:xfrm>
                <a:off x="4700588" y="1784351"/>
                <a:ext cx="17463" cy="30163"/>
              </a:xfrm>
              <a:custGeom>
                <a:avLst/>
                <a:gdLst>
                  <a:gd name="T0" fmla="*/ 0 w 76"/>
                  <a:gd name="T1" fmla="*/ 52 h 129"/>
                  <a:gd name="T2" fmla="*/ 59 w 76"/>
                  <a:gd name="T3" fmla="*/ 129 h 129"/>
                  <a:gd name="T4" fmla="*/ 76 w 76"/>
                  <a:gd name="T5" fmla="*/ 95 h 129"/>
                  <a:gd name="T6" fmla="*/ 0 w 76"/>
                  <a:gd name="T7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29">
                    <a:moveTo>
                      <a:pt x="0" y="52"/>
                    </a:moveTo>
                    <a:cubicBezTo>
                      <a:pt x="0" y="115"/>
                      <a:pt x="19" y="109"/>
                      <a:pt x="59" y="129"/>
                    </a:cubicBezTo>
                    <a:cubicBezTo>
                      <a:pt x="61" y="125"/>
                      <a:pt x="76" y="96"/>
                      <a:pt x="76" y="95"/>
                    </a:cubicBezTo>
                    <a:cubicBezTo>
                      <a:pt x="76" y="57"/>
                      <a:pt x="0" y="0"/>
                      <a:pt x="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2" name="Freeform 31"/>
              <p:cNvSpPr/>
              <p:nvPr/>
            </p:nvSpPr>
            <p:spPr bwMode="auto">
              <a:xfrm>
                <a:off x="4854575" y="2428876"/>
                <a:ext cx="3175" cy="1588"/>
              </a:xfrm>
              <a:custGeom>
                <a:avLst/>
                <a:gdLst>
                  <a:gd name="T0" fmla="*/ 0 w 8"/>
                  <a:gd name="T1" fmla="*/ 10 h 10"/>
                  <a:gd name="T2" fmla="*/ 8 w 8"/>
                  <a:gd name="T3" fmla="*/ 10 h 10"/>
                  <a:gd name="T4" fmla="*/ 1 w 8"/>
                  <a:gd name="T5" fmla="*/ 0 h 10"/>
                  <a:gd name="T6" fmla="*/ 0 w 8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8" y="10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3" name="Freeform 38"/>
              <p:cNvSpPr/>
              <p:nvPr/>
            </p:nvSpPr>
            <p:spPr bwMode="auto">
              <a:xfrm>
                <a:off x="4529138" y="2244726"/>
                <a:ext cx="14288" cy="31750"/>
              </a:xfrm>
              <a:custGeom>
                <a:avLst/>
                <a:gdLst>
                  <a:gd name="T0" fmla="*/ 6 w 58"/>
                  <a:gd name="T1" fmla="*/ 7 h 134"/>
                  <a:gd name="T2" fmla="*/ 57 w 58"/>
                  <a:gd name="T3" fmla="*/ 134 h 134"/>
                  <a:gd name="T4" fmla="*/ 43 w 58"/>
                  <a:gd name="T5" fmla="*/ 0 h 134"/>
                  <a:gd name="T6" fmla="*/ 6 w 58"/>
                  <a:gd name="T7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34">
                    <a:moveTo>
                      <a:pt x="6" y="7"/>
                    </a:moveTo>
                    <a:cubicBezTo>
                      <a:pt x="2" y="72"/>
                      <a:pt x="0" y="116"/>
                      <a:pt x="57" y="134"/>
                    </a:cubicBezTo>
                    <a:cubicBezTo>
                      <a:pt x="58" y="85"/>
                      <a:pt x="57" y="40"/>
                      <a:pt x="43" y="0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52" name="箭头: V 形 151"/>
          <p:cNvSpPr/>
          <p:nvPr userDrawn="1"/>
        </p:nvSpPr>
        <p:spPr>
          <a:xfrm rot="10800000">
            <a:off x="11826240" y="275373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箭头: V 形 152"/>
          <p:cNvSpPr/>
          <p:nvPr userDrawn="1"/>
        </p:nvSpPr>
        <p:spPr>
          <a:xfrm rot="10800000">
            <a:off x="11303905" y="26601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箭头: V 形 153"/>
          <p:cNvSpPr/>
          <p:nvPr userDrawn="1"/>
        </p:nvSpPr>
        <p:spPr>
          <a:xfrm rot="10800000">
            <a:off x="10781570" y="27120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: 圆角 158"/>
          <p:cNvSpPr/>
          <p:nvPr userDrawn="1"/>
        </p:nvSpPr>
        <p:spPr>
          <a:xfrm>
            <a:off x="-431984" y="253874"/>
            <a:ext cx="240099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69654"/>
            <a:ext cx="10515600" cy="510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8" name="图片 7" descr="徽标&#10;&#10;描述已自动生成"/>
          <p:cNvPicPr>
            <a:picLocks noChangeAspect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" y="273226"/>
            <a:ext cx="1345533" cy="567204"/>
          </a:xfrm>
          <a:prstGeom prst="rect">
            <a:avLst/>
          </a:prstGeom>
        </p:spPr>
      </p:pic>
      <p:sp>
        <p:nvSpPr>
          <p:cNvPr id="50" name="文本框 49"/>
          <p:cNvSpPr txBox="1"/>
          <p:nvPr userDrawn="1"/>
        </p:nvSpPr>
        <p:spPr>
          <a:xfrm>
            <a:off x="645615" y="6369635"/>
            <a:ext cx="282100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1600" spc="300" dirty="0">
                <a:solidFill>
                  <a:schemeClr val="accent1">
                    <a:alpha val="25000"/>
                  </a:schemeClr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含弘光大 继往开来</a:t>
            </a:r>
            <a:endParaRPr lang="zh-CN" altLang="en-US" sz="1600" spc="300" dirty="0">
              <a:solidFill>
                <a:schemeClr val="accent1">
                  <a:alpha val="25000"/>
                </a:schemeClr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grpSp>
        <p:nvGrpSpPr>
          <p:cNvPr id="51" name="组合 50"/>
          <p:cNvGrpSpPr/>
          <p:nvPr userDrawn="1"/>
        </p:nvGrpSpPr>
        <p:grpSpPr>
          <a:xfrm rot="169789">
            <a:off x="7333468" y="1757113"/>
            <a:ext cx="5694860" cy="5835138"/>
            <a:chOff x="377825" y="6983413"/>
            <a:chExt cx="5284788" cy="5414962"/>
          </a:xfrm>
          <a:solidFill>
            <a:schemeClr val="accent1">
              <a:alpha val="4000"/>
            </a:schemeClr>
          </a:solidFill>
        </p:grpSpPr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2787650" y="9477375"/>
              <a:ext cx="2874963" cy="1692275"/>
            </a:xfrm>
            <a:custGeom>
              <a:avLst/>
              <a:gdLst>
                <a:gd name="T0" fmla="*/ 209 w 888"/>
                <a:gd name="T1" fmla="*/ 128 h 522"/>
                <a:gd name="T2" fmla="*/ 324 w 888"/>
                <a:gd name="T3" fmla="*/ 64 h 522"/>
                <a:gd name="T4" fmla="*/ 539 w 888"/>
                <a:gd name="T5" fmla="*/ 2 h 522"/>
                <a:gd name="T6" fmla="*/ 641 w 888"/>
                <a:gd name="T7" fmla="*/ 7 h 522"/>
                <a:gd name="T8" fmla="*/ 760 w 888"/>
                <a:gd name="T9" fmla="*/ 108 h 522"/>
                <a:gd name="T10" fmla="*/ 786 w 888"/>
                <a:gd name="T11" fmla="*/ 130 h 522"/>
                <a:gd name="T12" fmla="*/ 852 w 888"/>
                <a:gd name="T13" fmla="*/ 159 h 522"/>
                <a:gd name="T14" fmla="*/ 854 w 888"/>
                <a:gd name="T15" fmla="*/ 230 h 522"/>
                <a:gd name="T16" fmla="*/ 745 w 888"/>
                <a:gd name="T17" fmla="*/ 274 h 522"/>
                <a:gd name="T18" fmla="*/ 513 w 888"/>
                <a:gd name="T19" fmla="*/ 252 h 522"/>
                <a:gd name="T20" fmla="*/ 439 w 888"/>
                <a:gd name="T21" fmla="*/ 217 h 522"/>
                <a:gd name="T22" fmla="*/ 398 w 888"/>
                <a:gd name="T23" fmla="*/ 208 h 522"/>
                <a:gd name="T24" fmla="*/ 358 w 888"/>
                <a:gd name="T25" fmla="*/ 230 h 522"/>
                <a:gd name="T26" fmla="*/ 331 w 888"/>
                <a:gd name="T27" fmla="*/ 305 h 522"/>
                <a:gd name="T28" fmla="*/ 304 w 888"/>
                <a:gd name="T29" fmla="*/ 395 h 522"/>
                <a:gd name="T30" fmla="*/ 171 w 888"/>
                <a:gd name="T31" fmla="*/ 512 h 522"/>
                <a:gd name="T32" fmla="*/ 85 w 888"/>
                <a:gd name="T33" fmla="*/ 521 h 522"/>
                <a:gd name="T34" fmla="*/ 5 w 888"/>
                <a:gd name="T35" fmla="*/ 426 h 522"/>
                <a:gd name="T36" fmla="*/ 234 w 888"/>
                <a:gd name="T37" fmla="*/ 161 h 522"/>
                <a:gd name="T38" fmla="*/ 427 w 888"/>
                <a:gd name="T39" fmla="*/ 187 h 522"/>
                <a:gd name="T40" fmla="*/ 531 w 888"/>
                <a:gd name="T41" fmla="*/ 233 h 522"/>
                <a:gd name="T42" fmla="*/ 720 w 888"/>
                <a:gd name="T43" fmla="*/ 247 h 522"/>
                <a:gd name="T44" fmla="*/ 809 w 888"/>
                <a:gd name="T45" fmla="*/ 222 h 522"/>
                <a:gd name="T46" fmla="*/ 837 w 888"/>
                <a:gd name="T47" fmla="*/ 207 h 522"/>
                <a:gd name="T48" fmla="*/ 838 w 888"/>
                <a:gd name="T49" fmla="*/ 174 h 522"/>
                <a:gd name="T50" fmla="*/ 786 w 888"/>
                <a:gd name="T51" fmla="*/ 142 h 522"/>
                <a:gd name="T52" fmla="*/ 756 w 888"/>
                <a:gd name="T53" fmla="*/ 115 h 522"/>
                <a:gd name="T54" fmla="*/ 631 w 888"/>
                <a:gd name="T55" fmla="*/ 32 h 522"/>
                <a:gd name="T56" fmla="*/ 411 w 888"/>
                <a:gd name="T57" fmla="*/ 46 h 522"/>
                <a:gd name="T58" fmla="*/ 224 w 888"/>
                <a:gd name="T59" fmla="*/ 126 h 522"/>
                <a:gd name="T60" fmla="*/ 211 w 888"/>
                <a:gd name="T61" fmla="*/ 131 h 522"/>
                <a:gd name="T62" fmla="*/ 209 w 888"/>
                <a:gd name="T63" fmla="*/ 128 h 522"/>
                <a:gd name="T64" fmla="*/ 403 w 888"/>
                <a:gd name="T65" fmla="*/ 196 h 522"/>
                <a:gd name="T66" fmla="*/ 395 w 888"/>
                <a:gd name="T67" fmla="*/ 190 h 522"/>
                <a:gd name="T68" fmla="*/ 220 w 888"/>
                <a:gd name="T69" fmla="*/ 178 h 522"/>
                <a:gd name="T70" fmla="*/ 70 w 888"/>
                <a:gd name="T71" fmla="*/ 294 h 522"/>
                <a:gd name="T72" fmla="*/ 17 w 888"/>
                <a:gd name="T73" fmla="*/ 400 h 522"/>
                <a:gd name="T74" fmla="*/ 104 w 888"/>
                <a:gd name="T75" fmla="*/ 503 h 522"/>
                <a:gd name="T76" fmla="*/ 201 w 888"/>
                <a:gd name="T77" fmla="*/ 478 h 522"/>
                <a:gd name="T78" fmla="*/ 292 w 888"/>
                <a:gd name="T79" fmla="*/ 364 h 522"/>
                <a:gd name="T80" fmla="*/ 313 w 888"/>
                <a:gd name="T81" fmla="*/ 279 h 522"/>
                <a:gd name="T82" fmla="*/ 403 w 888"/>
                <a:gd name="T83" fmla="*/ 196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8" h="522">
                  <a:moveTo>
                    <a:pt x="209" y="128"/>
                  </a:moveTo>
                  <a:cubicBezTo>
                    <a:pt x="247" y="107"/>
                    <a:pt x="285" y="84"/>
                    <a:pt x="324" y="64"/>
                  </a:cubicBezTo>
                  <a:cubicBezTo>
                    <a:pt x="392" y="31"/>
                    <a:pt x="463" y="7"/>
                    <a:pt x="539" y="2"/>
                  </a:cubicBezTo>
                  <a:cubicBezTo>
                    <a:pt x="573" y="0"/>
                    <a:pt x="608" y="1"/>
                    <a:pt x="641" y="7"/>
                  </a:cubicBezTo>
                  <a:cubicBezTo>
                    <a:pt x="698" y="19"/>
                    <a:pt x="735" y="58"/>
                    <a:pt x="760" y="108"/>
                  </a:cubicBezTo>
                  <a:cubicBezTo>
                    <a:pt x="766" y="120"/>
                    <a:pt x="774" y="126"/>
                    <a:pt x="786" y="130"/>
                  </a:cubicBezTo>
                  <a:cubicBezTo>
                    <a:pt x="809" y="139"/>
                    <a:pt x="831" y="147"/>
                    <a:pt x="852" y="159"/>
                  </a:cubicBezTo>
                  <a:cubicBezTo>
                    <a:pt x="887" y="180"/>
                    <a:pt x="888" y="206"/>
                    <a:pt x="854" y="230"/>
                  </a:cubicBezTo>
                  <a:cubicBezTo>
                    <a:pt x="821" y="253"/>
                    <a:pt x="784" y="267"/>
                    <a:pt x="745" y="274"/>
                  </a:cubicBezTo>
                  <a:cubicBezTo>
                    <a:pt x="665" y="288"/>
                    <a:pt x="588" y="281"/>
                    <a:pt x="513" y="252"/>
                  </a:cubicBezTo>
                  <a:cubicBezTo>
                    <a:pt x="488" y="242"/>
                    <a:pt x="464" y="227"/>
                    <a:pt x="439" y="217"/>
                  </a:cubicBezTo>
                  <a:cubicBezTo>
                    <a:pt x="426" y="212"/>
                    <a:pt x="412" y="210"/>
                    <a:pt x="398" y="208"/>
                  </a:cubicBezTo>
                  <a:cubicBezTo>
                    <a:pt x="381" y="206"/>
                    <a:pt x="365" y="214"/>
                    <a:pt x="358" y="230"/>
                  </a:cubicBezTo>
                  <a:cubicBezTo>
                    <a:pt x="347" y="254"/>
                    <a:pt x="339" y="280"/>
                    <a:pt x="331" y="305"/>
                  </a:cubicBezTo>
                  <a:cubicBezTo>
                    <a:pt x="321" y="335"/>
                    <a:pt x="313" y="365"/>
                    <a:pt x="304" y="395"/>
                  </a:cubicBezTo>
                  <a:cubicBezTo>
                    <a:pt x="283" y="460"/>
                    <a:pt x="234" y="495"/>
                    <a:pt x="171" y="512"/>
                  </a:cubicBezTo>
                  <a:cubicBezTo>
                    <a:pt x="144" y="519"/>
                    <a:pt x="114" y="522"/>
                    <a:pt x="85" y="521"/>
                  </a:cubicBezTo>
                  <a:cubicBezTo>
                    <a:pt x="33" y="519"/>
                    <a:pt x="0" y="479"/>
                    <a:pt x="5" y="426"/>
                  </a:cubicBezTo>
                  <a:cubicBezTo>
                    <a:pt x="15" y="320"/>
                    <a:pt x="94" y="194"/>
                    <a:pt x="234" y="161"/>
                  </a:cubicBezTo>
                  <a:cubicBezTo>
                    <a:pt x="303" y="145"/>
                    <a:pt x="365" y="161"/>
                    <a:pt x="427" y="187"/>
                  </a:cubicBezTo>
                  <a:cubicBezTo>
                    <a:pt x="462" y="202"/>
                    <a:pt x="496" y="217"/>
                    <a:pt x="531" y="233"/>
                  </a:cubicBezTo>
                  <a:cubicBezTo>
                    <a:pt x="592" y="260"/>
                    <a:pt x="656" y="261"/>
                    <a:pt x="720" y="247"/>
                  </a:cubicBezTo>
                  <a:cubicBezTo>
                    <a:pt x="750" y="241"/>
                    <a:pt x="780" y="231"/>
                    <a:pt x="809" y="222"/>
                  </a:cubicBezTo>
                  <a:cubicBezTo>
                    <a:pt x="819" y="218"/>
                    <a:pt x="829" y="213"/>
                    <a:pt x="837" y="207"/>
                  </a:cubicBezTo>
                  <a:cubicBezTo>
                    <a:pt x="851" y="197"/>
                    <a:pt x="852" y="184"/>
                    <a:pt x="838" y="174"/>
                  </a:cubicBezTo>
                  <a:cubicBezTo>
                    <a:pt x="822" y="161"/>
                    <a:pt x="804" y="151"/>
                    <a:pt x="786" y="142"/>
                  </a:cubicBezTo>
                  <a:cubicBezTo>
                    <a:pt x="774" y="135"/>
                    <a:pt x="763" y="128"/>
                    <a:pt x="756" y="115"/>
                  </a:cubicBezTo>
                  <a:cubicBezTo>
                    <a:pt x="728" y="67"/>
                    <a:pt x="682" y="45"/>
                    <a:pt x="631" y="32"/>
                  </a:cubicBezTo>
                  <a:cubicBezTo>
                    <a:pt x="556" y="13"/>
                    <a:pt x="483" y="25"/>
                    <a:pt x="411" y="46"/>
                  </a:cubicBezTo>
                  <a:cubicBezTo>
                    <a:pt x="345" y="65"/>
                    <a:pt x="285" y="97"/>
                    <a:pt x="224" y="126"/>
                  </a:cubicBezTo>
                  <a:cubicBezTo>
                    <a:pt x="220" y="128"/>
                    <a:pt x="215" y="130"/>
                    <a:pt x="211" y="131"/>
                  </a:cubicBezTo>
                  <a:cubicBezTo>
                    <a:pt x="210" y="130"/>
                    <a:pt x="210" y="129"/>
                    <a:pt x="209" y="128"/>
                  </a:cubicBezTo>
                  <a:close/>
                  <a:moveTo>
                    <a:pt x="403" y="196"/>
                  </a:moveTo>
                  <a:cubicBezTo>
                    <a:pt x="400" y="193"/>
                    <a:pt x="398" y="192"/>
                    <a:pt x="395" y="190"/>
                  </a:cubicBezTo>
                  <a:cubicBezTo>
                    <a:pt x="339" y="160"/>
                    <a:pt x="279" y="157"/>
                    <a:pt x="220" y="178"/>
                  </a:cubicBezTo>
                  <a:cubicBezTo>
                    <a:pt x="158" y="200"/>
                    <a:pt x="111" y="244"/>
                    <a:pt x="70" y="294"/>
                  </a:cubicBezTo>
                  <a:cubicBezTo>
                    <a:pt x="45" y="325"/>
                    <a:pt x="24" y="360"/>
                    <a:pt x="17" y="400"/>
                  </a:cubicBezTo>
                  <a:cubicBezTo>
                    <a:pt x="6" y="460"/>
                    <a:pt x="43" y="504"/>
                    <a:pt x="104" y="503"/>
                  </a:cubicBezTo>
                  <a:cubicBezTo>
                    <a:pt x="138" y="503"/>
                    <a:pt x="170" y="492"/>
                    <a:pt x="201" y="478"/>
                  </a:cubicBezTo>
                  <a:cubicBezTo>
                    <a:pt x="252" y="456"/>
                    <a:pt x="280" y="417"/>
                    <a:pt x="292" y="364"/>
                  </a:cubicBezTo>
                  <a:cubicBezTo>
                    <a:pt x="299" y="336"/>
                    <a:pt x="306" y="308"/>
                    <a:pt x="313" y="279"/>
                  </a:cubicBezTo>
                  <a:cubicBezTo>
                    <a:pt x="327" y="222"/>
                    <a:pt x="347" y="203"/>
                    <a:pt x="40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3" name="Freeform 20"/>
            <p:cNvSpPr/>
            <p:nvPr/>
          </p:nvSpPr>
          <p:spPr bwMode="auto">
            <a:xfrm>
              <a:off x="2765425" y="7048500"/>
              <a:ext cx="1139825" cy="3148013"/>
            </a:xfrm>
            <a:custGeom>
              <a:avLst/>
              <a:gdLst>
                <a:gd name="T0" fmla="*/ 167 w 352"/>
                <a:gd name="T1" fmla="*/ 889 h 971"/>
                <a:gd name="T2" fmla="*/ 231 w 352"/>
                <a:gd name="T3" fmla="*/ 720 h 971"/>
                <a:gd name="T4" fmla="*/ 303 w 352"/>
                <a:gd name="T5" fmla="*/ 421 h 971"/>
                <a:gd name="T6" fmla="*/ 298 w 352"/>
                <a:gd name="T7" fmla="*/ 228 h 971"/>
                <a:gd name="T8" fmla="*/ 266 w 352"/>
                <a:gd name="T9" fmla="*/ 165 h 971"/>
                <a:gd name="T10" fmla="*/ 217 w 352"/>
                <a:gd name="T11" fmla="*/ 50 h 971"/>
                <a:gd name="T12" fmla="*/ 197 w 352"/>
                <a:gd name="T13" fmla="*/ 43 h 971"/>
                <a:gd name="T14" fmla="*/ 51 w 352"/>
                <a:gd name="T15" fmla="*/ 264 h 971"/>
                <a:gd name="T16" fmla="*/ 39 w 352"/>
                <a:gd name="T17" fmla="*/ 437 h 971"/>
                <a:gd name="T18" fmla="*/ 59 w 352"/>
                <a:gd name="T19" fmla="*/ 682 h 971"/>
                <a:gd name="T20" fmla="*/ 71 w 352"/>
                <a:gd name="T21" fmla="*/ 905 h 971"/>
                <a:gd name="T22" fmla="*/ 79 w 352"/>
                <a:gd name="T23" fmla="*/ 955 h 971"/>
                <a:gd name="T24" fmla="*/ 79 w 352"/>
                <a:gd name="T25" fmla="*/ 970 h 971"/>
                <a:gd name="T26" fmla="*/ 73 w 352"/>
                <a:gd name="T27" fmla="*/ 971 h 971"/>
                <a:gd name="T28" fmla="*/ 59 w 352"/>
                <a:gd name="T29" fmla="*/ 914 h 971"/>
                <a:gd name="T30" fmla="*/ 41 w 352"/>
                <a:gd name="T31" fmla="*/ 696 h 971"/>
                <a:gd name="T32" fmla="*/ 22 w 352"/>
                <a:gd name="T33" fmla="*/ 461 h 971"/>
                <a:gd name="T34" fmla="*/ 8 w 352"/>
                <a:gd name="T35" fmla="*/ 389 h 971"/>
                <a:gd name="T36" fmla="*/ 39 w 352"/>
                <a:gd name="T37" fmla="*/ 228 h 971"/>
                <a:gd name="T38" fmla="*/ 193 w 352"/>
                <a:gd name="T39" fmla="*/ 14 h 971"/>
                <a:gd name="T40" fmla="*/ 218 w 352"/>
                <a:gd name="T41" fmla="*/ 0 h 971"/>
                <a:gd name="T42" fmla="*/ 224 w 352"/>
                <a:gd name="T43" fmla="*/ 25 h 971"/>
                <a:gd name="T44" fmla="*/ 262 w 352"/>
                <a:gd name="T45" fmla="*/ 110 h 971"/>
                <a:gd name="T46" fmla="*/ 316 w 352"/>
                <a:gd name="T47" fmla="*/ 193 h 971"/>
                <a:gd name="T48" fmla="*/ 333 w 352"/>
                <a:gd name="T49" fmla="*/ 406 h 971"/>
                <a:gd name="T50" fmla="*/ 287 w 352"/>
                <a:gd name="T51" fmla="*/ 567 h 971"/>
                <a:gd name="T52" fmla="*/ 237 w 352"/>
                <a:gd name="T53" fmla="*/ 757 h 971"/>
                <a:gd name="T54" fmla="*/ 187 w 352"/>
                <a:gd name="T55" fmla="*/ 873 h 971"/>
                <a:gd name="T56" fmla="*/ 170 w 352"/>
                <a:gd name="T57" fmla="*/ 892 h 971"/>
                <a:gd name="T58" fmla="*/ 167 w 352"/>
                <a:gd name="T59" fmla="*/ 88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2" h="971">
                  <a:moveTo>
                    <a:pt x="167" y="889"/>
                  </a:moveTo>
                  <a:cubicBezTo>
                    <a:pt x="203" y="838"/>
                    <a:pt x="218" y="779"/>
                    <a:pt x="231" y="720"/>
                  </a:cubicBezTo>
                  <a:cubicBezTo>
                    <a:pt x="254" y="620"/>
                    <a:pt x="280" y="521"/>
                    <a:pt x="303" y="421"/>
                  </a:cubicBezTo>
                  <a:cubicBezTo>
                    <a:pt x="318" y="357"/>
                    <a:pt x="322" y="291"/>
                    <a:pt x="298" y="228"/>
                  </a:cubicBezTo>
                  <a:cubicBezTo>
                    <a:pt x="290" y="206"/>
                    <a:pt x="279" y="185"/>
                    <a:pt x="266" y="165"/>
                  </a:cubicBezTo>
                  <a:cubicBezTo>
                    <a:pt x="244" y="129"/>
                    <a:pt x="226" y="92"/>
                    <a:pt x="217" y="50"/>
                  </a:cubicBezTo>
                  <a:cubicBezTo>
                    <a:pt x="214" y="34"/>
                    <a:pt x="208" y="32"/>
                    <a:pt x="197" y="43"/>
                  </a:cubicBezTo>
                  <a:cubicBezTo>
                    <a:pt x="135" y="108"/>
                    <a:pt x="79" y="176"/>
                    <a:pt x="51" y="264"/>
                  </a:cubicBezTo>
                  <a:cubicBezTo>
                    <a:pt x="33" y="321"/>
                    <a:pt x="30" y="379"/>
                    <a:pt x="39" y="437"/>
                  </a:cubicBezTo>
                  <a:cubicBezTo>
                    <a:pt x="52" y="518"/>
                    <a:pt x="56" y="600"/>
                    <a:pt x="59" y="682"/>
                  </a:cubicBezTo>
                  <a:cubicBezTo>
                    <a:pt x="62" y="756"/>
                    <a:pt x="66" y="831"/>
                    <a:pt x="71" y="905"/>
                  </a:cubicBezTo>
                  <a:cubicBezTo>
                    <a:pt x="72" y="922"/>
                    <a:pt x="76" y="939"/>
                    <a:pt x="79" y="955"/>
                  </a:cubicBezTo>
                  <a:cubicBezTo>
                    <a:pt x="79" y="960"/>
                    <a:pt x="79" y="965"/>
                    <a:pt x="79" y="970"/>
                  </a:cubicBezTo>
                  <a:cubicBezTo>
                    <a:pt x="77" y="970"/>
                    <a:pt x="75" y="971"/>
                    <a:pt x="73" y="971"/>
                  </a:cubicBezTo>
                  <a:cubicBezTo>
                    <a:pt x="68" y="952"/>
                    <a:pt x="61" y="934"/>
                    <a:pt x="59" y="914"/>
                  </a:cubicBezTo>
                  <a:cubicBezTo>
                    <a:pt x="52" y="842"/>
                    <a:pt x="46" y="769"/>
                    <a:pt x="41" y="696"/>
                  </a:cubicBezTo>
                  <a:cubicBezTo>
                    <a:pt x="35" y="618"/>
                    <a:pt x="29" y="539"/>
                    <a:pt x="22" y="461"/>
                  </a:cubicBezTo>
                  <a:cubicBezTo>
                    <a:pt x="20" y="436"/>
                    <a:pt x="12" y="413"/>
                    <a:pt x="8" y="389"/>
                  </a:cubicBezTo>
                  <a:cubicBezTo>
                    <a:pt x="0" y="332"/>
                    <a:pt x="16" y="279"/>
                    <a:pt x="39" y="228"/>
                  </a:cubicBezTo>
                  <a:cubicBezTo>
                    <a:pt x="75" y="145"/>
                    <a:pt x="126" y="74"/>
                    <a:pt x="193" y="14"/>
                  </a:cubicBezTo>
                  <a:cubicBezTo>
                    <a:pt x="200" y="8"/>
                    <a:pt x="210" y="5"/>
                    <a:pt x="218" y="0"/>
                  </a:cubicBezTo>
                  <a:cubicBezTo>
                    <a:pt x="220" y="8"/>
                    <a:pt x="224" y="17"/>
                    <a:pt x="224" y="25"/>
                  </a:cubicBezTo>
                  <a:cubicBezTo>
                    <a:pt x="227" y="58"/>
                    <a:pt x="244" y="84"/>
                    <a:pt x="262" y="110"/>
                  </a:cubicBezTo>
                  <a:cubicBezTo>
                    <a:pt x="280" y="138"/>
                    <a:pt x="300" y="164"/>
                    <a:pt x="316" y="193"/>
                  </a:cubicBezTo>
                  <a:cubicBezTo>
                    <a:pt x="352" y="261"/>
                    <a:pt x="351" y="334"/>
                    <a:pt x="333" y="406"/>
                  </a:cubicBezTo>
                  <a:cubicBezTo>
                    <a:pt x="319" y="460"/>
                    <a:pt x="301" y="513"/>
                    <a:pt x="287" y="567"/>
                  </a:cubicBezTo>
                  <a:cubicBezTo>
                    <a:pt x="269" y="630"/>
                    <a:pt x="255" y="694"/>
                    <a:pt x="237" y="757"/>
                  </a:cubicBezTo>
                  <a:cubicBezTo>
                    <a:pt x="226" y="798"/>
                    <a:pt x="212" y="838"/>
                    <a:pt x="187" y="873"/>
                  </a:cubicBezTo>
                  <a:cubicBezTo>
                    <a:pt x="182" y="880"/>
                    <a:pt x="176" y="886"/>
                    <a:pt x="170" y="892"/>
                  </a:cubicBezTo>
                  <a:cubicBezTo>
                    <a:pt x="169" y="891"/>
                    <a:pt x="168" y="890"/>
                    <a:pt x="167" y="8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Freeform 22"/>
            <p:cNvSpPr/>
            <p:nvPr/>
          </p:nvSpPr>
          <p:spPr bwMode="auto">
            <a:xfrm>
              <a:off x="968375" y="7385050"/>
              <a:ext cx="1520825" cy="3641725"/>
            </a:xfrm>
            <a:custGeom>
              <a:avLst/>
              <a:gdLst>
                <a:gd name="T0" fmla="*/ 141 w 470"/>
                <a:gd name="T1" fmla="*/ 62 h 1123"/>
                <a:gd name="T2" fmla="*/ 39 w 470"/>
                <a:gd name="T3" fmla="*/ 15 h 1123"/>
                <a:gd name="T4" fmla="*/ 42 w 470"/>
                <a:gd name="T5" fmla="*/ 29 h 1123"/>
                <a:gd name="T6" fmla="*/ 54 w 470"/>
                <a:gd name="T7" fmla="*/ 209 h 1123"/>
                <a:gd name="T8" fmla="*/ 31 w 470"/>
                <a:gd name="T9" fmla="*/ 372 h 1123"/>
                <a:gd name="T10" fmla="*/ 132 w 470"/>
                <a:gd name="T11" fmla="*/ 675 h 1123"/>
                <a:gd name="T12" fmla="*/ 243 w 470"/>
                <a:gd name="T13" fmla="*/ 786 h 1123"/>
                <a:gd name="T14" fmla="*/ 331 w 470"/>
                <a:gd name="T15" fmla="*/ 928 h 1123"/>
                <a:gd name="T16" fmla="*/ 470 w 470"/>
                <a:gd name="T17" fmla="*/ 1119 h 1123"/>
                <a:gd name="T18" fmla="*/ 466 w 470"/>
                <a:gd name="T19" fmla="*/ 1123 h 1123"/>
                <a:gd name="T20" fmla="*/ 420 w 470"/>
                <a:gd name="T21" fmla="*/ 1090 h 1123"/>
                <a:gd name="T22" fmla="*/ 333 w 470"/>
                <a:gd name="T23" fmla="*/ 970 h 1123"/>
                <a:gd name="T24" fmla="*/ 187 w 470"/>
                <a:gd name="T25" fmla="*/ 767 h 1123"/>
                <a:gd name="T26" fmla="*/ 86 w 470"/>
                <a:gd name="T27" fmla="*/ 662 h 1123"/>
                <a:gd name="T28" fmla="*/ 1 w 470"/>
                <a:gd name="T29" fmla="*/ 410 h 1123"/>
                <a:gd name="T30" fmla="*/ 27 w 470"/>
                <a:gd name="T31" fmla="*/ 204 h 1123"/>
                <a:gd name="T32" fmla="*/ 41 w 470"/>
                <a:gd name="T33" fmla="*/ 126 h 1123"/>
                <a:gd name="T34" fmla="*/ 25 w 470"/>
                <a:gd name="T35" fmla="*/ 26 h 1123"/>
                <a:gd name="T36" fmla="*/ 36 w 470"/>
                <a:gd name="T37" fmla="*/ 1 h 1123"/>
                <a:gd name="T38" fmla="*/ 46 w 470"/>
                <a:gd name="T39" fmla="*/ 1 h 1123"/>
                <a:gd name="T40" fmla="*/ 141 w 470"/>
                <a:gd name="T41" fmla="*/ 6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1123">
                  <a:moveTo>
                    <a:pt x="141" y="62"/>
                  </a:moveTo>
                  <a:cubicBezTo>
                    <a:pt x="111" y="39"/>
                    <a:pt x="79" y="22"/>
                    <a:pt x="39" y="15"/>
                  </a:cubicBezTo>
                  <a:cubicBezTo>
                    <a:pt x="40" y="21"/>
                    <a:pt x="40" y="25"/>
                    <a:pt x="42" y="29"/>
                  </a:cubicBezTo>
                  <a:cubicBezTo>
                    <a:pt x="66" y="88"/>
                    <a:pt x="63" y="148"/>
                    <a:pt x="54" y="209"/>
                  </a:cubicBezTo>
                  <a:cubicBezTo>
                    <a:pt x="47" y="264"/>
                    <a:pt x="38" y="318"/>
                    <a:pt x="31" y="372"/>
                  </a:cubicBezTo>
                  <a:cubicBezTo>
                    <a:pt x="18" y="489"/>
                    <a:pt x="53" y="590"/>
                    <a:pt x="132" y="675"/>
                  </a:cubicBezTo>
                  <a:cubicBezTo>
                    <a:pt x="168" y="713"/>
                    <a:pt x="206" y="749"/>
                    <a:pt x="243" y="786"/>
                  </a:cubicBezTo>
                  <a:cubicBezTo>
                    <a:pt x="283" y="827"/>
                    <a:pt x="314" y="873"/>
                    <a:pt x="331" y="928"/>
                  </a:cubicBezTo>
                  <a:cubicBezTo>
                    <a:pt x="356" y="1006"/>
                    <a:pt x="396" y="1075"/>
                    <a:pt x="470" y="1119"/>
                  </a:cubicBezTo>
                  <a:cubicBezTo>
                    <a:pt x="468" y="1120"/>
                    <a:pt x="467" y="1121"/>
                    <a:pt x="466" y="1123"/>
                  </a:cubicBezTo>
                  <a:cubicBezTo>
                    <a:pt x="451" y="1112"/>
                    <a:pt x="435" y="1101"/>
                    <a:pt x="420" y="1090"/>
                  </a:cubicBezTo>
                  <a:cubicBezTo>
                    <a:pt x="380" y="1057"/>
                    <a:pt x="351" y="1016"/>
                    <a:pt x="333" y="970"/>
                  </a:cubicBezTo>
                  <a:cubicBezTo>
                    <a:pt x="301" y="889"/>
                    <a:pt x="246" y="827"/>
                    <a:pt x="187" y="767"/>
                  </a:cubicBezTo>
                  <a:cubicBezTo>
                    <a:pt x="153" y="733"/>
                    <a:pt x="118" y="699"/>
                    <a:pt x="86" y="662"/>
                  </a:cubicBezTo>
                  <a:cubicBezTo>
                    <a:pt x="22" y="591"/>
                    <a:pt x="0" y="505"/>
                    <a:pt x="1" y="410"/>
                  </a:cubicBezTo>
                  <a:cubicBezTo>
                    <a:pt x="2" y="340"/>
                    <a:pt x="16" y="272"/>
                    <a:pt x="27" y="204"/>
                  </a:cubicBezTo>
                  <a:cubicBezTo>
                    <a:pt x="31" y="178"/>
                    <a:pt x="36" y="152"/>
                    <a:pt x="41" y="126"/>
                  </a:cubicBezTo>
                  <a:cubicBezTo>
                    <a:pt x="48" y="90"/>
                    <a:pt x="43" y="57"/>
                    <a:pt x="25" y="26"/>
                  </a:cubicBezTo>
                  <a:cubicBezTo>
                    <a:pt x="17" y="13"/>
                    <a:pt x="21" y="5"/>
                    <a:pt x="36" y="1"/>
                  </a:cubicBezTo>
                  <a:cubicBezTo>
                    <a:pt x="39" y="1"/>
                    <a:pt x="43" y="0"/>
                    <a:pt x="46" y="1"/>
                  </a:cubicBezTo>
                  <a:cubicBezTo>
                    <a:pt x="87" y="6"/>
                    <a:pt x="118" y="28"/>
                    <a:pt x="141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Freeform 23"/>
            <p:cNvSpPr/>
            <p:nvPr/>
          </p:nvSpPr>
          <p:spPr bwMode="auto">
            <a:xfrm>
              <a:off x="377825" y="9642475"/>
              <a:ext cx="2266950" cy="1509713"/>
            </a:xfrm>
            <a:custGeom>
              <a:avLst/>
              <a:gdLst>
                <a:gd name="T0" fmla="*/ 700 w 700"/>
                <a:gd name="T1" fmla="*/ 457 h 466"/>
                <a:gd name="T2" fmla="*/ 570 w 700"/>
                <a:gd name="T3" fmla="*/ 449 h 466"/>
                <a:gd name="T4" fmla="*/ 367 w 700"/>
                <a:gd name="T5" fmla="*/ 408 h 466"/>
                <a:gd name="T6" fmla="*/ 251 w 700"/>
                <a:gd name="T7" fmla="*/ 363 h 466"/>
                <a:gd name="T8" fmla="*/ 194 w 700"/>
                <a:gd name="T9" fmla="*/ 291 h 466"/>
                <a:gd name="T10" fmla="*/ 104 w 700"/>
                <a:gd name="T11" fmla="*/ 167 h 466"/>
                <a:gd name="T12" fmla="*/ 19 w 700"/>
                <a:gd name="T13" fmla="*/ 79 h 466"/>
                <a:gd name="T14" fmla="*/ 27 w 700"/>
                <a:gd name="T15" fmla="*/ 33 h 466"/>
                <a:gd name="T16" fmla="*/ 196 w 700"/>
                <a:gd name="T17" fmla="*/ 16 h 466"/>
                <a:gd name="T18" fmla="*/ 402 w 700"/>
                <a:gd name="T19" fmla="*/ 189 h 466"/>
                <a:gd name="T20" fmla="*/ 494 w 700"/>
                <a:gd name="T21" fmla="*/ 306 h 466"/>
                <a:gd name="T22" fmla="*/ 527 w 700"/>
                <a:gd name="T23" fmla="*/ 332 h 466"/>
                <a:gd name="T24" fmla="*/ 476 w 700"/>
                <a:gd name="T25" fmla="*/ 306 h 466"/>
                <a:gd name="T26" fmla="*/ 373 w 700"/>
                <a:gd name="T27" fmla="*/ 184 h 466"/>
                <a:gd name="T28" fmla="*/ 288 w 700"/>
                <a:gd name="T29" fmla="*/ 79 h 466"/>
                <a:gd name="T30" fmla="*/ 171 w 700"/>
                <a:gd name="T31" fmla="*/ 27 h 466"/>
                <a:gd name="T32" fmla="*/ 30 w 700"/>
                <a:gd name="T33" fmla="*/ 44 h 466"/>
                <a:gd name="T34" fmla="*/ 12 w 700"/>
                <a:gd name="T35" fmla="*/ 55 h 466"/>
                <a:gd name="T36" fmla="*/ 23 w 700"/>
                <a:gd name="T37" fmla="*/ 72 h 466"/>
                <a:gd name="T38" fmla="*/ 211 w 700"/>
                <a:gd name="T39" fmla="*/ 273 h 466"/>
                <a:gd name="T40" fmla="*/ 383 w 700"/>
                <a:gd name="T41" fmla="*/ 389 h 466"/>
                <a:gd name="T42" fmla="*/ 651 w 700"/>
                <a:gd name="T43" fmla="*/ 448 h 466"/>
                <a:gd name="T44" fmla="*/ 685 w 700"/>
                <a:gd name="T45" fmla="*/ 452 h 466"/>
                <a:gd name="T46" fmla="*/ 700 w 700"/>
                <a:gd name="T47" fmla="*/ 45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0" h="466">
                  <a:moveTo>
                    <a:pt x="700" y="457"/>
                  </a:moveTo>
                  <a:cubicBezTo>
                    <a:pt x="655" y="466"/>
                    <a:pt x="612" y="458"/>
                    <a:pt x="570" y="449"/>
                  </a:cubicBezTo>
                  <a:cubicBezTo>
                    <a:pt x="502" y="435"/>
                    <a:pt x="435" y="422"/>
                    <a:pt x="367" y="408"/>
                  </a:cubicBezTo>
                  <a:cubicBezTo>
                    <a:pt x="326" y="399"/>
                    <a:pt x="286" y="388"/>
                    <a:pt x="251" y="363"/>
                  </a:cubicBezTo>
                  <a:cubicBezTo>
                    <a:pt x="225" y="344"/>
                    <a:pt x="206" y="320"/>
                    <a:pt x="194" y="291"/>
                  </a:cubicBezTo>
                  <a:cubicBezTo>
                    <a:pt x="174" y="242"/>
                    <a:pt x="144" y="202"/>
                    <a:pt x="104" y="167"/>
                  </a:cubicBezTo>
                  <a:cubicBezTo>
                    <a:pt x="73" y="141"/>
                    <a:pt x="46" y="109"/>
                    <a:pt x="19" y="79"/>
                  </a:cubicBezTo>
                  <a:cubicBezTo>
                    <a:pt x="0" y="59"/>
                    <a:pt x="3" y="47"/>
                    <a:pt x="27" y="33"/>
                  </a:cubicBezTo>
                  <a:cubicBezTo>
                    <a:pt x="80" y="0"/>
                    <a:pt x="138" y="0"/>
                    <a:pt x="196" y="16"/>
                  </a:cubicBezTo>
                  <a:cubicBezTo>
                    <a:pt x="290" y="43"/>
                    <a:pt x="354" y="106"/>
                    <a:pt x="402" y="189"/>
                  </a:cubicBezTo>
                  <a:cubicBezTo>
                    <a:pt x="427" y="232"/>
                    <a:pt x="454" y="274"/>
                    <a:pt x="494" y="306"/>
                  </a:cubicBezTo>
                  <a:cubicBezTo>
                    <a:pt x="504" y="315"/>
                    <a:pt x="516" y="323"/>
                    <a:pt x="527" y="332"/>
                  </a:cubicBezTo>
                  <a:cubicBezTo>
                    <a:pt x="507" y="329"/>
                    <a:pt x="491" y="318"/>
                    <a:pt x="476" y="306"/>
                  </a:cubicBezTo>
                  <a:cubicBezTo>
                    <a:pt x="435" y="271"/>
                    <a:pt x="405" y="226"/>
                    <a:pt x="373" y="184"/>
                  </a:cubicBezTo>
                  <a:cubicBezTo>
                    <a:pt x="345" y="148"/>
                    <a:pt x="317" y="113"/>
                    <a:pt x="288" y="79"/>
                  </a:cubicBezTo>
                  <a:cubicBezTo>
                    <a:pt x="257" y="44"/>
                    <a:pt x="216" y="29"/>
                    <a:pt x="171" y="27"/>
                  </a:cubicBezTo>
                  <a:cubicBezTo>
                    <a:pt x="123" y="25"/>
                    <a:pt x="76" y="30"/>
                    <a:pt x="30" y="44"/>
                  </a:cubicBezTo>
                  <a:cubicBezTo>
                    <a:pt x="23" y="46"/>
                    <a:pt x="18" y="51"/>
                    <a:pt x="12" y="55"/>
                  </a:cubicBezTo>
                  <a:cubicBezTo>
                    <a:pt x="16" y="61"/>
                    <a:pt x="18" y="68"/>
                    <a:pt x="23" y="72"/>
                  </a:cubicBezTo>
                  <a:cubicBezTo>
                    <a:pt x="101" y="125"/>
                    <a:pt x="159" y="196"/>
                    <a:pt x="211" y="273"/>
                  </a:cubicBezTo>
                  <a:cubicBezTo>
                    <a:pt x="253" y="335"/>
                    <a:pt x="310" y="373"/>
                    <a:pt x="383" y="389"/>
                  </a:cubicBezTo>
                  <a:cubicBezTo>
                    <a:pt x="472" y="408"/>
                    <a:pt x="562" y="428"/>
                    <a:pt x="651" y="448"/>
                  </a:cubicBezTo>
                  <a:cubicBezTo>
                    <a:pt x="662" y="450"/>
                    <a:pt x="674" y="450"/>
                    <a:pt x="685" y="452"/>
                  </a:cubicBezTo>
                  <a:cubicBezTo>
                    <a:pt x="690" y="453"/>
                    <a:pt x="695" y="455"/>
                    <a:pt x="700" y="4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Freeform 24"/>
            <p:cNvSpPr/>
            <p:nvPr/>
          </p:nvSpPr>
          <p:spPr bwMode="auto">
            <a:xfrm>
              <a:off x="3535363" y="7392988"/>
              <a:ext cx="1385888" cy="2308225"/>
            </a:xfrm>
            <a:custGeom>
              <a:avLst/>
              <a:gdLst>
                <a:gd name="T0" fmla="*/ 0 w 428"/>
                <a:gd name="T1" fmla="*/ 711 h 712"/>
                <a:gd name="T2" fmla="*/ 71 w 428"/>
                <a:gd name="T3" fmla="*/ 457 h 712"/>
                <a:gd name="T4" fmla="*/ 295 w 428"/>
                <a:gd name="T5" fmla="*/ 108 h 712"/>
                <a:gd name="T6" fmla="*/ 345 w 428"/>
                <a:gd name="T7" fmla="*/ 54 h 712"/>
                <a:gd name="T8" fmla="*/ 355 w 428"/>
                <a:gd name="T9" fmla="*/ 9 h 712"/>
                <a:gd name="T10" fmla="*/ 427 w 428"/>
                <a:gd name="T11" fmla="*/ 64 h 712"/>
                <a:gd name="T12" fmla="*/ 404 w 428"/>
                <a:gd name="T13" fmla="*/ 158 h 712"/>
                <a:gd name="T14" fmla="*/ 225 w 428"/>
                <a:gd name="T15" fmla="*/ 465 h 712"/>
                <a:gd name="T16" fmla="*/ 125 w 428"/>
                <a:gd name="T17" fmla="*/ 590 h 712"/>
                <a:gd name="T18" fmla="*/ 122 w 428"/>
                <a:gd name="T19" fmla="*/ 588 h 712"/>
                <a:gd name="T20" fmla="*/ 145 w 428"/>
                <a:gd name="T21" fmla="*/ 554 h 712"/>
                <a:gd name="T22" fmla="*/ 335 w 428"/>
                <a:gd name="T23" fmla="*/ 259 h 712"/>
                <a:gd name="T24" fmla="*/ 395 w 428"/>
                <a:gd name="T25" fmla="*/ 112 h 712"/>
                <a:gd name="T26" fmla="*/ 400 w 428"/>
                <a:gd name="T27" fmla="*/ 54 h 712"/>
                <a:gd name="T28" fmla="*/ 371 w 428"/>
                <a:gd name="T29" fmla="*/ 26 h 712"/>
                <a:gd name="T30" fmla="*/ 288 w 428"/>
                <a:gd name="T31" fmla="*/ 131 h 712"/>
                <a:gd name="T32" fmla="*/ 79 w 428"/>
                <a:gd name="T33" fmla="*/ 492 h 712"/>
                <a:gd name="T34" fmla="*/ 9 w 428"/>
                <a:gd name="T35" fmla="*/ 698 h 712"/>
                <a:gd name="T36" fmla="*/ 4 w 428"/>
                <a:gd name="T37" fmla="*/ 712 h 712"/>
                <a:gd name="T38" fmla="*/ 0 w 428"/>
                <a:gd name="T39" fmla="*/ 71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8" h="712">
                  <a:moveTo>
                    <a:pt x="0" y="711"/>
                  </a:moveTo>
                  <a:cubicBezTo>
                    <a:pt x="23" y="626"/>
                    <a:pt x="44" y="541"/>
                    <a:pt x="71" y="457"/>
                  </a:cubicBezTo>
                  <a:cubicBezTo>
                    <a:pt x="115" y="322"/>
                    <a:pt x="192" y="206"/>
                    <a:pt x="295" y="108"/>
                  </a:cubicBezTo>
                  <a:cubicBezTo>
                    <a:pt x="313" y="91"/>
                    <a:pt x="330" y="73"/>
                    <a:pt x="345" y="54"/>
                  </a:cubicBezTo>
                  <a:cubicBezTo>
                    <a:pt x="356" y="42"/>
                    <a:pt x="362" y="26"/>
                    <a:pt x="355" y="9"/>
                  </a:cubicBezTo>
                  <a:cubicBezTo>
                    <a:pt x="395" y="0"/>
                    <a:pt x="426" y="23"/>
                    <a:pt x="427" y="64"/>
                  </a:cubicBezTo>
                  <a:cubicBezTo>
                    <a:pt x="428" y="98"/>
                    <a:pt x="416" y="128"/>
                    <a:pt x="404" y="158"/>
                  </a:cubicBezTo>
                  <a:cubicBezTo>
                    <a:pt x="361" y="270"/>
                    <a:pt x="297" y="370"/>
                    <a:pt x="225" y="465"/>
                  </a:cubicBezTo>
                  <a:cubicBezTo>
                    <a:pt x="192" y="507"/>
                    <a:pt x="158" y="549"/>
                    <a:pt x="125" y="590"/>
                  </a:cubicBezTo>
                  <a:cubicBezTo>
                    <a:pt x="124" y="590"/>
                    <a:pt x="123" y="589"/>
                    <a:pt x="122" y="588"/>
                  </a:cubicBezTo>
                  <a:cubicBezTo>
                    <a:pt x="130" y="577"/>
                    <a:pt x="138" y="566"/>
                    <a:pt x="145" y="554"/>
                  </a:cubicBezTo>
                  <a:cubicBezTo>
                    <a:pt x="208" y="456"/>
                    <a:pt x="273" y="359"/>
                    <a:pt x="335" y="259"/>
                  </a:cubicBezTo>
                  <a:cubicBezTo>
                    <a:pt x="363" y="214"/>
                    <a:pt x="383" y="164"/>
                    <a:pt x="395" y="112"/>
                  </a:cubicBezTo>
                  <a:cubicBezTo>
                    <a:pt x="399" y="93"/>
                    <a:pt x="400" y="73"/>
                    <a:pt x="400" y="54"/>
                  </a:cubicBezTo>
                  <a:cubicBezTo>
                    <a:pt x="399" y="37"/>
                    <a:pt x="389" y="29"/>
                    <a:pt x="371" y="26"/>
                  </a:cubicBezTo>
                  <a:cubicBezTo>
                    <a:pt x="351" y="67"/>
                    <a:pt x="319" y="99"/>
                    <a:pt x="288" y="131"/>
                  </a:cubicBezTo>
                  <a:cubicBezTo>
                    <a:pt x="190" y="235"/>
                    <a:pt x="121" y="356"/>
                    <a:pt x="79" y="492"/>
                  </a:cubicBezTo>
                  <a:cubicBezTo>
                    <a:pt x="58" y="561"/>
                    <a:pt x="33" y="629"/>
                    <a:pt x="9" y="698"/>
                  </a:cubicBezTo>
                  <a:cubicBezTo>
                    <a:pt x="8" y="703"/>
                    <a:pt x="6" y="707"/>
                    <a:pt x="4" y="712"/>
                  </a:cubicBezTo>
                  <a:cubicBezTo>
                    <a:pt x="2" y="711"/>
                    <a:pt x="1" y="711"/>
                    <a:pt x="0" y="7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Freeform 25"/>
            <p:cNvSpPr/>
            <p:nvPr/>
          </p:nvSpPr>
          <p:spPr bwMode="auto">
            <a:xfrm>
              <a:off x="1644650" y="7396163"/>
              <a:ext cx="1301750" cy="2865438"/>
            </a:xfrm>
            <a:custGeom>
              <a:avLst/>
              <a:gdLst>
                <a:gd name="T0" fmla="*/ 1 w 402"/>
                <a:gd name="T1" fmla="*/ 3 h 884"/>
                <a:gd name="T2" fmla="*/ 30 w 402"/>
                <a:gd name="T3" fmla="*/ 5 h 884"/>
                <a:gd name="T4" fmla="*/ 46 w 402"/>
                <a:gd name="T5" fmla="*/ 16 h 884"/>
                <a:gd name="T6" fmla="*/ 176 w 402"/>
                <a:gd name="T7" fmla="*/ 111 h 884"/>
                <a:gd name="T8" fmla="*/ 333 w 402"/>
                <a:gd name="T9" fmla="*/ 342 h 884"/>
                <a:gd name="T10" fmla="*/ 348 w 402"/>
                <a:gd name="T11" fmla="*/ 555 h 884"/>
                <a:gd name="T12" fmla="*/ 357 w 402"/>
                <a:gd name="T13" fmla="*/ 729 h 884"/>
                <a:gd name="T14" fmla="*/ 400 w 402"/>
                <a:gd name="T15" fmla="*/ 868 h 884"/>
                <a:gd name="T16" fmla="*/ 400 w 402"/>
                <a:gd name="T17" fmla="*/ 884 h 884"/>
                <a:gd name="T18" fmla="*/ 342 w 402"/>
                <a:gd name="T19" fmla="*/ 770 h 884"/>
                <a:gd name="T20" fmla="*/ 317 w 402"/>
                <a:gd name="T21" fmla="*/ 554 h 884"/>
                <a:gd name="T22" fmla="*/ 313 w 402"/>
                <a:gd name="T23" fmla="*/ 366 h 884"/>
                <a:gd name="T24" fmla="*/ 207 w 402"/>
                <a:gd name="T25" fmla="*/ 162 h 884"/>
                <a:gd name="T26" fmla="*/ 103 w 402"/>
                <a:gd name="T27" fmla="*/ 89 h 884"/>
                <a:gd name="T28" fmla="*/ 31 w 402"/>
                <a:gd name="T29" fmla="*/ 24 h 884"/>
                <a:gd name="T30" fmla="*/ 0 w 402"/>
                <a:gd name="T31" fmla="*/ 3 h 884"/>
                <a:gd name="T32" fmla="*/ 1 w 402"/>
                <a:gd name="T33" fmla="*/ 3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884">
                  <a:moveTo>
                    <a:pt x="1" y="3"/>
                  </a:moveTo>
                  <a:cubicBezTo>
                    <a:pt x="11" y="4"/>
                    <a:pt x="21" y="3"/>
                    <a:pt x="30" y="5"/>
                  </a:cubicBezTo>
                  <a:cubicBezTo>
                    <a:pt x="36" y="6"/>
                    <a:pt x="42" y="11"/>
                    <a:pt x="46" y="16"/>
                  </a:cubicBezTo>
                  <a:cubicBezTo>
                    <a:pt x="84" y="56"/>
                    <a:pt x="131" y="82"/>
                    <a:pt x="176" y="111"/>
                  </a:cubicBezTo>
                  <a:cubicBezTo>
                    <a:pt x="260" y="166"/>
                    <a:pt x="312" y="244"/>
                    <a:pt x="333" y="342"/>
                  </a:cubicBezTo>
                  <a:cubicBezTo>
                    <a:pt x="347" y="412"/>
                    <a:pt x="345" y="484"/>
                    <a:pt x="348" y="555"/>
                  </a:cubicBezTo>
                  <a:cubicBezTo>
                    <a:pt x="350" y="613"/>
                    <a:pt x="351" y="671"/>
                    <a:pt x="357" y="729"/>
                  </a:cubicBezTo>
                  <a:cubicBezTo>
                    <a:pt x="362" y="778"/>
                    <a:pt x="377" y="825"/>
                    <a:pt x="400" y="868"/>
                  </a:cubicBezTo>
                  <a:cubicBezTo>
                    <a:pt x="402" y="873"/>
                    <a:pt x="401" y="879"/>
                    <a:pt x="400" y="884"/>
                  </a:cubicBezTo>
                  <a:cubicBezTo>
                    <a:pt x="371" y="850"/>
                    <a:pt x="354" y="811"/>
                    <a:pt x="342" y="770"/>
                  </a:cubicBezTo>
                  <a:cubicBezTo>
                    <a:pt x="322" y="699"/>
                    <a:pt x="319" y="627"/>
                    <a:pt x="317" y="554"/>
                  </a:cubicBezTo>
                  <a:cubicBezTo>
                    <a:pt x="316" y="491"/>
                    <a:pt x="315" y="428"/>
                    <a:pt x="313" y="366"/>
                  </a:cubicBezTo>
                  <a:cubicBezTo>
                    <a:pt x="309" y="281"/>
                    <a:pt x="271" y="214"/>
                    <a:pt x="207" y="162"/>
                  </a:cubicBezTo>
                  <a:cubicBezTo>
                    <a:pt x="174" y="135"/>
                    <a:pt x="139" y="111"/>
                    <a:pt x="103" y="89"/>
                  </a:cubicBezTo>
                  <a:cubicBezTo>
                    <a:pt x="75" y="72"/>
                    <a:pt x="50" y="52"/>
                    <a:pt x="31" y="24"/>
                  </a:cubicBezTo>
                  <a:cubicBezTo>
                    <a:pt x="24" y="14"/>
                    <a:pt x="17" y="0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Freeform 26"/>
            <p:cNvSpPr/>
            <p:nvPr/>
          </p:nvSpPr>
          <p:spPr bwMode="auto">
            <a:xfrm>
              <a:off x="1292225" y="7405688"/>
              <a:ext cx="1573213" cy="3714750"/>
            </a:xfrm>
            <a:custGeom>
              <a:avLst/>
              <a:gdLst>
                <a:gd name="T0" fmla="*/ 109 w 486"/>
                <a:gd name="T1" fmla="*/ 0 h 1146"/>
                <a:gd name="T2" fmla="*/ 87 w 486"/>
                <a:gd name="T3" fmla="*/ 47 h 1146"/>
                <a:gd name="T4" fmla="*/ 35 w 486"/>
                <a:gd name="T5" fmla="*/ 237 h 1146"/>
                <a:gd name="T6" fmla="*/ 47 w 486"/>
                <a:gd name="T7" fmla="*/ 468 h 1146"/>
                <a:gd name="T8" fmla="*/ 245 w 486"/>
                <a:gd name="T9" fmla="*/ 807 h 1146"/>
                <a:gd name="T10" fmla="*/ 261 w 486"/>
                <a:gd name="T11" fmla="*/ 833 h 1146"/>
                <a:gd name="T12" fmla="*/ 361 w 486"/>
                <a:gd name="T13" fmla="*/ 1051 h 1146"/>
                <a:gd name="T14" fmla="*/ 435 w 486"/>
                <a:gd name="T15" fmla="*/ 1112 h 1146"/>
                <a:gd name="T16" fmla="*/ 464 w 486"/>
                <a:gd name="T17" fmla="*/ 1124 h 1146"/>
                <a:gd name="T18" fmla="*/ 486 w 486"/>
                <a:gd name="T19" fmla="*/ 1143 h 1146"/>
                <a:gd name="T20" fmla="*/ 381 w 486"/>
                <a:gd name="T21" fmla="*/ 1115 h 1146"/>
                <a:gd name="T22" fmla="*/ 312 w 486"/>
                <a:gd name="T23" fmla="*/ 1011 h 1146"/>
                <a:gd name="T24" fmla="*/ 260 w 486"/>
                <a:gd name="T25" fmla="*/ 852 h 1146"/>
                <a:gd name="T26" fmla="*/ 235 w 486"/>
                <a:gd name="T27" fmla="*/ 807 h 1146"/>
                <a:gd name="T28" fmla="*/ 56 w 486"/>
                <a:gd name="T29" fmla="*/ 551 h 1146"/>
                <a:gd name="T30" fmla="*/ 4 w 486"/>
                <a:gd name="T31" fmla="*/ 293 h 1146"/>
                <a:gd name="T32" fmla="*/ 44 w 486"/>
                <a:gd name="T33" fmla="*/ 131 h 1146"/>
                <a:gd name="T34" fmla="*/ 81 w 486"/>
                <a:gd name="T35" fmla="*/ 31 h 1146"/>
                <a:gd name="T36" fmla="*/ 110 w 486"/>
                <a:gd name="T37" fmla="*/ 0 h 1146"/>
                <a:gd name="T38" fmla="*/ 109 w 486"/>
                <a:gd name="T3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6" h="1146">
                  <a:moveTo>
                    <a:pt x="109" y="0"/>
                  </a:moveTo>
                  <a:cubicBezTo>
                    <a:pt x="102" y="15"/>
                    <a:pt x="92" y="30"/>
                    <a:pt x="87" y="47"/>
                  </a:cubicBezTo>
                  <a:cubicBezTo>
                    <a:pt x="69" y="110"/>
                    <a:pt x="50" y="173"/>
                    <a:pt x="35" y="237"/>
                  </a:cubicBezTo>
                  <a:cubicBezTo>
                    <a:pt x="16" y="315"/>
                    <a:pt x="27" y="392"/>
                    <a:pt x="47" y="468"/>
                  </a:cubicBezTo>
                  <a:cubicBezTo>
                    <a:pt x="81" y="599"/>
                    <a:pt x="149" y="711"/>
                    <a:pt x="245" y="807"/>
                  </a:cubicBezTo>
                  <a:cubicBezTo>
                    <a:pt x="252" y="814"/>
                    <a:pt x="258" y="823"/>
                    <a:pt x="261" y="833"/>
                  </a:cubicBezTo>
                  <a:cubicBezTo>
                    <a:pt x="287" y="909"/>
                    <a:pt x="319" y="982"/>
                    <a:pt x="361" y="1051"/>
                  </a:cubicBezTo>
                  <a:cubicBezTo>
                    <a:pt x="379" y="1080"/>
                    <a:pt x="404" y="1100"/>
                    <a:pt x="435" y="1112"/>
                  </a:cubicBezTo>
                  <a:cubicBezTo>
                    <a:pt x="445" y="1116"/>
                    <a:pt x="455" y="1119"/>
                    <a:pt x="464" y="1124"/>
                  </a:cubicBezTo>
                  <a:cubicBezTo>
                    <a:pt x="473" y="1128"/>
                    <a:pt x="480" y="1135"/>
                    <a:pt x="486" y="1143"/>
                  </a:cubicBezTo>
                  <a:cubicBezTo>
                    <a:pt x="447" y="1146"/>
                    <a:pt x="411" y="1141"/>
                    <a:pt x="381" y="1115"/>
                  </a:cubicBezTo>
                  <a:cubicBezTo>
                    <a:pt x="348" y="1087"/>
                    <a:pt x="327" y="1051"/>
                    <a:pt x="312" y="1011"/>
                  </a:cubicBezTo>
                  <a:cubicBezTo>
                    <a:pt x="293" y="959"/>
                    <a:pt x="277" y="905"/>
                    <a:pt x="260" y="852"/>
                  </a:cubicBezTo>
                  <a:cubicBezTo>
                    <a:pt x="255" y="835"/>
                    <a:pt x="248" y="820"/>
                    <a:pt x="235" y="807"/>
                  </a:cubicBezTo>
                  <a:cubicBezTo>
                    <a:pt x="160" y="733"/>
                    <a:pt x="97" y="649"/>
                    <a:pt x="56" y="551"/>
                  </a:cubicBezTo>
                  <a:cubicBezTo>
                    <a:pt x="23" y="468"/>
                    <a:pt x="0" y="383"/>
                    <a:pt x="4" y="293"/>
                  </a:cubicBezTo>
                  <a:cubicBezTo>
                    <a:pt x="7" y="237"/>
                    <a:pt x="25" y="184"/>
                    <a:pt x="44" y="131"/>
                  </a:cubicBezTo>
                  <a:cubicBezTo>
                    <a:pt x="57" y="98"/>
                    <a:pt x="68" y="64"/>
                    <a:pt x="81" y="31"/>
                  </a:cubicBezTo>
                  <a:cubicBezTo>
                    <a:pt x="86" y="17"/>
                    <a:pt x="92" y="3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 noEditPoints="1"/>
            </p:cNvSpPr>
            <p:nvPr/>
          </p:nvSpPr>
          <p:spPr bwMode="auto">
            <a:xfrm>
              <a:off x="3040063" y="10883900"/>
              <a:ext cx="768350" cy="877888"/>
            </a:xfrm>
            <a:custGeom>
              <a:avLst/>
              <a:gdLst>
                <a:gd name="T0" fmla="*/ 237 w 237"/>
                <a:gd name="T1" fmla="*/ 0 h 271"/>
                <a:gd name="T2" fmla="*/ 192 w 237"/>
                <a:gd name="T3" fmla="*/ 152 h 271"/>
                <a:gd name="T4" fmla="*/ 99 w 237"/>
                <a:gd name="T5" fmla="*/ 251 h 271"/>
                <a:gd name="T6" fmla="*/ 20 w 237"/>
                <a:gd name="T7" fmla="*/ 223 h 271"/>
                <a:gd name="T8" fmla="*/ 17 w 237"/>
                <a:gd name="T9" fmla="*/ 216 h 271"/>
                <a:gd name="T10" fmla="*/ 56 w 237"/>
                <a:gd name="T11" fmla="*/ 130 h 271"/>
                <a:gd name="T12" fmla="*/ 186 w 237"/>
                <a:gd name="T13" fmla="*/ 57 h 271"/>
                <a:gd name="T14" fmla="*/ 237 w 237"/>
                <a:gd name="T15" fmla="*/ 0 h 271"/>
                <a:gd name="T16" fmla="*/ 226 w 237"/>
                <a:gd name="T17" fmla="*/ 30 h 271"/>
                <a:gd name="T18" fmla="*/ 218 w 237"/>
                <a:gd name="T19" fmla="*/ 32 h 271"/>
                <a:gd name="T20" fmla="*/ 211 w 237"/>
                <a:gd name="T21" fmla="*/ 40 h 271"/>
                <a:gd name="T22" fmla="*/ 55 w 237"/>
                <a:gd name="T23" fmla="*/ 151 h 271"/>
                <a:gd name="T24" fmla="*/ 38 w 237"/>
                <a:gd name="T25" fmla="*/ 160 h 271"/>
                <a:gd name="T26" fmla="*/ 24 w 237"/>
                <a:gd name="T27" fmla="*/ 183 h 271"/>
                <a:gd name="T28" fmla="*/ 33 w 237"/>
                <a:gd name="T29" fmla="*/ 229 h 271"/>
                <a:gd name="T30" fmla="*/ 62 w 237"/>
                <a:gd name="T31" fmla="*/ 241 h 271"/>
                <a:gd name="T32" fmla="*/ 94 w 237"/>
                <a:gd name="T33" fmla="*/ 223 h 271"/>
                <a:gd name="T34" fmla="*/ 193 w 237"/>
                <a:gd name="T35" fmla="*/ 98 h 271"/>
                <a:gd name="T36" fmla="*/ 226 w 237"/>
                <a:gd name="T37" fmla="*/ 3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1">
                  <a:moveTo>
                    <a:pt x="237" y="0"/>
                  </a:moveTo>
                  <a:cubicBezTo>
                    <a:pt x="230" y="54"/>
                    <a:pt x="218" y="105"/>
                    <a:pt x="192" y="152"/>
                  </a:cubicBezTo>
                  <a:cubicBezTo>
                    <a:pt x="170" y="193"/>
                    <a:pt x="140" y="228"/>
                    <a:pt x="99" y="251"/>
                  </a:cubicBezTo>
                  <a:cubicBezTo>
                    <a:pt x="63" y="271"/>
                    <a:pt x="36" y="261"/>
                    <a:pt x="20" y="223"/>
                  </a:cubicBezTo>
                  <a:cubicBezTo>
                    <a:pt x="19" y="221"/>
                    <a:pt x="18" y="219"/>
                    <a:pt x="17" y="216"/>
                  </a:cubicBezTo>
                  <a:cubicBezTo>
                    <a:pt x="0" y="172"/>
                    <a:pt x="12" y="146"/>
                    <a:pt x="56" y="130"/>
                  </a:cubicBezTo>
                  <a:cubicBezTo>
                    <a:pt x="104" y="113"/>
                    <a:pt x="149" y="92"/>
                    <a:pt x="186" y="57"/>
                  </a:cubicBezTo>
                  <a:cubicBezTo>
                    <a:pt x="204" y="40"/>
                    <a:pt x="220" y="20"/>
                    <a:pt x="237" y="0"/>
                  </a:cubicBezTo>
                  <a:close/>
                  <a:moveTo>
                    <a:pt x="226" y="30"/>
                  </a:moveTo>
                  <a:cubicBezTo>
                    <a:pt x="220" y="31"/>
                    <a:pt x="219" y="31"/>
                    <a:pt x="218" y="32"/>
                  </a:cubicBezTo>
                  <a:cubicBezTo>
                    <a:pt x="216" y="34"/>
                    <a:pt x="213" y="37"/>
                    <a:pt x="211" y="40"/>
                  </a:cubicBezTo>
                  <a:cubicBezTo>
                    <a:pt x="168" y="89"/>
                    <a:pt x="120" y="132"/>
                    <a:pt x="55" y="151"/>
                  </a:cubicBezTo>
                  <a:cubicBezTo>
                    <a:pt x="49" y="153"/>
                    <a:pt x="42" y="155"/>
                    <a:pt x="38" y="160"/>
                  </a:cubicBezTo>
                  <a:cubicBezTo>
                    <a:pt x="32" y="166"/>
                    <a:pt x="24" y="175"/>
                    <a:pt x="24" y="183"/>
                  </a:cubicBezTo>
                  <a:cubicBezTo>
                    <a:pt x="24" y="198"/>
                    <a:pt x="27" y="214"/>
                    <a:pt x="33" y="229"/>
                  </a:cubicBezTo>
                  <a:cubicBezTo>
                    <a:pt x="37" y="242"/>
                    <a:pt x="49" y="247"/>
                    <a:pt x="62" y="241"/>
                  </a:cubicBezTo>
                  <a:cubicBezTo>
                    <a:pt x="74" y="237"/>
                    <a:pt x="85" y="231"/>
                    <a:pt x="94" y="223"/>
                  </a:cubicBezTo>
                  <a:cubicBezTo>
                    <a:pt x="136" y="188"/>
                    <a:pt x="166" y="144"/>
                    <a:pt x="193" y="98"/>
                  </a:cubicBezTo>
                  <a:cubicBezTo>
                    <a:pt x="205" y="77"/>
                    <a:pt x="214" y="54"/>
                    <a:pt x="22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0" name="Freeform 33"/>
            <p:cNvSpPr/>
            <p:nvPr/>
          </p:nvSpPr>
          <p:spPr bwMode="auto">
            <a:xfrm>
              <a:off x="2027238" y="11276013"/>
              <a:ext cx="958850" cy="550863"/>
            </a:xfrm>
            <a:custGeom>
              <a:avLst/>
              <a:gdLst>
                <a:gd name="T0" fmla="*/ 23 w 296"/>
                <a:gd name="T1" fmla="*/ 74 h 170"/>
                <a:gd name="T2" fmla="*/ 78 w 296"/>
                <a:gd name="T3" fmla="*/ 81 h 170"/>
                <a:gd name="T4" fmla="*/ 136 w 296"/>
                <a:gd name="T5" fmla="*/ 105 h 170"/>
                <a:gd name="T6" fmla="*/ 177 w 296"/>
                <a:gd name="T7" fmla="*/ 132 h 170"/>
                <a:gd name="T8" fmla="*/ 262 w 296"/>
                <a:gd name="T9" fmla="*/ 135 h 170"/>
                <a:gd name="T10" fmla="*/ 281 w 296"/>
                <a:gd name="T11" fmla="*/ 86 h 170"/>
                <a:gd name="T12" fmla="*/ 263 w 296"/>
                <a:gd name="T13" fmla="*/ 149 h 170"/>
                <a:gd name="T14" fmla="*/ 160 w 296"/>
                <a:gd name="T15" fmla="*/ 143 h 170"/>
                <a:gd name="T16" fmla="*/ 151 w 296"/>
                <a:gd name="T17" fmla="*/ 135 h 170"/>
                <a:gd name="T18" fmla="*/ 23 w 296"/>
                <a:gd name="T19" fmla="*/ 92 h 170"/>
                <a:gd name="T20" fmla="*/ 7 w 296"/>
                <a:gd name="T21" fmla="*/ 69 h 170"/>
                <a:gd name="T22" fmla="*/ 26 w 296"/>
                <a:gd name="T23" fmla="*/ 49 h 170"/>
                <a:gd name="T24" fmla="*/ 82 w 296"/>
                <a:gd name="T25" fmla="*/ 22 h 170"/>
                <a:gd name="T26" fmla="*/ 239 w 296"/>
                <a:gd name="T27" fmla="*/ 27 h 170"/>
                <a:gd name="T28" fmla="*/ 274 w 296"/>
                <a:gd name="T29" fmla="*/ 66 h 170"/>
                <a:gd name="T30" fmla="*/ 148 w 296"/>
                <a:gd name="T31" fmla="*/ 25 h 170"/>
                <a:gd name="T32" fmla="*/ 23 w 296"/>
                <a:gd name="T33" fmla="*/ 7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6" h="170">
                  <a:moveTo>
                    <a:pt x="23" y="74"/>
                  </a:moveTo>
                  <a:cubicBezTo>
                    <a:pt x="43" y="76"/>
                    <a:pt x="61" y="76"/>
                    <a:pt x="78" y="81"/>
                  </a:cubicBezTo>
                  <a:cubicBezTo>
                    <a:pt x="98" y="86"/>
                    <a:pt x="117" y="95"/>
                    <a:pt x="136" y="105"/>
                  </a:cubicBezTo>
                  <a:cubicBezTo>
                    <a:pt x="150" y="112"/>
                    <a:pt x="163" y="124"/>
                    <a:pt x="177" y="132"/>
                  </a:cubicBezTo>
                  <a:cubicBezTo>
                    <a:pt x="204" y="148"/>
                    <a:pt x="233" y="146"/>
                    <a:pt x="262" y="135"/>
                  </a:cubicBezTo>
                  <a:cubicBezTo>
                    <a:pt x="283" y="126"/>
                    <a:pt x="284" y="107"/>
                    <a:pt x="281" y="86"/>
                  </a:cubicBezTo>
                  <a:cubicBezTo>
                    <a:pt x="296" y="118"/>
                    <a:pt x="291" y="133"/>
                    <a:pt x="263" y="149"/>
                  </a:cubicBezTo>
                  <a:cubicBezTo>
                    <a:pt x="227" y="170"/>
                    <a:pt x="193" y="166"/>
                    <a:pt x="160" y="143"/>
                  </a:cubicBezTo>
                  <a:cubicBezTo>
                    <a:pt x="157" y="141"/>
                    <a:pt x="153" y="138"/>
                    <a:pt x="151" y="135"/>
                  </a:cubicBezTo>
                  <a:cubicBezTo>
                    <a:pt x="117" y="96"/>
                    <a:pt x="73" y="87"/>
                    <a:pt x="23" y="92"/>
                  </a:cubicBezTo>
                  <a:cubicBezTo>
                    <a:pt x="8" y="94"/>
                    <a:pt x="0" y="83"/>
                    <a:pt x="7" y="69"/>
                  </a:cubicBezTo>
                  <a:cubicBezTo>
                    <a:pt x="12" y="61"/>
                    <a:pt x="19" y="53"/>
                    <a:pt x="26" y="49"/>
                  </a:cubicBezTo>
                  <a:cubicBezTo>
                    <a:pt x="44" y="38"/>
                    <a:pt x="62" y="28"/>
                    <a:pt x="82" y="22"/>
                  </a:cubicBezTo>
                  <a:cubicBezTo>
                    <a:pt x="134" y="5"/>
                    <a:pt x="187" y="0"/>
                    <a:pt x="239" y="27"/>
                  </a:cubicBezTo>
                  <a:cubicBezTo>
                    <a:pt x="255" y="35"/>
                    <a:pt x="267" y="48"/>
                    <a:pt x="274" y="66"/>
                  </a:cubicBezTo>
                  <a:cubicBezTo>
                    <a:pt x="239" y="31"/>
                    <a:pt x="194" y="26"/>
                    <a:pt x="148" y="25"/>
                  </a:cubicBezTo>
                  <a:cubicBezTo>
                    <a:pt x="101" y="24"/>
                    <a:pt x="59" y="39"/>
                    <a:pt x="23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Freeform 35"/>
            <p:cNvSpPr/>
            <p:nvPr/>
          </p:nvSpPr>
          <p:spPr bwMode="auto">
            <a:xfrm>
              <a:off x="3817938" y="7994650"/>
              <a:ext cx="1058863" cy="1614488"/>
            </a:xfrm>
            <a:custGeom>
              <a:avLst/>
              <a:gdLst>
                <a:gd name="T0" fmla="*/ 327 w 327"/>
                <a:gd name="T1" fmla="*/ 0 h 498"/>
                <a:gd name="T2" fmla="*/ 0 w 327"/>
                <a:gd name="T3" fmla="*/ 498 h 498"/>
                <a:gd name="T4" fmla="*/ 18 w 327"/>
                <a:gd name="T5" fmla="*/ 477 h 498"/>
                <a:gd name="T6" fmla="*/ 156 w 327"/>
                <a:gd name="T7" fmla="*/ 332 h 498"/>
                <a:gd name="T8" fmla="*/ 327 w 327"/>
                <a:gd name="T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98">
                  <a:moveTo>
                    <a:pt x="327" y="0"/>
                  </a:moveTo>
                  <a:cubicBezTo>
                    <a:pt x="294" y="214"/>
                    <a:pt x="177" y="374"/>
                    <a:pt x="0" y="498"/>
                  </a:cubicBezTo>
                  <a:cubicBezTo>
                    <a:pt x="7" y="490"/>
                    <a:pt x="13" y="483"/>
                    <a:pt x="18" y="477"/>
                  </a:cubicBezTo>
                  <a:cubicBezTo>
                    <a:pt x="64" y="429"/>
                    <a:pt x="113" y="382"/>
                    <a:pt x="156" y="332"/>
                  </a:cubicBezTo>
                  <a:cubicBezTo>
                    <a:pt x="239" y="234"/>
                    <a:pt x="299" y="125"/>
                    <a:pt x="3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2092325" y="6983413"/>
              <a:ext cx="1009650" cy="628650"/>
            </a:xfrm>
            <a:custGeom>
              <a:avLst/>
              <a:gdLst>
                <a:gd name="T0" fmla="*/ 312 w 312"/>
                <a:gd name="T1" fmla="*/ 106 h 194"/>
                <a:gd name="T2" fmla="*/ 206 w 312"/>
                <a:gd name="T3" fmla="*/ 50 h 194"/>
                <a:gd name="T4" fmla="*/ 153 w 312"/>
                <a:gd name="T5" fmla="*/ 20 h 194"/>
                <a:gd name="T6" fmla="*/ 121 w 312"/>
                <a:gd name="T7" fmla="*/ 26 h 194"/>
                <a:gd name="T8" fmla="*/ 62 w 312"/>
                <a:gd name="T9" fmla="*/ 89 h 194"/>
                <a:gd name="T10" fmla="*/ 19 w 312"/>
                <a:gd name="T11" fmla="*/ 164 h 194"/>
                <a:gd name="T12" fmla="*/ 19 w 312"/>
                <a:gd name="T13" fmla="*/ 194 h 194"/>
                <a:gd name="T14" fmla="*/ 3 w 312"/>
                <a:gd name="T15" fmla="*/ 165 h 194"/>
                <a:gd name="T16" fmla="*/ 21 w 312"/>
                <a:gd name="T17" fmla="*/ 117 h 194"/>
                <a:gd name="T18" fmla="*/ 112 w 312"/>
                <a:gd name="T19" fmla="*/ 12 h 194"/>
                <a:gd name="T20" fmla="*/ 151 w 312"/>
                <a:gd name="T21" fmla="*/ 5 h 194"/>
                <a:gd name="T22" fmla="*/ 209 w 312"/>
                <a:gd name="T23" fmla="*/ 33 h 194"/>
                <a:gd name="T24" fmla="*/ 287 w 312"/>
                <a:gd name="T25" fmla="*/ 81 h 194"/>
                <a:gd name="T26" fmla="*/ 312 w 312"/>
                <a:gd name="T27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2" h="194">
                  <a:moveTo>
                    <a:pt x="312" y="106"/>
                  </a:moveTo>
                  <a:cubicBezTo>
                    <a:pt x="277" y="87"/>
                    <a:pt x="241" y="68"/>
                    <a:pt x="206" y="50"/>
                  </a:cubicBezTo>
                  <a:cubicBezTo>
                    <a:pt x="188" y="40"/>
                    <a:pt x="170" y="30"/>
                    <a:pt x="153" y="20"/>
                  </a:cubicBezTo>
                  <a:cubicBezTo>
                    <a:pt x="138" y="12"/>
                    <a:pt x="132" y="14"/>
                    <a:pt x="121" y="26"/>
                  </a:cubicBezTo>
                  <a:cubicBezTo>
                    <a:pt x="103" y="48"/>
                    <a:pt x="83" y="69"/>
                    <a:pt x="62" y="89"/>
                  </a:cubicBezTo>
                  <a:cubicBezTo>
                    <a:pt x="40" y="110"/>
                    <a:pt x="21" y="132"/>
                    <a:pt x="19" y="164"/>
                  </a:cubicBezTo>
                  <a:cubicBezTo>
                    <a:pt x="19" y="173"/>
                    <a:pt x="19" y="183"/>
                    <a:pt x="19" y="194"/>
                  </a:cubicBezTo>
                  <a:cubicBezTo>
                    <a:pt x="7" y="188"/>
                    <a:pt x="0" y="178"/>
                    <a:pt x="3" y="165"/>
                  </a:cubicBezTo>
                  <a:cubicBezTo>
                    <a:pt x="6" y="149"/>
                    <a:pt x="11" y="130"/>
                    <a:pt x="21" y="117"/>
                  </a:cubicBezTo>
                  <a:cubicBezTo>
                    <a:pt x="49" y="81"/>
                    <a:pt x="81" y="47"/>
                    <a:pt x="112" y="12"/>
                  </a:cubicBezTo>
                  <a:cubicBezTo>
                    <a:pt x="122" y="1"/>
                    <a:pt x="138" y="0"/>
                    <a:pt x="151" y="5"/>
                  </a:cubicBezTo>
                  <a:cubicBezTo>
                    <a:pt x="171" y="13"/>
                    <a:pt x="190" y="23"/>
                    <a:pt x="209" y="33"/>
                  </a:cubicBezTo>
                  <a:cubicBezTo>
                    <a:pt x="235" y="48"/>
                    <a:pt x="261" y="65"/>
                    <a:pt x="287" y="81"/>
                  </a:cubicBezTo>
                  <a:cubicBezTo>
                    <a:pt x="298" y="88"/>
                    <a:pt x="309" y="94"/>
                    <a:pt x="312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3" name="Freeform 38"/>
            <p:cNvSpPr/>
            <p:nvPr/>
          </p:nvSpPr>
          <p:spPr bwMode="auto">
            <a:xfrm>
              <a:off x="3619500" y="7126288"/>
              <a:ext cx="407988" cy="1108075"/>
            </a:xfrm>
            <a:custGeom>
              <a:avLst/>
              <a:gdLst>
                <a:gd name="T0" fmla="*/ 0 w 126"/>
                <a:gd name="T1" fmla="*/ 0 h 342"/>
                <a:gd name="T2" fmla="*/ 92 w 126"/>
                <a:gd name="T3" fmla="*/ 124 h 342"/>
                <a:gd name="T4" fmla="*/ 124 w 126"/>
                <a:gd name="T5" fmla="*/ 257 h 342"/>
                <a:gd name="T6" fmla="*/ 99 w 126"/>
                <a:gd name="T7" fmla="*/ 342 h 342"/>
                <a:gd name="T8" fmla="*/ 0 w 12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2">
                  <a:moveTo>
                    <a:pt x="0" y="0"/>
                  </a:moveTo>
                  <a:cubicBezTo>
                    <a:pt x="39" y="36"/>
                    <a:pt x="69" y="77"/>
                    <a:pt x="92" y="124"/>
                  </a:cubicBezTo>
                  <a:cubicBezTo>
                    <a:pt x="113" y="166"/>
                    <a:pt x="126" y="209"/>
                    <a:pt x="124" y="257"/>
                  </a:cubicBezTo>
                  <a:cubicBezTo>
                    <a:pt x="123" y="287"/>
                    <a:pt x="115" y="315"/>
                    <a:pt x="99" y="342"/>
                  </a:cubicBezTo>
                  <a:cubicBezTo>
                    <a:pt x="120" y="212"/>
                    <a:pt x="84" y="9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Freeform 39"/>
            <p:cNvSpPr/>
            <p:nvPr/>
          </p:nvSpPr>
          <p:spPr bwMode="auto">
            <a:xfrm>
              <a:off x="2846388" y="11785600"/>
              <a:ext cx="339725" cy="612775"/>
            </a:xfrm>
            <a:custGeom>
              <a:avLst/>
              <a:gdLst>
                <a:gd name="T0" fmla="*/ 44 w 105"/>
                <a:gd name="T1" fmla="*/ 12 h 189"/>
                <a:gd name="T2" fmla="*/ 27 w 105"/>
                <a:gd name="T3" fmla="*/ 87 h 189"/>
                <a:gd name="T4" fmla="*/ 21 w 105"/>
                <a:gd name="T5" fmla="*/ 143 h 189"/>
                <a:gd name="T6" fmla="*/ 29 w 105"/>
                <a:gd name="T7" fmla="*/ 161 h 189"/>
                <a:gd name="T8" fmla="*/ 47 w 105"/>
                <a:gd name="T9" fmla="*/ 154 h 189"/>
                <a:gd name="T10" fmla="*/ 79 w 105"/>
                <a:gd name="T11" fmla="*/ 98 h 189"/>
                <a:gd name="T12" fmla="*/ 94 w 105"/>
                <a:gd name="T13" fmla="*/ 49 h 189"/>
                <a:gd name="T14" fmla="*/ 101 w 105"/>
                <a:gd name="T15" fmla="*/ 0 h 189"/>
                <a:gd name="T16" fmla="*/ 105 w 105"/>
                <a:gd name="T17" fmla="*/ 21 h 189"/>
                <a:gd name="T18" fmla="*/ 75 w 105"/>
                <a:gd name="T19" fmla="*/ 147 h 189"/>
                <a:gd name="T20" fmla="*/ 44 w 105"/>
                <a:gd name="T21" fmla="*/ 175 h 189"/>
                <a:gd name="T22" fmla="*/ 2 w 105"/>
                <a:gd name="T23" fmla="*/ 146 h 189"/>
                <a:gd name="T24" fmla="*/ 5 w 105"/>
                <a:gd name="T25" fmla="*/ 130 h 189"/>
                <a:gd name="T26" fmla="*/ 32 w 105"/>
                <a:gd name="T27" fmla="*/ 32 h 189"/>
                <a:gd name="T28" fmla="*/ 41 w 105"/>
                <a:gd name="T29" fmla="*/ 11 h 189"/>
                <a:gd name="T30" fmla="*/ 44 w 105"/>
                <a:gd name="T31" fmla="*/ 1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89">
                  <a:moveTo>
                    <a:pt x="44" y="12"/>
                  </a:moveTo>
                  <a:cubicBezTo>
                    <a:pt x="38" y="37"/>
                    <a:pt x="31" y="62"/>
                    <a:pt x="27" y="87"/>
                  </a:cubicBezTo>
                  <a:cubicBezTo>
                    <a:pt x="23" y="106"/>
                    <a:pt x="22" y="125"/>
                    <a:pt x="21" y="143"/>
                  </a:cubicBezTo>
                  <a:cubicBezTo>
                    <a:pt x="21" y="149"/>
                    <a:pt x="25" y="159"/>
                    <a:pt x="29" y="161"/>
                  </a:cubicBezTo>
                  <a:cubicBezTo>
                    <a:pt x="34" y="162"/>
                    <a:pt x="42" y="158"/>
                    <a:pt x="47" y="154"/>
                  </a:cubicBezTo>
                  <a:cubicBezTo>
                    <a:pt x="65" y="140"/>
                    <a:pt x="73" y="119"/>
                    <a:pt x="79" y="98"/>
                  </a:cubicBezTo>
                  <a:cubicBezTo>
                    <a:pt x="84" y="81"/>
                    <a:pt x="91" y="66"/>
                    <a:pt x="94" y="49"/>
                  </a:cubicBezTo>
                  <a:cubicBezTo>
                    <a:pt x="98" y="33"/>
                    <a:pt x="97" y="17"/>
                    <a:pt x="101" y="0"/>
                  </a:cubicBezTo>
                  <a:cubicBezTo>
                    <a:pt x="102" y="7"/>
                    <a:pt x="105" y="14"/>
                    <a:pt x="105" y="21"/>
                  </a:cubicBezTo>
                  <a:cubicBezTo>
                    <a:pt x="105" y="66"/>
                    <a:pt x="96" y="108"/>
                    <a:pt x="75" y="147"/>
                  </a:cubicBezTo>
                  <a:cubicBezTo>
                    <a:pt x="69" y="159"/>
                    <a:pt x="56" y="169"/>
                    <a:pt x="44" y="175"/>
                  </a:cubicBezTo>
                  <a:cubicBezTo>
                    <a:pt x="20" y="189"/>
                    <a:pt x="0" y="174"/>
                    <a:pt x="2" y="146"/>
                  </a:cubicBezTo>
                  <a:cubicBezTo>
                    <a:pt x="2" y="141"/>
                    <a:pt x="4" y="135"/>
                    <a:pt x="5" y="130"/>
                  </a:cubicBezTo>
                  <a:cubicBezTo>
                    <a:pt x="14" y="97"/>
                    <a:pt x="23" y="65"/>
                    <a:pt x="32" y="32"/>
                  </a:cubicBezTo>
                  <a:cubicBezTo>
                    <a:pt x="34" y="25"/>
                    <a:pt x="38" y="18"/>
                    <a:pt x="41" y="11"/>
                  </a:cubicBezTo>
                  <a:cubicBezTo>
                    <a:pt x="42" y="11"/>
                    <a:pt x="43" y="11"/>
                    <a:pt x="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5" name="Freeform 40"/>
            <p:cNvSpPr/>
            <p:nvPr/>
          </p:nvSpPr>
          <p:spPr bwMode="auto">
            <a:xfrm>
              <a:off x="452438" y="9998075"/>
              <a:ext cx="515938" cy="619125"/>
            </a:xfrm>
            <a:custGeom>
              <a:avLst/>
              <a:gdLst>
                <a:gd name="T0" fmla="*/ 159 w 159"/>
                <a:gd name="T1" fmla="*/ 191 h 191"/>
                <a:gd name="T2" fmla="*/ 0 w 159"/>
                <a:gd name="T3" fmla="*/ 0 h 191"/>
                <a:gd name="T4" fmla="*/ 159 w 159"/>
                <a:gd name="T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191">
                  <a:moveTo>
                    <a:pt x="159" y="191"/>
                  </a:moveTo>
                  <a:cubicBezTo>
                    <a:pt x="123" y="158"/>
                    <a:pt x="12" y="25"/>
                    <a:pt x="0" y="0"/>
                  </a:cubicBezTo>
                  <a:cubicBezTo>
                    <a:pt x="21" y="14"/>
                    <a:pt x="140" y="156"/>
                    <a:pt x="15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3" name="组合 112"/>
          <p:cNvGrpSpPr/>
          <p:nvPr userDrawn="1"/>
        </p:nvGrpSpPr>
        <p:grpSpPr>
          <a:xfrm>
            <a:off x="9410210" y="6294537"/>
            <a:ext cx="2131780" cy="486576"/>
            <a:chOff x="335077" y="270942"/>
            <a:chExt cx="1827552" cy="417136"/>
          </a:xfrm>
          <a:solidFill>
            <a:schemeClr val="accent1"/>
          </a:solidFill>
          <a:effectLst>
            <a:glow rad="101600">
              <a:schemeClr val="bg1">
                <a:alpha val="60000"/>
              </a:schemeClr>
            </a:glow>
          </a:effectLst>
        </p:grpSpPr>
        <p:grpSp>
          <p:nvGrpSpPr>
            <p:cNvPr id="114" name="组合 113"/>
            <p:cNvGrpSpPr/>
            <p:nvPr/>
          </p:nvGrpSpPr>
          <p:grpSpPr>
            <a:xfrm>
              <a:off x="831799" y="288037"/>
              <a:ext cx="1330830" cy="363588"/>
              <a:chOff x="5402262" y="5211762"/>
              <a:chExt cx="3059113" cy="835761"/>
            </a:xfrm>
            <a:grpFill/>
          </p:grpSpPr>
          <p:sp>
            <p:nvSpPr>
              <p:cNvPr id="144" name="Freeform 32"/>
              <p:cNvSpPr>
                <a:spLocks noEditPoints="1"/>
              </p:cNvSpPr>
              <p:nvPr/>
            </p:nvSpPr>
            <p:spPr bwMode="auto">
              <a:xfrm>
                <a:off x="5402262" y="5347186"/>
                <a:ext cx="814480" cy="570716"/>
              </a:xfrm>
              <a:custGeom>
                <a:avLst/>
                <a:gdLst>
                  <a:gd name="T0" fmla="*/ 1607 w 2875"/>
                  <a:gd name="T1" fmla="*/ 1769 h 2008"/>
                  <a:gd name="T2" fmla="*/ 1683 w 2875"/>
                  <a:gd name="T3" fmla="*/ 1769 h 2008"/>
                  <a:gd name="T4" fmla="*/ 1494 w 2875"/>
                  <a:gd name="T5" fmla="*/ 1579 h 2008"/>
                  <a:gd name="T6" fmla="*/ 1223 w 2875"/>
                  <a:gd name="T7" fmla="*/ 1628 h 2008"/>
                  <a:gd name="T8" fmla="*/ 1178 w 2875"/>
                  <a:gd name="T9" fmla="*/ 1615 h 2008"/>
                  <a:gd name="T10" fmla="*/ 1065 w 2875"/>
                  <a:gd name="T11" fmla="*/ 1371 h 2008"/>
                  <a:gd name="T12" fmla="*/ 1454 w 2875"/>
                  <a:gd name="T13" fmla="*/ 1219 h 2008"/>
                  <a:gd name="T14" fmla="*/ 1537 w 2875"/>
                  <a:gd name="T15" fmla="*/ 1242 h 2008"/>
                  <a:gd name="T16" fmla="*/ 1480 w 2875"/>
                  <a:gd name="T17" fmla="*/ 1524 h 2008"/>
                  <a:gd name="T18" fmla="*/ 1734 w 2875"/>
                  <a:gd name="T19" fmla="*/ 1515 h 2008"/>
                  <a:gd name="T20" fmla="*/ 1824 w 2875"/>
                  <a:gd name="T21" fmla="*/ 1300 h 2008"/>
                  <a:gd name="T22" fmla="*/ 2079 w 2875"/>
                  <a:gd name="T23" fmla="*/ 946 h 2008"/>
                  <a:gd name="T24" fmla="*/ 2340 w 2875"/>
                  <a:gd name="T25" fmla="*/ 1258 h 2008"/>
                  <a:gd name="T26" fmla="*/ 2055 w 2875"/>
                  <a:gd name="T27" fmla="*/ 1396 h 2008"/>
                  <a:gd name="T28" fmla="*/ 1497 w 2875"/>
                  <a:gd name="T29" fmla="*/ 643 h 2008"/>
                  <a:gd name="T30" fmla="*/ 1494 w 2875"/>
                  <a:gd name="T31" fmla="*/ 722 h 2008"/>
                  <a:gd name="T32" fmla="*/ 1336 w 2875"/>
                  <a:gd name="T33" fmla="*/ 279 h 2008"/>
                  <a:gd name="T34" fmla="*/ 844 w 2875"/>
                  <a:gd name="T35" fmla="*/ 337 h 2008"/>
                  <a:gd name="T36" fmla="*/ 752 w 2875"/>
                  <a:gd name="T37" fmla="*/ 499 h 2008"/>
                  <a:gd name="T38" fmla="*/ 1074 w 2875"/>
                  <a:gd name="T39" fmla="*/ 559 h 2008"/>
                  <a:gd name="T40" fmla="*/ 1074 w 2875"/>
                  <a:gd name="T41" fmla="*/ 855 h 2008"/>
                  <a:gd name="T42" fmla="*/ 625 w 2875"/>
                  <a:gd name="T43" fmla="*/ 1219 h 2008"/>
                  <a:gd name="T44" fmla="*/ 447 w 2875"/>
                  <a:gd name="T45" fmla="*/ 1058 h 2008"/>
                  <a:gd name="T46" fmla="*/ 532 w 2875"/>
                  <a:gd name="T47" fmla="*/ 830 h 2008"/>
                  <a:gd name="T48" fmla="*/ 107 w 2875"/>
                  <a:gd name="T49" fmla="*/ 1057 h 2008"/>
                  <a:gd name="T50" fmla="*/ 455 w 2875"/>
                  <a:gd name="T51" fmla="*/ 1786 h 2008"/>
                  <a:gd name="T52" fmla="*/ 665 w 2875"/>
                  <a:gd name="T53" fmla="*/ 1941 h 2008"/>
                  <a:gd name="T54" fmla="*/ 988 w 2875"/>
                  <a:gd name="T55" fmla="*/ 1988 h 2008"/>
                  <a:gd name="T56" fmla="*/ 1124 w 2875"/>
                  <a:gd name="T57" fmla="*/ 1963 h 2008"/>
                  <a:gd name="T58" fmla="*/ 1162 w 2875"/>
                  <a:gd name="T59" fmla="*/ 1951 h 2008"/>
                  <a:gd name="T60" fmla="*/ 1404 w 2875"/>
                  <a:gd name="T61" fmla="*/ 1914 h 2008"/>
                  <a:gd name="T62" fmla="*/ 1672 w 2875"/>
                  <a:gd name="T63" fmla="*/ 1902 h 2008"/>
                  <a:gd name="T64" fmla="*/ 2014 w 2875"/>
                  <a:gd name="T65" fmla="*/ 1888 h 2008"/>
                  <a:gd name="T66" fmla="*/ 1987 w 2875"/>
                  <a:gd name="T67" fmla="*/ 1668 h 2008"/>
                  <a:gd name="T68" fmla="*/ 1986 w 2875"/>
                  <a:gd name="T69" fmla="*/ 1607 h 2008"/>
                  <a:gd name="T70" fmla="*/ 2307 w 2875"/>
                  <a:gd name="T71" fmla="*/ 1488 h 2008"/>
                  <a:gd name="T72" fmla="*/ 2774 w 2875"/>
                  <a:gd name="T73" fmla="*/ 1000 h 2008"/>
                  <a:gd name="T74" fmla="*/ 2594 w 2875"/>
                  <a:gd name="T75" fmla="*/ 833 h 2008"/>
                  <a:gd name="T76" fmla="*/ 2394 w 2875"/>
                  <a:gd name="T77" fmla="*/ 728 h 2008"/>
                  <a:gd name="T78" fmla="*/ 2038 w 2875"/>
                  <a:gd name="T79" fmla="*/ 737 h 2008"/>
                  <a:gd name="T80" fmla="*/ 2116 w 2875"/>
                  <a:gd name="T81" fmla="*/ 560 h 2008"/>
                  <a:gd name="T82" fmla="*/ 2380 w 2875"/>
                  <a:gd name="T83" fmla="*/ 358 h 2008"/>
                  <a:gd name="T84" fmla="*/ 2359 w 2875"/>
                  <a:gd name="T85" fmla="*/ 103 h 2008"/>
                  <a:gd name="T86" fmla="*/ 1756 w 2875"/>
                  <a:gd name="T87" fmla="*/ 166 h 2008"/>
                  <a:gd name="T88" fmla="*/ 1403 w 2875"/>
                  <a:gd name="T89" fmla="*/ 290 h 2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5" h="2008">
                    <a:moveTo>
                      <a:pt x="1683" y="1769"/>
                    </a:moveTo>
                    <a:lnTo>
                      <a:pt x="1607" y="1769"/>
                    </a:lnTo>
                    <a:cubicBezTo>
                      <a:pt x="1613" y="1747"/>
                      <a:pt x="1619" y="1739"/>
                      <a:pt x="1642" y="1737"/>
                    </a:cubicBezTo>
                    <a:cubicBezTo>
                      <a:pt x="1670" y="1735"/>
                      <a:pt x="1673" y="1751"/>
                      <a:pt x="1683" y="1769"/>
                    </a:cubicBezTo>
                    <a:close/>
                    <a:moveTo>
                      <a:pt x="1480" y="1524"/>
                    </a:moveTo>
                    <a:cubicBezTo>
                      <a:pt x="1480" y="1558"/>
                      <a:pt x="1482" y="1552"/>
                      <a:pt x="1494" y="1579"/>
                    </a:cubicBezTo>
                    <a:cubicBezTo>
                      <a:pt x="1507" y="1611"/>
                      <a:pt x="1537" y="1644"/>
                      <a:pt x="1426" y="1656"/>
                    </a:cubicBezTo>
                    <a:cubicBezTo>
                      <a:pt x="1391" y="1660"/>
                      <a:pt x="1255" y="1641"/>
                      <a:pt x="1223" y="1628"/>
                    </a:cubicBezTo>
                    <a:cubicBezTo>
                      <a:pt x="1221" y="1627"/>
                      <a:pt x="1219" y="1626"/>
                      <a:pt x="1218" y="1626"/>
                    </a:cubicBezTo>
                    <a:lnTo>
                      <a:pt x="1178" y="1615"/>
                    </a:lnTo>
                    <a:cubicBezTo>
                      <a:pt x="1146" y="1606"/>
                      <a:pt x="939" y="1503"/>
                      <a:pt x="985" y="1419"/>
                    </a:cubicBezTo>
                    <a:cubicBezTo>
                      <a:pt x="1003" y="1386"/>
                      <a:pt x="1023" y="1375"/>
                      <a:pt x="1065" y="1371"/>
                    </a:cubicBezTo>
                    <a:cubicBezTo>
                      <a:pt x="1070" y="1389"/>
                      <a:pt x="1133" y="1549"/>
                      <a:pt x="1209" y="1549"/>
                    </a:cubicBezTo>
                    <a:cubicBezTo>
                      <a:pt x="1343" y="1549"/>
                      <a:pt x="1431" y="1255"/>
                      <a:pt x="1454" y="1219"/>
                    </a:cubicBezTo>
                    <a:cubicBezTo>
                      <a:pt x="1478" y="1182"/>
                      <a:pt x="1506" y="1136"/>
                      <a:pt x="1565" y="1134"/>
                    </a:cubicBezTo>
                    <a:cubicBezTo>
                      <a:pt x="1565" y="1223"/>
                      <a:pt x="1557" y="1194"/>
                      <a:pt x="1537" y="1242"/>
                    </a:cubicBezTo>
                    <a:lnTo>
                      <a:pt x="1514" y="1329"/>
                    </a:lnTo>
                    <a:cubicBezTo>
                      <a:pt x="1506" y="1444"/>
                      <a:pt x="1480" y="1483"/>
                      <a:pt x="1480" y="1524"/>
                    </a:cubicBezTo>
                    <a:close/>
                    <a:moveTo>
                      <a:pt x="1768" y="1541"/>
                    </a:moveTo>
                    <a:cubicBezTo>
                      <a:pt x="1760" y="1510"/>
                      <a:pt x="1767" y="1518"/>
                      <a:pt x="1734" y="1515"/>
                    </a:cubicBezTo>
                    <a:cubicBezTo>
                      <a:pt x="1736" y="1450"/>
                      <a:pt x="1756" y="1449"/>
                      <a:pt x="1779" y="1408"/>
                    </a:cubicBezTo>
                    <a:cubicBezTo>
                      <a:pt x="1800" y="1371"/>
                      <a:pt x="1800" y="1336"/>
                      <a:pt x="1824" y="1300"/>
                    </a:cubicBezTo>
                    <a:cubicBezTo>
                      <a:pt x="1910" y="1168"/>
                      <a:pt x="1857" y="1222"/>
                      <a:pt x="1920" y="1092"/>
                    </a:cubicBezTo>
                    <a:cubicBezTo>
                      <a:pt x="1959" y="1013"/>
                      <a:pt x="1998" y="965"/>
                      <a:pt x="2079" y="946"/>
                    </a:cubicBezTo>
                    <a:cubicBezTo>
                      <a:pt x="2213" y="915"/>
                      <a:pt x="2535" y="852"/>
                      <a:pt x="2582" y="1031"/>
                    </a:cubicBezTo>
                    <a:cubicBezTo>
                      <a:pt x="2615" y="1155"/>
                      <a:pt x="2436" y="1229"/>
                      <a:pt x="2340" y="1258"/>
                    </a:cubicBezTo>
                    <a:cubicBezTo>
                      <a:pt x="2296" y="1271"/>
                      <a:pt x="2250" y="1314"/>
                      <a:pt x="2203" y="1333"/>
                    </a:cubicBezTo>
                    <a:cubicBezTo>
                      <a:pt x="2136" y="1360"/>
                      <a:pt x="2187" y="1351"/>
                      <a:pt x="2055" y="1396"/>
                    </a:cubicBezTo>
                    <a:cubicBezTo>
                      <a:pt x="1823" y="1474"/>
                      <a:pt x="1945" y="1422"/>
                      <a:pt x="1768" y="1541"/>
                    </a:cubicBezTo>
                    <a:close/>
                    <a:moveTo>
                      <a:pt x="1497" y="643"/>
                    </a:moveTo>
                    <a:cubicBezTo>
                      <a:pt x="1581" y="643"/>
                      <a:pt x="1701" y="635"/>
                      <a:pt x="1654" y="800"/>
                    </a:cubicBezTo>
                    <a:cubicBezTo>
                      <a:pt x="1625" y="904"/>
                      <a:pt x="1529" y="865"/>
                      <a:pt x="1494" y="722"/>
                    </a:cubicBezTo>
                    <a:cubicBezTo>
                      <a:pt x="1486" y="686"/>
                      <a:pt x="1496" y="684"/>
                      <a:pt x="1497" y="643"/>
                    </a:cubicBezTo>
                    <a:close/>
                    <a:moveTo>
                      <a:pt x="1336" y="279"/>
                    </a:moveTo>
                    <a:cubicBezTo>
                      <a:pt x="1171" y="279"/>
                      <a:pt x="1108" y="288"/>
                      <a:pt x="955" y="296"/>
                    </a:cubicBezTo>
                    <a:cubicBezTo>
                      <a:pt x="904" y="299"/>
                      <a:pt x="875" y="313"/>
                      <a:pt x="844" y="337"/>
                    </a:cubicBezTo>
                    <a:cubicBezTo>
                      <a:pt x="821" y="355"/>
                      <a:pt x="779" y="391"/>
                      <a:pt x="752" y="398"/>
                    </a:cubicBezTo>
                    <a:lnTo>
                      <a:pt x="752" y="499"/>
                    </a:lnTo>
                    <a:lnTo>
                      <a:pt x="870" y="508"/>
                    </a:lnTo>
                    <a:cubicBezTo>
                      <a:pt x="933" y="511"/>
                      <a:pt x="1023" y="527"/>
                      <a:pt x="1074" y="559"/>
                    </a:cubicBezTo>
                    <a:cubicBezTo>
                      <a:pt x="1093" y="571"/>
                      <a:pt x="1124" y="606"/>
                      <a:pt x="1124" y="635"/>
                    </a:cubicBezTo>
                    <a:cubicBezTo>
                      <a:pt x="1124" y="663"/>
                      <a:pt x="1073" y="719"/>
                      <a:pt x="1074" y="855"/>
                    </a:cubicBezTo>
                    <a:cubicBezTo>
                      <a:pt x="1074" y="992"/>
                      <a:pt x="1087" y="994"/>
                      <a:pt x="992" y="1044"/>
                    </a:cubicBezTo>
                    <a:cubicBezTo>
                      <a:pt x="916" y="1084"/>
                      <a:pt x="685" y="1219"/>
                      <a:pt x="625" y="1219"/>
                    </a:cubicBezTo>
                    <a:cubicBezTo>
                      <a:pt x="550" y="1219"/>
                      <a:pt x="606" y="1220"/>
                      <a:pt x="526" y="1141"/>
                    </a:cubicBezTo>
                    <a:cubicBezTo>
                      <a:pt x="497" y="1113"/>
                      <a:pt x="468" y="1090"/>
                      <a:pt x="447" y="1058"/>
                    </a:cubicBezTo>
                    <a:cubicBezTo>
                      <a:pt x="497" y="954"/>
                      <a:pt x="540" y="981"/>
                      <a:pt x="540" y="906"/>
                    </a:cubicBezTo>
                    <a:cubicBezTo>
                      <a:pt x="540" y="863"/>
                      <a:pt x="533" y="868"/>
                      <a:pt x="532" y="830"/>
                    </a:cubicBezTo>
                    <a:cubicBezTo>
                      <a:pt x="337" y="830"/>
                      <a:pt x="355" y="820"/>
                      <a:pt x="184" y="956"/>
                    </a:cubicBezTo>
                    <a:lnTo>
                      <a:pt x="107" y="1057"/>
                    </a:lnTo>
                    <a:cubicBezTo>
                      <a:pt x="0" y="1252"/>
                      <a:pt x="145" y="1411"/>
                      <a:pt x="268" y="1576"/>
                    </a:cubicBezTo>
                    <a:cubicBezTo>
                      <a:pt x="303" y="1623"/>
                      <a:pt x="418" y="1759"/>
                      <a:pt x="455" y="1786"/>
                    </a:cubicBezTo>
                    <a:cubicBezTo>
                      <a:pt x="495" y="1816"/>
                      <a:pt x="529" y="1843"/>
                      <a:pt x="571" y="1875"/>
                    </a:cubicBezTo>
                    <a:lnTo>
                      <a:pt x="665" y="1941"/>
                    </a:lnTo>
                    <a:cubicBezTo>
                      <a:pt x="709" y="1971"/>
                      <a:pt x="734" y="1969"/>
                      <a:pt x="764" y="1978"/>
                    </a:cubicBezTo>
                    <a:cubicBezTo>
                      <a:pt x="843" y="2001"/>
                      <a:pt x="879" y="2008"/>
                      <a:pt x="988" y="1988"/>
                    </a:cubicBezTo>
                    <a:cubicBezTo>
                      <a:pt x="1024" y="1981"/>
                      <a:pt x="997" y="1977"/>
                      <a:pt x="1040" y="1973"/>
                    </a:cubicBezTo>
                    <a:cubicBezTo>
                      <a:pt x="1087" y="1968"/>
                      <a:pt x="1074" y="1982"/>
                      <a:pt x="1124" y="1963"/>
                    </a:cubicBezTo>
                    <a:cubicBezTo>
                      <a:pt x="1126" y="1962"/>
                      <a:pt x="1124" y="1962"/>
                      <a:pt x="1142" y="1956"/>
                    </a:cubicBezTo>
                    <a:cubicBezTo>
                      <a:pt x="1143" y="1956"/>
                      <a:pt x="1162" y="1951"/>
                      <a:pt x="1162" y="1951"/>
                    </a:cubicBezTo>
                    <a:lnTo>
                      <a:pt x="1263" y="1925"/>
                    </a:lnTo>
                    <a:cubicBezTo>
                      <a:pt x="1339" y="1903"/>
                      <a:pt x="1309" y="1915"/>
                      <a:pt x="1404" y="1914"/>
                    </a:cubicBezTo>
                    <a:cubicBezTo>
                      <a:pt x="1448" y="1913"/>
                      <a:pt x="1451" y="1907"/>
                      <a:pt x="1489" y="1905"/>
                    </a:cubicBezTo>
                    <a:cubicBezTo>
                      <a:pt x="1549" y="1902"/>
                      <a:pt x="1613" y="1911"/>
                      <a:pt x="1672" y="1902"/>
                    </a:cubicBezTo>
                    <a:cubicBezTo>
                      <a:pt x="1839" y="1874"/>
                      <a:pt x="1760" y="1874"/>
                      <a:pt x="1921" y="1887"/>
                    </a:cubicBezTo>
                    <a:cubicBezTo>
                      <a:pt x="1951" y="1890"/>
                      <a:pt x="1984" y="1886"/>
                      <a:pt x="2014" y="1888"/>
                    </a:cubicBezTo>
                    <a:cubicBezTo>
                      <a:pt x="2181" y="1897"/>
                      <a:pt x="2334" y="1970"/>
                      <a:pt x="2267" y="1685"/>
                    </a:cubicBezTo>
                    <a:cubicBezTo>
                      <a:pt x="2134" y="1685"/>
                      <a:pt x="2220" y="1648"/>
                      <a:pt x="1987" y="1668"/>
                    </a:cubicBezTo>
                    <a:cubicBezTo>
                      <a:pt x="1935" y="1672"/>
                      <a:pt x="1932" y="1663"/>
                      <a:pt x="1912" y="1634"/>
                    </a:cubicBezTo>
                    <a:cubicBezTo>
                      <a:pt x="1948" y="1617"/>
                      <a:pt x="1934" y="1639"/>
                      <a:pt x="1986" y="1607"/>
                    </a:cubicBezTo>
                    <a:cubicBezTo>
                      <a:pt x="1992" y="1603"/>
                      <a:pt x="2001" y="1598"/>
                      <a:pt x="2008" y="1594"/>
                    </a:cubicBezTo>
                    <a:cubicBezTo>
                      <a:pt x="2048" y="1573"/>
                      <a:pt x="2216" y="1527"/>
                      <a:pt x="2307" y="1488"/>
                    </a:cubicBezTo>
                    <a:cubicBezTo>
                      <a:pt x="2384" y="1455"/>
                      <a:pt x="2600" y="1349"/>
                      <a:pt x="2659" y="1289"/>
                    </a:cubicBezTo>
                    <a:cubicBezTo>
                      <a:pt x="2716" y="1230"/>
                      <a:pt x="2875" y="1156"/>
                      <a:pt x="2774" y="1000"/>
                    </a:cubicBezTo>
                    <a:cubicBezTo>
                      <a:pt x="2730" y="932"/>
                      <a:pt x="2781" y="926"/>
                      <a:pt x="2667" y="895"/>
                    </a:cubicBezTo>
                    <a:cubicBezTo>
                      <a:pt x="2627" y="884"/>
                      <a:pt x="2620" y="864"/>
                      <a:pt x="2594" y="833"/>
                    </a:cubicBezTo>
                    <a:cubicBezTo>
                      <a:pt x="2566" y="798"/>
                      <a:pt x="2540" y="805"/>
                      <a:pt x="2512" y="780"/>
                    </a:cubicBezTo>
                    <a:cubicBezTo>
                      <a:pt x="2467" y="742"/>
                      <a:pt x="2503" y="728"/>
                      <a:pt x="2394" y="728"/>
                    </a:cubicBezTo>
                    <a:cubicBezTo>
                      <a:pt x="2319" y="728"/>
                      <a:pt x="2223" y="729"/>
                      <a:pt x="2153" y="740"/>
                    </a:cubicBezTo>
                    <a:cubicBezTo>
                      <a:pt x="2117" y="745"/>
                      <a:pt x="2066" y="751"/>
                      <a:pt x="2038" y="737"/>
                    </a:cubicBezTo>
                    <a:cubicBezTo>
                      <a:pt x="2015" y="725"/>
                      <a:pt x="1988" y="682"/>
                      <a:pt x="1988" y="635"/>
                    </a:cubicBezTo>
                    <a:cubicBezTo>
                      <a:pt x="1988" y="602"/>
                      <a:pt x="2089" y="571"/>
                      <a:pt x="2116" y="560"/>
                    </a:cubicBezTo>
                    <a:cubicBezTo>
                      <a:pt x="2173" y="537"/>
                      <a:pt x="2210" y="519"/>
                      <a:pt x="2259" y="491"/>
                    </a:cubicBezTo>
                    <a:cubicBezTo>
                      <a:pt x="2310" y="460"/>
                      <a:pt x="2356" y="413"/>
                      <a:pt x="2380" y="358"/>
                    </a:cubicBezTo>
                    <a:lnTo>
                      <a:pt x="2394" y="321"/>
                    </a:lnTo>
                    <a:cubicBezTo>
                      <a:pt x="2428" y="246"/>
                      <a:pt x="2439" y="184"/>
                      <a:pt x="2359" y="103"/>
                    </a:cubicBezTo>
                    <a:cubicBezTo>
                      <a:pt x="2257" y="0"/>
                      <a:pt x="2097" y="47"/>
                      <a:pt x="1968" y="90"/>
                    </a:cubicBezTo>
                    <a:cubicBezTo>
                      <a:pt x="1881" y="119"/>
                      <a:pt x="1887" y="128"/>
                      <a:pt x="1756" y="166"/>
                    </a:cubicBezTo>
                    <a:cubicBezTo>
                      <a:pt x="1626" y="205"/>
                      <a:pt x="1575" y="246"/>
                      <a:pt x="1452" y="294"/>
                    </a:cubicBezTo>
                    <a:cubicBezTo>
                      <a:pt x="1422" y="306"/>
                      <a:pt x="1436" y="301"/>
                      <a:pt x="1403" y="290"/>
                    </a:cubicBezTo>
                    <a:cubicBezTo>
                      <a:pt x="1377" y="282"/>
                      <a:pt x="1367" y="279"/>
                      <a:pt x="1336" y="2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5" name="Freeform 33"/>
              <p:cNvSpPr>
                <a:spLocks noEditPoints="1"/>
              </p:cNvSpPr>
              <p:nvPr/>
            </p:nvSpPr>
            <p:spPr bwMode="auto">
              <a:xfrm>
                <a:off x="6270909" y="5256259"/>
                <a:ext cx="650035" cy="791264"/>
              </a:xfrm>
              <a:custGeom>
                <a:avLst/>
                <a:gdLst>
                  <a:gd name="T0" fmla="*/ 943 w 2302"/>
                  <a:gd name="T1" fmla="*/ 2093 h 2775"/>
                  <a:gd name="T2" fmla="*/ 935 w 2302"/>
                  <a:gd name="T3" fmla="*/ 1957 h 2775"/>
                  <a:gd name="T4" fmla="*/ 1214 w 2302"/>
                  <a:gd name="T5" fmla="*/ 1898 h 2775"/>
                  <a:gd name="T6" fmla="*/ 1250 w 2302"/>
                  <a:gd name="T7" fmla="*/ 1993 h 2775"/>
                  <a:gd name="T8" fmla="*/ 923 w 2302"/>
                  <a:gd name="T9" fmla="*/ 1327 h 2775"/>
                  <a:gd name="T10" fmla="*/ 1019 w 2302"/>
                  <a:gd name="T11" fmla="*/ 1246 h 2775"/>
                  <a:gd name="T12" fmla="*/ 1517 w 2302"/>
                  <a:gd name="T13" fmla="*/ 1067 h 2775"/>
                  <a:gd name="T14" fmla="*/ 2022 w 2302"/>
                  <a:gd name="T15" fmla="*/ 1529 h 2775"/>
                  <a:gd name="T16" fmla="*/ 1975 w 2302"/>
                  <a:gd name="T17" fmla="*/ 1651 h 2775"/>
                  <a:gd name="T18" fmla="*/ 1638 w 2302"/>
                  <a:gd name="T19" fmla="*/ 2178 h 2775"/>
                  <a:gd name="T20" fmla="*/ 1392 w 2302"/>
                  <a:gd name="T21" fmla="*/ 1830 h 2775"/>
                  <a:gd name="T22" fmla="*/ 1392 w 2302"/>
                  <a:gd name="T23" fmla="*/ 1551 h 2775"/>
                  <a:gd name="T24" fmla="*/ 1534 w 2302"/>
                  <a:gd name="T25" fmla="*/ 1282 h 2775"/>
                  <a:gd name="T26" fmla="*/ 1211 w 2302"/>
                  <a:gd name="T27" fmla="*/ 1293 h 2775"/>
                  <a:gd name="T28" fmla="*/ 893 w 2302"/>
                  <a:gd name="T29" fmla="*/ 1466 h 2775"/>
                  <a:gd name="T30" fmla="*/ 1488 w 2302"/>
                  <a:gd name="T31" fmla="*/ 301 h 2775"/>
                  <a:gd name="T32" fmla="*/ 1307 w 2302"/>
                  <a:gd name="T33" fmla="*/ 391 h 2775"/>
                  <a:gd name="T34" fmla="*/ 1198 w 2302"/>
                  <a:gd name="T35" fmla="*/ 53 h 2775"/>
                  <a:gd name="T36" fmla="*/ 1169 w 2302"/>
                  <a:gd name="T37" fmla="*/ 75 h 2775"/>
                  <a:gd name="T38" fmla="*/ 989 w 2302"/>
                  <a:gd name="T39" fmla="*/ 420 h 2775"/>
                  <a:gd name="T40" fmla="*/ 571 w 2302"/>
                  <a:gd name="T41" fmla="*/ 603 h 2775"/>
                  <a:gd name="T42" fmla="*/ 696 w 2302"/>
                  <a:gd name="T43" fmla="*/ 800 h 2775"/>
                  <a:gd name="T44" fmla="*/ 901 w 2302"/>
                  <a:gd name="T45" fmla="*/ 1043 h 2775"/>
                  <a:gd name="T46" fmla="*/ 359 w 2302"/>
                  <a:gd name="T47" fmla="*/ 1111 h 2775"/>
                  <a:gd name="T48" fmla="*/ 80 w 2302"/>
                  <a:gd name="T49" fmla="*/ 1381 h 2775"/>
                  <a:gd name="T50" fmla="*/ 26 w 2302"/>
                  <a:gd name="T51" fmla="*/ 1834 h 2775"/>
                  <a:gd name="T52" fmla="*/ 317 w 2302"/>
                  <a:gd name="T53" fmla="*/ 2203 h 2775"/>
                  <a:gd name="T54" fmla="*/ 545 w 2302"/>
                  <a:gd name="T55" fmla="*/ 1839 h 2775"/>
                  <a:gd name="T56" fmla="*/ 684 w 2302"/>
                  <a:gd name="T57" fmla="*/ 1452 h 2775"/>
                  <a:gd name="T58" fmla="*/ 740 w 2302"/>
                  <a:gd name="T59" fmla="*/ 1754 h 2775"/>
                  <a:gd name="T60" fmla="*/ 930 w 2302"/>
                  <a:gd name="T61" fmla="*/ 1656 h 2775"/>
                  <a:gd name="T62" fmla="*/ 1265 w 2302"/>
                  <a:gd name="T63" fmla="*/ 1458 h 2775"/>
                  <a:gd name="T64" fmla="*/ 1049 w 2302"/>
                  <a:gd name="T65" fmla="*/ 1665 h 2775"/>
                  <a:gd name="T66" fmla="*/ 918 w 2302"/>
                  <a:gd name="T67" fmla="*/ 1746 h 2775"/>
                  <a:gd name="T68" fmla="*/ 579 w 2302"/>
                  <a:gd name="T69" fmla="*/ 1898 h 2775"/>
                  <a:gd name="T70" fmla="*/ 664 w 2302"/>
                  <a:gd name="T71" fmla="*/ 2237 h 2775"/>
                  <a:gd name="T72" fmla="*/ 848 w 2302"/>
                  <a:gd name="T73" fmla="*/ 2374 h 2775"/>
                  <a:gd name="T74" fmla="*/ 893 w 2302"/>
                  <a:gd name="T75" fmla="*/ 2677 h 2775"/>
                  <a:gd name="T76" fmla="*/ 1183 w 2302"/>
                  <a:gd name="T77" fmla="*/ 2604 h 2775"/>
                  <a:gd name="T78" fmla="*/ 1612 w 2302"/>
                  <a:gd name="T79" fmla="*/ 2482 h 2775"/>
                  <a:gd name="T80" fmla="*/ 2056 w 2302"/>
                  <a:gd name="T81" fmla="*/ 1894 h 2775"/>
                  <a:gd name="T82" fmla="*/ 2175 w 2302"/>
                  <a:gd name="T83" fmla="*/ 1529 h 2775"/>
                  <a:gd name="T84" fmla="*/ 2227 w 2302"/>
                  <a:gd name="T85" fmla="*/ 1277 h 2775"/>
                  <a:gd name="T86" fmla="*/ 2024 w 2302"/>
                  <a:gd name="T87" fmla="*/ 945 h 2775"/>
                  <a:gd name="T88" fmla="*/ 1731 w 2302"/>
                  <a:gd name="T89" fmla="*/ 899 h 2775"/>
                  <a:gd name="T90" fmla="*/ 1282 w 2302"/>
                  <a:gd name="T91" fmla="*/ 933 h 2775"/>
                  <a:gd name="T92" fmla="*/ 1553 w 2302"/>
                  <a:gd name="T93" fmla="*/ 636 h 2775"/>
                  <a:gd name="T94" fmla="*/ 1683 w 2302"/>
                  <a:gd name="T95" fmla="*/ 563 h 2775"/>
                  <a:gd name="T96" fmla="*/ 1633 w 2302"/>
                  <a:gd name="T97" fmla="*/ 40 h 2775"/>
                  <a:gd name="T98" fmla="*/ 1502 w 2302"/>
                  <a:gd name="T99" fmla="*/ 78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02" h="2775">
                    <a:moveTo>
                      <a:pt x="935" y="1957"/>
                    </a:moveTo>
                    <a:cubicBezTo>
                      <a:pt x="1034" y="2024"/>
                      <a:pt x="961" y="2093"/>
                      <a:pt x="943" y="2093"/>
                    </a:cubicBezTo>
                    <a:cubicBezTo>
                      <a:pt x="884" y="2093"/>
                      <a:pt x="897" y="2096"/>
                      <a:pt x="876" y="2067"/>
                    </a:cubicBezTo>
                    <a:cubicBezTo>
                      <a:pt x="838" y="2013"/>
                      <a:pt x="877" y="1971"/>
                      <a:pt x="935" y="1957"/>
                    </a:cubicBezTo>
                    <a:close/>
                    <a:moveTo>
                      <a:pt x="1250" y="1993"/>
                    </a:moveTo>
                    <a:cubicBezTo>
                      <a:pt x="1158" y="1970"/>
                      <a:pt x="1189" y="1946"/>
                      <a:pt x="1214" y="1898"/>
                    </a:cubicBezTo>
                    <a:cubicBezTo>
                      <a:pt x="1252" y="1907"/>
                      <a:pt x="1272" y="1930"/>
                      <a:pt x="1290" y="1957"/>
                    </a:cubicBezTo>
                    <a:lnTo>
                      <a:pt x="1250" y="1993"/>
                    </a:lnTo>
                    <a:close/>
                    <a:moveTo>
                      <a:pt x="893" y="1466"/>
                    </a:moveTo>
                    <a:lnTo>
                      <a:pt x="923" y="1327"/>
                    </a:lnTo>
                    <a:cubicBezTo>
                      <a:pt x="931" y="1299"/>
                      <a:pt x="934" y="1330"/>
                      <a:pt x="935" y="1280"/>
                    </a:cubicBezTo>
                    <a:cubicBezTo>
                      <a:pt x="998" y="1280"/>
                      <a:pt x="970" y="1269"/>
                      <a:pt x="1019" y="1246"/>
                    </a:cubicBezTo>
                    <a:cubicBezTo>
                      <a:pt x="1040" y="1236"/>
                      <a:pt x="1067" y="1229"/>
                      <a:pt x="1088" y="1222"/>
                    </a:cubicBezTo>
                    <a:cubicBezTo>
                      <a:pt x="1209" y="1179"/>
                      <a:pt x="1402" y="1081"/>
                      <a:pt x="1517" y="1067"/>
                    </a:cubicBezTo>
                    <a:cubicBezTo>
                      <a:pt x="1653" y="1050"/>
                      <a:pt x="1887" y="1045"/>
                      <a:pt x="2002" y="1127"/>
                    </a:cubicBezTo>
                    <a:cubicBezTo>
                      <a:pt x="2130" y="1220"/>
                      <a:pt x="2068" y="1347"/>
                      <a:pt x="2022" y="1529"/>
                    </a:cubicBezTo>
                    <a:cubicBezTo>
                      <a:pt x="2015" y="1556"/>
                      <a:pt x="2011" y="1575"/>
                      <a:pt x="2003" y="1595"/>
                    </a:cubicBezTo>
                    <a:cubicBezTo>
                      <a:pt x="1991" y="1626"/>
                      <a:pt x="1985" y="1625"/>
                      <a:pt x="1975" y="1651"/>
                    </a:cubicBezTo>
                    <a:cubicBezTo>
                      <a:pt x="1964" y="1681"/>
                      <a:pt x="1962" y="1716"/>
                      <a:pt x="1934" y="1788"/>
                    </a:cubicBezTo>
                    <a:cubicBezTo>
                      <a:pt x="1898" y="1880"/>
                      <a:pt x="1725" y="2178"/>
                      <a:pt x="1638" y="2178"/>
                    </a:cubicBezTo>
                    <a:cubicBezTo>
                      <a:pt x="1506" y="2178"/>
                      <a:pt x="1485" y="2185"/>
                      <a:pt x="1417" y="2084"/>
                    </a:cubicBezTo>
                    <a:cubicBezTo>
                      <a:pt x="1527" y="2011"/>
                      <a:pt x="1551" y="1867"/>
                      <a:pt x="1392" y="1830"/>
                    </a:cubicBezTo>
                    <a:cubicBezTo>
                      <a:pt x="1414" y="1735"/>
                      <a:pt x="1468" y="1850"/>
                      <a:pt x="1468" y="1678"/>
                    </a:cubicBezTo>
                    <a:cubicBezTo>
                      <a:pt x="1468" y="1651"/>
                      <a:pt x="1408" y="1618"/>
                      <a:pt x="1392" y="1551"/>
                    </a:cubicBezTo>
                    <a:cubicBezTo>
                      <a:pt x="1465" y="1502"/>
                      <a:pt x="1467" y="1491"/>
                      <a:pt x="1556" y="1444"/>
                    </a:cubicBezTo>
                    <a:cubicBezTo>
                      <a:pt x="1666" y="1385"/>
                      <a:pt x="1571" y="1315"/>
                      <a:pt x="1534" y="1282"/>
                    </a:cubicBezTo>
                    <a:cubicBezTo>
                      <a:pt x="1448" y="1206"/>
                      <a:pt x="1434" y="1221"/>
                      <a:pt x="1299" y="1221"/>
                    </a:cubicBezTo>
                    <a:cubicBezTo>
                      <a:pt x="1270" y="1221"/>
                      <a:pt x="1236" y="1276"/>
                      <a:pt x="1211" y="1293"/>
                    </a:cubicBezTo>
                    <a:cubicBezTo>
                      <a:pt x="1158" y="1330"/>
                      <a:pt x="1104" y="1349"/>
                      <a:pt x="1011" y="1416"/>
                    </a:cubicBezTo>
                    <a:cubicBezTo>
                      <a:pt x="978" y="1439"/>
                      <a:pt x="944" y="1462"/>
                      <a:pt x="893" y="1466"/>
                    </a:cubicBezTo>
                    <a:close/>
                    <a:moveTo>
                      <a:pt x="1502" y="78"/>
                    </a:moveTo>
                    <a:cubicBezTo>
                      <a:pt x="1502" y="179"/>
                      <a:pt x="1543" y="206"/>
                      <a:pt x="1488" y="301"/>
                    </a:cubicBezTo>
                    <a:cubicBezTo>
                      <a:pt x="1474" y="325"/>
                      <a:pt x="1462" y="338"/>
                      <a:pt x="1439" y="354"/>
                    </a:cubicBezTo>
                    <a:cubicBezTo>
                      <a:pt x="1395" y="384"/>
                      <a:pt x="1363" y="418"/>
                      <a:pt x="1307" y="391"/>
                    </a:cubicBezTo>
                    <a:cubicBezTo>
                      <a:pt x="1327" y="306"/>
                      <a:pt x="1350" y="200"/>
                      <a:pt x="1350" y="112"/>
                    </a:cubicBezTo>
                    <a:cubicBezTo>
                      <a:pt x="1350" y="14"/>
                      <a:pt x="1261" y="17"/>
                      <a:pt x="1198" y="53"/>
                    </a:cubicBezTo>
                    <a:lnTo>
                      <a:pt x="1187" y="59"/>
                    </a:lnTo>
                    <a:cubicBezTo>
                      <a:pt x="1173" y="69"/>
                      <a:pt x="1180" y="62"/>
                      <a:pt x="1169" y="75"/>
                    </a:cubicBezTo>
                    <a:cubicBezTo>
                      <a:pt x="1162" y="85"/>
                      <a:pt x="1164" y="85"/>
                      <a:pt x="1157" y="97"/>
                    </a:cubicBezTo>
                    <a:lnTo>
                      <a:pt x="989" y="420"/>
                    </a:lnTo>
                    <a:cubicBezTo>
                      <a:pt x="932" y="571"/>
                      <a:pt x="876" y="450"/>
                      <a:pt x="698" y="450"/>
                    </a:cubicBezTo>
                    <a:cubicBezTo>
                      <a:pt x="577" y="450"/>
                      <a:pt x="571" y="457"/>
                      <a:pt x="571" y="603"/>
                    </a:cubicBezTo>
                    <a:cubicBezTo>
                      <a:pt x="571" y="613"/>
                      <a:pt x="618" y="689"/>
                      <a:pt x="627" y="707"/>
                    </a:cubicBezTo>
                    <a:cubicBezTo>
                      <a:pt x="647" y="743"/>
                      <a:pt x="668" y="772"/>
                      <a:pt x="696" y="800"/>
                    </a:cubicBezTo>
                    <a:cubicBezTo>
                      <a:pt x="749" y="853"/>
                      <a:pt x="825" y="898"/>
                      <a:pt x="901" y="916"/>
                    </a:cubicBezTo>
                    <a:lnTo>
                      <a:pt x="901" y="1043"/>
                    </a:lnTo>
                    <a:cubicBezTo>
                      <a:pt x="825" y="1083"/>
                      <a:pt x="633" y="1238"/>
                      <a:pt x="571" y="1238"/>
                    </a:cubicBezTo>
                    <a:cubicBezTo>
                      <a:pt x="497" y="1238"/>
                      <a:pt x="453" y="1111"/>
                      <a:pt x="359" y="1111"/>
                    </a:cubicBezTo>
                    <a:cubicBezTo>
                      <a:pt x="257" y="1111"/>
                      <a:pt x="166" y="1245"/>
                      <a:pt x="115" y="1307"/>
                    </a:cubicBezTo>
                    <a:cubicBezTo>
                      <a:pt x="90" y="1338"/>
                      <a:pt x="95" y="1346"/>
                      <a:pt x="80" y="1381"/>
                    </a:cubicBezTo>
                    <a:cubicBezTo>
                      <a:pt x="35" y="1484"/>
                      <a:pt x="49" y="1554"/>
                      <a:pt x="25" y="1658"/>
                    </a:cubicBezTo>
                    <a:cubicBezTo>
                      <a:pt x="3" y="1755"/>
                      <a:pt x="0" y="1733"/>
                      <a:pt x="26" y="1834"/>
                    </a:cubicBezTo>
                    <a:cubicBezTo>
                      <a:pt x="49" y="1925"/>
                      <a:pt x="47" y="1918"/>
                      <a:pt x="89" y="1991"/>
                    </a:cubicBezTo>
                    <a:cubicBezTo>
                      <a:pt x="124" y="2053"/>
                      <a:pt x="229" y="2203"/>
                      <a:pt x="317" y="2203"/>
                    </a:cubicBezTo>
                    <a:cubicBezTo>
                      <a:pt x="436" y="2203"/>
                      <a:pt x="477" y="2208"/>
                      <a:pt x="507" y="2088"/>
                    </a:cubicBezTo>
                    <a:cubicBezTo>
                      <a:pt x="526" y="2011"/>
                      <a:pt x="545" y="1926"/>
                      <a:pt x="545" y="1839"/>
                    </a:cubicBezTo>
                    <a:cubicBezTo>
                      <a:pt x="545" y="1720"/>
                      <a:pt x="477" y="1710"/>
                      <a:pt x="551" y="1599"/>
                    </a:cubicBezTo>
                    <a:lnTo>
                      <a:pt x="684" y="1452"/>
                    </a:lnTo>
                    <a:cubicBezTo>
                      <a:pt x="784" y="1375"/>
                      <a:pt x="689" y="1568"/>
                      <a:pt x="689" y="1653"/>
                    </a:cubicBezTo>
                    <a:cubicBezTo>
                      <a:pt x="689" y="1702"/>
                      <a:pt x="727" y="1706"/>
                      <a:pt x="740" y="1754"/>
                    </a:cubicBezTo>
                    <a:lnTo>
                      <a:pt x="850" y="1754"/>
                    </a:lnTo>
                    <a:cubicBezTo>
                      <a:pt x="880" y="1709"/>
                      <a:pt x="883" y="1692"/>
                      <a:pt x="930" y="1656"/>
                    </a:cubicBezTo>
                    <a:cubicBezTo>
                      <a:pt x="1000" y="1602"/>
                      <a:pt x="1081" y="1572"/>
                      <a:pt x="1150" y="1521"/>
                    </a:cubicBezTo>
                    <a:cubicBezTo>
                      <a:pt x="1181" y="1498"/>
                      <a:pt x="1226" y="1467"/>
                      <a:pt x="1265" y="1458"/>
                    </a:cubicBezTo>
                    <a:cubicBezTo>
                      <a:pt x="1214" y="1554"/>
                      <a:pt x="1214" y="1572"/>
                      <a:pt x="1122" y="1628"/>
                    </a:cubicBezTo>
                    <a:lnTo>
                      <a:pt x="1049" y="1665"/>
                    </a:lnTo>
                    <a:cubicBezTo>
                      <a:pt x="1027" y="1678"/>
                      <a:pt x="1014" y="1691"/>
                      <a:pt x="988" y="1706"/>
                    </a:cubicBezTo>
                    <a:cubicBezTo>
                      <a:pt x="962" y="1722"/>
                      <a:pt x="943" y="1732"/>
                      <a:pt x="918" y="1746"/>
                    </a:cubicBezTo>
                    <a:cubicBezTo>
                      <a:pt x="744" y="1848"/>
                      <a:pt x="769" y="1780"/>
                      <a:pt x="658" y="1798"/>
                    </a:cubicBezTo>
                    <a:cubicBezTo>
                      <a:pt x="583" y="1810"/>
                      <a:pt x="579" y="1836"/>
                      <a:pt x="579" y="1898"/>
                    </a:cubicBezTo>
                    <a:cubicBezTo>
                      <a:pt x="579" y="1928"/>
                      <a:pt x="671" y="1995"/>
                      <a:pt x="692" y="2023"/>
                    </a:cubicBezTo>
                    <a:cubicBezTo>
                      <a:pt x="718" y="2059"/>
                      <a:pt x="664" y="2123"/>
                      <a:pt x="664" y="2237"/>
                    </a:cubicBezTo>
                    <a:cubicBezTo>
                      <a:pt x="664" y="2262"/>
                      <a:pt x="739" y="2337"/>
                      <a:pt x="762" y="2350"/>
                    </a:cubicBezTo>
                    <a:cubicBezTo>
                      <a:pt x="795" y="2368"/>
                      <a:pt x="812" y="2364"/>
                      <a:pt x="848" y="2374"/>
                    </a:cubicBezTo>
                    <a:cubicBezTo>
                      <a:pt x="895" y="2387"/>
                      <a:pt x="877" y="2404"/>
                      <a:pt x="918" y="2415"/>
                    </a:cubicBezTo>
                    <a:cubicBezTo>
                      <a:pt x="918" y="2482"/>
                      <a:pt x="893" y="2510"/>
                      <a:pt x="893" y="2677"/>
                    </a:cubicBezTo>
                    <a:cubicBezTo>
                      <a:pt x="893" y="2707"/>
                      <a:pt x="963" y="2775"/>
                      <a:pt x="1103" y="2684"/>
                    </a:cubicBezTo>
                    <a:cubicBezTo>
                      <a:pt x="1126" y="2669"/>
                      <a:pt x="1171" y="2629"/>
                      <a:pt x="1183" y="2604"/>
                    </a:cubicBezTo>
                    <a:cubicBezTo>
                      <a:pt x="1212" y="2540"/>
                      <a:pt x="1174" y="2425"/>
                      <a:pt x="1207" y="2339"/>
                    </a:cubicBezTo>
                    <a:cubicBezTo>
                      <a:pt x="1276" y="2153"/>
                      <a:pt x="1454" y="2482"/>
                      <a:pt x="1612" y="2482"/>
                    </a:cubicBezTo>
                    <a:cubicBezTo>
                      <a:pt x="1720" y="2482"/>
                      <a:pt x="1833" y="2340"/>
                      <a:pt x="1877" y="2265"/>
                    </a:cubicBezTo>
                    <a:cubicBezTo>
                      <a:pt x="1929" y="2179"/>
                      <a:pt x="2023" y="1992"/>
                      <a:pt x="2056" y="1894"/>
                    </a:cubicBezTo>
                    <a:cubicBezTo>
                      <a:pt x="2086" y="1807"/>
                      <a:pt x="2115" y="1781"/>
                      <a:pt x="2149" y="1630"/>
                    </a:cubicBezTo>
                    <a:lnTo>
                      <a:pt x="2175" y="1529"/>
                    </a:lnTo>
                    <a:cubicBezTo>
                      <a:pt x="2179" y="1510"/>
                      <a:pt x="2184" y="1501"/>
                      <a:pt x="2189" y="1484"/>
                    </a:cubicBezTo>
                    <a:cubicBezTo>
                      <a:pt x="2208" y="1426"/>
                      <a:pt x="2202" y="1341"/>
                      <a:pt x="2227" y="1277"/>
                    </a:cubicBezTo>
                    <a:cubicBezTo>
                      <a:pt x="2260" y="1189"/>
                      <a:pt x="2302" y="1157"/>
                      <a:pt x="2199" y="1058"/>
                    </a:cubicBezTo>
                    <a:cubicBezTo>
                      <a:pt x="2177" y="1036"/>
                      <a:pt x="2048" y="950"/>
                      <a:pt x="2024" y="945"/>
                    </a:cubicBezTo>
                    <a:cubicBezTo>
                      <a:pt x="1993" y="938"/>
                      <a:pt x="1965" y="939"/>
                      <a:pt x="1934" y="932"/>
                    </a:cubicBezTo>
                    <a:cubicBezTo>
                      <a:pt x="1873" y="919"/>
                      <a:pt x="1805" y="899"/>
                      <a:pt x="1731" y="899"/>
                    </a:cubicBezTo>
                    <a:cubicBezTo>
                      <a:pt x="1626" y="899"/>
                      <a:pt x="1547" y="941"/>
                      <a:pt x="1358" y="941"/>
                    </a:cubicBezTo>
                    <a:cubicBezTo>
                      <a:pt x="1316" y="941"/>
                      <a:pt x="1320" y="934"/>
                      <a:pt x="1282" y="933"/>
                    </a:cubicBezTo>
                    <a:cubicBezTo>
                      <a:pt x="1282" y="859"/>
                      <a:pt x="1262" y="813"/>
                      <a:pt x="1351" y="757"/>
                    </a:cubicBezTo>
                    <a:lnTo>
                      <a:pt x="1553" y="636"/>
                    </a:lnTo>
                    <a:cubicBezTo>
                      <a:pt x="1593" y="610"/>
                      <a:pt x="1589" y="605"/>
                      <a:pt x="1637" y="586"/>
                    </a:cubicBezTo>
                    <a:cubicBezTo>
                      <a:pt x="1650" y="580"/>
                      <a:pt x="1668" y="571"/>
                      <a:pt x="1683" y="563"/>
                    </a:cubicBezTo>
                    <a:cubicBezTo>
                      <a:pt x="1786" y="506"/>
                      <a:pt x="1790" y="441"/>
                      <a:pt x="1790" y="332"/>
                    </a:cubicBezTo>
                    <a:cubicBezTo>
                      <a:pt x="1790" y="213"/>
                      <a:pt x="1724" y="96"/>
                      <a:pt x="1633" y="40"/>
                    </a:cubicBezTo>
                    <a:lnTo>
                      <a:pt x="1617" y="30"/>
                    </a:lnTo>
                    <a:cubicBezTo>
                      <a:pt x="1567" y="0"/>
                      <a:pt x="1502" y="18"/>
                      <a:pt x="1502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7683654" y="5211762"/>
                <a:ext cx="777721" cy="795133"/>
                <a:chOff x="8128154" y="5211762"/>
                <a:chExt cx="777721" cy="795133"/>
              </a:xfrm>
              <a:grpFill/>
            </p:grpSpPr>
            <p:sp>
              <p:nvSpPr>
                <p:cNvPr id="150" name="Freeform 34"/>
                <p:cNvSpPr>
                  <a:spLocks noEditPoints="1"/>
                </p:cNvSpPr>
                <p:nvPr/>
              </p:nvSpPr>
              <p:spPr bwMode="auto">
                <a:xfrm>
                  <a:off x="8128154" y="5211762"/>
                  <a:ext cx="777721" cy="644232"/>
                </a:xfrm>
                <a:custGeom>
                  <a:avLst/>
                  <a:gdLst>
                    <a:gd name="T0" fmla="*/ 1651 w 2752"/>
                    <a:gd name="T1" fmla="*/ 1193 h 2259"/>
                    <a:gd name="T2" fmla="*/ 1795 w 2752"/>
                    <a:gd name="T3" fmla="*/ 939 h 2259"/>
                    <a:gd name="T4" fmla="*/ 1758 w 2752"/>
                    <a:gd name="T5" fmla="*/ 1045 h 2259"/>
                    <a:gd name="T6" fmla="*/ 1728 w 2752"/>
                    <a:gd name="T7" fmla="*/ 1184 h 2259"/>
                    <a:gd name="T8" fmla="*/ 2752 w 2752"/>
                    <a:gd name="T9" fmla="*/ 1370 h 2259"/>
                    <a:gd name="T10" fmla="*/ 2252 w 2752"/>
                    <a:gd name="T11" fmla="*/ 1498 h 2259"/>
                    <a:gd name="T12" fmla="*/ 1965 w 2752"/>
                    <a:gd name="T13" fmla="*/ 1396 h 2259"/>
                    <a:gd name="T14" fmla="*/ 2405 w 2752"/>
                    <a:gd name="T15" fmla="*/ 1303 h 2259"/>
                    <a:gd name="T16" fmla="*/ 1880 w 2752"/>
                    <a:gd name="T17" fmla="*/ 1286 h 2259"/>
                    <a:gd name="T18" fmla="*/ 1753 w 2752"/>
                    <a:gd name="T19" fmla="*/ 1430 h 2259"/>
                    <a:gd name="T20" fmla="*/ 1448 w 2752"/>
                    <a:gd name="T21" fmla="*/ 1429 h 2259"/>
                    <a:gd name="T22" fmla="*/ 1169 w 2752"/>
                    <a:gd name="T23" fmla="*/ 1480 h 2259"/>
                    <a:gd name="T24" fmla="*/ 911 w 2752"/>
                    <a:gd name="T25" fmla="*/ 1646 h 2259"/>
                    <a:gd name="T26" fmla="*/ 780 w 2752"/>
                    <a:gd name="T27" fmla="*/ 1726 h 2259"/>
                    <a:gd name="T28" fmla="*/ 518 w 2752"/>
                    <a:gd name="T29" fmla="*/ 1998 h 2259"/>
                    <a:gd name="T30" fmla="*/ 263 w 2752"/>
                    <a:gd name="T31" fmla="*/ 2259 h 2259"/>
                    <a:gd name="T32" fmla="*/ 0 w 2752"/>
                    <a:gd name="T33" fmla="*/ 2031 h 2259"/>
                    <a:gd name="T34" fmla="*/ 81 w 2752"/>
                    <a:gd name="T35" fmla="*/ 1781 h 2259"/>
                    <a:gd name="T36" fmla="*/ 314 w 2752"/>
                    <a:gd name="T37" fmla="*/ 1599 h 2259"/>
                    <a:gd name="T38" fmla="*/ 544 w 2752"/>
                    <a:gd name="T39" fmla="*/ 1685 h 2259"/>
                    <a:gd name="T40" fmla="*/ 763 w 2752"/>
                    <a:gd name="T41" fmla="*/ 1548 h 2259"/>
                    <a:gd name="T42" fmla="*/ 931 w 2752"/>
                    <a:gd name="T43" fmla="*/ 1480 h 2259"/>
                    <a:gd name="T44" fmla="*/ 1135 w 2752"/>
                    <a:gd name="T45" fmla="*/ 1447 h 2259"/>
                    <a:gd name="T46" fmla="*/ 1262 w 2752"/>
                    <a:gd name="T47" fmla="*/ 1396 h 2259"/>
                    <a:gd name="T48" fmla="*/ 1381 w 2752"/>
                    <a:gd name="T49" fmla="*/ 1345 h 2259"/>
                    <a:gd name="T50" fmla="*/ 1482 w 2752"/>
                    <a:gd name="T51" fmla="*/ 1133 h 2259"/>
                    <a:gd name="T52" fmla="*/ 1423 w 2752"/>
                    <a:gd name="T53" fmla="*/ 1226 h 2259"/>
                    <a:gd name="T54" fmla="*/ 1326 w 2752"/>
                    <a:gd name="T55" fmla="*/ 1151 h 2259"/>
                    <a:gd name="T56" fmla="*/ 1351 w 2752"/>
                    <a:gd name="T57" fmla="*/ 866 h 2259"/>
                    <a:gd name="T58" fmla="*/ 1541 w 2752"/>
                    <a:gd name="T59" fmla="*/ 845 h 2259"/>
                    <a:gd name="T60" fmla="*/ 1635 w 2752"/>
                    <a:gd name="T61" fmla="*/ 727 h 2259"/>
                    <a:gd name="T62" fmla="*/ 1582 w 2752"/>
                    <a:gd name="T63" fmla="*/ 538 h 2259"/>
                    <a:gd name="T64" fmla="*/ 1406 w 2752"/>
                    <a:gd name="T65" fmla="*/ 685 h 2259"/>
                    <a:gd name="T66" fmla="*/ 1262 w 2752"/>
                    <a:gd name="T67" fmla="*/ 1134 h 2259"/>
                    <a:gd name="T68" fmla="*/ 1177 w 2752"/>
                    <a:gd name="T69" fmla="*/ 1311 h 2259"/>
                    <a:gd name="T70" fmla="*/ 1135 w 2752"/>
                    <a:gd name="T71" fmla="*/ 1133 h 2259"/>
                    <a:gd name="T72" fmla="*/ 1008 w 2752"/>
                    <a:gd name="T73" fmla="*/ 1387 h 2259"/>
                    <a:gd name="T74" fmla="*/ 788 w 2752"/>
                    <a:gd name="T75" fmla="*/ 1218 h 2259"/>
                    <a:gd name="T76" fmla="*/ 915 w 2752"/>
                    <a:gd name="T77" fmla="*/ 888 h 2259"/>
                    <a:gd name="T78" fmla="*/ 1101 w 2752"/>
                    <a:gd name="T79" fmla="*/ 659 h 2259"/>
                    <a:gd name="T80" fmla="*/ 1067 w 2752"/>
                    <a:gd name="T81" fmla="*/ 337 h 2259"/>
                    <a:gd name="T82" fmla="*/ 1389 w 2752"/>
                    <a:gd name="T83" fmla="*/ 617 h 2259"/>
                    <a:gd name="T84" fmla="*/ 1618 w 2752"/>
                    <a:gd name="T85" fmla="*/ 337 h 2259"/>
                    <a:gd name="T86" fmla="*/ 1767 w 2752"/>
                    <a:gd name="T87" fmla="*/ 21 h 2259"/>
                    <a:gd name="T88" fmla="*/ 1814 w 2752"/>
                    <a:gd name="T89" fmla="*/ 331 h 2259"/>
                    <a:gd name="T90" fmla="*/ 1849 w 2752"/>
                    <a:gd name="T91" fmla="*/ 552 h 2259"/>
                    <a:gd name="T92" fmla="*/ 1990 w 2752"/>
                    <a:gd name="T93" fmla="*/ 329 h 2259"/>
                    <a:gd name="T94" fmla="*/ 2192 w 2752"/>
                    <a:gd name="T95" fmla="*/ 211 h 2259"/>
                    <a:gd name="T96" fmla="*/ 2021 w 2752"/>
                    <a:gd name="T97" fmla="*/ 783 h 2259"/>
                    <a:gd name="T98" fmla="*/ 1922 w 2752"/>
                    <a:gd name="T99" fmla="*/ 1057 h 2259"/>
                    <a:gd name="T100" fmla="*/ 2372 w 2752"/>
                    <a:gd name="T101" fmla="*/ 1115 h 2259"/>
                    <a:gd name="T102" fmla="*/ 2491 w 2752"/>
                    <a:gd name="T103" fmla="*/ 1152 h 2259"/>
                    <a:gd name="T104" fmla="*/ 2615 w 2752"/>
                    <a:gd name="T105" fmla="*/ 1178 h 2259"/>
                    <a:gd name="T106" fmla="*/ 2752 w 2752"/>
                    <a:gd name="T107" fmla="*/ 1349 h 2259"/>
                    <a:gd name="T108" fmla="*/ 1592 w 2752"/>
                    <a:gd name="T109" fmla="*/ 1049 h 2259"/>
                    <a:gd name="T110" fmla="*/ 1540 w 2752"/>
                    <a:gd name="T111" fmla="*/ 954 h 2259"/>
                    <a:gd name="T112" fmla="*/ 1609 w 2752"/>
                    <a:gd name="T113" fmla="*/ 922 h 2259"/>
                    <a:gd name="T114" fmla="*/ 1863 w 2752"/>
                    <a:gd name="T115" fmla="*/ 820 h 2259"/>
                    <a:gd name="T116" fmla="*/ 1838 w 2752"/>
                    <a:gd name="T117" fmla="*/ 693 h 2259"/>
                    <a:gd name="T118" fmla="*/ 1863 w 2752"/>
                    <a:gd name="T119" fmla="*/ 820 h 2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52" h="2259">
                      <a:moveTo>
                        <a:pt x="1728" y="1184"/>
                      </a:moveTo>
                      <a:cubicBezTo>
                        <a:pt x="1690" y="1184"/>
                        <a:pt x="1678" y="1180"/>
                        <a:pt x="1651" y="1193"/>
                      </a:cubicBezTo>
                      <a:cubicBezTo>
                        <a:pt x="1651" y="1141"/>
                        <a:pt x="1646" y="1151"/>
                        <a:pt x="1674" y="1122"/>
                      </a:cubicBezTo>
                      <a:cubicBezTo>
                        <a:pt x="1794" y="1002"/>
                        <a:pt x="1745" y="952"/>
                        <a:pt x="1795" y="939"/>
                      </a:cubicBezTo>
                      <a:cubicBezTo>
                        <a:pt x="1796" y="972"/>
                        <a:pt x="1809" y="981"/>
                        <a:pt x="1799" y="1002"/>
                      </a:cubicBezTo>
                      <a:cubicBezTo>
                        <a:pt x="1788" y="1025"/>
                        <a:pt x="1773" y="1009"/>
                        <a:pt x="1758" y="1045"/>
                      </a:cubicBezTo>
                      <a:cubicBezTo>
                        <a:pt x="1747" y="1073"/>
                        <a:pt x="1756" y="1095"/>
                        <a:pt x="1753" y="1125"/>
                      </a:cubicBezTo>
                      <a:cubicBezTo>
                        <a:pt x="1748" y="1177"/>
                        <a:pt x="1740" y="1139"/>
                        <a:pt x="1728" y="1184"/>
                      </a:cubicBezTo>
                      <a:close/>
                      <a:moveTo>
                        <a:pt x="2752" y="1349"/>
                      </a:moveTo>
                      <a:lnTo>
                        <a:pt x="2752" y="1370"/>
                      </a:lnTo>
                      <a:cubicBezTo>
                        <a:pt x="2749" y="1398"/>
                        <a:pt x="2729" y="1424"/>
                        <a:pt x="2686" y="1448"/>
                      </a:cubicBezTo>
                      <a:cubicBezTo>
                        <a:pt x="2529" y="1535"/>
                        <a:pt x="2421" y="1512"/>
                        <a:pt x="2252" y="1498"/>
                      </a:cubicBezTo>
                      <a:cubicBezTo>
                        <a:pt x="2153" y="1489"/>
                        <a:pt x="2076" y="1534"/>
                        <a:pt x="1965" y="1480"/>
                      </a:cubicBezTo>
                      <a:lnTo>
                        <a:pt x="1965" y="1396"/>
                      </a:lnTo>
                      <a:cubicBezTo>
                        <a:pt x="2044" y="1389"/>
                        <a:pt x="2121" y="1370"/>
                        <a:pt x="2210" y="1370"/>
                      </a:cubicBezTo>
                      <a:cubicBezTo>
                        <a:pt x="2286" y="1371"/>
                        <a:pt x="2369" y="1371"/>
                        <a:pt x="2405" y="1303"/>
                      </a:cubicBezTo>
                      <a:cubicBezTo>
                        <a:pt x="2343" y="1210"/>
                        <a:pt x="2133" y="1231"/>
                        <a:pt x="2029" y="1248"/>
                      </a:cubicBezTo>
                      <a:cubicBezTo>
                        <a:pt x="1977" y="1256"/>
                        <a:pt x="1916" y="1283"/>
                        <a:pt x="1880" y="1286"/>
                      </a:cubicBezTo>
                      <a:cubicBezTo>
                        <a:pt x="1874" y="1364"/>
                        <a:pt x="1860" y="1372"/>
                        <a:pt x="1829" y="1430"/>
                      </a:cubicBezTo>
                      <a:lnTo>
                        <a:pt x="1753" y="1430"/>
                      </a:lnTo>
                      <a:cubicBezTo>
                        <a:pt x="1740" y="1380"/>
                        <a:pt x="1634" y="1350"/>
                        <a:pt x="1561" y="1398"/>
                      </a:cubicBezTo>
                      <a:cubicBezTo>
                        <a:pt x="1532" y="1417"/>
                        <a:pt x="1512" y="1410"/>
                        <a:pt x="1448" y="1429"/>
                      </a:cubicBezTo>
                      <a:cubicBezTo>
                        <a:pt x="1402" y="1442"/>
                        <a:pt x="1359" y="1438"/>
                        <a:pt x="1313" y="1438"/>
                      </a:cubicBezTo>
                      <a:cubicBezTo>
                        <a:pt x="1298" y="1495"/>
                        <a:pt x="1239" y="1480"/>
                        <a:pt x="1169" y="1480"/>
                      </a:cubicBezTo>
                      <a:cubicBezTo>
                        <a:pt x="1150" y="1562"/>
                        <a:pt x="1109" y="1526"/>
                        <a:pt x="1042" y="1565"/>
                      </a:cubicBezTo>
                      <a:cubicBezTo>
                        <a:pt x="998" y="1591"/>
                        <a:pt x="957" y="1618"/>
                        <a:pt x="911" y="1646"/>
                      </a:cubicBezTo>
                      <a:cubicBezTo>
                        <a:pt x="885" y="1662"/>
                        <a:pt x="869" y="1671"/>
                        <a:pt x="842" y="1687"/>
                      </a:cubicBezTo>
                      <a:cubicBezTo>
                        <a:pt x="817" y="1703"/>
                        <a:pt x="805" y="1713"/>
                        <a:pt x="780" y="1726"/>
                      </a:cubicBezTo>
                      <a:cubicBezTo>
                        <a:pt x="727" y="1753"/>
                        <a:pt x="696" y="1770"/>
                        <a:pt x="648" y="1807"/>
                      </a:cubicBezTo>
                      <a:cubicBezTo>
                        <a:pt x="586" y="1854"/>
                        <a:pt x="564" y="1937"/>
                        <a:pt x="518" y="1998"/>
                      </a:cubicBezTo>
                      <a:cubicBezTo>
                        <a:pt x="463" y="2072"/>
                        <a:pt x="490" y="2060"/>
                        <a:pt x="464" y="2105"/>
                      </a:cubicBezTo>
                      <a:cubicBezTo>
                        <a:pt x="418" y="2185"/>
                        <a:pt x="374" y="2259"/>
                        <a:pt x="263" y="2259"/>
                      </a:cubicBezTo>
                      <a:cubicBezTo>
                        <a:pt x="171" y="2259"/>
                        <a:pt x="130" y="2237"/>
                        <a:pt x="90" y="2170"/>
                      </a:cubicBezTo>
                      <a:cubicBezTo>
                        <a:pt x="66" y="2129"/>
                        <a:pt x="0" y="2071"/>
                        <a:pt x="0" y="2031"/>
                      </a:cubicBezTo>
                      <a:cubicBezTo>
                        <a:pt x="0" y="1981"/>
                        <a:pt x="7" y="1918"/>
                        <a:pt x="23" y="1876"/>
                      </a:cubicBezTo>
                      <a:cubicBezTo>
                        <a:pt x="37" y="1839"/>
                        <a:pt x="61" y="1811"/>
                        <a:pt x="81" y="1781"/>
                      </a:cubicBezTo>
                      <a:lnTo>
                        <a:pt x="195" y="1599"/>
                      </a:lnTo>
                      <a:lnTo>
                        <a:pt x="314" y="1599"/>
                      </a:lnTo>
                      <a:cubicBezTo>
                        <a:pt x="320" y="1622"/>
                        <a:pt x="344" y="1660"/>
                        <a:pt x="359" y="1680"/>
                      </a:cubicBezTo>
                      <a:cubicBezTo>
                        <a:pt x="404" y="1740"/>
                        <a:pt x="493" y="1742"/>
                        <a:pt x="544" y="1685"/>
                      </a:cubicBezTo>
                      <a:cubicBezTo>
                        <a:pt x="568" y="1658"/>
                        <a:pt x="563" y="1644"/>
                        <a:pt x="607" y="1629"/>
                      </a:cubicBezTo>
                      <a:cubicBezTo>
                        <a:pt x="666" y="1610"/>
                        <a:pt x="710" y="1576"/>
                        <a:pt x="763" y="1548"/>
                      </a:cubicBezTo>
                      <a:cubicBezTo>
                        <a:pt x="795" y="1531"/>
                        <a:pt x="820" y="1536"/>
                        <a:pt x="853" y="1520"/>
                      </a:cubicBezTo>
                      <a:cubicBezTo>
                        <a:pt x="886" y="1505"/>
                        <a:pt x="890" y="1491"/>
                        <a:pt x="931" y="1480"/>
                      </a:cubicBezTo>
                      <a:cubicBezTo>
                        <a:pt x="951" y="1474"/>
                        <a:pt x="958" y="1475"/>
                        <a:pt x="983" y="1472"/>
                      </a:cubicBezTo>
                      <a:cubicBezTo>
                        <a:pt x="1057" y="1464"/>
                        <a:pt x="1021" y="1447"/>
                        <a:pt x="1135" y="1447"/>
                      </a:cubicBezTo>
                      <a:cubicBezTo>
                        <a:pt x="1137" y="1418"/>
                        <a:pt x="1141" y="1416"/>
                        <a:pt x="1152" y="1396"/>
                      </a:cubicBezTo>
                      <a:lnTo>
                        <a:pt x="1262" y="1396"/>
                      </a:lnTo>
                      <a:cubicBezTo>
                        <a:pt x="1264" y="1367"/>
                        <a:pt x="1268" y="1365"/>
                        <a:pt x="1279" y="1345"/>
                      </a:cubicBezTo>
                      <a:lnTo>
                        <a:pt x="1381" y="1345"/>
                      </a:lnTo>
                      <a:cubicBezTo>
                        <a:pt x="1414" y="1282"/>
                        <a:pt x="1429" y="1260"/>
                        <a:pt x="1524" y="1260"/>
                      </a:cubicBezTo>
                      <a:cubicBezTo>
                        <a:pt x="1498" y="1210"/>
                        <a:pt x="1496" y="1195"/>
                        <a:pt x="1482" y="1133"/>
                      </a:cubicBezTo>
                      <a:lnTo>
                        <a:pt x="1423" y="1133"/>
                      </a:lnTo>
                      <a:lnTo>
                        <a:pt x="1423" y="1226"/>
                      </a:lnTo>
                      <a:lnTo>
                        <a:pt x="1338" y="1226"/>
                      </a:lnTo>
                      <a:cubicBezTo>
                        <a:pt x="1336" y="1201"/>
                        <a:pt x="1324" y="1169"/>
                        <a:pt x="1326" y="1151"/>
                      </a:cubicBezTo>
                      <a:cubicBezTo>
                        <a:pt x="1333" y="1083"/>
                        <a:pt x="1345" y="1194"/>
                        <a:pt x="1346" y="913"/>
                      </a:cubicBezTo>
                      <a:cubicBezTo>
                        <a:pt x="1346" y="892"/>
                        <a:pt x="1345" y="885"/>
                        <a:pt x="1351" y="866"/>
                      </a:cubicBezTo>
                      <a:lnTo>
                        <a:pt x="1364" y="838"/>
                      </a:lnTo>
                      <a:cubicBezTo>
                        <a:pt x="1414" y="762"/>
                        <a:pt x="1489" y="841"/>
                        <a:pt x="1541" y="845"/>
                      </a:cubicBezTo>
                      <a:cubicBezTo>
                        <a:pt x="1543" y="795"/>
                        <a:pt x="1565" y="773"/>
                        <a:pt x="1575" y="727"/>
                      </a:cubicBezTo>
                      <a:lnTo>
                        <a:pt x="1635" y="727"/>
                      </a:lnTo>
                      <a:lnTo>
                        <a:pt x="1636" y="618"/>
                      </a:lnTo>
                      <a:cubicBezTo>
                        <a:pt x="1642" y="566"/>
                        <a:pt x="1666" y="484"/>
                        <a:pt x="1582" y="538"/>
                      </a:cubicBezTo>
                      <a:cubicBezTo>
                        <a:pt x="1512" y="584"/>
                        <a:pt x="1495" y="651"/>
                        <a:pt x="1406" y="651"/>
                      </a:cubicBezTo>
                      <a:lnTo>
                        <a:pt x="1406" y="685"/>
                      </a:lnTo>
                      <a:cubicBezTo>
                        <a:pt x="1406" y="754"/>
                        <a:pt x="1270" y="828"/>
                        <a:pt x="1262" y="939"/>
                      </a:cubicBezTo>
                      <a:cubicBezTo>
                        <a:pt x="1258" y="1000"/>
                        <a:pt x="1264" y="1071"/>
                        <a:pt x="1262" y="1134"/>
                      </a:cubicBezTo>
                      <a:cubicBezTo>
                        <a:pt x="1261" y="1186"/>
                        <a:pt x="1246" y="1261"/>
                        <a:pt x="1245" y="1311"/>
                      </a:cubicBezTo>
                      <a:lnTo>
                        <a:pt x="1177" y="1311"/>
                      </a:lnTo>
                      <a:cubicBezTo>
                        <a:pt x="1169" y="1274"/>
                        <a:pt x="1159" y="1265"/>
                        <a:pt x="1152" y="1227"/>
                      </a:cubicBezTo>
                      <a:cubicBezTo>
                        <a:pt x="1146" y="1194"/>
                        <a:pt x="1142" y="1164"/>
                        <a:pt x="1135" y="1133"/>
                      </a:cubicBezTo>
                      <a:cubicBezTo>
                        <a:pt x="1097" y="1154"/>
                        <a:pt x="1106" y="1143"/>
                        <a:pt x="1089" y="1189"/>
                      </a:cubicBezTo>
                      <a:cubicBezTo>
                        <a:pt x="1064" y="1254"/>
                        <a:pt x="1023" y="1321"/>
                        <a:pt x="1008" y="1387"/>
                      </a:cubicBezTo>
                      <a:cubicBezTo>
                        <a:pt x="946" y="1387"/>
                        <a:pt x="897" y="1393"/>
                        <a:pt x="857" y="1344"/>
                      </a:cubicBezTo>
                      <a:cubicBezTo>
                        <a:pt x="838" y="1321"/>
                        <a:pt x="788" y="1254"/>
                        <a:pt x="788" y="1218"/>
                      </a:cubicBezTo>
                      <a:cubicBezTo>
                        <a:pt x="788" y="1082"/>
                        <a:pt x="852" y="1144"/>
                        <a:pt x="863" y="1039"/>
                      </a:cubicBezTo>
                      <a:cubicBezTo>
                        <a:pt x="870" y="984"/>
                        <a:pt x="855" y="888"/>
                        <a:pt x="915" y="888"/>
                      </a:cubicBezTo>
                      <a:cubicBezTo>
                        <a:pt x="970" y="888"/>
                        <a:pt x="998" y="911"/>
                        <a:pt x="1042" y="922"/>
                      </a:cubicBezTo>
                      <a:cubicBezTo>
                        <a:pt x="1151" y="849"/>
                        <a:pt x="1110" y="799"/>
                        <a:pt x="1101" y="659"/>
                      </a:cubicBezTo>
                      <a:cubicBezTo>
                        <a:pt x="1098" y="606"/>
                        <a:pt x="1089" y="550"/>
                        <a:pt x="1084" y="498"/>
                      </a:cubicBezTo>
                      <a:cubicBezTo>
                        <a:pt x="1080" y="449"/>
                        <a:pt x="1068" y="383"/>
                        <a:pt x="1067" y="337"/>
                      </a:cubicBezTo>
                      <a:cubicBezTo>
                        <a:pt x="1105" y="317"/>
                        <a:pt x="1264" y="143"/>
                        <a:pt x="1313" y="430"/>
                      </a:cubicBezTo>
                      <a:cubicBezTo>
                        <a:pt x="1326" y="509"/>
                        <a:pt x="1307" y="615"/>
                        <a:pt x="1389" y="617"/>
                      </a:cubicBezTo>
                      <a:cubicBezTo>
                        <a:pt x="1394" y="555"/>
                        <a:pt x="1433" y="500"/>
                        <a:pt x="1499" y="498"/>
                      </a:cubicBezTo>
                      <a:cubicBezTo>
                        <a:pt x="1516" y="426"/>
                        <a:pt x="1540" y="356"/>
                        <a:pt x="1618" y="337"/>
                      </a:cubicBezTo>
                      <a:cubicBezTo>
                        <a:pt x="1618" y="193"/>
                        <a:pt x="1655" y="196"/>
                        <a:pt x="1722" y="111"/>
                      </a:cubicBezTo>
                      <a:cubicBezTo>
                        <a:pt x="1750" y="75"/>
                        <a:pt x="1714" y="35"/>
                        <a:pt x="1767" y="21"/>
                      </a:cubicBezTo>
                      <a:cubicBezTo>
                        <a:pt x="1843" y="0"/>
                        <a:pt x="1885" y="50"/>
                        <a:pt x="1948" y="83"/>
                      </a:cubicBezTo>
                      <a:cubicBezTo>
                        <a:pt x="1944" y="240"/>
                        <a:pt x="1908" y="245"/>
                        <a:pt x="1814" y="331"/>
                      </a:cubicBezTo>
                      <a:cubicBezTo>
                        <a:pt x="1697" y="439"/>
                        <a:pt x="1770" y="464"/>
                        <a:pt x="1770" y="617"/>
                      </a:cubicBezTo>
                      <a:lnTo>
                        <a:pt x="1849" y="552"/>
                      </a:lnTo>
                      <a:cubicBezTo>
                        <a:pt x="1878" y="516"/>
                        <a:pt x="1907" y="498"/>
                        <a:pt x="1956" y="498"/>
                      </a:cubicBezTo>
                      <a:cubicBezTo>
                        <a:pt x="1956" y="393"/>
                        <a:pt x="1944" y="418"/>
                        <a:pt x="1990" y="329"/>
                      </a:cubicBezTo>
                      <a:cubicBezTo>
                        <a:pt x="2025" y="262"/>
                        <a:pt x="2031" y="206"/>
                        <a:pt x="2123" y="190"/>
                      </a:cubicBezTo>
                      <a:cubicBezTo>
                        <a:pt x="2162" y="183"/>
                        <a:pt x="2171" y="190"/>
                        <a:pt x="2192" y="211"/>
                      </a:cubicBezTo>
                      <a:cubicBezTo>
                        <a:pt x="2251" y="271"/>
                        <a:pt x="2325" y="422"/>
                        <a:pt x="2216" y="479"/>
                      </a:cubicBezTo>
                      <a:cubicBezTo>
                        <a:pt x="1964" y="611"/>
                        <a:pt x="2076" y="697"/>
                        <a:pt x="2021" y="783"/>
                      </a:cubicBezTo>
                      <a:cubicBezTo>
                        <a:pt x="1988" y="835"/>
                        <a:pt x="1988" y="782"/>
                        <a:pt x="1981" y="870"/>
                      </a:cubicBezTo>
                      <a:cubicBezTo>
                        <a:pt x="1975" y="942"/>
                        <a:pt x="1922" y="981"/>
                        <a:pt x="1922" y="1057"/>
                      </a:cubicBezTo>
                      <a:cubicBezTo>
                        <a:pt x="1922" y="1133"/>
                        <a:pt x="2037" y="1099"/>
                        <a:pt x="2109" y="1099"/>
                      </a:cubicBezTo>
                      <a:cubicBezTo>
                        <a:pt x="2195" y="1099"/>
                        <a:pt x="2292" y="1102"/>
                        <a:pt x="2372" y="1115"/>
                      </a:cubicBezTo>
                      <a:cubicBezTo>
                        <a:pt x="2401" y="1120"/>
                        <a:pt x="2417" y="1121"/>
                        <a:pt x="2441" y="1131"/>
                      </a:cubicBezTo>
                      <a:cubicBezTo>
                        <a:pt x="2459" y="1138"/>
                        <a:pt x="2474" y="1150"/>
                        <a:pt x="2491" y="1152"/>
                      </a:cubicBezTo>
                      <a:cubicBezTo>
                        <a:pt x="2518" y="1156"/>
                        <a:pt x="2511" y="1144"/>
                        <a:pt x="2555" y="1161"/>
                      </a:cubicBezTo>
                      <a:cubicBezTo>
                        <a:pt x="2583" y="1171"/>
                        <a:pt x="2583" y="1170"/>
                        <a:pt x="2615" y="1178"/>
                      </a:cubicBezTo>
                      <a:cubicBezTo>
                        <a:pt x="2657" y="1189"/>
                        <a:pt x="2675" y="1211"/>
                        <a:pt x="2700" y="1244"/>
                      </a:cubicBezTo>
                      <a:cubicBezTo>
                        <a:pt x="2728" y="1281"/>
                        <a:pt x="2748" y="1317"/>
                        <a:pt x="2752" y="1349"/>
                      </a:cubicBezTo>
                      <a:close/>
                      <a:moveTo>
                        <a:pt x="1592" y="998"/>
                      </a:moveTo>
                      <a:lnTo>
                        <a:pt x="1592" y="1049"/>
                      </a:lnTo>
                      <a:cubicBezTo>
                        <a:pt x="1548" y="1048"/>
                        <a:pt x="1508" y="1033"/>
                        <a:pt x="1508" y="989"/>
                      </a:cubicBezTo>
                      <a:cubicBezTo>
                        <a:pt x="1508" y="962"/>
                        <a:pt x="1526" y="969"/>
                        <a:pt x="1540" y="954"/>
                      </a:cubicBezTo>
                      <a:cubicBezTo>
                        <a:pt x="1554" y="939"/>
                        <a:pt x="1552" y="932"/>
                        <a:pt x="1558" y="905"/>
                      </a:cubicBezTo>
                      <a:cubicBezTo>
                        <a:pt x="1575" y="913"/>
                        <a:pt x="1589" y="917"/>
                        <a:pt x="1609" y="922"/>
                      </a:cubicBezTo>
                      <a:cubicBezTo>
                        <a:pt x="1602" y="952"/>
                        <a:pt x="1592" y="961"/>
                        <a:pt x="1592" y="998"/>
                      </a:cubicBezTo>
                      <a:close/>
                      <a:moveTo>
                        <a:pt x="1863" y="820"/>
                      </a:moveTo>
                      <a:cubicBezTo>
                        <a:pt x="1814" y="820"/>
                        <a:pt x="1798" y="815"/>
                        <a:pt x="1762" y="812"/>
                      </a:cubicBezTo>
                      <a:cubicBezTo>
                        <a:pt x="1764" y="719"/>
                        <a:pt x="1836" y="782"/>
                        <a:pt x="1838" y="693"/>
                      </a:cubicBezTo>
                      <a:cubicBezTo>
                        <a:pt x="1854" y="701"/>
                        <a:pt x="1883" y="708"/>
                        <a:pt x="1905" y="710"/>
                      </a:cubicBezTo>
                      <a:cubicBezTo>
                        <a:pt x="1902" y="756"/>
                        <a:pt x="1874" y="775"/>
                        <a:pt x="1863" y="8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51" name="Freeform 36"/>
                <p:cNvSpPr/>
                <p:nvPr/>
              </p:nvSpPr>
              <p:spPr bwMode="auto">
                <a:xfrm>
                  <a:off x="8364179" y="5627708"/>
                  <a:ext cx="381123" cy="379187"/>
                </a:xfrm>
                <a:custGeom>
                  <a:avLst/>
                  <a:gdLst>
                    <a:gd name="T0" fmla="*/ 224 w 1353"/>
                    <a:gd name="T1" fmla="*/ 424 h 1330"/>
                    <a:gd name="T2" fmla="*/ 406 w 1353"/>
                    <a:gd name="T3" fmla="*/ 335 h 1330"/>
                    <a:gd name="T4" fmla="*/ 491 w 1353"/>
                    <a:gd name="T5" fmla="*/ 285 h 1330"/>
                    <a:gd name="T6" fmla="*/ 656 w 1353"/>
                    <a:gd name="T7" fmla="*/ 254 h 1330"/>
                    <a:gd name="T8" fmla="*/ 552 w 1353"/>
                    <a:gd name="T9" fmla="*/ 320 h 1330"/>
                    <a:gd name="T10" fmla="*/ 497 w 1353"/>
                    <a:gd name="T11" fmla="*/ 383 h 1330"/>
                    <a:gd name="T12" fmla="*/ 496 w 1353"/>
                    <a:gd name="T13" fmla="*/ 542 h 1330"/>
                    <a:gd name="T14" fmla="*/ 313 w 1353"/>
                    <a:gd name="T15" fmla="*/ 597 h 1330"/>
                    <a:gd name="T16" fmla="*/ 97 w 1353"/>
                    <a:gd name="T17" fmla="*/ 551 h 1330"/>
                    <a:gd name="T18" fmla="*/ 78 w 1353"/>
                    <a:gd name="T19" fmla="*/ 747 h 1330"/>
                    <a:gd name="T20" fmla="*/ 266 w 1353"/>
                    <a:gd name="T21" fmla="*/ 898 h 1330"/>
                    <a:gd name="T22" fmla="*/ 586 w 1353"/>
                    <a:gd name="T23" fmla="*/ 860 h 1330"/>
                    <a:gd name="T24" fmla="*/ 527 w 1353"/>
                    <a:gd name="T25" fmla="*/ 1006 h 1330"/>
                    <a:gd name="T26" fmla="*/ 269 w 1353"/>
                    <a:gd name="T27" fmla="*/ 1133 h 1330"/>
                    <a:gd name="T28" fmla="*/ 4 w 1353"/>
                    <a:gd name="T29" fmla="*/ 1127 h 1330"/>
                    <a:gd name="T30" fmla="*/ 92 w 1353"/>
                    <a:gd name="T31" fmla="*/ 1216 h 1330"/>
                    <a:gd name="T32" fmla="*/ 162 w 1353"/>
                    <a:gd name="T33" fmla="*/ 1239 h 1330"/>
                    <a:gd name="T34" fmla="*/ 191 w 1353"/>
                    <a:gd name="T35" fmla="*/ 1253 h 1330"/>
                    <a:gd name="T36" fmla="*/ 272 w 1353"/>
                    <a:gd name="T37" fmla="*/ 1273 h 1330"/>
                    <a:gd name="T38" fmla="*/ 373 w 1353"/>
                    <a:gd name="T39" fmla="*/ 1298 h 1330"/>
                    <a:gd name="T40" fmla="*/ 588 w 1353"/>
                    <a:gd name="T41" fmla="*/ 1330 h 1330"/>
                    <a:gd name="T42" fmla="*/ 701 w 1353"/>
                    <a:gd name="T43" fmla="*/ 1282 h 1330"/>
                    <a:gd name="T44" fmla="*/ 771 w 1353"/>
                    <a:gd name="T45" fmla="*/ 1175 h 1330"/>
                    <a:gd name="T46" fmla="*/ 848 w 1353"/>
                    <a:gd name="T47" fmla="*/ 980 h 1330"/>
                    <a:gd name="T48" fmla="*/ 867 w 1353"/>
                    <a:gd name="T49" fmla="*/ 906 h 1330"/>
                    <a:gd name="T50" fmla="*/ 1104 w 1353"/>
                    <a:gd name="T51" fmla="*/ 635 h 1330"/>
                    <a:gd name="T52" fmla="*/ 1236 w 1353"/>
                    <a:gd name="T53" fmla="*/ 650 h 1330"/>
                    <a:gd name="T54" fmla="*/ 1301 w 1353"/>
                    <a:gd name="T55" fmla="*/ 464 h 1330"/>
                    <a:gd name="T56" fmla="*/ 1045 w 1353"/>
                    <a:gd name="T57" fmla="*/ 348 h 1330"/>
                    <a:gd name="T58" fmla="*/ 801 w 1353"/>
                    <a:gd name="T59" fmla="*/ 426 h 1330"/>
                    <a:gd name="T60" fmla="*/ 789 w 1353"/>
                    <a:gd name="T61" fmla="*/ 328 h 1330"/>
                    <a:gd name="T62" fmla="*/ 865 w 1353"/>
                    <a:gd name="T63" fmla="*/ 278 h 1330"/>
                    <a:gd name="T64" fmla="*/ 928 w 1353"/>
                    <a:gd name="T65" fmla="*/ 222 h 1330"/>
                    <a:gd name="T66" fmla="*/ 910 w 1353"/>
                    <a:gd name="T67" fmla="*/ 51 h 1330"/>
                    <a:gd name="T68" fmla="*/ 791 w 1353"/>
                    <a:gd name="T69" fmla="*/ 0 h 1330"/>
                    <a:gd name="T70" fmla="*/ 537 w 1353"/>
                    <a:gd name="T71" fmla="*/ 51 h 1330"/>
                    <a:gd name="T72" fmla="*/ 290 w 1353"/>
                    <a:gd name="T73" fmla="*/ 177 h 1330"/>
                    <a:gd name="T74" fmla="*/ 192 w 1353"/>
                    <a:gd name="T75" fmla="*/ 332 h 1330"/>
                    <a:gd name="T76" fmla="*/ 224 w 1353"/>
                    <a:gd name="T77" fmla="*/ 424 h 1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53" h="1330">
                      <a:moveTo>
                        <a:pt x="224" y="424"/>
                      </a:moveTo>
                      <a:cubicBezTo>
                        <a:pt x="314" y="416"/>
                        <a:pt x="324" y="385"/>
                        <a:pt x="406" y="335"/>
                      </a:cubicBezTo>
                      <a:cubicBezTo>
                        <a:pt x="438" y="317"/>
                        <a:pt x="459" y="304"/>
                        <a:pt x="491" y="285"/>
                      </a:cubicBezTo>
                      <a:cubicBezTo>
                        <a:pt x="588" y="225"/>
                        <a:pt x="614" y="254"/>
                        <a:pt x="656" y="254"/>
                      </a:cubicBezTo>
                      <a:cubicBezTo>
                        <a:pt x="654" y="323"/>
                        <a:pt x="646" y="286"/>
                        <a:pt x="552" y="320"/>
                      </a:cubicBezTo>
                      <a:cubicBezTo>
                        <a:pt x="516" y="333"/>
                        <a:pt x="506" y="337"/>
                        <a:pt x="497" y="383"/>
                      </a:cubicBezTo>
                      <a:cubicBezTo>
                        <a:pt x="480" y="466"/>
                        <a:pt x="485" y="467"/>
                        <a:pt x="496" y="542"/>
                      </a:cubicBezTo>
                      <a:cubicBezTo>
                        <a:pt x="428" y="558"/>
                        <a:pt x="395" y="589"/>
                        <a:pt x="313" y="597"/>
                      </a:cubicBezTo>
                      <a:cubicBezTo>
                        <a:pt x="220" y="605"/>
                        <a:pt x="234" y="551"/>
                        <a:pt x="97" y="551"/>
                      </a:cubicBezTo>
                      <a:cubicBezTo>
                        <a:pt x="10" y="551"/>
                        <a:pt x="0" y="649"/>
                        <a:pt x="78" y="747"/>
                      </a:cubicBezTo>
                      <a:cubicBezTo>
                        <a:pt x="103" y="778"/>
                        <a:pt x="226" y="898"/>
                        <a:pt x="266" y="898"/>
                      </a:cubicBezTo>
                      <a:cubicBezTo>
                        <a:pt x="408" y="898"/>
                        <a:pt x="597" y="749"/>
                        <a:pt x="586" y="860"/>
                      </a:cubicBezTo>
                      <a:cubicBezTo>
                        <a:pt x="575" y="968"/>
                        <a:pt x="564" y="969"/>
                        <a:pt x="527" y="1006"/>
                      </a:cubicBezTo>
                      <a:cubicBezTo>
                        <a:pt x="470" y="1062"/>
                        <a:pt x="381" y="1175"/>
                        <a:pt x="269" y="1133"/>
                      </a:cubicBezTo>
                      <a:cubicBezTo>
                        <a:pt x="243" y="1123"/>
                        <a:pt x="4" y="963"/>
                        <a:pt x="4" y="1127"/>
                      </a:cubicBezTo>
                      <a:cubicBezTo>
                        <a:pt x="4" y="1179"/>
                        <a:pt x="51" y="1201"/>
                        <a:pt x="92" y="1216"/>
                      </a:cubicBezTo>
                      <a:cubicBezTo>
                        <a:pt x="120" y="1227"/>
                        <a:pt x="136" y="1227"/>
                        <a:pt x="162" y="1239"/>
                      </a:cubicBezTo>
                      <a:lnTo>
                        <a:pt x="191" y="1253"/>
                      </a:lnTo>
                      <a:cubicBezTo>
                        <a:pt x="223" y="1263"/>
                        <a:pt x="218" y="1253"/>
                        <a:pt x="272" y="1273"/>
                      </a:cubicBezTo>
                      <a:lnTo>
                        <a:pt x="373" y="1298"/>
                      </a:lnTo>
                      <a:cubicBezTo>
                        <a:pt x="489" y="1319"/>
                        <a:pt x="418" y="1330"/>
                        <a:pt x="588" y="1330"/>
                      </a:cubicBezTo>
                      <a:cubicBezTo>
                        <a:pt x="604" y="1330"/>
                        <a:pt x="684" y="1300"/>
                        <a:pt x="701" y="1282"/>
                      </a:cubicBezTo>
                      <a:cubicBezTo>
                        <a:pt x="743" y="1238"/>
                        <a:pt x="743" y="1231"/>
                        <a:pt x="771" y="1175"/>
                      </a:cubicBezTo>
                      <a:cubicBezTo>
                        <a:pt x="802" y="1114"/>
                        <a:pt x="832" y="1048"/>
                        <a:pt x="848" y="980"/>
                      </a:cubicBezTo>
                      <a:cubicBezTo>
                        <a:pt x="858" y="939"/>
                        <a:pt x="867" y="930"/>
                        <a:pt x="867" y="906"/>
                      </a:cubicBezTo>
                      <a:cubicBezTo>
                        <a:pt x="867" y="706"/>
                        <a:pt x="786" y="635"/>
                        <a:pt x="1104" y="635"/>
                      </a:cubicBezTo>
                      <a:cubicBezTo>
                        <a:pt x="1156" y="635"/>
                        <a:pt x="1200" y="656"/>
                        <a:pt x="1236" y="650"/>
                      </a:cubicBezTo>
                      <a:cubicBezTo>
                        <a:pt x="1353" y="628"/>
                        <a:pt x="1334" y="509"/>
                        <a:pt x="1301" y="464"/>
                      </a:cubicBezTo>
                      <a:cubicBezTo>
                        <a:pt x="1262" y="410"/>
                        <a:pt x="1126" y="348"/>
                        <a:pt x="1045" y="348"/>
                      </a:cubicBezTo>
                      <a:cubicBezTo>
                        <a:pt x="796" y="348"/>
                        <a:pt x="865" y="402"/>
                        <a:pt x="801" y="426"/>
                      </a:cubicBezTo>
                      <a:cubicBezTo>
                        <a:pt x="745" y="447"/>
                        <a:pt x="723" y="391"/>
                        <a:pt x="789" y="328"/>
                      </a:cubicBezTo>
                      <a:cubicBezTo>
                        <a:pt x="820" y="298"/>
                        <a:pt x="836" y="302"/>
                        <a:pt x="865" y="278"/>
                      </a:cubicBezTo>
                      <a:cubicBezTo>
                        <a:pt x="890" y="257"/>
                        <a:pt x="900" y="244"/>
                        <a:pt x="928" y="222"/>
                      </a:cubicBezTo>
                      <a:cubicBezTo>
                        <a:pt x="1010" y="158"/>
                        <a:pt x="975" y="91"/>
                        <a:pt x="910" y="51"/>
                      </a:cubicBezTo>
                      <a:lnTo>
                        <a:pt x="791" y="0"/>
                      </a:lnTo>
                      <a:lnTo>
                        <a:pt x="537" y="51"/>
                      </a:lnTo>
                      <a:cubicBezTo>
                        <a:pt x="477" y="68"/>
                        <a:pt x="325" y="151"/>
                        <a:pt x="290" y="177"/>
                      </a:cubicBezTo>
                      <a:cubicBezTo>
                        <a:pt x="241" y="214"/>
                        <a:pt x="196" y="269"/>
                        <a:pt x="192" y="332"/>
                      </a:cubicBezTo>
                      <a:cubicBezTo>
                        <a:pt x="190" y="364"/>
                        <a:pt x="212" y="401"/>
                        <a:pt x="224" y="4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7088496" y="5329775"/>
                <a:ext cx="487527" cy="574585"/>
                <a:chOff x="7333022" y="5329775"/>
                <a:chExt cx="487527" cy="574585"/>
              </a:xfrm>
              <a:grpFill/>
            </p:grpSpPr>
            <p:sp>
              <p:nvSpPr>
                <p:cNvPr id="148" name="Freeform 35"/>
                <p:cNvSpPr/>
                <p:nvPr/>
              </p:nvSpPr>
              <p:spPr bwMode="auto">
                <a:xfrm>
                  <a:off x="7333022" y="5329775"/>
                  <a:ext cx="487527" cy="574585"/>
                </a:xfrm>
                <a:custGeom>
                  <a:avLst/>
                  <a:gdLst>
                    <a:gd name="T0" fmla="*/ 730 w 1729"/>
                    <a:gd name="T1" fmla="*/ 127 h 2015"/>
                    <a:gd name="T2" fmla="*/ 750 w 1729"/>
                    <a:gd name="T3" fmla="*/ 200 h 2015"/>
                    <a:gd name="T4" fmla="*/ 772 w 1729"/>
                    <a:gd name="T5" fmla="*/ 627 h 2015"/>
                    <a:gd name="T6" fmla="*/ 771 w 1729"/>
                    <a:gd name="T7" fmla="*/ 718 h 2015"/>
                    <a:gd name="T8" fmla="*/ 341 w 1729"/>
                    <a:gd name="T9" fmla="*/ 914 h 2015"/>
                    <a:gd name="T10" fmla="*/ 162 w 1729"/>
                    <a:gd name="T11" fmla="*/ 813 h 2015"/>
                    <a:gd name="T12" fmla="*/ 80 w 1729"/>
                    <a:gd name="T13" fmla="*/ 806 h 2015"/>
                    <a:gd name="T14" fmla="*/ 10 w 1729"/>
                    <a:gd name="T15" fmla="*/ 1024 h 2015"/>
                    <a:gd name="T16" fmla="*/ 122 w 1729"/>
                    <a:gd name="T17" fmla="*/ 1208 h 2015"/>
                    <a:gd name="T18" fmla="*/ 569 w 1729"/>
                    <a:gd name="T19" fmla="*/ 1227 h 2015"/>
                    <a:gd name="T20" fmla="*/ 637 w 1729"/>
                    <a:gd name="T21" fmla="*/ 1193 h 2015"/>
                    <a:gd name="T22" fmla="*/ 395 w 1729"/>
                    <a:gd name="T23" fmla="*/ 1536 h 2015"/>
                    <a:gd name="T24" fmla="*/ 312 w 1729"/>
                    <a:gd name="T25" fmla="*/ 1597 h 2015"/>
                    <a:gd name="T26" fmla="*/ 263 w 1729"/>
                    <a:gd name="T27" fmla="*/ 1624 h 2015"/>
                    <a:gd name="T28" fmla="*/ 61 w 1729"/>
                    <a:gd name="T29" fmla="*/ 1795 h 2015"/>
                    <a:gd name="T30" fmla="*/ 256 w 1729"/>
                    <a:gd name="T31" fmla="*/ 2015 h 2015"/>
                    <a:gd name="T32" fmla="*/ 438 w 1729"/>
                    <a:gd name="T33" fmla="*/ 1986 h 2015"/>
                    <a:gd name="T34" fmla="*/ 560 w 1729"/>
                    <a:gd name="T35" fmla="*/ 1938 h 2015"/>
                    <a:gd name="T36" fmla="*/ 609 w 1729"/>
                    <a:gd name="T37" fmla="*/ 1903 h 2015"/>
                    <a:gd name="T38" fmla="*/ 667 w 1729"/>
                    <a:gd name="T39" fmla="*/ 1876 h 2015"/>
                    <a:gd name="T40" fmla="*/ 822 w 1729"/>
                    <a:gd name="T41" fmla="*/ 1692 h 2015"/>
                    <a:gd name="T42" fmla="*/ 891 w 1729"/>
                    <a:gd name="T43" fmla="*/ 1591 h 2015"/>
                    <a:gd name="T44" fmla="*/ 1006 w 1729"/>
                    <a:gd name="T45" fmla="*/ 1360 h 2015"/>
                    <a:gd name="T46" fmla="*/ 1037 w 1729"/>
                    <a:gd name="T47" fmla="*/ 1306 h 2015"/>
                    <a:gd name="T48" fmla="*/ 1132 w 1729"/>
                    <a:gd name="T49" fmla="*/ 1063 h 2015"/>
                    <a:gd name="T50" fmla="*/ 1155 w 1729"/>
                    <a:gd name="T51" fmla="*/ 1001 h 2015"/>
                    <a:gd name="T52" fmla="*/ 1236 w 1729"/>
                    <a:gd name="T53" fmla="*/ 912 h 2015"/>
                    <a:gd name="T54" fmla="*/ 1729 w 1729"/>
                    <a:gd name="T55" fmla="*/ 694 h 2015"/>
                    <a:gd name="T56" fmla="*/ 1378 w 1729"/>
                    <a:gd name="T57" fmla="*/ 564 h 2015"/>
                    <a:gd name="T58" fmla="*/ 1187 w 1729"/>
                    <a:gd name="T59" fmla="*/ 575 h 2015"/>
                    <a:gd name="T60" fmla="*/ 1151 w 1729"/>
                    <a:gd name="T61" fmla="*/ 247 h 2015"/>
                    <a:gd name="T62" fmla="*/ 978 w 1729"/>
                    <a:gd name="T63" fmla="*/ 65 h 2015"/>
                    <a:gd name="T64" fmla="*/ 857 w 1729"/>
                    <a:gd name="T65" fmla="*/ 0 h 2015"/>
                    <a:gd name="T66" fmla="*/ 767 w 1729"/>
                    <a:gd name="T67" fmla="*/ 36 h 2015"/>
                    <a:gd name="T68" fmla="*/ 730 w 1729"/>
                    <a:gd name="T69" fmla="*/ 127 h 20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29" h="2015">
                      <a:moveTo>
                        <a:pt x="730" y="127"/>
                      </a:moveTo>
                      <a:cubicBezTo>
                        <a:pt x="730" y="151"/>
                        <a:pt x="742" y="175"/>
                        <a:pt x="750" y="200"/>
                      </a:cubicBezTo>
                      <a:cubicBezTo>
                        <a:pt x="790" y="330"/>
                        <a:pt x="783" y="495"/>
                        <a:pt x="772" y="627"/>
                      </a:cubicBezTo>
                      <a:cubicBezTo>
                        <a:pt x="770" y="654"/>
                        <a:pt x="775" y="693"/>
                        <a:pt x="771" y="718"/>
                      </a:cubicBezTo>
                      <a:cubicBezTo>
                        <a:pt x="751" y="835"/>
                        <a:pt x="454" y="939"/>
                        <a:pt x="341" y="914"/>
                      </a:cubicBezTo>
                      <a:cubicBezTo>
                        <a:pt x="234" y="890"/>
                        <a:pt x="244" y="821"/>
                        <a:pt x="162" y="813"/>
                      </a:cubicBezTo>
                      <a:cubicBezTo>
                        <a:pt x="144" y="811"/>
                        <a:pt x="86" y="804"/>
                        <a:pt x="80" y="806"/>
                      </a:cubicBezTo>
                      <a:cubicBezTo>
                        <a:pt x="0" y="824"/>
                        <a:pt x="10" y="958"/>
                        <a:pt x="10" y="1024"/>
                      </a:cubicBezTo>
                      <a:cubicBezTo>
                        <a:pt x="10" y="1052"/>
                        <a:pt x="72" y="1166"/>
                        <a:pt x="122" y="1208"/>
                      </a:cubicBezTo>
                      <a:cubicBezTo>
                        <a:pt x="256" y="1320"/>
                        <a:pt x="426" y="1342"/>
                        <a:pt x="569" y="1227"/>
                      </a:cubicBezTo>
                      <a:cubicBezTo>
                        <a:pt x="598" y="1204"/>
                        <a:pt x="591" y="1194"/>
                        <a:pt x="637" y="1193"/>
                      </a:cubicBezTo>
                      <a:cubicBezTo>
                        <a:pt x="630" y="1276"/>
                        <a:pt x="466" y="1480"/>
                        <a:pt x="395" y="1536"/>
                      </a:cubicBezTo>
                      <a:cubicBezTo>
                        <a:pt x="361" y="1562"/>
                        <a:pt x="354" y="1575"/>
                        <a:pt x="312" y="1597"/>
                      </a:cubicBezTo>
                      <a:cubicBezTo>
                        <a:pt x="291" y="1608"/>
                        <a:pt x="281" y="1612"/>
                        <a:pt x="263" y="1624"/>
                      </a:cubicBezTo>
                      <a:cubicBezTo>
                        <a:pt x="164" y="1684"/>
                        <a:pt x="61" y="1608"/>
                        <a:pt x="61" y="1795"/>
                      </a:cubicBezTo>
                      <a:cubicBezTo>
                        <a:pt x="61" y="1902"/>
                        <a:pt x="158" y="2015"/>
                        <a:pt x="256" y="2015"/>
                      </a:cubicBezTo>
                      <a:cubicBezTo>
                        <a:pt x="397" y="2015"/>
                        <a:pt x="317" y="2003"/>
                        <a:pt x="438" y="1986"/>
                      </a:cubicBezTo>
                      <a:lnTo>
                        <a:pt x="560" y="1938"/>
                      </a:lnTo>
                      <a:cubicBezTo>
                        <a:pt x="578" y="1927"/>
                        <a:pt x="588" y="1915"/>
                        <a:pt x="609" y="1903"/>
                      </a:cubicBezTo>
                      <a:cubicBezTo>
                        <a:pt x="633" y="1888"/>
                        <a:pt x="645" y="1890"/>
                        <a:pt x="667" y="1876"/>
                      </a:cubicBezTo>
                      <a:cubicBezTo>
                        <a:pt x="738" y="1831"/>
                        <a:pt x="790" y="1735"/>
                        <a:pt x="822" y="1692"/>
                      </a:cubicBezTo>
                      <a:cubicBezTo>
                        <a:pt x="851" y="1652"/>
                        <a:pt x="867" y="1640"/>
                        <a:pt x="891" y="1591"/>
                      </a:cubicBezTo>
                      <a:cubicBezTo>
                        <a:pt x="929" y="1514"/>
                        <a:pt x="966" y="1439"/>
                        <a:pt x="1006" y="1360"/>
                      </a:cubicBezTo>
                      <a:cubicBezTo>
                        <a:pt x="1019" y="1335"/>
                        <a:pt x="1026" y="1328"/>
                        <a:pt x="1037" y="1306"/>
                      </a:cubicBezTo>
                      <a:cubicBezTo>
                        <a:pt x="1073" y="1230"/>
                        <a:pt x="1111" y="1145"/>
                        <a:pt x="1132" y="1063"/>
                      </a:cubicBezTo>
                      <a:cubicBezTo>
                        <a:pt x="1144" y="1016"/>
                        <a:pt x="1135" y="1039"/>
                        <a:pt x="1155" y="1001"/>
                      </a:cubicBezTo>
                      <a:cubicBezTo>
                        <a:pt x="1178" y="959"/>
                        <a:pt x="1194" y="935"/>
                        <a:pt x="1236" y="912"/>
                      </a:cubicBezTo>
                      <a:cubicBezTo>
                        <a:pt x="1404" y="823"/>
                        <a:pt x="1729" y="909"/>
                        <a:pt x="1729" y="694"/>
                      </a:cubicBezTo>
                      <a:cubicBezTo>
                        <a:pt x="1729" y="591"/>
                        <a:pt x="1501" y="532"/>
                        <a:pt x="1378" y="564"/>
                      </a:cubicBezTo>
                      <a:cubicBezTo>
                        <a:pt x="1356" y="570"/>
                        <a:pt x="1187" y="640"/>
                        <a:pt x="1187" y="575"/>
                      </a:cubicBezTo>
                      <a:cubicBezTo>
                        <a:pt x="1187" y="414"/>
                        <a:pt x="1289" y="383"/>
                        <a:pt x="1151" y="247"/>
                      </a:cubicBezTo>
                      <a:cubicBezTo>
                        <a:pt x="1090" y="188"/>
                        <a:pt x="1075" y="147"/>
                        <a:pt x="978" y="65"/>
                      </a:cubicBezTo>
                      <a:cubicBezTo>
                        <a:pt x="941" y="34"/>
                        <a:pt x="921" y="0"/>
                        <a:pt x="857" y="0"/>
                      </a:cubicBezTo>
                      <a:cubicBezTo>
                        <a:pt x="817" y="0"/>
                        <a:pt x="786" y="12"/>
                        <a:pt x="767" y="36"/>
                      </a:cubicBezTo>
                      <a:cubicBezTo>
                        <a:pt x="751" y="56"/>
                        <a:pt x="730" y="95"/>
                        <a:pt x="730" y="1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  <p:sp>
              <p:nvSpPr>
                <p:cNvPr id="149" name="Freeform 37"/>
                <p:cNvSpPr/>
                <p:nvPr/>
              </p:nvSpPr>
              <p:spPr bwMode="auto">
                <a:xfrm>
                  <a:off x="7654170" y="5739916"/>
                  <a:ext cx="154770" cy="147032"/>
                </a:xfrm>
                <a:custGeom>
                  <a:avLst/>
                  <a:gdLst>
                    <a:gd name="T0" fmla="*/ 363 w 550"/>
                    <a:gd name="T1" fmla="*/ 516 h 516"/>
                    <a:gd name="T2" fmla="*/ 524 w 550"/>
                    <a:gd name="T3" fmla="*/ 262 h 516"/>
                    <a:gd name="T4" fmla="*/ 450 w 550"/>
                    <a:gd name="T5" fmla="*/ 176 h 516"/>
                    <a:gd name="T6" fmla="*/ 67 w 550"/>
                    <a:gd name="T7" fmla="*/ 0 h 516"/>
                    <a:gd name="T8" fmla="*/ 20 w 550"/>
                    <a:gd name="T9" fmla="*/ 157 h 516"/>
                    <a:gd name="T10" fmla="*/ 63 w 550"/>
                    <a:gd name="T11" fmla="*/ 233 h 516"/>
                    <a:gd name="T12" fmla="*/ 99 w 550"/>
                    <a:gd name="T13" fmla="*/ 315 h 516"/>
                    <a:gd name="T14" fmla="*/ 363 w 550"/>
                    <a:gd name="T15" fmla="*/ 516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516">
                      <a:moveTo>
                        <a:pt x="363" y="516"/>
                      </a:moveTo>
                      <a:cubicBezTo>
                        <a:pt x="550" y="516"/>
                        <a:pt x="524" y="376"/>
                        <a:pt x="524" y="262"/>
                      </a:cubicBezTo>
                      <a:cubicBezTo>
                        <a:pt x="524" y="246"/>
                        <a:pt x="491" y="223"/>
                        <a:pt x="450" y="176"/>
                      </a:cubicBezTo>
                      <a:cubicBezTo>
                        <a:pt x="343" y="53"/>
                        <a:pt x="249" y="0"/>
                        <a:pt x="67" y="0"/>
                      </a:cubicBezTo>
                      <a:cubicBezTo>
                        <a:pt x="9" y="0"/>
                        <a:pt x="0" y="107"/>
                        <a:pt x="20" y="157"/>
                      </a:cubicBezTo>
                      <a:cubicBezTo>
                        <a:pt x="30" y="183"/>
                        <a:pt x="49" y="206"/>
                        <a:pt x="63" y="233"/>
                      </a:cubicBezTo>
                      <a:cubicBezTo>
                        <a:pt x="78" y="263"/>
                        <a:pt x="82" y="288"/>
                        <a:pt x="99" y="315"/>
                      </a:cubicBezTo>
                      <a:cubicBezTo>
                        <a:pt x="138" y="380"/>
                        <a:pt x="276" y="516"/>
                        <a:pt x="363" y="5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>
              <a:off x="335077" y="270942"/>
              <a:ext cx="421971" cy="417136"/>
              <a:chOff x="4065588" y="1646238"/>
              <a:chExt cx="969963" cy="958850"/>
            </a:xfrm>
            <a:grpFill/>
          </p:grpSpPr>
          <p:sp>
            <p:nvSpPr>
              <p:cNvPr id="116" name="Freeform 5"/>
              <p:cNvSpPr/>
              <p:nvPr/>
            </p:nvSpPr>
            <p:spPr bwMode="auto">
              <a:xfrm>
                <a:off x="4478338" y="1900238"/>
                <a:ext cx="134938" cy="63500"/>
              </a:xfrm>
              <a:custGeom>
                <a:avLst/>
                <a:gdLst>
                  <a:gd name="T0" fmla="*/ 0 w 584"/>
                  <a:gd name="T1" fmla="*/ 272 h 272"/>
                  <a:gd name="T2" fmla="*/ 122 w 584"/>
                  <a:gd name="T3" fmla="*/ 233 h 272"/>
                  <a:gd name="T4" fmla="*/ 584 w 584"/>
                  <a:gd name="T5" fmla="*/ 272 h 272"/>
                  <a:gd name="T6" fmla="*/ 471 w 584"/>
                  <a:gd name="T7" fmla="*/ 123 h 272"/>
                  <a:gd name="T8" fmla="*/ 116 w 584"/>
                  <a:gd name="T9" fmla="*/ 134 h 272"/>
                  <a:gd name="T10" fmla="*/ 0 w 584"/>
                  <a:gd name="T11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4" h="272">
                    <a:moveTo>
                      <a:pt x="0" y="272"/>
                    </a:moveTo>
                    <a:lnTo>
                      <a:pt x="122" y="233"/>
                    </a:lnTo>
                    <a:cubicBezTo>
                      <a:pt x="349" y="156"/>
                      <a:pt x="436" y="269"/>
                      <a:pt x="584" y="272"/>
                    </a:cubicBezTo>
                    <a:cubicBezTo>
                      <a:pt x="584" y="179"/>
                      <a:pt x="535" y="154"/>
                      <a:pt x="471" y="123"/>
                    </a:cubicBezTo>
                    <a:cubicBezTo>
                      <a:pt x="224" y="0"/>
                      <a:pt x="315" y="35"/>
                      <a:pt x="116" y="134"/>
                    </a:cubicBezTo>
                    <a:cubicBezTo>
                      <a:pt x="51" y="166"/>
                      <a:pt x="7" y="183"/>
                      <a:pt x="0" y="2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7" name="Freeform 6"/>
              <p:cNvSpPr/>
              <p:nvPr/>
            </p:nvSpPr>
            <p:spPr bwMode="auto">
              <a:xfrm>
                <a:off x="4413250" y="2001838"/>
                <a:ext cx="39688" cy="90488"/>
              </a:xfrm>
              <a:custGeom>
                <a:avLst/>
                <a:gdLst>
                  <a:gd name="T0" fmla="*/ 0 w 169"/>
                  <a:gd name="T1" fmla="*/ 389 h 389"/>
                  <a:gd name="T2" fmla="*/ 76 w 169"/>
                  <a:gd name="T3" fmla="*/ 330 h 389"/>
                  <a:gd name="T4" fmla="*/ 169 w 169"/>
                  <a:gd name="T5" fmla="*/ 279 h 389"/>
                  <a:gd name="T6" fmla="*/ 169 w 169"/>
                  <a:gd name="T7" fmla="*/ 0 h 389"/>
                  <a:gd name="T8" fmla="*/ 34 w 169"/>
                  <a:gd name="T9" fmla="*/ 145 h 389"/>
                  <a:gd name="T10" fmla="*/ 0 w 169"/>
                  <a:gd name="T11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389">
                    <a:moveTo>
                      <a:pt x="0" y="389"/>
                    </a:moveTo>
                    <a:cubicBezTo>
                      <a:pt x="36" y="380"/>
                      <a:pt x="47" y="348"/>
                      <a:pt x="76" y="330"/>
                    </a:cubicBezTo>
                    <a:cubicBezTo>
                      <a:pt x="107" y="311"/>
                      <a:pt x="137" y="301"/>
                      <a:pt x="169" y="279"/>
                    </a:cubicBezTo>
                    <a:lnTo>
                      <a:pt x="169" y="0"/>
                    </a:lnTo>
                    <a:cubicBezTo>
                      <a:pt x="103" y="5"/>
                      <a:pt x="54" y="92"/>
                      <a:pt x="34" y="145"/>
                    </a:cubicBezTo>
                    <a:cubicBezTo>
                      <a:pt x="9" y="216"/>
                      <a:pt x="0" y="294"/>
                      <a:pt x="0" y="3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8" name="Freeform 7"/>
              <p:cNvSpPr/>
              <p:nvPr/>
            </p:nvSpPr>
            <p:spPr bwMode="auto">
              <a:xfrm>
                <a:off x="4637088" y="2001838"/>
                <a:ext cx="41275" cy="88900"/>
              </a:xfrm>
              <a:custGeom>
                <a:avLst/>
                <a:gdLst>
                  <a:gd name="T0" fmla="*/ 0 w 178"/>
                  <a:gd name="T1" fmla="*/ 279 h 381"/>
                  <a:gd name="T2" fmla="*/ 178 w 178"/>
                  <a:gd name="T3" fmla="*/ 381 h 381"/>
                  <a:gd name="T4" fmla="*/ 17 w 178"/>
                  <a:gd name="T5" fmla="*/ 0 h 381"/>
                  <a:gd name="T6" fmla="*/ 0 w 178"/>
                  <a:gd name="T7" fmla="*/ 27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381">
                    <a:moveTo>
                      <a:pt x="0" y="279"/>
                    </a:moveTo>
                    <a:cubicBezTo>
                      <a:pt x="51" y="306"/>
                      <a:pt x="127" y="369"/>
                      <a:pt x="178" y="381"/>
                    </a:cubicBezTo>
                    <a:cubicBezTo>
                      <a:pt x="178" y="237"/>
                      <a:pt x="125" y="25"/>
                      <a:pt x="17" y="0"/>
                    </a:cubicBezTo>
                    <a:lnTo>
                      <a:pt x="0" y="2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19" name="Freeform 8"/>
              <p:cNvSpPr/>
              <p:nvPr/>
            </p:nvSpPr>
            <p:spPr bwMode="auto">
              <a:xfrm>
                <a:off x="4557713" y="2289176"/>
                <a:ext cx="12700" cy="46038"/>
              </a:xfrm>
              <a:custGeom>
                <a:avLst/>
                <a:gdLst>
                  <a:gd name="T0" fmla="*/ 0 w 54"/>
                  <a:gd name="T1" fmla="*/ 192 h 192"/>
                  <a:gd name="T2" fmla="*/ 47 w 54"/>
                  <a:gd name="T3" fmla="*/ 116 h 192"/>
                  <a:gd name="T4" fmla="*/ 53 w 54"/>
                  <a:gd name="T5" fmla="*/ 0 h 192"/>
                  <a:gd name="T6" fmla="*/ 2 w 54"/>
                  <a:gd name="T7" fmla="*/ 22 h 192"/>
                  <a:gd name="T8" fmla="*/ 0 w 54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92">
                    <a:moveTo>
                      <a:pt x="0" y="192"/>
                    </a:moveTo>
                    <a:cubicBezTo>
                      <a:pt x="37" y="174"/>
                      <a:pt x="40" y="164"/>
                      <a:pt x="47" y="116"/>
                    </a:cubicBezTo>
                    <a:cubicBezTo>
                      <a:pt x="53" y="75"/>
                      <a:pt x="54" y="46"/>
                      <a:pt x="53" y="0"/>
                    </a:cubicBezTo>
                    <a:lnTo>
                      <a:pt x="2" y="22"/>
                    </a:lnTo>
                    <a:lnTo>
                      <a:pt x="0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0" name="Freeform 9"/>
              <p:cNvSpPr/>
              <p:nvPr/>
            </p:nvSpPr>
            <p:spPr bwMode="auto">
              <a:xfrm>
                <a:off x="4551363" y="2193926"/>
                <a:ext cx="20638" cy="17463"/>
              </a:xfrm>
              <a:custGeom>
                <a:avLst/>
                <a:gdLst>
                  <a:gd name="T0" fmla="*/ 0 w 84"/>
                  <a:gd name="T1" fmla="*/ 75 h 75"/>
                  <a:gd name="T2" fmla="*/ 84 w 84"/>
                  <a:gd name="T3" fmla="*/ 69 h 75"/>
                  <a:gd name="T4" fmla="*/ 0 w 84"/>
                  <a:gd name="T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4" h="75">
                    <a:moveTo>
                      <a:pt x="0" y="75"/>
                    </a:moveTo>
                    <a:lnTo>
                      <a:pt x="84" y="69"/>
                    </a:lnTo>
                    <a:cubicBezTo>
                      <a:pt x="56" y="13"/>
                      <a:pt x="15" y="0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1" name="Freeform 10"/>
              <p:cNvSpPr/>
              <p:nvPr/>
            </p:nvSpPr>
            <p:spPr bwMode="auto">
              <a:xfrm>
                <a:off x="4476750" y="1973263"/>
                <a:ext cx="146050" cy="93663"/>
              </a:xfrm>
              <a:custGeom>
                <a:avLst/>
                <a:gdLst>
                  <a:gd name="T0" fmla="*/ 0 w 631"/>
                  <a:gd name="T1" fmla="*/ 75 h 403"/>
                  <a:gd name="T2" fmla="*/ 0 w 631"/>
                  <a:gd name="T3" fmla="*/ 372 h 403"/>
                  <a:gd name="T4" fmla="*/ 330 w 631"/>
                  <a:gd name="T5" fmla="*/ 329 h 403"/>
                  <a:gd name="T6" fmla="*/ 592 w 631"/>
                  <a:gd name="T7" fmla="*/ 338 h 403"/>
                  <a:gd name="T8" fmla="*/ 469 w 631"/>
                  <a:gd name="T9" fmla="*/ 29 h 403"/>
                  <a:gd name="T10" fmla="*/ 65 w 631"/>
                  <a:gd name="T11" fmla="*/ 47 h 403"/>
                  <a:gd name="T12" fmla="*/ 0 w 631"/>
                  <a:gd name="T13" fmla="*/ 75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1" h="403">
                    <a:moveTo>
                      <a:pt x="0" y="75"/>
                    </a:moveTo>
                    <a:lnTo>
                      <a:pt x="0" y="372"/>
                    </a:lnTo>
                    <a:cubicBezTo>
                      <a:pt x="68" y="372"/>
                      <a:pt x="180" y="329"/>
                      <a:pt x="330" y="329"/>
                    </a:cubicBezTo>
                    <a:cubicBezTo>
                      <a:pt x="435" y="329"/>
                      <a:pt x="592" y="403"/>
                      <a:pt x="592" y="338"/>
                    </a:cubicBezTo>
                    <a:cubicBezTo>
                      <a:pt x="592" y="31"/>
                      <a:pt x="631" y="64"/>
                      <a:pt x="469" y="29"/>
                    </a:cubicBezTo>
                    <a:cubicBezTo>
                      <a:pt x="360" y="6"/>
                      <a:pt x="174" y="0"/>
                      <a:pt x="65" y="47"/>
                    </a:cubicBezTo>
                    <a:cubicBezTo>
                      <a:pt x="37" y="59"/>
                      <a:pt x="29" y="68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2" name="Freeform 11"/>
              <p:cNvSpPr/>
              <p:nvPr/>
            </p:nvSpPr>
            <p:spPr bwMode="auto">
              <a:xfrm>
                <a:off x="4486275" y="2066926"/>
                <a:ext cx="120650" cy="60325"/>
              </a:xfrm>
              <a:custGeom>
                <a:avLst/>
                <a:gdLst>
                  <a:gd name="T0" fmla="*/ 0 w 525"/>
                  <a:gd name="T1" fmla="*/ 80 h 257"/>
                  <a:gd name="T2" fmla="*/ 262 w 525"/>
                  <a:gd name="T3" fmla="*/ 257 h 257"/>
                  <a:gd name="T4" fmla="*/ 525 w 525"/>
                  <a:gd name="T5" fmla="*/ 54 h 257"/>
                  <a:gd name="T6" fmla="*/ 120 w 525"/>
                  <a:gd name="T7" fmla="*/ 30 h 257"/>
                  <a:gd name="T8" fmla="*/ 0 w 525"/>
                  <a:gd name="T9" fmla="*/ 8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257">
                    <a:moveTo>
                      <a:pt x="0" y="80"/>
                    </a:moveTo>
                    <a:cubicBezTo>
                      <a:pt x="12" y="126"/>
                      <a:pt x="165" y="257"/>
                      <a:pt x="262" y="257"/>
                    </a:cubicBezTo>
                    <a:cubicBezTo>
                      <a:pt x="350" y="257"/>
                      <a:pt x="482" y="136"/>
                      <a:pt x="525" y="54"/>
                    </a:cubicBezTo>
                    <a:cubicBezTo>
                      <a:pt x="440" y="13"/>
                      <a:pt x="241" y="0"/>
                      <a:pt x="120" y="30"/>
                    </a:cubicBezTo>
                    <a:cubicBezTo>
                      <a:pt x="69" y="43"/>
                      <a:pt x="42" y="57"/>
                      <a:pt x="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3" name="Freeform 12"/>
              <p:cNvSpPr/>
              <p:nvPr/>
            </p:nvSpPr>
            <p:spPr bwMode="auto">
              <a:xfrm>
                <a:off x="4229100" y="1758951"/>
                <a:ext cx="622300" cy="609600"/>
              </a:xfrm>
              <a:custGeom>
                <a:avLst/>
                <a:gdLst>
                  <a:gd name="T0" fmla="*/ 532 w 2683"/>
                  <a:gd name="T1" fmla="*/ 2604 h 2604"/>
                  <a:gd name="T2" fmla="*/ 693 w 2683"/>
                  <a:gd name="T3" fmla="*/ 2071 h 2604"/>
                  <a:gd name="T4" fmla="*/ 775 w 2683"/>
                  <a:gd name="T5" fmla="*/ 1111 h 2604"/>
                  <a:gd name="T6" fmla="*/ 945 w 2683"/>
                  <a:gd name="T7" fmla="*/ 935 h 2604"/>
                  <a:gd name="T8" fmla="*/ 1062 w 2683"/>
                  <a:gd name="T9" fmla="*/ 704 h 2604"/>
                  <a:gd name="T10" fmla="*/ 1320 w 2683"/>
                  <a:gd name="T11" fmla="*/ 606 h 2604"/>
                  <a:gd name="T12" fmla="*/ 1320 w 2683"/>
                  <a:gd name="T13" fmla="*/ 589 h 2604"/>
                  <a:gd name="T14" fmla="*/ 1131 w 2683"/>
                  <a:gd name="T15" fmla="*/ 523 h 2604"/>
                  <a:gd name="T16" fmla="*/ 1015 w 2683"/>
                  <a:gd name="T17" fmla="*/ 344 h 2604"/>
                  <a:gd name="T18" fmla="*/ 1286 w 2683"/>
                  <a:gd name="T19" fmla="*/ 513 h 2604"/>
                  <a:gd name="T20" fmla="*/ 1316 w 2683"/>
                  <a:gd name="T21" fmla="*/ 408 h 2604"/>
                  <a:gd name="T22" fmla="*/ 1320 w 2683"/>
                  <a:gd name="T23" fmla="*/ 268 h 2604"/>
                  <a:gd name="T24" fmla="*/ 1362 w 2683"/>
                  <a:gd name="T25" fmla="*/ 259 h 2604"/>
                  <a:gd name="T26" fmla="*/ 1413 w 2683"/>
                  <a:gd name="T27" fmla="*/ 276 h 2604"/>
                  <a:gd name="T28" fmla="*/ 1420 w 2683"/>
                  <a:gd name="T29" fmla="*/ 430 h 2604"/>
                  <a:gd name="T30" fmla="*/ 1490 w 2683"/>
                  <a:gd name="T31" fmla="*/ 498 h 2604"/>
                  <a:gd name="T32" fmla="*/ 1675 w 2683"/>
                  <a:gd name="T33" fmla="*/ 344 h 2604"/>
                  <a:gd name="T34" fmla="*/ 1717 w 2683"/>
                  <a:gd name="T35" fmla="*/ 352 h 2604"/>
                  <a:gd name="T36" fmla="*/ 1631 w 2683"/>
                  <a:gd name="T37" fmla="*/ 503 h 2604"/>
                  <a:gd name="T38" fmla="*/ 1500 w 2683"/>
                  <a:gd name="T39" fmla="*/ 558 h 2604"/>
                  <a:gd name="T40" fmla="*/ 1447 w 2683"/>
                  <a:gd name="T41" fmla="*/ 572 h 2604"/>
                  <a:gd name="T42" fmla="*/ 1734 w 2683"/>
                  <a:gd name="T43" fmla="*/ 793 h 2604"/>
                  <a:gd name="T44" fmla="*/ 1788 w 2683"/>
                  <a:gd name="T45" fmla="*/ 916 h 2604"/>
                  <a:gd name="T46" fmla="*/ 1958 w 2683"/>
                  <a:gd name="T47" fmla="*/ 1094 h 2604"/>
                  <a:gd name="T48" fmla="*/ 2022 w 2683"/>
                  <a:gd name="T49" fmla="*/ 1377 h 2604"/>
                  <a:gd name="T50" fmla="*/ 2031 w 2683"/>
                  <a:gd name="T51" fmla="*/ 1538 h 2604"/>
                  <a:gd name="T52" fmla="*/ 2031 w 2683"/>
                  <a:gd name="T53" fmla="*/ 1969 h 2604"/>
                  <a:gd name="T54" fmla="*/ 2200 w 2683"/>
                  <a:gd name="T55" fmla="*/ 2587 h 2604"/>
                  <a:gd name="T56" fmla="*/ 2683 w 2683"/>
                  <a:gd name="T57" fmla="*/ 1597 h 2604"/>
                  <a:gd name="T58" fmla="*/ 2559 w 2683"/>
                  <a:gd name="T59" fmla="*/ 1018 h 2604"/>
                  <a:gd name="T60" fmla="*/ 2439 w 2683"/>
                  <a:gd name="T61" fmla="*/ 816 h 2604"/>
                  <a:gd name="T62" fmla="*/ 2329 w 2683"/>
                  <a:gd name="T63" fmla="*/ 680 h 2604"/>
                  <a:gd name="T64" fmla="*/ 2291 w 2683"/>
                  <a:gd name="T65" fmla="*/ 634 h 2604"/>
                  <a:gd name="T66" fmla="*/ 1909 w 2683"/>
                  <a:gd name="T67" fmla="*/ 363 h 2604"/>
                  <a:gd name="T68" fmla="*/ 51 w 2683"/>
                  <a:gd name="T69" fmla="*/ 1318 h 2604"/>
                  <a:gd name="T70" fmla="*/ 34 w 2683"/>
                  <a:gd name="T71" fmla="*/ 1429 h 2604"/>
                  <a:gd name="T72" fmla="*/ 273 w 2683"/>
                  <a:gd name="T73" fmla="*/ 2339 h 2604"/>
                  <a:gd name="T74" fmla="*/ 359 w 2683"/>
                  <a:gd name="T75" fmla="*/ 2447 h 2604"/>
                  <a:gd name="T76" fmla="*/ 532 w 2683"/>
                  <a:gd name="T77" fmla="*/ 2604 h 2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83" h="2604">
                    <a:moveTo>
                      <a:pt x="532" y="2604"/>
                    </a:moveTo>
                    <a:cubicBezTo>
                      <a:pt x="596" y="2558"/>
                      <a:pt x="692" y="2200"/>
                      <a:pt x="693" y="2071"/>
                    </a:cubicBezTo>
                    <a:cubicBezTo>
                      <a:pt x="696" y="1808"/>
                      <a:pt x="665" y="1336"/>
                      <a:pt x="775" y="1111"/>
                    </a:cubicBezTo>
                    <a:cubicBezTo>
                      <a:pt x="824" y="1010"/>
                      <a:pt x="891" y="987"/>
                      <a:pt x="945" y="935"/>
                    </a:cubicBezTo>
                    <a:cubicBezTo>
                      <a:pt x="1017" y="866"/>
                      <a:pt x="924" y="808"/>
                      <a:pt x="1062" y="704"/>
                    </a:cubicBezTo>
                    <a:cubicBezTo>
                      <a:pt x="1131" y="652"/>
                      <a:pt x="1203" y="606"/>
                      <a:pt x="1320" y="606"/>
                    </a:cubicBezTo>
                    <a:lnTo>
                      <a:pt x="1320" y="589"/>
                    </a:lnTo>
                    <a:cubicBezTo>
                      <a:pt x="1241" y="571"/>
                      <a:pt x="1192" y="564"/>
                      <a:pt x="1131" y="523"/>
                    </a:cubicBezTo>
                    <a:cubicBezTo>
                      <a:pt x="1049" y="468"/>
                      <a:pt x="1015" y="428"/>
                      <a:pt x="1015" y="344"/>
                    </a:cubicBezTo>
                    <a:cubicBezTo>
                      <a:pt x="1144" y="344"/>
                      <a:pt x="1115" y="513"/>
                      <a:pt x="1286" y="513"/>
                    </a:cubicBezTo>
                    <a:cubicBezTo>
                      <a:pt x="1324" y="513"/>
                      <a:pt x="1310" y="452"/>
                      <a:pt x="1316" y="408"/>
                    </a:cubicBezTo>
                    <a:cubicBezTo>
                      <a:pt x="1323" y="363"/>
                      <a:pt x="1320" y="314"/>
                      <a:pt x="1320" y="268"/>
                    </a:cubicBezTo>
                    <a:cubicBezTo>
                      <a:pt x="1353" y="265"/>
                      <a:pt x="1340" y="259"/>
                      <a:pt x="1362" y="259"/>
                    </a:cubicBezTo>
                    <a:cubicBezTo>
                      <a:pt x="1378" y="259"/>
                      <a:pt x="1389" y="271"/>
                      <a:pt x="1413" y="276"/>
                    </a:cubicBezTo>
                    <a:cubicBezTo>
                      <a:pt x="1413" y="336"/>
                      <a:pt x="1415" y="382"/>
                      <a:pt x="1420" y="430"/>
                    </a:cubicBezTo>
                    <a:cubicBezTo>
                      <a:pt x="1428" y="513"/>
                      <a:pt x="1410" y="526"/>
                      <a:pt x="1490" y="498"/>
                    </a:cubicBezTo>
                    <a:cubicBezTo>
                      <a:pt x="1608" y="456"/>
                      <a:pt x="1641" y="344"/>
                      <a:pt x="1675" y="344"/>
                    </a:cubicBezTo>
                    <a:cubicBezTo>
                      <a:pt x="1698" y="344"/>
                      <a:pt x="1699" y="348"/>
                      <a:pt x="1717" y="352"/>
                    </a:cubicBezTo>
                    <a:cubicBezTo>
                      <a:pt x="1733" y="417"/>
                      <a:pt x="1694" y="444"/>
                      <a:pt x="1631" y="503"/>
                    </a:cubicBezTo>
                    <a:cubicBezTo>
                      <a:pt x="1568" y="562"/>
                      <a:pt x="1544" y="551"/>
                      <a:pt x="1500" y="558"/>
                    </a:cubicBezTo>
                    <a:cubicBezTo>
                      <a:pt x="1483" y="560"/>
                      <a:pt x="1467" y="568"/>
                      <a:pt x="1447" y="572"/>
                    </a:cubicBezTo>
                    <a:cubicBezTo>
                      <a:pt x="1482" y="621"/>
                      <a:pt x="1689" y="653"/>
                      <a:pt x="1734" y="793"/>
                    </a:cubicBezTo>
                    <a:cubicBezTo>
                      <a:pt x="1750" y="846"/>
                      <a:pt x="1747" y="883"/>
                      <a:pt x="1788" y="916"/>
                    </a:cubicBezTo>
                    <a:cubicBezTo>
                      <a:pt x="1855" y="969"/>
                      <a:pt x="1897" y="974"/>
                      <a:pt x="1958" y="1094"/>
                    </a:cubicBezTo>
                    <a:cubicBezTo>
                      <a:pt x="1999" y="1177"/>
                      <a:pt x="2023" y="1255"/>
                      <a:pt x="2022" y="1377"/>
                    </a:cubicBezTo>
                    <a:cubicBezTo>
                      <a:pt x="2022" y="1434"/>
                      <a:pt x="2031" y="1471"/>
                      <a:pt x="2031" y="1538"/>
                    </a:cubicBezTo>
                    <a:lnTo>
                      <a:pt x="2031" y="1969"/>
                    </a:lnTo>
                    <a:cubicBezTo>
                      <a:pt x="2040" y="2142"/>
                      <a:pt x="2064" y="2496"/>
                      <a:pt x="2200" y="2587"/>
                    </a:cubicBezTo>
                    <a:cubicBezTo>
                      <a:pt x="2428" y="2435"/>
                      <a:pt x="2683" y="1983"/>
                      <a:pt x="2683" y="1597"/>
                    </a:cubicBezTo>
                    <a:cubicBezTo>
                      <a:pt x="2683" y="1366"/>
                      <a:pt x="2642" y="1192"/>
                      <a:pt x="2559" y="1018"/>
                    </a:cubicBezTo>
                    <a:cubicBezTo>
                      <a:pt x="2523" y="943"/>
                      <a:pt x="2483" y="882"/>
                      <a:pt x="2439" y="816"/>
                    </a:cubicBezTo>
                    <a:lnTo>
                      <a:pt x="2329" y="680"/>
                    </a:lnTo>
                    <a:cubicBezTo>
                      <a:pt x="2311" y="661"/>
                      <a:pt x="2309" y="653"/>
                      <a:pt x="2291" y="634"/>
                    </a:cubicBezTo>
                    <a:cubicBezTo>
                      <a:pt x="2202" y="536"/>
                      <a:pt x="2028" y="419"/>
                      <a:pt x="1909" y="363"/>
                    </a:cubicBezTo>
                    <a:cubicBezTo>
                      <a:pt x="1129" y="0"/>
                      <a:pt x="199" y="480"/>
                      <a:pt x="51" y="1318"/>
                    </a:cubicBezTo>
                    <a:cubicBezTo>
                      <a:pt x="44" y="1353"/>
                      <a:pt x="37" y="1398"/>
                      <a:pt x="34" y="1429"/>
                    </a:cubicBezTo>
                    <a:cubicBezTo>
                      <a:pt x="0" y="1758"/>
                      <a:pt x="90" y="2062"/>
                      <a:pt x="273" y="2339"/>
                    </a:cubicBezTo>
                    <a:cubicBezTo>
                      <a:pt x="309" y="2393"/>
                      <a:pt x="328" y="2407"/>
                      <a:pt x="359" y="2447"/>
                    </a:cubicBezTo>
                    <a:cubicBezTo>
                      <a:pt x="401" y="2501"/>
                      <a:pt x="474" y="2574"/>
                      <a:pt x="532" y="26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4" name="Freeform 13"/>
              <p:cNvSpPr>
                <a:spLocks noEditPoints="1"/>
              </p:cNvSpPr>
              <p:nvPr/>
            </p:nvSpPr>
            <p:spPr bwMode="auto">
              <a:xfrm>
                <a:off x="4208463" y="1784351"/>
                <a:ext cx="668338" cy="698500"/>
              </a:xfrm>
              <a:custGeom>
                <a:avLst/>
                <a:gdLst>
                  <a:gd name="T0" fmla="*/ 1575 w 2879"/>
                  <a:gd name="T1" fmla="*/ 2823 h 2992"/>
                  <a:gd name="T2" fmla="*/ 1761 w 2879"/>
                  <a:gd name="T3" fmla="*/ 2882 h 2992"/>
                  <a:gd name="T4" fmla="*/ 1321 w 2879"/>
                  <a:gd name="T5" fmla="*/ 2857 h 2992"/>
                  <a:gd name="T6" fmla="*/ 1355 w 2879"/>
                  <a:gd name="T7" fmla="*/ 2848 h 2992"/>
                  <a:gd name="T8" fmla="*/ 1524 w 2879"/>
                  <a:gd name="T9" fmla="*/ 2798 h 2992"/>
                  <a:gd name="T10" fmla="*/ 1363 w 2879"/>
                  <a:gd name="T11" fmla="*/ 2798 h 2992"/>
                  <a:gd name="T12" fmla="*/ 1316 w 2879"/>
                  <a:gd name="T13" fmla="*/ 2911 h 2992"/>
                  <a:gd name="T14" fmla="*/ 1160 w 2879"/>
                  <a:gd name="T15" fmla="*/ 2772 h 2992"/>
                  <a:gd name="T16" fmla="*/ 1084 w 2879"/>
                  <a:gd name="T17" fmla="*/ 2874 h 2992"/>
                  <a:gd name="T18" fmla="*/ 1143 w 2879"/>
                  <a:gd name="T19" fmla="*/ 2755 h 2992"/>
                  <a:gd name="T20" fmla="*/ 1084 w 2879"/>
                  <a:gd name="T21" fmla="*/ 2874 h 2992"/>
                  <a:gd name="T22" fmla="*/ 1599 w 2879"/>
                  <a:gd name="T23" fmla="*/ 2806 h 2992"/>
                  <a:gd name="T24" fmla="*/ 1837 w 2879"/>
                  <a:gd name="T25" fmla="*/ 2730 h 2992"/>
                  <a:gd name="T26" fmla="*/ 1803 w 2879"/>
                  <a:gd name="T27" fmla="*/ 2815 h 2992"/>
                  <a:gd name="T28" fmla="*/ 1710 w 2879"/>
                  <a:gd name="T29" fmla="*/ 2815 h 2992"/>
                  <a:gd name="T30" fmla="*/ 1427 w 2879"/>
                  <a:gd name="T31" fmla="*/ 2339 h 2992"/>
                  <a:gd name="T32" fmla="*/ 1311 w 2879"/>
                  <a:gd name="T33" fmla="*/ 1892 h 2992"/>
                  <a:gd name="T34" fmla="*/ 1346 w 2879"/>
                  <a:gd name="T35" fmla="*/ 1665 h 2992"/>
                  <a:gd name="T36" fmla="*/ 1457 w 2879"/>
                  <a:gd name="T37" fmla="*/ 1886 h 2992"/>
                  <a:gd name="T38" fmla="*/ 1511 w 2879"/>
                  <a:gd name="T39" fmla="*/ 2100 h 2992"/>
                  <a:gd name="T40" fmla="*/ 1627 w 2879"/>
                  <a:gd name="T41" fmla="*/ 2196 h 2992"/>
                  <a:gd name="T42" fmla="*/ 1479 w 2879"/>
                  <a:gd name="T43" fmla="*/ 2701 h 2992"/>
                  <a:gd name="T44" fmla="*/ 1353 w 2879"/>
                  <a:gd name="T45" fmla="*/ 2165 h 2992"/>
                  <a:gd name="T46" fmla="*/ 965 w 2879"/>
                  <a:gd name="T47" fmla="*/ 2696 h 2992"/>
                  <a:gd name="T48" fmla="*/ 329 w 2879"/>
                  <a:gd name="T49" fmla="*/ 2283 h 2992"/>
                  <a:gd name="T50" fmla="*/ 442 w 2879"/>
                  <a:gd name="T51" fmla="*/ 514 h 2992"/>
                  <a:gd name="T52" fmla="*/ 2390 w 2879"/>
                  <a:gd name="T53" fmla="*/ 467 h 2992"/>
                  <a:gd name="T54" fmla="*/ 2537 w 2879"/>
                  <a:gd name="T55" fmla="*/ 2304 h 2992"/>
                  <a:gd name="T56" fmla="*/ 1914 w 2879"/>
                  <a:gd name="T57" fmla="*/ 2696 h 2992"/>
                  <a:gd name="T58" fmla="*/ 2068 w 2879"/>
                  <a:gd name="T59" fmla="*/ 2270 h 2992"/>
                  <a:gd name="T60" fmla="*/ 1812 w 2879"/>
                  <a:gd name="T61" fmla="*/ 1308 h 2992"/>
                  <a:gd name="T62" fmla="*/ 1679 w 2879"/>
                  <a:gd name="T63" fmla="*/ 1601 h 2992"/>
                  <a:gd name="T64" fmla="*/ 1770 w 2879"/>
                  <a:gd name="T65" fmla="*/ 2095 h 2992"/>
                  <a:gd name="T66" fmla="*/ 1685 w 2879"/>
                  <a:gd name="T67" fmla="*/ 2493 h 2992"/>
                  <a:gd name="T68" fmla="*/ 1383 w 2879"/>
                  <a:gd name="T69" fmla="*/ 1607 h 2992"/>
                  <a:gd name="T70" fmla="*/ 1228 w 2879"/>
                  <a:gd name="T71" fmla="*/ 2442 h 2992"/>
                  <a:gd name="T72" fmla="*/ 1135 w 2879"/>
                  <a:gd name="T73" fmla="*/ 1849 h 2992"/>
                  <a:gd name="T74" fmla="*/ 958 w 2879"/>
                  <a:gd name="T75" fmla="*/ 1385 h 2992"/>
                  <a:gd name="T76" fmla="*/ 677 w 2879"/>
                  <a:gd name="T77" fmla="*/ 2535 h 2992"/>
                  <a:gd name="T78" fmla="*/ 914 w 2879"/>
                  <a:gd name="T79" fmla="*/ 2806 h 2992"/>
                  <a:gd name="T80" fmla="*/ 1934 w 2879"/>
                  <a:gd name="T81" fmla="*/ 2911 h 2992"/>
                  <a:gd name="T82" fmla="*/ 2320 w 2879"/>
                  <a:gd name="T83" fmla="*/ 2603 h 2992"/>
                  <a:gd name="T84" fmla="*/ 2523 w 2879"/>
                  <a:gd name="T85" fmla="*/ 520 h 2992"/>
                  <a:gd name="T86" fmla="*/ 1516 w 2879"/>
                  <a:gd name="T87" fmla="*/ 29 h 2992"/>
                  <a:gd name="T88" fmla="*/ 408 w 2879"/>
                  <a:gd name="T89" fmla="*/ 463 h 2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79" h="2992">
                    <a:moveTo>
                      <a:pt x="1549" y="2908"/>
                    </a:moveTo>
                    <a:lnTo>
                      <a:pt x="1549" y="2823"/>
                    </a:lnTo>
                    <a:lnTo>
                      <a:pt x="1575" y="2823"/>
                    </a:lnTo>
                    <a:cubicBezTo>
                      <a:pt x="1577" y="2850"/>
                      <a:pt x="1583" y="2853"/>
                      <a:pt x="1583" y="2882"/>
                    </a:cubicBezTo>
                    <a:cubicBezTo>
                      <a:pt x="1583" y="2908"/>
                      <a:pt x="1573" y="2905"/>
                      <a:pt x="1549" y="2908"/>
                    </a:cubicBezTo>
                    <a:close/>
                    <a:moveTo>
                      <a:pt x="1761" y="2882"/>
                    </a:moveTo>
                    <a:cubicBezTo>
                      <a:pt x="1750" y="2860"/>
                      <a:pt x="1753" y="2873"/>
                      <a:pt x="1753" y="2840"/>
                    </a:cubicBezTo>
                    <a:cubicBezTo>
                      <a:pt x="1813" y="2845"/>
                      <a:pt x="1781" y="2880"/>
                      <a:pt x="1761" y="2882"/>
                    </a:cubicBezTo>
                    <a:close/>
                    <a:moveTo>
                      <a:pt x="1321" y="2857"/>
                    </a:moveTo>
                    <a:lnTo>
                      <a:pt x="1321" y="2806"/>
                    </a:lnTo>
                    <a:lnTo>
                      <a:pt x="1346" y="2806"/>
                    </a:lnTo>
                    <a:cubicBezTo>
                      <a:pt x="1348" y="2829"/>
                      <a:pt x="1350" y="2829"/>
                      <a:pt x="1355" y="2848"/>
                    </a:cubicBezTo>
                    <a:cubicBezTo>
                      <a:pt x="1341" y="2850"/>
                      <a:pt x="1328" y="2848"/>
                      <a:pt x="1321" y="2857"/>
                    </a:cubicBezTo>
                    <a:close/>
                    <a:moveTo>
                      <a:pt x="1363" y="2798"/>
                    </a:moveTo>
                    <a:lnTo>
                      <a:pt x="1524" y="2798"/>
                    </a:lnTo>
                    <a:cubicBezTo>
                      <a:pt x="1504" y="2840"/>
                      <a:pt x="1521" y="2884"/>
                      <a:pt x="1524" y="2925"/>
                    </a:cubicBezTo>
                    <a:lnTo>
                      <a:pt x="1338" y="2925"/>
                    </a:lnTo>
                    <a:cubicBezTo>
                      <a:pt x="1376" y="2868"/>
                      <a:pt x="1399" y="2865"/>
                      <a:pt x="1363" y="2798"/>
                    </a:cubicBezTo>
                    <a:close/>
                    <a:moveTo>
                      <a:pt x="1287" y="2874"/>
                    </a:moveTo>
                    <a:cubicBezTo>
                      <a:pt x="1307" y="2879"/>
                      <a:pt x="1312" y="2882"/>
                      <a:pt x="1338" y="2882"/>
                    </a:cubicBezTo>
                    <a:cubicBezTo>
                      <a:pt x="1331" y="2906"/>
                      <a:pt x="1340" y="2897"/>
                      <a:pt x="1316" y="2911"/>
                    </a:cubicBezTo>
                    <a:cubicBezTo>
                      <a:pt x="1275" y="2934"/>
                      <a:pt x="1165" y="2927"/>
                      <a:pt x="1143" y="2882"/>
                    </a:cubicBezTo>
                    <a:cubicBezTo>
                      <a:pt x="1135" y="2866"/>
                      <a:pt x="1139" y="2855"/>
                      <a:pt x="1145" y="2835"/>
                    </a:cubicBezTo>
                    <a:cubicBezTo>
                      <a:pt x="1153" y="2811"/>
                      <a:pt x="1158" y="2797"/>
                      <a:pt x="1160" y="2772"/>
                    </a:cubicBezTo>
                    <a:lnTo>
                      <a:pt x="1312" y="2783"/>
                    </a:lnTo>
                    <a:cubicBezTo>
                      <a:pt x="1289" y="2816"/>
                      <a:pt x="1287" y="2814"/>
                      <a:pt x="1287" y="2874"/>
                    </a:cubicBezTo>
                    <a:close/>
                    <a:moveTo>
                      <a:pt x="1084" y="2874"/>
                    </a:moveTo>
                    <a:cubicBezTo>
                      <a:pt x="1021" y="2874"/>
                      <a:pt x="1025" y="2869"/>
                      <a:pt x="974" y="2857"/>
                    </a:cubicBezTo>
                    <a:lnTo>
                      <a:pt x="1036" y="2731"/>
                    </a:lnTo>
                    <a:cubicBezTo>
                      <a:pt x="1070" y="2739"/>
                      <a:pt x="1099" y="2754"/>
                      <a:pt x="1143" y="2755"/>
                    </a:cubicBezTo>
                    <a:cubicBezTo>
                      <a:pt x="1125" y="2800"/>
                      <a:pt x="1149" y="2744"/>
                      <a:pt x="1122" y="2776"/>
                    </a:cubicBezTo>
                    <a:cubicBezTo>
                      <a:pt x="1104" y="2798"/>
                      <a:pt x="1114" y="2769"/>
                      <a:pt x="1116" y="2807"/>
                    </a:cubicBezTo>
                    <a:cubicBezTo>
                      <a:pt x="1118" y="2844"/>
                      <a:pt x="1120" y="2874"/>
                      <a:pt x="1084" y="2874"/>
                    </a:cubicBezTo>
                    <a:close/>
                    <a:moveTo>
                      <a:pt x="1736" y="2899"/>
                    </a:moveTo>
                    <a:cubicBezTo>
                      <a:pt x="1699" y="2908"/>
                      <a:pt x="1632" y="2924"/>
                      <a:pt x="1592" y="2925"/>
                    </a:cubicBezTo>
                    <a:cubicBezTo>
                      <a:pt x="1607" y="2859"/>
                      <a:pt x="1616" y="2924"/>
                      <a:pt x="1599" y="2806"/>
                    </a:cubicBezTo>
                    <a:cubicBezTo>
                      <a:pt x="1592" y="2802"/>
                      <a:pt x="1584" y="2800"/>
                      <a:pt x="1581" y="2800"/>
                    </a:cubicBezTo>
                    <a:lnTo>
                      <a:pt x="1558" y="2789"/>
                    </a:lnTo>
                    <a:cubicBezTo>
                      <a:pt x="1664" y="2765"/>
                      <a:pt x="1744" y="2775"/>
                      <a:pt x="1837" y="2730"/>
                    </a:cubicBezTo>
                    <a:lnTo>
                      <a:pt x="1888" y="2857"/>
                    </a:lnTo>
                    <a:cubicBezTo>
                      <a:pt x="1864" y="2869"/>
                      <a:pt x="1833" y="2876"/>
                      <a:pt x="1803" y="2882"/>
                    </a:cubicBezTo>
                    <a:lnTo>
                      <a:pt x="1803" y="2815"/>
                    </a:lnTo>
                    <a:cubicBezTo>
                      <a:pt x="1759" y="2811"/>
                      <a:pt x="1788" y="2804"/>
                      <a:pt x="1744" y="2815"/>
                    </a:cubicBezTo>
                    <a:cubicBezTo>
                      <a:pt x="1756" y="2797"/>
                      <a:pt x="1767" y="2781"/>
                      <a:pt x="1778" y="2764"/>
                    </a:cubicBezTo>
                    <a:cubicBezTo>
                      <a:pt x="1738" y="2773"/>
                      <a:pt x="1722" y="2778"/>
                      <a:pt x="1710" y="2815"/>
                    </a:cubicBezTo>
                    <a:cubicBezTo>
                      <a:pt x="1701" y="2846"/>
                      <a:pt x="1719" y="2868"/>
                      <a:pt x="1736" y="2899"/>
                    </a:cubicBezTo>
                    <a:close/>
                    <a:moveTo>
                      <a:pt x="1353" y="2165"/>
                    </a:moveTo>
                    <a:cubicBezTo>
                      <a:pt x="1390" y="2221"/>
                      <a:pt x="1360" y="2325"/>
                      <a:pt x="1427" y="2339"/>
                    </a:cubicBezTo>
                    <a:cubicBezTo>
                      <a:pt x="1434" y="2077"/>
                      <a:pt x="1373" y="2191"/>
                      <a:pt x="1342" y="2121"/>
                    </a:cubicBezTo>
                    <a:cubicBezTo>
                      <a:pt x="1327" y="2045"/>
                      <a:pt x="1349" y="2044"/>
                      <a:pt x="1358" y="1989"/>
                    </a:cubicBezTo>
                    <a:cubicBezTo>
                      <a:pt x="1365" y="1942"/>
                      <a:pt x="1321" y="1950"/>
                      <a:pt x="1311" y="1892"/>
                    </a:cubicBezTo>
                    <a:cubicBezTo>
                      <a:pt x="1357" y="1820"/>
                      <a:pt x="1435" y="1869"/>
                      <a:pt x="1428" y="1793"/>
                    </a:cubicBezTo>
                    <a:cubicBezTo>
                      <a:pt x="1395" y="1772"/>
                      <a:pt x="1337" y="1792"/>
                      <a:pt x="1316" y="1759"/>
                    </a:cubicBezTo>
                    <a:cubicBezTo>
                      <a:pt x="1296" y="1727"/>
                      <a:pt x="1329" y="1682"/>
                      <a:pt x="1346" y="1665"/>
                    </a:cubicBezTo>
                    <a:cubicBezTo>
                      <a:pt x="1395" y="1679"/>
                      <a:pt x="1376" y="1680"/>
                      <a:pt x="1400" y="1719"/>
                    </a:cubicBezTo>
                    <a:cubicBezTo>
                      <a:pt x="1515" y="1731"/>
                      <a:pt x="1523" y="1715"/>
                      <a:pt x="1625" y="1757"/>
                    </a:cubicBezTo>
                    <a:cubicBezTo>
                      <a:pt x="1634" y="1916"/>
                      <a:pt x="1547" y="1882"/>
                      <a:pt x="1457" y="1886"/>
                    </a:cubicBezTo>
                    <a:cubicBezTo>
                      <a:pt x="1427" y="1888"/>
                      <a:pt x="1405" y="1892"/>
                      <a:pt x="1385" y="1909"/>
                    </a:cubicBezTo>
                    <a:cubicBezTo>
                      <a:pt x="1409" y="1929"/>
                      <a:pt x="1409" y="1927"/>
                      <a:pt x="1448" y="1935"/>
                    </a:cubicBezTo>
                    <a:cubicBezTo>
                      <a:pt x="1533" y="1952"/>
                      <a:pt x="1492" y="2005"/>
                      <a:pt x="1511" y="2100"/>
                    </a:cubicBezTo>
                    <a:cubicBezTo>
                      <a:pt x="1550" y="2041"/>
                      <a:pt x="1523" y="1991"/>
                      <a:pt x="1577" y="1967"/>
                    </a:cubicBezTo>
                    <a:cubicBezTo>
                      <a:pt x="1610" y="2042"/>
                      <a:pt x="1601" y="2076"/>
                      <a:pt x="1577" y="2149"/>
                    </a:cubicBezTo>
                    <a:cubicBezTo>
                      <a:pt x="1617" y="2174"/>
                      <a:pt x="1618" y="2137"/>
                      <a:pt x="1627" y="2196"/>
                    </a:cubicBezTo>
                    <a:cubicBezTo>
                      <a:pt x="1638" y="2274"/>
                      <a:pt x="1612" y="2358"/>
                      <a:pt x="1557" y="2407"/>
                    </a:cubicBezTo>
                    <a:cubicBezTo>
                      <a:pt x="1497" y="2459"/>
                      <a:pt x="1503" y="2425"/>
                      <a:pt x="1502" y="2535"/>
                    </a:cubicBezTo>
                    <a:cubicBezTo>
                      <a:pt x="1502" y="2594"/>
                      <a:pt x="1503" y="2655"/>
                      <a:pt x="1479" y="2701"/>
                    </a:cubicBezTo>
                    <a:cubicBezTo>
                      <a:pt x="1383" y="2681"/>
                      <a:pt x="1423" y="2605"/>
                      <a:pt x="1425" y="2434"/>
                    </a:cubicBezTo>
                    <a:cubicBezTo>
                      <a:pt x="1366" y="2389"/>
                      <a:pt x="1294" y="2369"/>
                      <a:pt x="1302" y="2221"/>
                    </a:cubicBezTo>
                    <a:cubicBezTo>
                      <a:pt x="1305" y="2178"/>
                      <a:pt x="1313" y="2169"/>
                      <a:pt x="1353" y="2165"/>
                    </a:cubicBezTo>
                    <a:close/>
                    <a:moveTo>
                      <a:pt x="677" y="2535"/>
                    </a:moveTo>
                    <a:cubicBezTo>
                      <a:pt x="685" y="2563"/>
                      <a:pt x="678" y="2547"/>
                      <a:pt x="699" y="2565"/>
                    </a:cubicBezTo>
                    <a:cubicBezTo>
                      <a:pt x="752" y="2611"/>
                      <a:pt x="903" y="2695"/>
                      <a:pt x="965" y="2696"/>
                    </a:cubicBezTo>
                    <a:cubicBezTo>
                      <a:pt x="959" y="2722"/>
                      <a:pt x="954" y="2721"/>
                      <a:pt x="948" y="2747"/>
                    </a:cubicBezTo>
                    <a:cubicBezTo>
                      <a:pt x="896" y="2746"/>
                      <a:pt x="791" y="2693"/>
                      <a:pt x="755" y="2669"/>
                    </a:cubicBezTo>
                    <a:cubicBezTo>
                      <a:pt x="589" y="2561"/>
                      <a:pt x="451" y="2449"/>
                      <a:pt x="329" y="2283"/>
                    </a:cubicBezTo>
                    <a:cubicBezTo>
                      <a:pt x="91" y="1958"/>
                      <a:pt x="5" y="1570"/>
                      <a:pt x="97" y="1150"/>
                    </a:cubicBezTo>
                    <a:cubicBezTo>
                      <a:pt x="143" y="940"/>
                      <a:pt x="268" y="687"/>
                      <a:pt x="421" y="535"/>
                    </a:cubicBezTo>
                    <a:cubicBezTo>
                      <a:pt x="430" y="526"/>
                      <a:pt x="434" y="523"/>
                      <a:pt x="442" y="514"/>
                    </a:cubicBezTo>
                    <a:cubicBezTo>
                      <a:pt x="504" y="446"/>
                      <a:pt x="576" y="385"/>
                      <a:pt x="652" y="334"/>
                    </a:cubicBezTo>
                    <a:cubicBezTo>
                      <a:pt x="1121" y="23"/>
                      <a:pt x="1735" y="0"/>
                      <a:pt x="2203" y="315"/>
                    </a:cubicBezTo>
                    <a:lnTo>
                      <a:pt x="2390" y="467"/>
                    </a:lnTo>
                    <a:cubicBezTo>
                      <a:pt x="2613" y="693"/>
                      <a:pt x="2811" y="1034"/>
                      <a:pt x="2811" y="1375"/>
                    </a:cubicBezTo>
                    <a:lnTo>
                      <a:pt x="2811" y="1528"/>
                    </a:lnTo>
                    <a:cubicBezTo>
                      <a:pt x="2811" y="1813"/>
                      <a:pt x="2667" y="2145"/>
                      <a:pt x="2537" y="2304"/>
                    </a:cubicBezTo>
                    <a:cubicBezTo>
                      <a:pt x="2493" y="2358"/>
                      <a:pt x="2460" y="2391"/>
                      <a:pt x="2411" y="2440"/>
                    </a:cubicBezTo>
                    <a:cubicBezTo>
                      <a:pt x="2306" y="2545"/>
                      <a:pt x="2055" y="2744"/>
                      <a:pt x="1922" y="2747"/>
                    </a:cubicBezTo>
                    <a:cubicBezTo>
                      <a:pt x="1917" y="2727"/>
                      <a:pt x="1914" y="2722"/>
                      <a:pt x="1914" y="2696"/>
                    </a:cubicBezTo>
                    <a:cubicBezTo>
                      <a:pt x="1995" y="2694"/>
                      <a:pt x="2114" y="2602"/>
                      <a:pt x="2176" y="2569"/>
                    </a:cubicBezTo>
                    <a:cubicBezTo>
                      <a:pt x="2169" y="2539"/>
                      <a:pt x="2155" y="2526"/>
                      <a:pt x="2142" y="2501"/>
                    </a:cubicBezTo>
                    <a:cubicBezTo>
                      <a:pt x="2102" y="2424"/>
                      <a:pt x="2080" y="2361"/>
                      <a:pt x="2068" y="2270"/>
                    </a:cubicBezTo>
                    <a:cubicBezTo>
                      <a:pt x="2051" y="2134"/>
                      <a:pt x="2024" y="1600"/>
                      <a:pt x="2024" y="1502"/>
                    </a:cubicBezTo>
                    <a:cubicBezTo>
                      <a:pt x="2024" y="1424"/>
                      <a:pt x="1992" y="1413"/>
                      <a:pt x="1945" y="1378"/>
                    </a:cubicBezTo>
                    <a:cubicBezTo>
                      <a:pt x="1914" y="1354"/>
                      <a:pt x="1853" y="1317"/>
                      <a:pt x="1812" y="1308"/>
                    </a:cubicBezTo>
                    <a:cubicBezTo>
                      <a:pt x="1769" y="1389"/>
                      <a:pt x="1656" y="1489"/>
                      <a:pt x="1575" y="1511"/>
                    </a:cubicBezTo>
                    <a:cubicBezTo>
                      <a:pt x="1583" y="1540"/>
                      <a:pt x="1596" y="1544"/>
                      <a:pt x="1621" y="1558"/>
                    </a:cubicBezTo>
                    <a:cubicBezTo>
                      <a:pt x="1654" y="1577"/>
                      <a:pt x="1652" y="1575"/>
                      <a:pt x="1679" y="1601"/>
                    </a:cubicBezTo>
                    <a:cubicBezTo>
                      <a:pt x="1722" y="1645"/>
                      <a:pt x="1728" y="1668"/>
                      <a:pt x="1742" y="1733"/>
                    </a:cubicBezTo>
                    <a:cubicBezTo>
                      <a:pt x="1753" y="1781"/>
                      <a:pt x="1762" y="1854"/>
                      <a:pt x="1761" y="1908"/>
                    </a:cubicBezTo>
                    <a:cubicBezTo>
                      <a:pt x="1761" y="1979"/>
                      <a:pt x="1770" y="2024"/>
                      <a:pt x="1770" y="2095"/>
                    </a:cubicBezTo>
                    <a:cubicBezTo>
                      <a:pt x="1770" y="2175"/>
                      <a:pt x="1761" y="2221"/>
                      <a:pt x="1761" y="2298"/>
                    </a:cubicBezTo>
                    <a:cubicBezTo>
                      <a:pt x="1762" y="2375"/>
                      <a:pt x="1746" y="2429"/>
                      <a:pt x="1744" y="2493"/>
                    </a:cubicBezTo>
                    <a:lnTo>
                      <a:pt x="1685" y="2493"/>
                    </a:lnTo>
                    <a:cubicBezTo>
                      <a:pt x="1681" y="2447"/>
                      <a:pt x="1668" y="2400"/>
                      <a:pt x="1668" y="2349"/>
                    </a:cubicBezTo>
                    <a:cubicBezTo>
                      <a:pt x="1668" y="2091"/>
                      <a:pt x="1708" y="1881"/>
                      <a:pt x="1609" y="1688"/>
                    </a:cubicBezTo>
                    <a:cubicBezTo>
                      <a:pt x="1566" y="1604"/>
                      <a:pt x="1470" y="1541"/>
                      <a:pt x="1383" y="1607"/>
                    </a:cubicBezTo>
                    <a:cubicBezTo>
                      <a:pt x="1200" y="1748"/>
                      <a:pt x="1245" y="1884"/>
                      <a:pt x="1223" y="2031"/>
                    </a:cubicBezTo>
                    <a:cubicBezTo>
                      <a:pt x="1217" y="2072"/>
                      <a:pt x="1218" y="2102"/>
                      <a:pt x="1224" y="2141"/>
                    </a:cubicBezTo>
                    <a:lnTo>
                      <a:pt x="1228" y="2442"/>
                    </a:lnTo>
                    <a:cubicBezTo>
                      <a:pt x="1228" y="2487"/>
                      <a:pt x="1205" y="2500"/>
                      <a:pt x="1160" y="2501"/>
                    </a:cubicBezTo>
                    <a:cubicBezTo>
                      <a:pt x="1159" y="2465"/>
                      <a:pt x="1152" y="2467"/>
                      <a:pt x="1151" y="2425"/>
                    </a:cubicBezTo>
                    <a:lnTo>
                      <a:pt x="1135" y="1849"/>
                    </a:lnTo>
                    <a:cubicBezTo>
                      <a:pt x="1135" y="1673"/>
                      <a:pt x="1215" y="1607"/>
                      <a:pt x="1321" y="1536"/>
                    </a:cubicBezTo>
                    <a:cubicBezTo>
                      <a:pt x="1259" y="1444"/>
                      <a:pt x="1243" y="1545"/>
                      <a:pt x="1084" y="1308"/>
                    </a:cubicBezTo>
                    <a:cubicBezTo>
                      <a:pt x="1032" y="1335"/>
                      <a:pt x="1004" y="1350"/>
                      <a:pt x="958" y="1385"/>
                    </a:cubicBezTo>
                    <a:cubicBezTo>
                      <a:pt x="891" y="1434"/>
                      <a:pt x="881" y="1445"/>
                      <a:pt x="880" y="1511"/>
                    </a:cubicBezTo>
                    <a:cubicBezTo>
                      <a:pt x="878" y="1674"/>
                      <a:pt x="851" y="2123"/>
                      <a:pt x="824" y="2266"/>
                    </a:cubicBezTo>
                    <a:cubicBezTo>
                      <a:pt x="805" y="2361"/>
                      <a:pt x="772" y="2527"/>
                      <a:pt x="677" y="2535"/>
                    </a:cubicBezTo>
                    <a:close/>
                    <a:moveTo>
                      <a:pt x="0" y="1426"/>
                    </a:moveTo>
                    <a:cubicBezTo>
                      <a:pt x="0" y="1915"/>
                      <a:pt x="185" y="2298"/>
                      <a:pt x="549" y="2596"/>
                    </a:cubicBezTo>
                    <a:cubicBezTo>
                      <a:pt x="716" y="2732"/>
                      <a:pt x="761" y="2732"/>
                      <a:pt x="914" y="2806"/>
                    </a:cubicBezTo>
                    <a:cubicBezTo>
                      <a:pt x="902" y="2825"/>
                      <a:pt x="889" y="2842"/>
                      <a:pt x="889" y="2874"/>
                    </a:cubicBezTo>
                    <a:cubicBezTo>
                      <a:pt x="889" y="2941"/>
                      <a:pt x="1344" y="2992"/>
                      <a:pt x="1482" y="2992"/>
                    </a:cubicBezTo>
                    <a:cubicBezTo>
                      <a:pt x="1595" y="2992"/>
                      <a:pt x="1822" y="2950"/>
                      <a:pt x="1934" y="2911"/>
                    </a:cubicBezTo>
                    <a:cubicBezTo>
                      <a:pt x="1961" y="2902"/>
                      <a:pt x="1965" y="2897"/>
                      <a:pt x="1990" y="2891"/>
                    </a:cubicBezTo>
                    <a:cubicBezTo>
                      <a:pt x="1987" y="2857"/>
                      <a:pt x="1972" y="2841"/>
                      <a:pt x="1964" y="2806"/>
                    </a:cubicBezTo>
                    <a:cubicBezTo>
                      <a:pt x="2149" y="2709"/>
                      <a:pt x="2126" y="2751"/>
                      <a:pt x="2320" y="2603"/>
                    </a:cubicBezTo>
                    <a:cubicBezTo>
                      <a:pt x="2642" y="2357"/>
                      <a:pt x="2879" y="1923"/>
                      <a:pt x="2879" y="1477"/>
                    </a:cubicBezTo>
                    <a:cubicBezTo>
                      <a:pt x="2879" y="1164"/>
                      <a:pt x="2759" y="794"/>
                      <a:pt x="2563" y="565"/>
                    </a:cubicBezTo>
                    <a:cubicBezTo>
                      <a:pt x="2547" y="546"/>
                      <a:pt x="2538" y="540"/>
                      <a:pt x="2523" y="520"/>
                    </a:cubicBezTo>
                    <a:cubicBezTo>
                      <a:pt x="2507" y="499"/>
                      <a:pt x="2498" y="491"/>
                      <a:pt x="2479" y="471"/>
                    </a:cubicBezTo>
                    <a:cubicBezTo>
                      <a:pt x="2361" y="355"/>
                      <a:pt x="2228" y="254"/>
                      <a:pt x="2072" y="176"/>
                    </a:cubicBezTo>
                    <a:cubicBezTo>
                      <a:pt x="1922" y="101"/>
                      <a:pt x="1735" y="29"/>
                      <a:pt x="1516" y="29"/>
                    </a:cubicBezTo>
                    <a:cubicBezTo>
                      <a:pt x="1101" y="29"/>
                      <a:pt x="857" y="107"/>
                      <a:pt x="552" y="335"/>
                    </a:cubicBezTo>
                    <a:cubicBezTo>
                      <a:pt x="527" y="353"/>
                      <a:pt x="523" y="359"/>
                      <a:pt x="502" y="378"/>
                    </a:cubicBezTo>
                    <a:lnTo>
                      <a:pt x="408" y="463"/>
                    </a:lnTo>
                    <a:cubicBezTo>
                      <a:pt x="388" y="484"/>
                      <a:pt x="384" y="493"/>
                      <a:pt x="366" y="514"/>
                    </a:cubicBezTo>
                    <a:cubicBezTo>
                      <a:pt x="152" y="755"/>
                      <a:pt x="0" y="1086"/>
                      <a:pt x="0" y="14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5" name="Freeform 14"/>
              <p:cNvSpPr>
                <a:spLocks noEditPoints="1"/>
              </p:cNvSpPr>
              <p:nvPr/>
            </p:nvSpPr>
            <p:spPr bwMode="auto">
              <a:xfrm>
                <a:off x="4065588" y="1646238"/>
                <a:ext cx="969963" cy="958850"/>
              </a:xfrm>
              <a:custGeom>
                <a:avLst/>
                <a:gdLst>
                  <a:gd name="T0" fmla="*/ 2152 w 4182"/>
                  <a:gd name="T1" fmla="*/ 4022 h 4106"/>
                  <a:gd name="T2" fmla="*/ 1282 w 4182"/>
                  <a:gd name="T3" fmla="*/ 3867 h 4106"/>
                  <a:gd name="T4" fmla="*/ 834 w 4182"/>
                  <a:gd name="T5" fmla="*/ 3603 h 4106"/>
                  <a:gd name="T6" fmla="*/ 773 w 4182"/>
                  <a:gd name="T7" fmla="*/ 3546 h 4106"/>
                  <a:gd name="T8" fmla="*/ 646 w 4182"/>
                  <a:gd name="T9" fmla="*/ 3427 h 4106"/>
                  <a:gd name="T10" fmla="*/ 382 w 4182"/>
                  <a:gd name="T11" fmla="*/ 3098 h 4106"/>
                  <a:gd name="T12" fmla="*/ 94 w 4182"/>
                  <a:gd name="T13" fmla="*/ 2184 h 4106"/>
                  <a:gd name="T14" fmla="*/ 280 w 4182"/>
                  <a:gd name="T15" fmla="*/ 1211 h 4106"/>
                  <a:gd name="T16" fmla="*/ 567 w 4182"/>
                  <a:gd name="T17" fmla="*/ 769 h 4106"/>
                  <a:gd name="T18" fmla="*/ 630 w 4182"/>
                  <a:gd name="T19" fmla="*/ 713 h 4106"/>
                  <a:gd name="T20" fmla="*/ 953 w 4182"/>
                  <a:gd name="T21" fmla="*/ 427 h 4106"/>
                  <a:gd name="T22" fmla="*/ 2075 w 4182"/>
                  <a:gd name="T23" fmla="*/ 85 h 4106"/>
                  <a:gd name="T24" fmla="*/ 2939 w 4182"/>
                  <a:gd name="T25" fmla="*/ 288 h 4106"/>
                  <a:gd name="T26" fmla="*/ 3360 w 4182"/>
                  <a:gd name="T27" fmla="*/ 578 h 4106"/>
                  <a:gd name="T28" fmla="*/ 3483 w 4182"/>
                  <a:gd name="T29" fmla="*/ 700 h 4106"/>
                  <a:gd name="T30" fmla="*/ 3647 w 4182"/>
                  <a:gd name="T31" fmla="*/ 893 h 4106"/>
                  <a:gd name="T32" fmla="*/ 4023 w 4182"/>
                  <a:gd name="T33" fmla="*/ 1947 h 4106"/>
                  <a:gd name="T34" fmla="*/ 3777 w 4182"/>
                  <a:gd name="T35" fmla="*/ 3014 h 4106"/>
                  <a:gd name="T36" fmla="*/ 3473 w 4182"/>
                  <a:gd name="T37" fmla="*/ 3429 h 4106"/>
                  <a:gd name="T38" fmla="*/ 3077 w 4182"/>
                  <a:gd name="T39" fmla="*/ 3745 h 4106"/>
                  <a:gd name="T40" fmla="*/ 2914 w 4182"/>
                  <a:gd name="T41" fmla="*/ 3827 h 4106"/>
                  <a:gd name="T42" fmla="*/ 2567 w 4182"/>
                  <a:gd name="T43" fmla="*/ 3955 h 4106"/>
                  <a:gd name="T44" fmla="*/ 2152 w 4182"/>
                  <a:gd name="T45" fmla="*/ 4022 h 4106"/>
                  <a:gd name="T46" fmla="*/ 9 w 4182"/>
                  <a:gd name="T47" fmla="*/ 1880 h 4106"/>
                  <a:gd name="T48" fmla="*/ 62 w 4182"/>
                  <a:gd name="T49" fmla="*/ 2563 h 4106"/>
                  <a:gd name="T50" fmla="*/ 122 w 4182"/>
                  <a:gd name="T51" fmla="*/ 2749 h 4106"/>
                  <a:gd name="T52" fmla="*/ 480 w 4182"/>
                  <a:gd name="T53" fmla="*/ 3373 h 4106"/>
                  <a:gd name="T54" fmla="*/ 730 w 4182"/>
                  <a:gd name="T55" fmla="*/ 3623 h 4106"/>
                  <a:gd name="T56" fmla="*/ 868 w 4182"/>
                  <a:gd name="T57" fmla="*/ 3730 h 4106"/>
                  <a:gd name="T58" fmla="*/ 939 w 4182"/>
                  <a:gd name="T59" fmla="*/ 3778 h 4106"/>
                  <a:gd name="T60" fmla="*/ 1017 w 4182"/>
                  <a:gd name="T61" fmla="*/ 3827 h 4106"/>
                  <a:gd name="T62" fmla="*/ 1982 w 4182"/>
                  <a:gd name="T63" fmla="*/ 4106 h 4106"/>
                  <a:gd name="T64" fmla="*/ 2935 w 4182"/>
                  <a:gd name="T65" fmla="*/ 3917 h 4106"/>
                  <a:gd name="T66" fmla="*/ 3094 w 4182"/>
                  <a:gd name="T67" fmla="*/ 3830 h 4106"/>
                  <a:gd name="T68" fmla="*/ 3243 w 4182"/>
                  <a:gd name="T69" fmla="*/ 3733 h 4106"/>
                  <a:gd name="T70" fmla="*/ 3379 w 4182"/>
                  <a:gd name="T71" fmla="*/ 3624 h 4106"/>
                  <a:gd name="T72" fmla="*/ 3445 w 4182"/>
                  <a:gd name="T73" fmla="*/ 3571 h 4106"/>
                  <a:gd name="T74" fmla="*/ 3624 w 4182"/>
                  <a:gd name="T75" fmla="*/ 3377 h 4106"/>
                  <a:gd name="T76" fmla="*/ 3915 w 4182"/>
                  <a:gd name="T77" fmla="*/ 2932 h 4106"/>
                  <a:gd name="T78" fmla="*/ 3944 w 4182"/>
                  <a:gd name="T79" fmla="*/ 1247 h 4106"/>
                  <a:gd name="T80" fmla="*/ 3813 w 4182"/>
                  <a:gd name="T81" fmla="*/ 1006 h 4106"/>
                  <a:gd name="T82" fmla="*/ 3718 w 4182"/>
                  <a:gd name="T83" fmla="*/ 847 h 4106"/>
                  <a:gd name="T84" fmla="*/ 3470 w 4182"/>
                  <a:gd name="T85" fmla="*/ 595 h 4106"/>
                  <a:gd name="T86" fmla="*/ 3139 w 4182"/>
                  <a:gd name="T87" fmla="*/ 308 h 4106"/>
                  <a:gd name="T88" fmla="*/ 2067 w 4182"/>
                  <a:gd name="T89" fmla="*/ 0 h 4106"/>
                  <a:gd name="T90" fmla="*/ 787 w 4182"/>
                  <a:gd name="T91" fmla="*/ 439 h 4106"/>
                  <a:gd name="T92" fmla="*/ 89 w 4182"/>
                  <a:gd name="T93" fmla="*/ 1459 h 4106"/>
                  <a:gd name="T94" fmla="*/ 9 w 4182"/>
                  <a:gd name="T95" fmla="*/ 1880 h 4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82" h="4106">
                    <a:moveTo>
                      <a:pt x="2152" y="4022"/>
                    </a:moveTo>
                    <a:cubicBezTo>
                      <a:pt x="1818" y="4022"/>
                      <a:pt x="1527" y="3989"/>
                      <a:pt x="1282" y="3867"/>
                    </a:cubicBezTo>
                    <a:cubicBezTo>
                      <a:pt x="1123" y="3787"/>
                      <a:pt x="973" y="3712"/>
                      <a:pt x="834" y="3603"/>
                    </a:cubicBezTo>
                    <a:cubicBezTo>
                      <a:pt x="808" y="3583"/>
                      <a:pt x="797" y="3565"/>
                      <a:pt x="773" y="3546"/>
                    </a:cubicBezTo>
                    <a:cubicBezTo>
                      <a:pt x="711" y="3497"/>
                      <a:pt x="693" y="3468"/>
                      <a:pt x="646" y="3427"/>
                    </a:cubicBezTo>
                    <a:cubicBezTo>
                      <a:pt x="560" y="3351"/>
                      <a:pt x="442" y="3197"/>
                      <a:pt x="382" y="3098"/>
                    </a:cubicBezTo>
                    <a:cubicBezTo>
                      <a:pt x="250" y="2879"/>
                      <a:pt x="94" y="2473"/>
                      <a:pt x="94" y="2184"/>
                    </a:cubicBezTo>
                    <a:cubicBezTo>
                      <a:pt x="94" y="1799"/>
                      <a:pt x="106" y="1560"/>
                      <a:pt x="280" y="1211"/>
                    </a:cubicBezTo>
                    <a:cubicBezTo>
                      <a:pt x="334" y="1105"/>
                      <a:pt x="478" y="840"/>
                      <a:pt x="567" y="769"/>
                    </a:cubicBezTo>
                    <a:cubicBezTo>
                      <a:pt x="595" y="747"/>
                      <a:pt x="604" y="739"/>
                      <a:pt x="630" y="713"/>
                    </a:cubicBezTo>
                    <a:lnTo>
                      <a:pt x="953" y="427"/>
                    </a:lnTo>
                    <a:cubicBezTo>
                      <a:pt x="1277" y="213"/>
                      <a:pt x="1674" y="85"/>
                      <a:pt x="2075" y="85"/>
                    </a:cubicBezTo>
                    <a:cubicBezTo>
                      <a:pt x="2385" y="85"/>
                      <a:pt x="2717" y="174"/>
                      <a:pt x="2939" y="288"/>
                    </a:cubicBezTo>
                    <a:lnTo>
                      <a:pt x="3360" y="578"/>
                    </a:lnTo>
                    <a:cubicBezTo>
                      <a:pt x="3430" y="647"/>
                      <a:pt x="3408" y="610"/>
                      <a:pt x="3483" y="700"/>
                    </a:cubicBezTo>
                    <a:cubicBezTo>
                      <a:pt x="3541" y="769"/>
                      <a:pt x="3569" y="789"/>
                      <a:pt x="3647" y="893"/>
                    </a:cubicBezTo>
                    <a:cubicBezTo>
                      <a:pt x="3850" y="1164"/>
                      <a:pt x="4023" y="1591"/>
                      <a:pt x="4023" y="1947"/>
                    </a:cubicBezTo>
                    <a:cubicBezTo>
                      <a:pt x="4023" y="2470"/>
                      <a:pt x="3975" y="2614"/>
                      <a:pt x="3777" y="3014"/>
                    </a:cubicBezTo>
                    <a:cubicBezTo>
                      <a:pt x="3733" y="3103"/>
                      <a:pt x="3548" y="3369"/>
                      <a:pt x="3473" y="3429"/>
                    </a:cubicBezTo>
                    <a:cubicBezTo>
                      <a:pt x="3340" y="3534"/>
                      <a:pt x="3274" y="3636"/>
                      <a:pt x="3077" y="3745"/>
                    </a:cubicBezTo>
                    <a:cubicBezTo>
                      <a:pt x="3019" y="3777"/>
                      <a:pt x="2974" y="3800"/>
                      <a:pt x="2914" y="3827"/>
                    </a:cubicBezTo>
                    <a:cubicBezTo>
                      <a:pt x="2776" y="3889"/>
                      <a:pt x="2714" y="3912"/>
                      <a:pt x="2567" y="3955"/>
                    </a:cubicBezTo>
                    <a:cubicBezTo>
                      <a:pt x="2455" y="3988"/>
                      <a:pt x="2297" y="4022"/>
                      <a:pt x="2152" y="4022"/>
                    </a:cubicBezTo>
                    <a:close/>
                    <a:moveTo>
                      <a:pt x="9" y="1880"/>
                    </a:moveTo>
                    <a:cubicBezTo>
                      <a:pt x="9" y="2149"/>
                      <a:pt x="0" y="2296"/>
                      <a:pt x="62" y="2563"/>
                    </a:cubicBezTo>
                    <a:cubicBezTo>
                      <a:pt x="76" y="2621"/>
                      <a:pt x="99" y="2693"/>
                      <a:pt x="122" y="2749"/>
                    </a:cubicBezTo>
                    <a:cubicBezTo>
                      <a:pt x="207" y="2959"/>
                      <a:pt x="341" y="3194"/>
                      <a:pt x="480" y="3373"/>
                    </a:cubicBezTo>
                    <a:cubicBezTo>
                      <a:pt x="543" y="3455"/>
                      <a:pt x="651" y="3558"/>
                      <a:pt x="730" y="3623"/>
                    </a:cubicBezTo>
                    <a:lnTo>
                      <a:pt x="868" y="3730"/>
                    </a:lnTo>
                    <a:cubicBezTo>
                      <a:pt x="893" y="3748"/>
                      <a:pt x="914" y="3762"/>
                      <a:pt x="939" y="3778"/>
                    </a:cubicBezTo>
                    <a:cubicBezTo>
                      <a:pt x="966" y="3795"/>
                      <a:pt x="993" y="3812"/>
                      <a:pt x="1017" y="3827"/>
                    </a:cubicBezTo>
                    <a:cubicBezTo>
                      <a:pt x="1283" y="3980"/>
                      <a:pt x="1622" y="4106"/>
                      <a:pt x="1982" y="4106"/>
                    </a:cubicBezTo>
                    <a:cubicBezTo>
                      <a:pt x="2426" y="4106"/>
                      <a:pt x="2563" y="4069"/>
                      <a:pt x="2935" y="3917"/>
                    </a:cubicBezTo>
                    <a:lnTo>
                      <a:pt x="3094" y="3830"/>
                    </a:lnTo>
                    <a:cubicBezTo>
                      <a:pt x="3147" y="3801"/>
                      <a:pt x="3197" y="3767"/>
                      <a:pt x="3243" y="3733"/>
                    </a:cubicBezTo>
                    <a:lnTo>
                      <a:pt x="3379" y="3624"/>
                    </a:lnTo>
                    <a:cubicBezTo>
                      <a:pt x="3403" y="3605"/>
                      <a:pt x="3422" y="3594"/>
                      <a:pt x="3445" y="3571"/>
                    </a:cubicBezTo>
                    <a:lnTo>
                      <a:pt x="3624" y="3377"/>
                    </a:lnTo>
                    <a:cubicBezTo>
                      <a:pt x="3763" y="3205"/>
                      <a:pt x="3800" y="3163"/>
                      <a:pt x="3915" y="2932"/>
                    </a:cubicBezTo>
                    <a:cubicBezTo>
                      <a:pt x="4155" y="2453"/>
                      <a:pt x="4182" y="1744"/>
                      <a:pt x="3944" y="1247"/>
                    </a:cubicBezTo>
                    <a:lnTo>
                      <a:pt x="3813" y="1006"/>
                    </a:lnTo>
                    <a:cubicBezTo>
                      <a:pt x="3780" y="952"/>
                      <a:pt x="3753" y="896"/>
                      <a:pt x="3718" y="847"/>
                    </a:cubicBezTo>
                    <a:lnTo>
                      <a:pt x="3470" y="595"/>
                    </a:lnTo>
                    <a:cubicBezTo>
                      <a:pt x="3363" y="487"/>
                      <a:pt x="3265" y="393"/>
                      <a:pt x="3139" y="308"/>
                    </a:cubicBezTo>
                    <a:cubicBezTo>
                      <a:pt x="2870" y="127"/>
                      <a:pt x="2419" y="0"/>
                      <a:pt x="2067" y="0"/>
                    </a:cubicBezTo>
                    <a:cubicBezTo>
                      <a:pt x="1608" y="0"/>
                      <a:pt x="1130" y="165"/>
                      <a:pt x="787" y="439"/>
                    </a:cubicBezTo>
                    <a:cubicBezTo>
                      <a:pt x="457" y="703"/>
                      <a:pt x="223" y="1059"/>
                      <a:pt x="89" y="1459"/>
                    </a:cubicBezTo>
                    <a:cubicBezTo>
                      <a:pt x="52" y="1570"/>
                      <a:pt x="9" y="1739"/>
                      <a:pt x="9" y="18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6" name="Freeform 15"/>
              <p:cNvSpPr>
                <a:spLocks noEditPoints="1"/>
              </p:cNvSpPr>
              <p:nvPr/>
            </p:nvSpPr>
            <p:spPr bwMode="auto">
              <a:xfrm>
                <a:off x="4570413" y="2382838"/>
                <a:ext cx="298450" cy="184150"/>
              </a:xfrm>
              <a:custGeom>
                <a:avLst/>
                <a:gdLst>
                  <a:gd name="T0" fmla="*/ 781 w 1287"/>
                  <a:gd name="T1" fmla="*/ 444 h 788"/>
                  <a:gd name="T2" fmla="*/ 1067 w 1287"/>
                  <a:gd name="T3" fmla="*/ 69 h 788"/>
                  <a:gd name="T4" fmla="*/ 1118 w 1287"/>
                  <a:gd name="T5" fmla="*/ 128 h 788"/>
                  <a:gd name="T6" fmla="*/ 1228 w 1287"/>
                  <a:gd name="T7" fmla="*/ 204 h 788"/>
                  <a:gd name="T8" fmla="*/ 1236 w 1287"/>
                  <a:gd name="T9" fmla="*/ 187 h 788"/>
                  <a:gd name="T10" fmla="*/ 1278 w 1287"/>
                  <a:gd name="T11" fmla="*/ 86 h 788"/>
                  <a:gd name="T12" fmla="*/ 1168 w 1287"/>
                  <a:gd name="T13" fmla="*/ 103 h 788"/>
                  <a:gd name="T14" fmla="*/ 997 w 1287"/>
                  <a:gd name="T15" fmla="*/ 101 h 788"/>
                  <a:gd name="T16" fmla="*/ 728 w 1287"/>
                  <a:gd name="T17" fmla="*/ 306 h 788"/>
                  <a:gd name="T18" fmla="*/ 779 w 1287"/>
                  <a:gd name="T19" fmla="*/ 433 h 788"/>
                  <a:gd name="T20" fmla="*/ 711 w 1287"/>
                  <a:gd name="T21" fmla="*/ 314 h 788"/>
                  <a:gd name="T22" fmla="*/ 398 w 1287"/>
                  <a:gd name="T23" fmla="*/ 450 h 788"/>
                  <a:gd name="T24" fmla="*/ 329 w 1287"/>
                  <a:gd name="T25" fmla="*/ 484 h 788"/>
                  <a:gd name="T26" fmla="*/ 152 w 1287"/>
                  <a:gd name="T27" fmla="*/ 534 h 788"/>
                  <a:gd name="T28" fmla="*/ 203 w 1287"/>
                  <a:gd name="T29" fmla="*/ 721 h 788"/>
                  <a:gd name="T30" fmla="*/ 102 w 1287"/>
                  <a:gd name="T31" fmla="*/ 543 h 788"/>
                  <a:gd name="T32" fmla="*/ 0 w 1287"/>
                  <a:gd name="T33" fmla="*/ 534 h 788"/>
                  <a:gd name="T34" fmla="*/ 42 w 1287"/>
                  <a:gd name="T35" fmla="*/ 560 h 788"/>
                  <a:gd name="T36" fmla="*/ 220 w 1287"/>
                  <a:gd name="T37" fmla="*/ 534 h 788"/>
                  <a:gd name="T38" fmla="*/ 313 w 1287"/>
                  <a:gd name="T39" fmla="*/ 729 h 788"/>
                  <a:gd name="T40" fmla="*/ 406 w 1287"/>
                  <a:gd name="T41" fmla="*/ 678 h 788"/>
                  <a:gd name="T42" fmla="*/ 421 w 1287"/>
                  <a:gd name="T43" fmla="*/ 630 h 788"/>
                  <a:gd name="T44" fmla="*/ 474 w 1287"/>
                  <a:gd name="T45" fmla="*/ 458 h 788"/>
                  <a:gd name="T46" fmla="*/ 584 w 1287"/>
                  <a:gd name="T47" fmla="*/ 628 h 788"/>
                  <a:gd name="T48" fmla="*/ 686 w 1287"/>
                  <a:gd name="T49" fmla="*/ 619 h 788"/>
                  <a:gd name="T50" fmla="*/ 609 w 1287"/>
                  <a:gd name="T51" fmla="*/ 501 h 788"/>
                  <a:gd name="T52" fmla="*/ 821 w 1287"/>
                  <a:gd name="T53" fmla="*/ 534 h 788"/>
                  <a:gd name="T54" fmla="*/ 838 w 1287"/>
                  <a:gd name="T55" fmla="*/ 271 h 788"/>
                  <a:gd name="T56" fmla="*/ 940 w 1287"/>
                  <a:gd name="T57" fmla="*/ 450 h 788"/>
                  <a:gd name="T58" fmla="*/ 1049 w 1287"/>
                  <a:gd name="T59" fmla="*/ 264 h 788"/>
                  <a:gd name="T60" fmla="*/ 957 w 1287"/>
                  <a:gd name="T61" fmla="*/ 297 h 788"/>
                  <a:gd name="T62" fmla="*/ 948 w 1287"/>
                  <a:gd name="T63" fmla="*/ 221 h 788"/>
                  <a:gd name="T64" fmla="*/ 897 w 1287"/>
                  <a:gd name="T65" fmla="*/ 213 h 788"/>
                  <a:gd name="T66" fmla="*/ 982 w 1287"/>
                  <a:gd name="T67" fmla="*/ 145 h 788"/>
                  <a:gd name="T68" fmla="*/ 1228 w 1287"/>
                  <a:gd name="T69" fmla="*/ 204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87" h="788">
                    <a:moveTo>
                      <a:pt x="779" y="441"/>
                    </a:moveTo>
                    <a:lnTo>
                      <a:pt x="781" y="444"/>
                    </a:lnTo>
                    <a:cubicBezTo>
                      <a:pt x="781" y="444"/>
                      <a:pt x="778" y="442"/>
                      <a:pt x="779" y="441"/>
                    </a:cubicBezTo>
                    <a:close/>
                    <a:moveTo>
                      <a:pt x="1067" y="69"/>
                    </a:moveTo>
                    <a:cubicBezTo>
                      <a:pt x="1103" y="70"/>
                      <a:pt x="1119" y="73"/>
                      <a:pt x="1134" y="94"/>
                    </a:cubicBezTo>
                    <a:cubicBezTo>
                      <a:pt x="1128" y="119"/>
                      <a:pt x="1131" y="108"/>
                      <a:pt x="1118" y="128"/>
                    </a:cubicBezTo>
                    <a:cubicBezTo>
                      <a:pt x="1087" y="120"/>
                      <a:pt x="1071" y="104"/>
                      <a:pt x="1067" y="69"/>
                    </a:cubicBezTo>
                    <a:close/>
                    <a:moveTo>
                      <a:pt x="1228" y="204"/>
                    </a:moveTo>
                    <a:cubicBezTo>
                      <a:pt x="1197" y="204"/>
                      <a:pt x="1151" y="208"/>
                      <a:pt x="1134" y="145"/>
                    </a:cubicBezTo>
                    <a:lnTo>
                      <a:pt x="1236" y="187"/>
                    </a:lnTo>
                    <a:cubicBezTo>
                      <a:pt x="1285" y="186"/>
                      <a:pt x="1287" y="147"/>
                      <a:pt x="1287" y="94"/>
                    </a:cubicBezTo>
                    <a:lnTo>
                      <a:pt x="1278" y="86"/>
                    </a:lnTo>
                    <a:cubicBezTo>
                      <a:pt x="1254" y="104"/>
                      <a:pt x="1262" y="85"/>
                      <a:pt x="1261" y="128"/>
                    </a:cubicBezTo>
                    <a:cubicBezTo>
                      <a:pt x="1227" y="110"/>
                      <a:pt x="1223" y="103"/>
                      <a:pt x="1168" y="103"/>
                    </a:cubicBezTo>
                    <a:cubicBezTo>
                      <a:pt x="1185" y="67"/>
                      <a:pt x="1186" y="58"/>
                      <a:pt x="1177" y="18"/>
                    </a:cubicBezTo>
                    <a:cubicBezTo>
                      <a:pt x="1101" y="0"/>
                      <a:pt x="1032" y="42"/>
                      <a:pt x="997" y="101"/>
                    </a:cubicBezTo>
                    <a:cubicBezTo>
                      <a:pt x="973" y="143"/>
                      <a:pt x="994" y="128"/>
                      <a:pt x="952" y="149"/>
                    </a:cubicBezTo>
                    <a:cubicBezTo>
                      <a:pt x="891" y="179"/>
                      <a:pt x="764" y="296"/>
                      <a:pt x="728" y="306"/>
                    </a:cubicBezTo>
                    <a:lnTo>
                      <a:pt x="762" y="323"/>
                    </a:lnTo>
                    <a:cubicBezTo>
                      <a:pt x="765" y="356"/>
                      <a:pt x="776" y="400"/>
                      <a:pt x="779" y="433"/>
                    </a:cubicBezTo>
                    <a:cubicBezTo>
                      <a:pt x="741" y="413"/>
                      <a:pt x="721" y="392"/>
                      <a:pt x="686" y="374"/>
                    </a:cubicBezTo>
                    <a:cubicBezTo>
                      <a:pt x="696" y="354"/>
                      <a:pt x="705" y="339"/>
                      <a:pt x="711" y="314"/>
                    </a:cubicBezTo>
                    <a:cubicBezTo>
                      <a:pt x="687" y="327"/>
                      <a:pt x="665" y="337"/>
                      <a:pt x="638" y="351"/>
                    </a:cubicBezTo>
                    <a:cubicBezTo>
                      <a:pt x="545" y="401"/>
                      <a:pt x="522" y="421"/>
                      <a:pt x="398" y="450"/>
                    </a:cubicBezTo>
                    <a:cubicBezTo>
                      <a:pt x="405" y="534"/>
                      <a:pt x="425" y="404"/>
                      <a:pt x="466" y="577"/>
                    </a:cubicBezTo>
                    <a:cubicBezTo>
                      <a:pt x="379" y="531"/>
                      <a:pt x="382" y="491"/>
                      <a:pt x="329" y="484"/>
                    </a:cubicBezTo>
                    <a:cubicBezTo>
                      <a:pt x="287" y="478"/>
                      <a:pt x="268" y="491"/>
                      <a:pt x="233" y="497"/>
                    </a:cubicBezTo>
                    <a:cubicBezTo>
                      <a:pt x="181" y="506"/>
                      <a:pt x="165" y="486"/>
                      <a:pt x="152" y="534"/>
                    </a:cubicBezTo>
                    <a:cubicBezTo>
                      <a:pt x="181" y="537"/>
                      <a:pt x="183" y="541"/>
                      <a:pt x="203" y="551"/>
                    </a:cubicBezTo>
                    <a:cubicBezTo>
                      <a:pt x="203" y="623"/>
                      <a:pt x="216" y="664"/>
                      <a:pt x="203" y="721"/>
                    </a:cubicBezTo>
                    <a:cubicBezTo>
                      <a:pt x="173" y="728"/>
                      <a:pt x="175" y="729"/>
                      <a:pt x="135" y="729"/>
                    </a:cubicBezTo>
                    <a:cubicBezTo>
                      <a:pt x="121" y="700"/>
                      <a:pt x="102" y="589"/>
                      <a:pt x="102" y="543"/>
                    </a:cubicBezTo>
                    <a:cubicBezTo>
                      <a:pt x="142" y="539"/>
                      <a:pt x="116" y="555"/>
                      <a:pt x="135" y="518"/>
                    </a:cubicBezTo>
                    <a:cubicBezTo>
                      <a:pt x="103" y="518"/>
                      <a:pt x="28" y="528"/>
                      <a:pt x="0" y="534"/>
                    </a:cubicBezTo>
                    <a:lnTo>
                      <a:pt x="0" y="560"/>
                    </a:lnTo>
                    <a:lnTo>
                      <a:pt x="42" y="560"/>
                    </a:lnTo>
                    <a:cubicBezTo>
                      <a:pt x="42" y="675"/>
                      <a:pt x="45" y="788"/>
                      <a:pt x="166" y="760"/>
                    </a:cubicBezTo>
                    <a:cubicBezTo>
                      <a:pt x="291" y="731"/>
                      <a:pt x="222" y="614"/>
                      <a:pt x="220" y="534"/>
                    </a:cubicBezTo>
                    <a:cubicBezTo>
                      <a:pt x="250" y="528"/>
                      <a:pt x="248" y="526"/>
                      <a:pt x="288" y="526"/>
                    </a:cubicBezTo>
                    <a:cubicBezTo>
                      <a:pt x="318" y="657"/>
                      <a:pt x="328" y="555"/>
                      <a:pt x="313" y="729"/>
                    </a:cubicBezTo>
                    <a:cubicBezTo>
                      <a:pt x="354" y="720"/>
                      <a:pt x="351" y="712"/>
                      <a:pt x="406" y="712"/>
                    </a:cubicBezTo>
                    <a:lnTo>
                      <a:pt x="406" y="678"/>
                    </a:lnTo>
                    <a:cubicBezTo>
                      <a:pt x="354" y="677"/>
                      <a:pt x="338" y="656"/>
                      <a:pt x="330" y="560"/>
                    </a:cubicBezTo>
                    <a:cubicBezTo>
                      <a:pt x="364" y="578"/>
                      <a:pt x="392" y="604"/>
                      <a:pt x="421" y="630"/>
                    </a:cubicBezTo>
                    <a:cubicBezTo>
                      <a:pt x="494" y="693"/>
                      <a:pt x="484" y="673"/>
                      <a:pt x="525" y="670"/>
                    </a:cubicBezTo>
                    <a:cubicBezTo>
                      <a:pt x="518" y="589"/>
                      <a:pt x="474" y="546"/>
                      <a:pt x="474" y="458"/>
                    </a:cubicBezTo>
                    <a:cubicBezTo>
                      <a:pt x="491" y="450"/>
                      <a:pt x="504" y="446"/>
                      <a:pt x="525" y="441"/>
                    </a:cubicBezTo>
                    <a:cubicBezTo>
                      <a:pt x="531" y="514"/>
                      <a:pt x="584" y="547"/>
                      <a:pt x="584" y="628"/>
                    </a:cubicBezTo>
                    <a:cubicBezTo>
                      <a:pt x="556" y="638"/>
                      <a:pt x="578" y="617"/>
                      <a:pt x="559" y="653"/>
                    </a:cubicBezTo>
                    <a:cubicBezTo>
                      <a:pt x="621" y="648"/>
                      <a:pt x="618" y="619"/>
                      <a:pt x="686" y="619"/>
                    </a:cubicBezTo>
                    <a:lnTo>
                      <a:pt x="686" y="585"/>
                    </a:lnTo>
                    <a:cubicBezTo>
                      <a:pt x="641" y="584"/>
                      <a:pt x="647" y="581"/>
                      <a:pt x="609" y="501"/>
                    </a:cubicBezTo>
                    <a:cubicBezTo>
                      <a:pt x="599" y="478"/>
                      <a:pt x="564" y="384"/>
                      <a:pt x="628" y="403"/>
                    </a:cubicBezTo>
                    <a:cubicBezTo>
                      <a:pt x="686" y="420"/>
                      <a:pt x="739" y="533"/>
                      <a:pt x="821" y="534"/>
                    </a:cubicBezTo>
                    <a:cubicBezTo>
                      <a:pt x="821" y="435"/>
                      <a:pt x="782" y="377"/>
                      <a:pt x="804" y="280"/>
                    </a:cubicBezTo>
                    <a:lnTo>
                      <a:pt x="838" y="271"/>
                    </a:lnTo>
                    <a:lnTo>
                      <a:pt x="938" y="393"/>
                    </a:lnTo>
                    <a:cubicBezTo>
                      <a:pt x="955" y="421"/>
                      <a:pt x="941" y="401"/>
                      <a:pt x="940" y="450"/>
                    </a:cubicBezTo>
                    <a:cubicBezTo>
                      <a:pt x="1024" y="405"/>
                      <a:pt x="1066" y="358"/>
                      <a:pt x="1118" y="323"/>
                    </a:cubicBezTo>
                    <a:cubicBezTo>
                      <a:pt x="1114" y="316"/>
                      <a:pt x="1049" y="209"/>
                      <a:pt x="1049" y="264"/>
                    </a:cubicBezTo>
                    <a:cubicBezTo>
                      <a:pt x="1048" y="315"/>
                      <a:pt x="1063" y="359"/>
                      <a:pt x="991" y="365"/>
                    </a:cubicBezTo>
                    <a:cubicBezTo>
                      <a:pt x="979" y="317"/>
                      <a:pt x="967" y="336"/>
                      <a:pt x="957" y="297"/>
                    </a:cubicBezTo>
                    <a:cubicBezTo>
                      <a:pt x="990" y="297"/>
                      <a:pt x="991" y="300"/>
                      <a:pt x="1016" y="306"/>
                    </a:cubicBezTo>
                    <a:cubicBezTo>
                      <a:pt x="1015" y="253"/>
                      <a:pt x="991" y="231"/>
                      <a:pt x="948" y="221"/>
                    </a:cubicBezTo>
                    <a:lnTo>
                      <a:pt x="948" y="272"/>
                    </a:lnTo>
                    <a:cubicBezTo>
                      <a:pt x="909" y="263"/>
                      <a:pt x="898" y="258"/>
                      <a:pt x="897" y="213"/>
                    </a:cubicBezTo>
                    <a:cubicBezTo>
                      <a:pt x="962" y="198"/>
                      <a:pt x="958" y="208"/>
                      <a:pt x="1016" y="213"/>
                    </a:cubicBezTo>
                    <a:cubicBezTo>
                      <a:pt x="1015" y="161"/>
                      <a:pt x="1005" y="179"/>
                      <a:pt x="982" y="145"/>
                    </a:cubicBezTo>
                    <a:cubicBezTo>
                      <a:pt x="1051" y="112"/>
                      <a:pt x="1133" y="224"/>
                      <a:pt x="1134" y="289"/>
                    </a:cubicBezTo>
                    <a:cubicBezTo>
                      <a:pt x="1164" y="281"/>
                      <a:pt x="1211" y="229"/>
                      <a:pt x="1228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7" name="Freeform 16"/>
              <p:cNvSpPr>
                <a:spLocks noEditPoints="1"/>
              </p:cNvSpPr>
              <p:nvPr/>
            </p:nvSpPr>
            <p:spPr bwMode="auto">
              <a:xfrm>
                <a:off x="4165600" y="2305051"/>
                <a:ext cx="212725" cy="219075"/>
              </a:xfrm>
              <a:custGeom>
                <a:avLst/>
                <a:gdLst>
                  <a:gd name="T0" fmla="*/ 770 w 914"/>
                  <a:gd name="T1" fmla="*/ 779 h 937"/>
                  <a:gd name="T2" fmla="*/ 796 w 914"/>
                  <a:gd name="T3" fmla="*/ 686 h 937"/>
                  <a:gd name="T4" fmla="*/ 855 w 914"/>
                  <a:gd name="T5" fmla="*/ 720 h 937"/>
                  <a:gd name="T6" fmla="*/ 770 w 914"/>
                  <a:gd name="T7" fmla="*/ 779 h 937"/>
                  <a:gd name="T8" fmla="*/ 677 w 914"/>
                  <a:gd name="T9" fmla="*/ 712 h 937"/>
                  <a:gd name="T10" fmla="*/ 728 w 914"/>
                  <a:gd name="T11" fmla="*/ 618 h 937"/>
                  <a:gd name="T12" fmla="*/ 677 w 914"/>
                  <a:gd name="T13" fmla="*/ 712 h 937"/>
                  <a:gd name="T14" fmla="*/ 421 w 914"/>
                  <a:gd name="T15" fmla="*/ 642 h 937"/>
                  <a:gd name="T16" fmla="*/ 381 w 914"/>
                  <a:gd name="T17" fmla="*/ 618 h 937"/>
                  <a:gd name="T18" fmla="*/ 388 w 914"/>
                  <a:gd name="T19" fmla="*/ 600 h 937"/>
                  <a:gd name="T20" fmla="*/ 415 w 914"/>
                  <a:gd name="T21" fmla="*/ 542 h 937"/>
                  <a:gd name="T22" fmla="*/ 482 w 914"/>
                  <a:gd name="T23" fmla="*/ 576 h 937"/>
                  <a:gd name="T24" fmla="*/ 421 w 914"/>
                  <a:gd name="T25" fmla="*/ 642 h 937"/>
                  <a:gd name="T26" fmla="*/ 447 w 914"/>
                  <a:gd name="T27" fmla="*/ 510 h 937"/>
                  <a:gd name="T28" fmla="*/ 533 w 914"/>
                  <a:gd name="T29" fmla="*/ 500 h 937"/>
                  <a:gd name="T30" fmla="*/ 499 w 914"/>
                  <a:gd name="T31" fmla="*/ 559 h 937"/>
                  <a:gd name="T32" fmla="*/ 447 w 914"/>
                  <a:gd name="T33" fmla="*/ 510 h 937"/>
                  <a:gd name="T34" fmla="*/ 0 w 914"/>
                  <a:gd name="T35" fmla="*/ 136 h 937"/>
                  <a:gd name="T36" fmla="*/ 180 w 914"/>
                  <a:gd name="T37" fmla="*/ 231 h 937"/>
                  <a:gd name="T38" fmla="*/ 279 w 914"/>
                  <a:gd name="T39" fmla="*/ 212 h 937"/>
                  <a:gd name="T40" fmla="*/ 228 w 914"/>
                  <a:gd name="T41" fmla="*/ 280 h 937"/>
                  <a:gd name="T42" fmla="*/ 322 w 914"/>
                  <a:gd name="T43" fmla="*/ 271 h 937"/>
                  <a:gd name="T44" fmla="*/ 247 w 914"/>
                  <a:gd name="T45" fmla="*/ 350 h 937"/>
                  <a:gd name="T46" fmla="*/ 152 w 914"/>
                  <a:gd name="T47" fmla="*/ 390 h 937"/>
                  <a:gd name="T48" fmla="*/ 245 w 914"/>
                  <a:gd name="T49" fmla="*/ 491 h 937"/>
                  <a:gd name="T50" fmla="*/ 290 w 914"/>
                  <a:gd name="T51" fmla="*/ 409 h 937"/>
                  <a:gd name="T52" fmla="*/ 372 w 914"/>
                  <a:gd name="T53" fmla="*/ 339 h 937"/>
                  <a:gd name="T54" fmla="*/ 364 w 914"/>
                  <a:gd name="T55" fmla="*/ 432 h 937"/>
                  <a:gd name="T56" fmla="*/ 440 w 914"/>
                  <a:gd name="T57" fmla="*/ 398 h 937"/>
                  <a:gd name="T58" fmla="*/ 346 w 914"/>
                  <a:gd name="T59" fmla="*/ 532 h 937"/>
                  <a:gd name="T60" fmla="*/ 288 w 914"/>
                  <a:gd name="T61" fmla="*/ 551 h 937"/>
                  <a:gd name="T62" fmla="*/ 491 w 914"/>
                  <a:gd name="T63" fmla="*/ 720 h 937"/>
                  <a:gd name="T64" fmla="*/ 474 w 914"/>
                  <a:gd name="T65" fmla="*/ 678 h 937"/>
                  <a:gd name="T66" fmla="*/ 584 w 914"/>
                  <a:gd name="T67" fmla="*/ 551 h 937"/>
                  <a:gd name="T68" fmla="*/ 643 w 914"/>
                  <a:gd name="T69" fmla="*/ 576 h 937"/>
                  <a:gd name="T70" fmla="*/ 601 w 914"/>
                  <a:gd name="T71" fmla="*/ 813 h 937"/>
                  <a:gd name="T72" fmla="*/ 711 w 914"/>
                  <a:gd name="T73" fmla="*/ 745 h 937"/>
                  <a:gd name="T74" fmla="*/ 688 w 914"/>
                  <a:gd name="T75" fmla="*/ 850 h 937"/>
                  <a:gd name="T76" fmla="*/ 914 w 914"/>
                  <a:gd name="T77" fmla="*/ 737 h 937"/>
                  <a:gd name="T78" fmla="*/ 830 w 914"/>
                  <a:gd name="T79" fmla="*/ 678 h 937"/>
                  <a:gd name="T80" fmla="*/ 747 w 914"/>
                  <a:gd name="T81" fmla="*/ 617 h 937"/>
                  <a:gd name="T82" fmla="*/ 661 w 914"/>
                  <a:gd name="T83" fmla="*/ 559 h 937"/>
                  <a:gd name="T84" fmla="*/ 539 w 914"/>
                  <a:gd name="T85" fmla="*/ 468 h 937"/>
                  <a:gd name="T86" fmla="*/ 505 w 914"/>
                  <a:gd name="T87" fmla="*/ 427 h 937"/>
                  <a:gd name="T88" fmla="*/ 464 w 914"/>
                  <a:gd name="T89" fmla="*/ 400 h 937"/>
                  <a:gd name="T90" fmla="*/ 332 w 914"/>
                  <a:gd name="T91" fmla="*/ 244 h 937"/>
                  <a:gd name="T92" fmla="*/ 291 w 914"/>
                  <a:gd name="T93" fmla="*/ 208 h 937"/>
                  <a:gd name="T94" fmla="*/ 228 w 914"/>
                  <a:gd name="T95" fmla="*/ 119 h 937"/>
                  <a:gd name="T96" fmla="*/ 175 w 914"/>
                  <a:gd name="T97" fmla="*/ 201 h 937"/>
                  <a:gd name="T98" fmla="*/ 76 w 914"/>
                  <a:gd name="T99" fmla="*/ 237 h 937"/>
                  <a:gd name="T100" fmla="*/ 39 w 914"/>
                  <a:gd name="T101" fmla="*/ 191 h 937"/>
                  <a:gd name="T102" fmla="*/ 228 w 914"/>
                  <a:gd name="T103" fmla="*/ 110 h 937"/>
                  <a:gd name="T104" fmla="*/ 169 w 914"/>
                  <a:gd name="T105" fmla="*/ 0 h 937"/>
                  <a:gd name="T106" fmla="*/ 134 w 914"/>
                  <a:gd name="T107" fmla="*/ 41 h 937"/>
                  <a:gd name="T108" fmla="*/ 117 w 914"/>
                  <a:gd name="T109" fmla="*/ 58 h 937"/>
                  <a:gd name="T110" fmla="*/ 0 w 914"/>
                  <a:gd name="T111" fmla="*/ 136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14" h="937">
                    <a:moveTo>
                      <a:pt x="770" y="779"/>
                    </a:moveTo>
                    <a:cubicBezTo>
                      <a:pt x="781" y="756"/>
                      <a:pt x="795" y="719"/>
                      <a:pt x="796" y="686"/>
                    </a:cubicBezTo>
                    <a:cubicBezTo>
                      <a:pt x="852" y="686"/>
                      <a:pt x="838" y="687"/>
                      <a:pt x="855" y="720"/>
                    </a:cubicBezTo>
                    <a:lnTo>
                      <a:pt x="770" y="779"/>
                    </a:lnTo>
                    <a:close/>
                    <a:moveTo>
                      <a:pt x="677" y="712"/>
                    </a:moveTo>
                    <a:cubicBezTo>
                      <a:pt x="684" y="634"/>
                      <a:pt x="696" y="626"/>
                      <a:pt x="728" y="618"/>
                    </a:cubicBezTo>
                    <a:cubicBezTo>
                      <a:pt x="734" y="646"/>
                      <a:pt x="758" y="693"/>
                      <a:pt x="677" y="712"/>
                    </a:cubicBezTo>
                    <a:close/>
                    <a:moveTo>
                      <a:pt x="421" y="642"/>
                    </a:moveTo>
                    <a:cubicBezTo>
                      <a:pt x="399" y="627"/>
                      <a:pt x="412" y="627"/>
                      <a:pt x="381" y="618"/>
                    </a:cubicBezTo>
                    <a:cubicBezTo>
                      <a:pt x="383" y="614"/>
                      <a:pt x="387" y="603"/>
                      <a:pt x="388" y="600"/>
                    </a:cubicBezTo>
                    <a:cubicBezTo>
                      <a:pt x="416" y="544"/>
                      <a:pt x="411" y="591"/>
                      <a:pt x="415" y="542"/>
                    </a:cubicBezTo>
                    <a:cubicBezTo>
                      <a:pt x="466" y="543"/>
                      <a:pt x="448" y="553"/>
                      <a:pt x="482" y="576"/>
                    </a:cubicBezTo>
                    <a:lnTo>
                      <a:pt x="421" y="642"/>
                    </a:lnTo>
                    <a:close/>
                    <a:moveTo>
                      <a:pt x="447" y="510"/>
                    </a:moveTo>
                    <a:cubicBezTo>
                      <a:pt x="449" y="508"/>
                      <a:pt x="533" y="433"/>
                      <a:pt x="533" y="500"/>
                    </a:cubicBezTo>
                    <a:cubicBezTo>
                      <a:pt x="533" y="515"/>
                      <a:pt x="508" y="547"/>
                      <a:pt x="499" y="559"/>
                    </a:cubicBezTo>
                    <a:lnTo>
                      <a:pt x="447" y="510"/>
                    </a:lnTo>
                    <a:close/>
                    <a:moveTo>
                      <a:pt x="0" y="136"/>
                    </a:moveTo>
                    <a:cubicBezTo>
                      <a:pt x="0" y="253"/>
                      <a:pt x="70" y="313"/>
                      <a:pt x="180" y="231"/>
                    </a:cubicBezTo>
                    <a:cubicBezTo>
                      <a:pt x="215" y="204"/>
                      <a:pt x="223" y="212"/>
                      <a:pt x="279" y="212"/>
                    </a:cubicBezTo>
                    <a:cubicBezTo>
                      <a:pt x="255" y="246"/>
                      <a:pt x="242" y="223"/>
                      <a:pt x="228" y="280"/>
                    </a:cubicBezTo>
                    <a:cubicBezTo>
                      <a:pt x="265" y="279"/>
                      <a:pt x="275" y="271"/>
                      <a:pt x="322" y="271"/>
                    </a:cubicBezTo>
                    <a:cubicBezTo>
                      <a:pt x="310" y="321"/>
                      <a:pt x="280" y="319"/>
                      <a:pt x="247" y="350"/>
                    </a:cubicBezTo>
                    <a:cubicBezTo>
                      <a:pt x="174" y="419"/>
                      <a:pt x="221" y="391"/>
                      <a:pt x="152" y="390"/>
                    </a:cubicBezTo>
                    <a:cubicBezTo>
                      <a:pt x="156" y="432"/>
                      <a:pt x="224" y="486"/>
                      <a:pt x="245" y="491"/>
                    </a:cubicBezTo>
                    <a:cubicBezTo>
                      <a:pt x="232" y="433"/>
                      <a:pt x="252" y="442"/>
                      <a:pt x="290" y="409"/>
                    </a:cubicBezTo>
                    <a:cubicBezTo>
                      <a:pt x="326" y="378"/>
                      <a:pt x="327" y="363"/>
                      <a:pt x="372" y="339"/>
                    </a:cubicBezTo>
                    <a:cubicBezTo>
                      <a:pt x="372" y="386"/>
                      <a:pt x="367" y="397"/>
                      <a:pt x="364" y="432"/>
                    </a:cubicBezTo>
                    <a:cubicBezTo>
                      <a:pt x="438" y="397"/>
                      <a:pt x="398" y="402"/>
                      <a:pt x="440" y="398"/>
                    </a:cubicBezTo>
                    <a:cubicBezTo>
                      <a:pt x="436" y="449"/>
                      <a:pt x="387" y="495"/>
                      <a:pt x="346" y="532"/>
                    </a:cubicBezTo>
                    <a:cubicBezTo>
                      <a:pt x="322" y="554"/>
                      <a:pt x="330" y="551"/>
                      <a:pt x="288" y="551"/>
                    </a:cubicBezTo>
                    <a:cubicBezTo>
                      <a:pt x="316" y="593"/>
                      <a:pt x="445" y="709"/>
                      <a:pt x="491" y="720"/>
                    </a:cubicBezTo>
                    <a:cubicBezTo>
                      <a:pt x="488" y="684"/>
                      <a:pt x="492" y="705"/>
                      <a:pt x="474" y="678"/>
                    </a:cubicBezTo>
                    <a:cubicBezTo>
                      <a:pt x="513" y="667"/>
                      <a:pt x="565" y="586"/>
                      <a:pt x="584" y="551"/>
                    </a:cubicBezTo>
                    <a:cubicBezTo>
                      <a:pt x="604" y="561"/>
                      <a:pt x="623" y="565"/>
                      <a:pt x="643" y="576"/>
                    </a:cubicBezTo>
                    <a:cubicBezTo>
                      <a:pt x="615" y="696"/>
                      <a:pt x="591" y="697"/>
                      <a:pt x="601" y="813"/>
                    </a:cubicBezTo>
                    <a:cubicBezTo>
                      <a:pt x="655" y="800"/>
                      <a:pt x="658" y="760"/>
                      <a:pt x="711" y="745"/>
                    </a:cubicBezTo>
                    <a:cubicBezTo>
                      <a:pt x="707" y="763"/>
                      <a:pt x="687" y="838"/>
                      <a:pt x="688" y="850"/>
                    </a:cubicBezTo>
                    <a:cubicBezTo>
                      <a:pt x="695" y="937"/>
                      <a:pt x="793" y="765"/>
                      <a:pt x="914" y="737"/>
                    </a:cubicBezTo>
                    <a:cubicBezTo>
                      <a:pt x="910" y="689"/>
                      <a:pt x="877" y="682"/>
                      <a:pt x="830" y="678"/>
                    </a:cubicBezTo>
                    <a:cubicBezTo>
                      <a:pt x="826" y="643"/>
                      <a:pt x="828" y="647"/>
                      <a:pt x="747" y="617"/>
                    </a:cubicBezTo>
                    <a:cubicBezTo>
                      <a:pt x="696" y="598"/>
                      <a:pt x="754" y="617"/>
                      <a:pt x="661" y="559"/>
                    </a:cubicBezTo>
                    <a:lnTo>
                      <a:pt x="539" y="468"/>
                    </a:lnTo>
                    <a:cubicBezTo>
                      <a:pt x="518" y="450"/>
                      <a:pt x="528" y="447"/>
                      <a:pt x="505" y="427"/>
                    </a:cubicBezTo>
                    <a:cubicBezTo>
                      <a:pt x="493" y="418"/>
                      <a:pt x="474" y="409"/>
                      <a:pt x="464" y="400"/>
                    </a:cubicBezTo>
                    <a:cubicBezTo>
                      <a:pt x="442" y="380"/>
                      <a:pt x="389" y="297"/>
                      <a:pt x="332" y="244"/>
                    </a:cubicBezTo>
                    <a:cubicBezTo>
                      <a:pt x="319" y="231"/>
                      <a:pt x="300" y="219"/>
                      <a:pt x="291" y="208"/>
                    </a:cubicBezTo>
                    <a:cubicBezTo>
                      <a:pt x="261" y="168"/>
                      <a:pt x="287" y="158"/>
                      <a:pt x="228" y="119"/>
                    </a:cubicBezTo>
                    <a:cubicBezTo>
                      <a:pt x="228" y="186"/>
                      <a:pt x="225" y="176"/>
                      <a:pt x="175" y="201"/>
                    </a:cubicBezTo>
                    <a:cubicBezTo>
                      <a:pt x="140" y="218"/>
                      <a:pt x="125" y="237"/>
                      <a:pt x="76" y="237"/>
                    </a:cubicBezTo>
                    <a:cubicBezTo>
                      <a:pt x="50" y="237"/>
                      <a:pt x="35" y="210"/>
                      <a:pt x="39" y="191"/>
                    </a:cubicBezTo>
                    <a:cubicBezTo>
                      <a:pt x="48" y="156"/>
                      <a:pt x="162" y="79"/>
                      <a:pt x="228" y="110"/>
                    </a:cubicBezTo>
                    <a:cubicBezTo>
                      <a:pt x="223" y="86"/>
                      <a:pt x="185" y="12"/>
                      <a:pt x="169" y="0"/>
                    </a:cubicBezTo>
                    <a:cubicBezTo>
                      <a:pt x="125" y="12"/>
                      <a:pt x="158" y="6"/>
                      <a:pt x="134" y="41"/>
                    </a:cubicBezTo>
                    <a:cubicBezTo>
                      <a:pt x="126" y="54"/>
                      <a:pt x="133" y="47"/>
                      <a:pt x="117" y="58"/>
                    </a:cubicBezTo>
                    <a:cubicBezTo>
                      <a:pt x="84" y="84"/>
                      <a:pt x="0" y="102"/>
                      <a:pt x="0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8" name="Freeform 17"/>
              <p:cNvSpPr>
                <a:spLocks noEditPoints="1"/>
              </p:cNvSpPr>
              <p:nvPr/>
            </p:nvSpPr>
            <p:spPr bwMode="auto">
              <a:xfrm>
                <a:off x="4154488" y="1903413"/>
                <a:ext cx="77788" cy="103188"/>
              </a:xfrm>
              <a:custGeom>
                <a:avLst/>
                <a:gdLst>
                  <a:gd name="T0" fmla="*/ 169 w 339"/>
                  <a:gd name="T1" fmla="*/ 304 h 445"/>
                  <a:gd name="T2" fmla="*/ 172 w 339"/>
                  <a:gd name="T3" fmla="*/ 307 h 445"/>
                  <a:gd name="T4" fmla="*/ 169 w 339"/>
                  <a:gd name="T5" fmla="*/ 304 h 445"/>
                  <a:gd name="T6" fmla="*/ 195 w 339"/>
                  <a:gd name="T7" fmla="*/ 228 h 445"/>
                  <a:gd name="T8" fmla="*/ 254 w 339"/>
                  <a:gd name="T9" fmla="*/ 245 h 445"/>
                  <a:gd name="T10" fmla="*/ 195 w 339"/>
                  <a:gd name="T11" fmla="*/ 304 h 445"/>
                  <a:gd name="T12" fmla="*/ 222 w 339"/>
                  <a:gd name="T13" fmla="*/ 272 h 445"/>
                  <a:gd name="T14" fmla="*/ 195 w 339"/>
                  <a:gd name="T15" fmla="*/ 228 h 445"/>
                  <a:gd name="T16" fmla="*/ 119 w 339"/>
                  <a:gd name="T17" fmla="*/ 144 h 445"/>
                  <a:gd name="T18" fmla="*/ 152 w 339"/>
                  <a:gd name="T19" fmla="*/ 177 h 445"/>
                  <a:gd name="T20" fmla="*/ 119 w 339"/>
                  <a:gd name="T21" fmla="*/ 144 h 445"/>
                  <a:gd name="T22" fmla="*/ 271 w 339"/>
                  <a:gd name="T23" fmla="*/ 203 h 445"/>
                  <a:gd name="T24" fmla="*/ 246 w 339"/>
                  <a:gd name="T25" fmla="*/ 203 h 445"/>
                  <a:gd name="T26" fmla="*/ 262 w 339"/>
                  <a:gd name="T27" fmla="*/ 59 h 445"/>
                  <a:gd name="T28" fmla="*/ 271 w 339"/>
                  <a:gd name="T29" fmla="*/ 203 h 445"/>
                  <a:gd name="T30" fmla="*/ 0 w 339"/>
                  <a:gd name="T31" fmla="*/ 220 h 445"/>
                  <a:gd name="T32" fmla="*/ 59 w 339"/>
                  <a:gd name="T33" fmla="*/ 211 h 445"/>
                  <a:gd name="T34" fmla="*/ 117 w 339"/>
                  <a:gd name="T35" fmla="*/ 264 h 445"/>
                  <a:gd name="T36" fmla="*/ 93 w 339"/>
                  <a:gd name="T37" fmla="*/ 338 h 445"/>
                  <a:gd name="T38" fmla="*/ 25 w 339"/>
                  <a:gd name="T39" fmla="*/ 313 h 445"/>
                  <a:gd name="T40" fmla="*/ 19 w 339"/>
                  <a:gd name="T41" fmla="*/ 386 h 445"/>
                  <a:gd name="T42" fmla="*/ 263 w 339"/>
                  <a:gd name="T43" fmla="*/ 339 h 445"/>
                  <a:gd name="T44" fmla="*/ 300 w 339"/>
                  <a:gd name="T45" fmla="*/ 266 h 445"/>
                  <a:gd name="T46" fmla="*/ 339 w 339"/>
                  <a:gd name="T47" fmla="*/ 194 h 445"/>
                  <a:gd name="T48" fmla="*/ 296 w 339"/>
                  <a:gd name="T49" fmla="*/ 194 h 445"/>
                  <a:gd name="T50" fmla="*/ 322 w 339"/>
                  <a:gd name="T51" fmla="*/ 67 h 445"/>
                  <a:gd name="T52" fmla="*/ 296 w 339"/>
                  <a:gd name="T53" fmla="*/ 25 h 445"/>
                  <a:gd name="T54" fmla="*/ 161 w 339"/>
                  <a:gd name="T55" fmla="*/ 93 h 445"/>
                  <a:gd name="T56" fmla="*/ 161 w 339"/>
                  <a:gd name="T57" fmla="*/ 0 h 445"/>
                  <a:gd name="T58" fmla="*/ 54 w 339"/>
                  <a:gd name="T59" fmla="*/ 104 h 445"/>
                  <a:gd name="T60" fmla="*/ 0 w 339"/>
                  <a:gd name="T61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9" h="445">
                    <a:moveTo>
                      <a:pt x="169" y="304"/>
                    </a:moveTo>
                    <a:lnTo>
                      <a:pt x="172" y="307"/>
                    </a:lnTo>
                    <a:cubicBezTo>
                      <a:pt x="172" y="307"/>
                      <a:pt x="169" y="305"/>
                      <a:pt x="169" y="304"/>
                    </a:cubicBezTo>
                    <a:close/>
                    <a:moveTo>
                      <a:pt x="195" y="228"/>
                    </a:moveTo>
                    <a:cubicBezTo>
                      <a:pt x="220" y="245"/>
                      <a:pt x="212" y="245"/>
                      <a:pt x="254" y="245"/>
                    </a:cubicBezTo>
                    <a:cubicBezTo>
                      <a:pt x="236" y="279"/>
                      <a:pt x="240" y="301"/>
                      <a:pt x="195" y="304"/>
                    </a:cubicBezTo>
                    <a:lnTo>
                      <a:pt x="222" y="272"/>
                    </a:lnTo>
                    <a:cubicBezTo>
                      <a:pt x="194" y="242"/>
                      <a:pt x="201" y="241"/>
                      <a:pt x="195" y="228"/>
                    </a:cubicBezTo>
                    <a:close/>
                    <a:moveTo>
                      <a:pt x="119" y="144"/>
                    </a:moveTo>
                    <a:cubicBezTo>
                      <a:pt x="148" y="151"/>
                      <a:pt x="145" y="148"/>
                      <a:pt x="152" y="177"/>
                    </a:cubicBezTo>
                    <a:cubicBezTo>
                      <a:pt x="110" y="167"/>
                      <a:pt x="124" y="175"/>
                      <a:pt x="119" y="144"/>
                    </a:cubicBezTo>
                    <a:close/>
                    <a:moveTo>
                      <a:pt x="271" y="203"/>
                    </a:moveTo>
                    <a:lnTo>
                      <a:pt x="246" y="203"/>
                    </a:lnTo>
                    <a:cubicBezTo>
                      <a:pt x="245" y="200"/>
                      <a:pt x="159" y="87"/>
                      <a:pt x="262" y="59"/>
                    </a:cubicBezTo>
                    <a:cubicBezTo>
                      <a:pt x="304" y="90"/>
                      <a:pt x="271" y="129"/>
                      <a:pt x="271" y="203"/>
                    </a:cubicBezTo>
                    <a:close/>
                    <a:moveTo>
                      <a:pt x="0" y="220"/>
                    </a:moveTo>
                    <a:cubicBezTo>
                      <a:pt x="0" y="273"/>
                      <a:pt x="21" y="221"/>
                      <a:pt x="59" y="211"/>
                    </a:cubicBezTo>
                    <a:lnTo>
                      <a:pt x="117" y="264"/>
                    </a:lnTo>
                    <a:cubicBezTo>
                      <a:pt x="113" y="286"/>
                      <a:pt x="103" y="318"/>
                      <a:pt x="93" y="338"/>
                    </a:cubicBezTo>
                    <a:cubicBezTo>
                      <a:pt x="77" y="331"/>
                      <a:pt x="44" y="317"/>
                      <a:pt x="25" y="313"/>
                    </a:cubicBezTo>
                    <a:cubicBezTo>
                      <a:pt x="14" y="338"/>
                      <a:pt x="3" y="359"/>
                      <a:pt x="19" y="386"/>
                    </a:cubicBezTo>
                    <a:cubicBezTo>
                      <a:pt x="55" y="445"/>
                      <a:pt x="210" y="443"/>
                      <a:pt x="263" y="339"/>
                    </a:cubicBezTo>
                    <a:cubicBezTo>
                      <a:pt x="273" y="318"/>
                      <a:pt x="286" y="286"/>
                      <a:pt x="300" y="266"/>
                    </a:cubicBezTo>
                    <a:cubicBezTo>
                      <a:pt x="325" y="229"/>
                      <a:pt x="338" y="248"/>
                      <a:pt x="339" y="194"/>
                    </a:cubicBezTo>
                    <a:lnTo>
                      <a:pt x="296" y="194"/>
                    </a:lnTo>
                    <a:lnTo>
                      <a:pt x="322" y="67"/>
                    </a:lnTo>
                    <a:cubicBezTo>
                      <a:pt x="322" y="47"/>
                      <a:pt x="308" y="43"/>
                      <a:pt x="296" y="25"/>
                    </a:cubicBezTo>
                    <a:cubicBezTo>
                      <a:pt x="194" y="27"/>
                      <a:pt x="219" y="77"/>
                      <a:pt x="161" y="93"/>
                    </a:cubicBezTo>
                    <a:lnTo>
                      <a:pt x="161" y="0"/>
                    </a:lnTo>
                    <a:cubicBezTo>
                      <a:pt x="62" y="0"/>
                      <a:pt x="96" y="14"/>
                      <a:pt x="54" y="104"/>
                    </a:cubicBezTo>
                    <a:cubicBezTo>
                      <a:pt x="38" y="138"/>
                      <a:pt x="0" y="185"/>
                      <a:pt x="0" y="2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29" name="Freeform 18"/>
              <p:cNvSpPr>
                <a:spLocks noEditPoints="1"/>
              </p:cNvSpPr>
              <p:nvPr/>
            </p:nvSpPr>
            <p:spPr bwMode="auto">
              <a:xfrm>
                <a:off x="4343400" y="1709738"/>
                <a:ext cx="93663" cy="111125"/>
              </a:xfrm>
              <a:custGeom>
                <a:avLst/>
                <a:gdLst>
                  <a:gd name="T0" fmla="*/ 182 w 401"/>
                  <a:gd name="T1" fmla="*/ 347 h 474"/>
                  <a:gd name="T2" fmla="*/ 185 w 401"/>
                  <a:gd name="T3" fmla="*/ 350 h 474"/>
                  <a:gd name="T4" fmla="*/ 182 w 401"/>
                  <a:gd name="T5" fmla="*/ 347 h 474"/>
                  <a:gd name="T6" fmla="*/ 114 w 401"/>
                  <a:gd name="T7" fmla="*/ 305 h 474"/>
                  <a:gd name="T8" fmla="*/ 140 w 401"/>
                  <a:gd name="T9" fmla="*/ 339 h 474"/>
                  <a:gd name="T10" fmla="*/ 114 w 401"/>
                  <a:gd name="T11" fmla="*/ 339 h 474"/>
                  <a:gd name="T12" fmla="*/ 114 w 401"/>
                  <a:gd name="T13" fmla="*/ 305 h 474"/>
                  <a:gd name="T14" fmla="*/ 165 w 401"/>
                  <a:gd name="T15" fmla="*/ 305 h 474"/>
                  <a:gd name="T16" fmla="*/ 173 w 401"/>
                  <a:gd name="T17" fmla="*/ 306 h 474"/>
                  <a:gd name="T18" fmla="*/ 165 w 401"/>
                  <a:gd name="T19" fmla="*/ 305 h 474"/>
                  <a:gd name="T20" fmla="*/ 182 w 401"/>
                  <a:gd name="T21" fmla="*/ 203 h 474"/>
                  <a:gd name="T22" fmla="*/ 148 w 401"/>
                  <a:gd name="T23" fmla="*/ 254 h 474"/>
                  <a:gd name="T24" fmla="*/ 182 w 401"/>
                  <a:gd name="T25" fmla="*/ 203 h 474"/>
                  <a:gd name="T26" fmla="*/ 182 w 401"/>
                  <a:gd name="T27" fmla="*/ 203 h 474"/>
                  <a:gd name="T28" fmla="*/ 228 w 401"/>
                  <a:gd name="T29" fmla="*/ 165 h 474"/>
                  <a:gd name="T30" fmla="*/ 259 w 401"/>
                  <a:gd name="T31" fmla="*/ 152 h 474"/>
                  <a:gd name="T32" fmla="*/ 277 w 401"/>
                  <a:gd name="T33" fmla="*/ 149 h 474"/>
                  <a:gd name="T34" fmla="*/ 323 w 401"/>
                  <a:gd name="T35" fmla="*/ 189 h 474"/>
                  <a:gd name="T36" fmla="*/ 318 w 401"/>
                  <a:gd name="T37" fmla="*/ 313 h 474"/>
                  <a:gd name="T38" fmla="*/ 275 w 401"/>
                  <a:gd name="T39" fmla="*/ 347 h 474"/>
                  <a:gd name="T40" fmla="*/ 241 w 401"/>
                  <a:gd name="T41" fmla="*/ 203 h 474"/>
                  <a:gd name="T42" fmla="*/ 182 w 401"/>
                  <a:gd name="T43" fmla="*/ 203 h 474"/>
                  <a:gd name="T44" fmla="*/ 89 w 401"/>
                  <a:gd name="T45" fmla="*/ 17 h 474"/>
                  <a:gd name="T46" fmla="*/ 80 w 401"/>
                  <a:gd name="T47" fmla="*/ 68 h 474"/>
                  <a:gd name="T48" fmla="*/ 30 w 401"/>
                  <a:gd name="T49" fmla="*/ 118 h 474"/>
                  <a:gd name="T50" fmla="*/ 114 w 401"/>
                  <a:gd name="T51" fmla="*/ 195 h 474"/>
                  <a:gd name="T52" fmla="*/ 97 w 401"/>
                  <a:gd name="T53" fmla="*/ 254 h 474"/>
                  <a:gd name="T54" fmla="*/ 21 w 401"/>
                  <a:gd name="T55" fmla="*/ 254 h 474"/>
                  <a:gd name="T56" fmla="*/ 123 w 401"/>
                  <a:gd name="T57" fmla="*/ 423 h 474"/>
                  <a:gd name="T58" fmla="*/ 123 w 401"/>
                  <a:gd name="T59" fmla="*/ 372 h 474"/>
                  <a:gd name="T60" fmla="*/ 157 w 401"/>
                  <a:gd name="T61" fmla="*/ 372 h 474"/>
                  <a:gd name="T62" fmla="*/ 216 w 401"/>
                  <a:gd name="T63" fmla="*/ 423 h 474"/>
                  <a:gd name="T64" fmla="*/ 224 w 401"/>
                  <a:gd name="T65" fmla="*/ 474 h 474"/>
                  <a:gd name="T66" fmla="*/ 275 w 401"/>
                  <a:gd name="T67" fmla="*/ 389 h 474"/>
                  <a:gd name="T68" fmla="*/ 351 w 401"/>
                  <a:gd name="T69" fmla="*/ 135 h 474"/>
                  <a:gd name="T70" fmla="*/ 213 w 401"/>
                  <a:gd name="T71" fmla="*/ 141 h 474"/>
                  <a:gd name="T72" fmla="*/ 165 w 401"/>
                  <a:gd name="T73" fmla="*/ 161 h 474"/>
                  <a:gd name="T74" fmla="*/ 148 w 401"/>
                  <a:gd name="T75" fmla="*/ 0 h 474"/>
                  <a:gd name="T76" fmla="*/ 140 w 401"/>
                  <a:gd name="T77" fmla="*/ 63 h 474"/>
                  <a:gd name="T78" fmla="*/ 89 w 401"/>
                  <a:gd name="T79" fmla="*/ 1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01" h="474">
                    <a:moveTo>
                      <a:pt x="182" y="347"/>
                    </a:moveTo>
                    <a:lnTo>
                      <a:pt x="185" y="350"/>
                    </a:lnTo>
                    <a:cubicBezTo>
                      <a:pt x="184" y="349"/>
                      <a:pt x="181" y="348"/>
                      <a:pt x="182" y="347"/>
                    </a:cubicBezTo>
                    <a:close/>
                    <a:moveTo>
                      <a:pt x="114" y="305"/>
                    </a:moveTo>
                    <a:cubicBezTo>
                      <a:pt x="139" y="323"/>
                      <a:pt x="125" y="310"/>
                      <a:pt x="140" y="339"/>
                    </a:cubicBezTo>
                    <a:lnTo>
                      <a:pt x="114" y="339"/>
                    </a:lnTo>
                    <a:lnTo>
                      <a:pt x="114" y="305"/>
                    </a:lnTo>
                    <a:close/>
                    <a:moveTo>
                      <a:pt x="165" y="305"/>
                    </a:moveTo>
                    <a:cubicBezTo>
                      <a:pt x="167" y="287"/>
                      <a:pt x="210" y="307"/>
                      <a:pt x="173" y="306"/>
                    </a:cubicBezTo>
                    <a:cubicBezTo>
                      <a:pt x="170" y="305"/>
                      <a:pt x="163" y="324"/>
                      <a:pt x="165" y="305"/>
                    </a:cubicBezTo>
                    <a:close/>
                    <a:moveTo>
                      <a:pt x="182" y="203"/>
                    </a:moveTo>
                    <a:cubicBezTo>
                      <a:pt x="181" y="244"/>
                      <a:pt x="183" y="250"/>
                      <a:pt x="148" y="254"/>
                    </a:cubicBezTo>
                    <a:cubicBezTo>
                      <a:pt x="162" y="228"/>
                      <a:pt x="159" y="220"/>
                      <a:pt x="182" y="203"/>
                    </a:cubicBezTo>
                    <a:close/>
                    <a:moveTo>
                      <a:pt x="182" y="203"/>
                    </a:moveTo>
                    <a:cubicBezTo>
                      <a:pt x="194" y="185"/>
                      <a:pt x="206" y="176"/>
                      <a:pt x="228" y="165"/>
                    </a:cubicBezTo>
                    <a:cubicBezTo>
                      <a:pt x="233" y="163"/>
                      <a:pt x="259" y="152"/>
                      <a:pt x="259" y="152"/>
                    </a:cubicBezTo>
                    <a:cubicBezTo>
                      <a:pt x="262" y="152"/>
                      <a:pt x="277" y="149"/>
                      <a:pt x="277" y="149"/>
                    </a:cubicBezTo>
                    <a:cubicBezTo>
                      <a:pt x="303" y="149"/>
                      <a:pt x="316" y="164"/>
                      <a:pt x="323" y="189"/>
                    </a:cubicBezTo>
                    <a:cubicBezTo>
                      <a:pt x="331" y="219"/>
                      <a:pt x="326" y="285"/>
                      <a:pt x="318" y="313"/>
                    </a:cubicBezTo>
                    <a:cubicBezTo>
                      <a:pt x="309" y="343"/>
                      <a:pt x="309" y="344"/>
                      <a:pt x="275" y="347"/>
                    </a:cubicBezTo>
                    <a:cubicBezTo>
                      <a:pt x="260" y="283"/>
                      <a:pt x="241" y="296"/>
                      <a:pt x="241" y="203"/>
                    </a:cubicBezTo>
                    <a:lnTo>
                      <a:pt x="182" y="203"/>
                    </a:lnTo>
                    <a:close/>
                    <a:moveTo>
                      <a:pt x="89" y="17"/>
                    </a:moveTo>
                    <a:cubicBezTo>
                      <a:pt x="86" y="52"/>
                      <a:pt x="80" y="36"/>
                      <a:pt x="80" y="68"/>
                    </a:cubicBezTo>
                    <a:cubicBezTo>
                      <a:pt x="80" y="112"/>
                      <a:pt x="114" y="118"/>
                      <a:pt x="30" y="118"/>
                    </a:cubicBezTo>
                    <a:cubicBezTo>
                      <a:pt x="31" y="187"/>
                      <a:pt x="62" y="167"/>
                      <a:pt x="114" y="195"/>
                    </a:cubicBezTo>
                    <a:cubicBezTo>
                      <a:pt x="107" y="226"/>
                      <a:pt x="100" y="218"/>
                      <a:pt x="97" y="254"/>
                    </a:cubicBezTo>
                    <a:cubicBezTo>
                      <a:pt x="45" y="253"/>
                      <a:pt x="74" y="242"/>
                      <a:pt x="21" y="254"/>
                    </a:cubicBezTo>
                    <a:cubicBezTo>
                      <a:pt x="0" y="345"/>
                      <a:pt x="9" y="414"/>
                      <a:pt x="123" y="423"/>
                    </a:cubicBezTo>
                    <a:lnTo>
                      <a:pt x="123" y="372"/>
                    </a:lnTo>
                    <a:lnTo>
                      <a:pt x="157" y="372"/>
                    </a:lnTo>
                    <a:cubicBezTo>
                      <a:pt x="157" y="429"/>
                      <a:pt x="157" y="423"/>
                      <a:pt x="216" y="423"/>
                    </a:cubicBezTo>
                    <a:cubicBezTo>
                      <a:pt x="221" y="443"/>
                      <a:pt x="224" y="448"/>
                      <a:pt x="224" y="474"/>
                    </a:cubicBezTo>
                    <a:cubicBezTo>
                      <a:pt x="265" y="453"/>
                      <a:pt x="271" y="445"/>
                      <a:pt x="275" y="389"/>
                    </a:cubicBezTo>
                    <a:cubicBezTo>
                      <a:pt x="401" y="389"/>
                      <a:pt x="351" y="263"/>
                      <a:pt x="351" y="135"/>
                    </a:cubicBezTo>
                    <a:cubicBezTo>
                      <a:pt x="231" y="107"/>
                      <a:pt x="263" y="115"/>
                      <a:pt x="213" y="141"/>
                    </a:cubicBezTo>
                    <a:cubicBezTo>
                      <a:pt x="194" y="152"/>
                      <a:pt x="187" y="156"/>
                      <a:pt x="165" y="161"/>
                    </a:cubicBezTo>
                    <a:cubicBezTo>
                      <a:pt x="191" y="50"/>
                      <a:pt x="280" y="70"/>
                      <a:pt x="148" y="0"/>
                    </a:cubicBezTo>
                    <a:cubicBezTo>
                      <a:pt x="150" y="27"/>
                      <a:pt x="173" y="61"/>
                      <a:pt x="140" y="63"/>
                    </a:cubicBezTo>
                    <a:cubicBezTo>
                      <a:pt x="106" y="65"/>
                      <a:pt x="142" y="53"/>
                      <a:pt x="8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0" name="Freeform 19"/>
              <p:cNvSpPr>
                <a:spLocks noEditPoints="1"/>
              </p:cNvSpPr>
              <p:nvPr/>
            </p:nvSpPr>
            <p:spPr bwMode="auto">
              <a:xfrm>
                <a:off x="4846638" y="1912938"/>
                <a:ext cx="114300" cy="84138"/>
              </a:xfrm>
              <a:custGeom>
                <a:avLst/>
                <a:gdLst>
                  <a:gd name="T0" fmla="*/ 279 w 491"/>
                  <a:gd name="T1" fmla="*/ 240 h 360"/>
                  <a:gd name="T2" fmla="*/ 313 w 491"/>
                  <a:gd name="T3" fmla="*/ 282 h 360"/>
                  <a:gd name="T4" fmla="*/ 294 w 491"/>
                  <a:gd name="T5" fmla="*/ 268 h 360"/>
                  <a:gd name="T6" fmla="*/ 279 w 491"/>
                  <a:gd name="T7" fmla="*/ 240 h 360"/>
                  <a:gd name="T8" fmla="*/ 279 w 491"/>
                  <a:gd name="T9" fmla="*/ 181 h 360"/>
                  <a:gd name="T10" fmla="*/ 282 w 491"/>
                  <a:gd name="T11" fmla="*/ 183 h 360"/>
                  <a:gd name="T12" fmla="*/ 279 w 491"/>
                  <a:gd name="T13" fmla="*/ 181 h 360"/>
                  <a:gd name="T14" fmla="*/ 237 w 491"/>
                  <a:gd name="T15" fmla="*/ 130 h 360"/>
                  <a:gd name="T16" fmla="*/ 247 w 491"/>
                  <a:gd name="T17" fmla="*/ 138 h 360"/>
                  <a:gd name="T18" fmla="*/ 237 w 491"/>
                  <a:gd name="T19" fmla="*/ 130 h 360"/>
                  <a:gd name="T20" fmla="*/ 321 w 491"/>
                  <a:gd name="T21" fmla="*/ 113 h 360"/>
                  <a:gd name="T22" fmla="*/ 372 w 491"/>
                  <a:gd name="T23" fmla="*/ 113 h 360"/>
                  <a:gd name="T24" fmla="*/ 372 w 491"/>
                  <a:gd name="T25" fmla="*/ 122 h 360"/>
                  <a:gd name="T26" fmla="*/ 321 w 491"/>
                  <a:gd name="T27" fmla="*/ 122 h 360"/>
                  <a:gd name="T28" fmla="*/ 321 w 491"/>
                  <a:gd name="T29" fmla="*/ 113 h 360"/>
                  <a:gd name="T30" fmla="*/ 279 w 491"/>
                  <a:gd name="T31" fmla="*/ 113 h 360"/>
                  <a:gd name="T32" fmla="*/ 293 w 491"/>
                  <a:gd name="T33" fmla="*/ 117 h 360"/>
                  <a:gd name="T34" fmla="*/ 279 w 491"/>
                  <a:gd name="T35" fmla="*/ 113 h 360"/>
                  <a:gd name="T36" fmla="*/ 0 w 491"/>
                  <a:gd name="T37" fmla="*/ 54 h 360"/>
                  <a:gd name="T38" fmla="*/ 243 w 491"/>
                  <a:gd name="T39" fmla="*/ 184 h 360"/>
                  <a:gd name="T40" fmla="*/ 299 w 491"/>
                  <a:gd name="T41" fmla="*/ 339 h 360"/>
                  <a:gd name="T42" fmla="*/ 333 w 491"/>
                  <a:gd name="T43" fmla="*/ 355 h 360"/>
                  <a:gd name="T44" fmla="*/ 330 w 491"/>
                  <a:gd name="T45" fmla="*/ 215 h 360"/>
                  <a:gd name="T46" fmla="*/ 491 w 491"/>
                  <a:gd name="T47" fmla="*/ 147 h 360"/>
                  <a:gd name="T48" fmla="*/ 398 w 491"/>
                  <a:gd name="T49" fmla="*/ 155 h 360"/>
                  <a:gd name="T50" fmla="*/ 398 w 491"/>
                  <a:gd name="T51" fmla="*/ 138 h 360"/>
                  <a:gd name="T52" fmla="*/ 465 w 491"/>
                  <a:gd name="T53" fmla="*/ 96 h 360"/>
                  <a:gd name="T54" fmla="*/ 355 w 491"/>
                  <a:gd name="T55" fmla="*/ 88 h 360"/>
                  <a:gd name="T56" fmla="*/ 389 w 491"/>
                  <a:gd name="T57" fmla="*/ 20 h 360"/>
                  <a:gd name="T58" fmla="*/ 296 w 491"/>
                  <a:gd name="T59" fmla="*/ 62 h 360"/>
                  <a:gd name="T60" fmla="*/ 279 w 491"/>
                  <a:gd name="T61" fmla="*/ 71 h 360"/>
                  <a:gd name="T62" fmla="*/ 262 w 491"/>
                  <a:gd name="T63" fmla="*/ 45 h 360"/>
                  <a:gd name="T64" fmla="*/ 194 w 491"/>
                  <a:gd name="T65" fmla="*/ 79 h 360"/>
                  <a:gd name="T66" fmla="*/ 220 w 491"/>
                  <a:gd name="T67" fmla="*/ 122 h 360"/>
                  <a:gd name="T68" fmla="*/ 101 w 491"/>
                  <a:gd name="T69" fmla="*/ 62 h 360"/>
                  <a:gd name="T70" fmla="*/ 110 w 491"/>
                  <a:gd name="T71" fmla="*/ 3 h 360"/>
                  <a:gd name="T72" fmla="*/ 39 w 491"/>
                  <a:gd name="T73" fmla="*/ 8 h 360"/>
                  <a:gd name="T74" fmla="*/ 0 w 491"/>
                  <a:gd name="T75" fmla="*/ 54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1" h="360">
                    <a:moveTo>
                      <a:pt x="279" y="240"/>
                    </a:moveTo>
                    <a:cubicBezTo>
                      <a:pt x="309" y="248"/>
                      <a:pt x="310" y="248"/>
                      <a:pt x="313" y="282"/>
                    </a:cubicBezTo>
                    <a:cubicBezTo>
                      <a:pt x="306" y="278"/>
                      <a:pt x="302" y="277"/>
                      <a:pt x="294" y="268"/>
                    </a:cubicBezTo>
                    <a:cubicBezTo>
                      <a:pt x="272" y="243"/>
                      <a:pt x="287" y="255"/>
                      <a:pt x="279" y="240"/>
                    </a:cubicBezTo>
                    <a:close/>
                    <a:moveTo>
                      <a:pt x="279" y="181"/>
                    </a:moveTo>
                    <a:lnTo>
                      <a:pt x="282" y="183"/>
                    </a:lnTo>
                    <a:cubicBezTo>
                      <a:pt x="282" y="183"/>
                      <a:pt x="278" y="182"/>
                      <a:pt x="279" y="181"/>
                    </a:cubicBezTo>
                    <a:close/>
                    <a:moveTo>
                      <a:pt x="237" y="130"/>
                    </a:moveTo>
                    <a:cubicBezTo>
                      <a:pt x="251" y="116"/>
                      <a:pt x="264" y="151"/>
                      <a:pt x="247" y="138"/>
                    </a:cubicBezTo>
                    <a:cubicBezTo>
                      <a:pt x="241" y="134"/>
                      <a:pt x="225" y="142"/>
                      <a:pt x="237" y="130"/>
                    </a:cubicBezTo>
                    <a:close/>
                    <a:moveTo>
                      <a:pt x="321" y="113"/>
                    </a:moveTo>
                    <a:lnTo>
                      <a:pt x="372" y="113"/>
                    </a:lnTo>
                    <a:lnTo>
                      <a:pt x="372" y="122"/>
                    </a:lnTo>
                    <a:lnTo>
                      <a:pt x="321" y="122"/>
                    </a:lnTo>
                    <a:lnTo>
                      <a:pt x="321" y="113"/>
                    </a:lnTo>
                    <a:close/>
                    <a:moveTo>
                      <a:pt x="279" y="113"/>
                    </a:moveTo>
                    <a:cubicBezTo>
                      <a:pt x="288" y="104"/>
                      <a:pt x="325" y="126"/>
                      <a:pt x="293" y="117"/>
                    </a:cubicBezTo>
                    <a:cubicBezTo>
                      <a:pt x="286" y="116"/>
                      <a:pt x="265" y="127"/>
                      <a:pt x="279" y="113"/>
                    </a:cubicBezTo>
                    <a:close/>
                    <a:moveTo>
                      <a:pt x="0" y="54"/>
                    </a:moveTo>
                    <a:cubicBezTo>
                      <a:pt x="0" y="153"/>
                      <a:pt x="138" y="47"/>
                      <a:pt x="243" y="184"/>
                    </a:cubicBezTo>
                    <a:cubicBezTo>
                      <a:pt x="285" y="239"/>
                      <a:pt x="216" y="280"/>
                      <a:pt x="299" y="339"/>
                    </a:cubicBezTo>
                    <a:cubicBezTo>
                      <a:pt x="303" y="341"/>
                      <a:pt x="331" y="355"/>
                      <a:pt x="333" y="355"/>
                    </a:cubicBezTo>
                    <a:cubicBezTo>
                      <a:pt x="402" y="360"/>
                      <a:pt x="333" y="255"/>
                      <a:pt x="330" y="215"/>
                    </a:cubicBezTo>
                    <a:cubicBezTo>
                      <a:pt x="466" y="183"/>
                      <a:pt x="489" y="225"/>
                      <a:pt x="491" y="147"/>
                    </a:cubicBezTo>
                    <a:cubicBezTo>
                      <a:pt x="446" y="151"/>
                      <a:pt x="438" y="164"/>
                      <a:pt x="398" y="155"/>
                    </a:cubicBezTo>
                    <a:lnTo>
                      <a:pt x="398" y="138"/>
                    </a:lnTo>
                    <a:cubicBezTo>
                      <a:pt x="445" y="140"/>
                      <a:pt x="464" y="159"/>
                      <a:pt x="465" y="96"/>
                    </a:cubicBezTo>
                    <a:cubicBezTo>
                      <a:pt x="398" y="96"/>
                      <a:pt x="412" y="101"/>
                      <a:pt x="355" y="88"/>
                    </a:cubicBezTo>
                    <a:cubicBezTo>
                      <a:pt x="374" y="59"/>
                      <a:pt x="385" y="65"/>
                      <a:pt x="389" y="20"/>
                    </a:cubicBezTo>
                    <a:cubicBezTo>
                      <a:pt x="351" y="23"/>
                      <a:pt x="337" y="40"/>
                      <a:pt x="296" y="62"/>
                    </a:cubicBezTo>
                    <a:lnTo>
                      <a:pt x="279" y="71"/>
                    </a:lnTo>
                    <a:cubicBezTo>
                      <a:pt x="260" y="58"/>
                      <a:pt x="269" y="69"/>
                      <a:pt x="262" y="45"/>
                    </a:cubicBezTo>
                    <a:cubicBezTo>
                      <a:pt x="233" y="48"/>
                      <a:pt x="194" y="49"/>
                      <a:pt x="194" y="79"/>
                    </a:cubicBezTo>
                    <a:cubicBezTo>
                      <a:pt x="194" y="115"/>
                      <a:pt x="203" y="75"/>
                      <a:pt x="220" y="122"/>
                    </a:cubicBezTo>
                    <a:lnTo>
                      <a:pt x="101" y="62"/>
                    </a:lnTo>
                    <a:cubicBezTo>
                      <a:pt x="102" y="25"/>
                      <a:pt x="107" y="36"/>
                      <a:pt x="110" y="3"/>
                    </a:cubicBezTo>
                    <a:cubicBezTo>
                      <a:pt x="83" y="3"/>
                      <a:pt x="62" y="0"/>
                      <a:pt x="39" y="8"/>
                    </a:cubicBezTo>
                    <a:cubicBezTo>
                      <a:pt x="22" y="15"/>
                      <a:pt x="0" y="34"/>
                      <a:pt x="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1" name="Freeform 20"/>
              <p:cNvSpPr>
                <a:spLocks noEditPoints="1"/>
              </p:cNvSpPr>
              <p:nvPr/>
            </p:nvSpPr>
            <p:spPr bwMode="auto">
              <a:xfrm>
                <a:off x="4837113" y="2320926"/>
                <a:ext cx="80963" cy="87313"/>
              </a:xfrm>
              <a:custGeom>
                <a:avLst/>
                <a:gdLst>
                  <a:gd name="T0" fmla="*/ 153 w 348"/>
                  <a:gd name="T1" fmla="*/ 178 h 373"/>
                  <a:gd name="T2" fmla="*/ 45 w 348"/>
                  <a:gd name="T3" fmla="*/ 212 h 373"/>
                  <a:gd name="T4" fmla="*/ 68 w 348"/>
                  <a:gd name="T5" fmla="*/ 169 h 373"/>
                  <a:gd name="T6" fmla="*/ 153 w 348"/>
                  <a:gd name="T7" fmla="*/ 178 h 373"/>
                  <a:gd name="T8" fmla="*/ 127 w 348"/>
                  <a:gd name="T9" fmla="*/ 356 h 373"/>
                  <a:gd name="T10" fmla="*/ 136 w 348"/>
                  <a:gd name="T11" fmla="*/ 364 h 373"/>
                  <a:gd name="T12" fmla="*/ 195 w 348"/>
                  <a:gd name="T13" fmla="*/ 373 h 373"/>
                  <a:gd name="T14" fmla="*/ 221 w 348"/>
                  <a:gd name="T15" fmla="*/ 186 h 373"/>
                  <a:gd name="T16" fmla="*/ 153 w 348"/>
                  <a:gd name="T17" fmla="*/ 178 h 373"/>
                  <a:gd name="T18" fmla="*/ 153 w 348"/>
                  <a:gd name="T19" fmla="*/ 144 h 373"/>
                  <a:gd name="T20" fmla="*/ 94 w 348"/>
                  <a:gd name="T21" fmla="*/ 126 h 373"/>
                  <a:gd name="T22" fmla="*/ 94 w 348"/>
                  <a:gd name="T23" fmla="*/ 102 h 373"/>
                  <a:gd name="T24" fmla="*/ 204 w 348"/>
                  <a:gd name="T25" fmla="*/ 135 h 373"/>
                  <a:gd name="T26" fmla="*/ 280 w 348"/>
                  <a:gd name="T27" fmla="*/ 212 h 373"/>
                  <a:gd name="T28" fmla="*/ 324 w 348"/>
                  <a:gd name="T29" fmla="*/ 172 h 373"/>
                  <a:gd name="T30" fmla="*/ 348 w 348"/>
                  <a:gd name="T31" fmla="*/ 102 h 373"/>
                  <a:gd name="T32" fmla="*/ 194 w 348"/>
                  <a:gd name="T33" fmla="*/ 52 h 373"/>
                  <a:gd name="T34" fmla="*/ 170 w 348"/>
                  <a:gd name="T35" fmla="*/ 0 h 373"/>
                  <a:gd name="T36" fmla="*/ 127 w 348"/>
                  <a:gd name="T37" fmla="*/ 0 h 373"/>
                  <a:gd name="T38" fmla="*/ 0 w 348"/>
                  <a:gd name="T39" fmla="*/ 229 h 373"/>
                  <a:gd name="T40" fmla="*/ 68 w 348"/>
                  <a:gd name="T41" fmla="*/ 305 h 373"/>
                  <a:gd name="T42" fmla="*/ 212 w 348"/>
                  <a:gd name="T43" fmla="*/ 246 h 373"/>
                  <a:gd name="T44" fmla="*/ 110 w 348"/>
                  <a:gd name="T45" fmla="*/ 305 h 373"/>
                  <a:gd name="T46" fmla="*/ 127 w 348"/>
                  <a:gd name="T47" fmla="*/ 356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8" h="373">
                    <a:moveTo>
                      <a:pt x="153" y="178"/>
                    </a:moveTo>
                    <a:cubicBezTo>
                      <a:pt x="137" y="192"/>
                      <a:pt x="55" y="260"/>
                      <a:pt x="45" y="212"/>
                    </a:cubicBezTo>
                    <a:cubicBezTo>
                      <a:pt x="41" y="191"/>
                      <a:pt x="56" y="188"/>
                      <a:pt x="68" y="169"/>
                    </a:cubicBezTo>
                    <a:cubicBezTo>
                      <a:pt x="113" y="169"/>
                      <a:pt x="118" y="170"/>
                      <a:pt x="153" y="178"/>
                    </a:cubicBezTo>
                    <a:close/>
                    <a:moveTo>
                      <a:pt x="127" y="356"/>
                    </a:moveTo>
                    <a:lnTo>
                      <a:pt x="136" y="364"/>
                    </a:lnTo>
                    <a:cubicBezTo>
                      <a:pt x="169" y="367"/>
                      <a:pt x="158" y="372"/>
                      <a:pt x="195" y="373"/>
                    </a:cubicBezTo>
                    <a:cubicBezTo>
                      <a:pt x="206" y="325"/>
                      <a:pt x="307" y="240"/>
                      <a:pt x="221" y="186"/>
                    </a:cubicBezTo>
                    <a:cubicBezTo>
                      <a:pt x="190" y="166"/>
                      <a:pt x="191" y="175"/>
                      <a:pt x="153" y="178"/>
                    </a:cubicBezTo>
                    <a:lnTo>
                      <a:pt x="153" y="144"/>
                    </a:lnTo>
                    <a:lnTo>
                      <a:pt x="94" y="126"/>
                    </a:lnTo>
                    <a:lnTo>
                      <a:pt x="94" y="102"/>
                    </a:lnTo>
                    <a:cubicBezTo>
                      <a:pt x="178" y="102"/>
                      <a:pt x="152" y="105"/>
                      <a:pt x="204" y="135"/>
                    </a:cubicBezTo>
                    <a:cubicBezTo>
                      <a:pt x="244" y="159"/>
                      <a:pt x="267" y="158"/>
                      <a:pt x="280" y="212"/>
                    </a:cubicBezTo>
                    <a:cubicBezTo>
                      <a:pt x="308" y="204"/>
                      <a:pt x="310" y="195"/>
                      <a:pt x="324" y="172"/>
                    </a:cubicBezTo>
                    <a:cubicBezTo>
                      <a:pt x="339" y="148"/>
                      <a:pt x="347" y="137"/>
                      <a:pt x="348" y="102"/>
                    </a:cubicBezTo>
                    <a:cubicBezTo>
                      <a:pt x="289" y="115"/>
                      <a:pt x="240" y="87"/>
                      <a:pt x="194" y="52"/>
                    </a:cubicBezTo>
                    <a:cubicBezTo>
                      <a:pt x="171" y="33"/>
                      <a:pt x="171" y="39"/>
                      <a:pt x="170" y="0"/>
                    </a:cubicBezTo>
                    <a:lnTo>
                      <a:pt x="127" y="0"/>
                    </a:lnTo>
                    <a:cubicBezTo>
                      <a:pt x="125" y="87"/>
                      <a:pt x="18" y="154"/>
                      <a:pt x="0" y="229"/>
                    </a:cubicBezTo>
                    <a:cubicBezTo>
                      <a:pt x="14" y="249"/>
                      <a:pt x="48" y="291"/>
                      <a:pt x="68" y="305"/>
                    </a:cubicBezTo>
                    <a:cubicBezTo>
                      <a:pt x="177" y="280"/>
                      <a:pt x="137" y="247"/>
                      <a:pt x="212" y="246"/>
                    </a:cubicBezTo>
                    <a:cubicBezTo>
                      <a:pt x="210" y="327"/>
                      <a:pt x="171" y="334"/>
                      <a:pt x="110" y="305"/>
                    </a:cubicBezTo>
                    <a:cubicBezTo>
                      <a:pt x="113" y="334"/>
                      <a:pt x="117" y="336"/>
                      <a:pt x="127" y="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2" name="Freeform 21"/>
              <p:cNvSpPr/>
              <p:nvPr/>
            </p:nvSpPr>
            <p:spPr bwMode="auto">
              <a:xfrm>
                <a:off x="4656138" y="1728788"/>
                <a:ext cx="77788" cy="79375"/>
              </a:xfrm>
              <a:custGeom>
                <a:avLst/>
                <a:gdLst>
                  <a:gd name="T0" fmla="*/ 161 w 331"/>
                  <a:gd name="T1" fmla="*/ 127 h 339"/>
                  <a:gd name="T2" fmla="*/ 43 w 331"/>
                  <a:gd name="T3" fmla="*/ 144 h 339"/>
                  <a:gd name="T4" fmla="*/ 136 w 331"/>
                  <a:gd name="T5" fmla="*/ 186 h 339"/>
                  <a:gd name="T6" fmla="*/ 0 w 331"/>
                  <a:gd name="T7" fmla="*/ 279 h 339"/>
                  <a:gd name="T8" fmla="*/ 181 w 331"/>
                  <a:gd name="T9" fmla="*/ 231 h 339"/>
                  <a:gd name="T10" fmla="*/ 331 w 331"/>
                  <a:gd name="T11" fmla="*/ 186 h 339"/>
                  <a:gd name="T12" fmla="*/ 263 w 331"/>
                  <a:gd name="T13" fmla="*/ 127 h 339"/>
                  <a:gd name="T14" fmla="*/ 212 w 331"/>
                  <a:gd name="T15" fmla="*/ 0 h 339"/>
                  <a:gd name="T16" fmla="*/ 195 w 331"/>
                  <a:gd name="T17" fmla="*/ 67 h 339"/>
                  <a:gd name="T18" fmla="*/ 161 w 331"/>
                  <a:gd name="T19" fmla="*/ 12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1" h="339">
                    <a:moveTo>
                      <a:pt x="161" y="127"/>
                    </a:moveTo>
                    <a:cubicBezTo>
                      <a:pt x="68" y="127"/>
                      <a:pt x="43" y="51"/>
                      <a:pt x="43" y="144"/>
                    </a:cubicBezTo>
                    <a:cubicBezTo>
                      <a:pt x="43" y="189"/>
                      <a:pt x="91" y="186"/>
                      <a:pt x="136" y="186"/>
                    </a:cubicBezTo>
                    <a:cubicBezTo>
                      <a:pt x="73" y="280"/>
                      <a:pt x="0" y="206"/>
                      <a:pt x="0" y="279"/>
                    </a:cubicBezTo>
                    <a:cubicBezTo>
                      <a:pt x="0" y="321"/>
                      <a:pt x="93" y="339"/>
                      <a:pt x="181" y="231"/>
                    </a:cubicBezTo>
                    <a:cubicBezTo>
                      <a:pt x="233" y="167"/>
                      <a:pt x="252" y="186"/>
                      <a:pt x="331" y="186"/>
                    </a:cubicBezTo>
                    <a:cubicBezTo>
                      <a:pt x="320" y="140"/>
                      <a:pt x="319" y="128"/>
                      <a:pt x="263" y="127"/>
                    </a:cubicBezTo>
                    <a:cubicBezTo>
                      <a:pt x="264" y="75"/>
                      <a:pt x="301" y="20"/>
                      <a:pt x="212" y="0"/>
                    </a:cubicBezTo>
                    <a:cubicBezTo>
                      <a:pt x="210" y="29"/>
                      <a:pt x="202" y="41"/>
                      <a:pt x="195" y="67"/>
                    </a:cubicBezTo>
                    <a:cubicBezTo>
                      <a:pt x="188" y="96"/>
                      <a:pt x="192" y="127"/>
                      <a:pt x="161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3" name="Freeform 22"/>
              <p:cNvSpPr/>
              <p:nvPr/>
            </p:nvSpPr>
            <p:spPr bwMode="auto">
              <a:xfrm>
                <a:off x="4362450" y="2473326"/>
                <a:ext cx="66675" cy="68263"/>
              </a:xfrm>
              <a:custGeom>
                <a:avLst/>
                <a:gdLst>
                  <a:gd name="T0" fmla="*/ 0 w 293"/>
                  <a:gd name="T1" fmla="*/ 203 h 296"/>
                  <a:gd name="T2" fmla="*/ 0 w 293"/>
                  <a:gd name="T3" fmla="*/ 237 h 296"/>
                  <a:gd name="T4" fmla="*/ 212 w 293"/>
                  <a:gd name="T5" fmla="*/ 296 h 296"/>
                  <a:gd name="T6" fmla="*/ 237 w 293"/>
                  <a:gd name="T7" fmla="*/ 237 h 296"/>
                  <a:gd name="T8" fmla="*/ 224 w 293"/>
                  <a:gd name="T9" fmla="*/ 219 h 296"/>
                  <a:gd name="T10" fmla="*/ 208 w 293"/>
                  <a:gd name="T11" fmla="*/ 223 h 296"/>
                  <a:gd name="T12" fmla="*/ 173 w 293"/>
                  <a:gd name="T13" fmla="*/ 242 h 296"/>
                  <a:gd name="T14" fmla="*/ 102 w 293"/>
                  <a:gd name="T15" fmla="*/ 229 h 296"/>
                  <a:gd name="T16" fmla="*/ 119 w 293"/>
                  <a:gd name="T17" fmla="*/ 169 h 296"/>
                  <a:gd name="T18" fmla="*/ 161 w 293"/>
                  <a:gd name="T19" fmla="*/ 220 h 296"/>
                  <a:gd name="T20" fmla="*/ 212 w 293"/>
                  <a:gd name="T21" fmla="*/ 119 h 296"/>
                  <a:gd name="T22" fmla="*/ 144 w 293"/>
                  <a:gd name="T23" fmla="*/ 136 h 296"/>
                  <a:gd name="T24" fmla="*/ 229 w 293"/>
                  <a:gd name="T25" fmla="*/ 161 h 296"/>
                  <a:gd name="T26" fmla="*/ 288 w 293"/>
                  <a:gd name="T27" fmla="*/ 85 h 296"/>
                  <a:gd name="T28" fmla="*/ 85 w 293"/>
                  <a:gd name="T29" fmla="*/ 0 h 296"/>
                  <a:gd name="T30" fmla="*/ 97 w 293"/>
                  <a:gd name="T31" fmla="*/ 58 h 296"/>
                  <a:gd name="T32" fmla="*/ 55 w 293"/>
                  <a:gd name="T33" fmla="*/ 173 h 296"/>
                  <a:gd name="T34" fmla="*/ 0 w 293"/>
                  <a:gd name="T35" fmla="*/ 20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3" h="296">
                    <a:moveTo>
                      <a:pt x="0" y="203"/>
                    </a:moveTo>
                    <a:lnTo>
                      <a:pt x="0" y="237"/>
                    </a:lnTo>
                    <a:cubicBezTo>
                      <a:pt x="83" y="244"/>
                      <a:pt x="103" y="296"/>
                      <a:pt x="212" y="296"/>
                    </a:cubicBezTo>
                    <a:cubicBezTo>
                      <a:pt x="220" y="263"/>
                      <a:pt x="231" y="258"/>
                      <a:pt x="237" y="237"/>
                    </a:cubicBezTo>
                    <a:cubicBezTo>
                      <a:pt x="240" y="227"/>
                      <a:pt x="250" y="215"/>
                      <a:pt x="224" y="219"/>
                    </a:cubicBezTo>
                    <a:cubicBezTo>
                      <a:pt x="217" y="220"/>
                      <a:pt x="214" y="220"/>
                      <a:pt x="208" y="223"/>
                    </a:cubicBezTo>
                    <a:cubicBezTo>
                      <a:pt x="192" y="229"/>
                      <a:pt x="188" y="234"/>
                      <a:pt x="173" y="242"/>
                    </a:cubicBezTo>
                    <a:cubicBezTo>
                      <a:pt x="135" y="263"/>
                      <a:pt x="135" y="251"/>
                      <a:pt x="102" y="229"/>
                    </a:cubicBezTo>
                    <a:cubicBezTo>
                      <a:pt x="109" y="197"/>
                      <a:pt x="116" y="205"/>
                      <a:pt x="119" y="169"/>
                    </a:cubicBezTo>
                    <a:cubicBezTo>
                      <a:pt x="167" y="170"/>
                      <a:pt x="161" y="173"/>
                      <a:pt x="161" y="220"/>
                    </a:cubicBezTo>
                    <a:cubicBezTo>
                      <a:pt x="191" y="201"/>
                      <a:pt x="208" y="163"/>
                      <a:pt x="212" y="119"/>
                    </a:cubicBezTo>
                    <a:cubicBezTo>
                      <a:pt x="195" y="127"/>
                      <a:pt x="166" y="131"/>
                      <a:pt x="144" y="136"/>
                    </a:cubicBezTo>
                    <a:cubicBezTo>
                      <a:pt x="152" y="42"/>
                      <a:pt x="229" y="60"/>
                      <a:pt x="229" y="161"/>
                    </a:cubicBezTo>
                    <a:cubicBezTo>
                      <a:pt x="293" y="156"/>
                      <a:pt x="266" y="132"/>
                      <a:pt x="288" y="85"/>
                    </a:cubicBezTo>
                    <a:cubicBezTo>
                      <a:pt x="186" y="31"/>
                      <a:pt x="142" y="28"/>
                      <a:pt x="85" y="0"/>
                    </a:cubicBezTo>
                    <a:cubicBezTo>
                      <a:pt x="88" y="29"/>
                      <a:pt x="98" y="39"/>
                      <a:pt x="97" y="58"/>
                    </a:cubicBezTo>
                    <a:lnTo>
                      <a:pt x="55" y="173"/>
                    </a:lnTo>
                    <a:cubicBezTo>
                      <a:pt x="39" y="206"/>
                      <a:pt x="44" y="203"/>
                      <a:pt x="0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4" name="Freeform 23"/>
              <p:cNvSpPr>
                <a:spLocks noEditPoints="1"/>
              </p:cNvSpPr>
              <p:nvPr/>
            </p:nvSpPr>
            <p:spPr bwMode="auto">
              <a:xfrm>
                <a:off x="4141788" y="2263776"/>
                <a:ext cx="57150" cy="57150"/>
              </a:xfrm>
              <a:custGeom>
                <a:avLst/>
                <a:gdLst>
                  <a:gd name="T0" fmla="*/ 36 w 248"/>
                  <a:gd name="T1" fmla="*/ 186 h 245"/>
                  <a:gd name="T2" fmla="*/ 28 w 248"/>
                  <a:gd name="T3" fmla="*/ 152 h 245"/>
                  <a:gd name="T4" fmla="*/ 211 w 248"/>
                  <a:gd name="T5" fmla="*/ 106 h 245"/>
                  <a:gd name="T6" fmla="*/ 173 w 248"/>
                  <a:gd name="T7" fmla="*/ 154 h 245"/>
                  <a:gd name="T8" fmla="*/ 36 w 248"/>
                  <a:gd name="T9" fmla="*/ 186 h 245"/>
                  <a:gd name="T10" fmla="*/ 2 w 248"/>
                  <a:gd name="T11" fmla="*/ 101 h 245"/>
                  <a:gd name="T12" fmla="*/ 104 w 248"/>
                  <a:gd name="T13" fmla="*/ 245 h 245"/>
                  <a:gd name="T14" fmla="*/ 248 w 248"/>
                  <a:gd name="T15" fmla="*/ 110 h 245"/>
                  <a:gd name="T16" fmla="*/ 121 w 248"/>
                  <a:gd name="T17" fmla="*/ 0 h 245"/>
                  <a:gd name="T18" fmla="*/ 2 w 248"/>
                  <a:gd name="T19" fmla="*/ 101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8" h="245">
                    <a:moveTo>
                      <a:pt x="36" y="186"/>
                    </a:moveTo>
                    <a:cubicBezTo>
                      <a:pt x="31" y="163"/>
                      <a:pt x="28" y="170"/>
                      <a:pt x="28" y="152"/>
                    </a:cubicBezTo>
                    <a:cubicBezTo>
                      <a:pt x="28" y="83"/>
                      <a:pt x="227" y="25"/>
                      <a:pt x="211" y="106"/>
                    </a:cubicBezTo>
                    <a:cubicBezTo>
                      <a:pt x="208" y="123"/>
                      <a:pt x="185" y="145"/>
                      <a:pt x="173" y="154"/>
                    </a:cubicBezTo>
                    <a:cubicBezTo>
                      <a:pt x="134" y="183"/>
                      <a:pt x="102" y="186"/>
                      <a:pt x="36" y="186"/>
                    </a:cubicBezTo>
                    <a:close/>
                    <a:moveTo>
                      <a:pt x="2" y="101"/>
                    </a:moveTo>
                    <a:cubicBezTo>
                      <a:pt x="2" y="165"/>
                      <a:pt x="0" y="245"/>
                      <a:pt x="104" y="245"/>
                    </a:cubicBezTo>
                    <a:cubicBezTo>
                      <a:pt x="171" y="245"/>
                      <a:pt x="248" y="201"/>
                      <a:pt x="248" y="110"/>
                    </a:cubicBezTo>
                    <a:cubicBezTo>
                      <a:pt x="248" y="57"/>
                      <a:pt x="168" y="0"/>
                      <a:pt x="121" y="0"/>
                    </a:cubicBezTo>
                    <a:cubicBezTo>
                      <a:pt x="68" y="0"/>
                      <a:pt x="2" y="49"/>
                      <a:pt x="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5" name="Freeform 24"/>
              <p:cNvSpPr/>
              <p:nvPr/>
            </p:nvSpPr>
            <p:spPr bwMode="auto">
              <a:xfrm>
                <a:off x="4416425" y="2482851"/>
                <a:ext cx="52388" cy="73025"/>
              </a:xfrm>
              <a:custGeom>
                <a:avLst/>
                <a:gdLst>
                  <a:gd name="T0" fmla="*/ 33 w 220"/>
                  <a:gd name="T1" fmla="*/ 132 h 310"/>
                  <a:gd name="T2" fmla="*/ 128 w 220"/>
                  <a:gd name="T3" fmla="*/ 242 h 310"/>
                  <a:gd name="T4" fmla="*/ 50 w 220"/>
                  <a:gd name="T5" fmla="*/ 183 h 310"/>
                  <a:gd name="T6" fmla="*/ 16 w 220"/>
                  <a:gd name="T7" fmla="*/ 183 h 310"/>
                  <a:gd name="T8" fmla="*/ 0 w 220"/>
                  <a:gd name="T9" fmla="*/ 267 h 310"/>
                  <a:gd name="T10" fmla="*/ 110 w 220"/>
                  <a:gd name="T11" fmla="*/ 310 h 310"/>
                  <a:gd name="T12" fmla="*/ 194 w 220"/>
                  <a:gd name="T13" fmla="*/ 250 h 310"/>
                  <a:gd name="T14" fmla="*/ 127 w 220"/>
                  <a:gd name="T15" fmla="*/ 81 h 310"/>
                  <a:gd name="T16" fmla="*/ 177 w 220"/>
                  <a:gd name="T17" fmla="*/ 174 h 310"/>
                  <a:gd name="T18" fmla="*/ 211 w 220"/>
                  <a:gd name="T19" fmla="*/ 174 h 310"/>
                  <a:gd name="T20" fmla="*/ 220 w 220"/>
                  <a:gd name="T21" fmla="*/ 73 h 310"/>
                  <a:gd name="T22" fmla="*/ 66 w 220"/>
                  <a:gd name="T23" fmla="*/ 72 h 310"/>
                  <a:gd name="T24" fmla="*/ 33 w 220"/>
                  <a:gd name="T25" fmla="*/ 132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0" h="310">
                    <a:moveTo>
                      <a:pt x="33" y="132"/>
                    </a:moveTo>
                    <a:cubicBezTo>
                      <a:pt x="33" y="182"/>
                      <a:pt x="114" y="205"/>
                      <a:pt x="128" y="242"/>
                    </a:cubicBezTo>
                    <a:cubicBezTo>
                      <a:pt x="149" y="292"/>
                      <a:pt x="50" y="309"/>
                      <a:pt x="50" y="183"/>
                    </a:cubicBezTo>
                    <a:lnTo>
                      <a:pt x="16" y="183"/>
                    </a:lnTo>
                    <a:cubicBezTo>
                      <a:pt x="11" y="207"/>
                      <a:pt x="2" y="240"/>
                      <a:pt x="0" y="267"/>
                    </a:cubicBezTo>
                    <a:cubicBezTo>
                      <a:pt x="27" y="274"/>
                      <a:pt x="96" y="310"/>
                      <a:pt x="110" y="310"/>
                    </a:cubicBezTo>
                    <a:cubicBezTo>
                      <a:pt x="130" y="310"/>
                      <a:pt x="194" y="278"/>
                      <a:pt x="194" y="250"/>
                    </a:cubicBezTo>
                    <a:cubicBezTo>
                      <a:pt x="194" y="125"/>
                      <a:pt x="35" y="142"/>
                      <a:pt x="127" y="81"/>
                    </a:cubicBezTo>
                    <a:cubicBezTo>
                      <a:pt x="165" y="91"/>
                      <a:pt x="176" y="128"/>
                      <a:pt x="177" y="174"/>
                    </a:cubicBezTo>
                    <a:lnTo>
                      <a:pt x="211" y="174"/>
                    </a:lnTo>
                    <a:cubicBezTo>
                      <a:pt x="211" y="125"/>
                      <a:pt x="220" y="115"/>
                      <a:pt x="220" y="73"/>
                    </a:cubicBezTo>
                    <a:cubicBezTo>
                      <a:pt x="155" y="104"/>
                      <a:pt x="141" y="0"/>
                      <a:pt x="66" y="72"/>
                    </a:cubicBezTo>
                    <a:cubicBezTo>
                      <a:pt x="57" y="81"/>
                      <a:pt x="33" y="115"/>
                      <a:pt x="33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6" name="Freeform 25"/>
              <p:cNvSpPr/>
              <p:nvPr/>
            </p:nvSpPr>
            <p:spPr bwMode="auto">
              <a:xfrm>
                <a:off x="4468813" y="2500313"/>
                <a:ext cx="58738" cy="63500"/>
              </a:xfrm>
              <a:custGeom>
                <a:avLst/>
                <a:gdLst>
                  <a:gd name="T0" fmla="*/ 6 w 252"/>
                  <a:gd name="T1" fmla="*/ 101 h 271"/>
                  <a:gd name="T2" fmla="*/ 99 w 252"/>
                  <a:gd name="T3" fmla="*/ 50 h 271"/>
                  <a:gd name="T4" fmla="*/ 74 w 252"/>
                  <a:gd name="T5" fmla="*/ 228 h 271"/>
                  <a:gd name="T6" fmla="*/ 40 w 252"/>
                  <a:gd name="T7" fmla="*/ 228 h 271"/>
                  <a:gd name="T8" fmla="*/ 40 w 252"/>
                  <a:gd name="T9" fmla="*/ 262 h 271"/>
                  <a:gd name="T10" fmla="*/ 175 w 252"/>
                  <a:gd name="T11" fmla="*/ 271 h 271"/>
                  <a:gd name="T12" fmla="*/ 160 w 252"/>
                  <a:gd name="T13" fmla="*/ 59 h 271"/>
                  <a:gd name="T14" fmla="*/ 209 w 252"/>
                  <a:gd name="T15" fmla="*/ 127 h 271"/>
                  <a:gd name="T16" fmla="*/ 243 w 252"/>
                  <a:gd name="T17" fmla="*/ 127 h 271"/>
                  <a:gd name="T18" fmla="*/ 252 w 252"/>
                  <a:gd name="T19" fmla="*/ 42 h 271"/>
                  <a:gd name="T20" fmla="*/ 23 w 252"/>
                  <a:gd name="T21" fmla="*/ 0 h 271"/>
                  <a:gd name="T22" fmla="*/ 6 w 252"/>
                  <a:gd name="T23" fmla="*/ 10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2" h="271">
                    <a:moveTo>
                      <a:pt x="6" y="101"/>
                    </a:moveTo>
                    <a:cubicBezTo>
                      <a:pt x="94" y="81"/>
                      <a:pt x="0" y="50"/>
                      <a:pt x="99" y="50"/>
                    </a:cubicBezTo>
                    <a:cubicBezTo>
                      <a:pt x="90" y="92"/>
                      <a:pt x="74" y="181"/>
                      <a:pt x="74" y="228"/>
                    </a:cubicBezTo>
                    <a:lnTo>
                      <a:pt x="40" y="228"/>
                    </a:lnTo>
                    <a:lnTo>
                      <a:pt x="40" y="262"/>
                    </a:lnTo>
                    <a:lnTo>
                      <a:pt x="175" y="271"/>
                    </a:lnTo>
                    <a:cubicBezTo>
                      <a:pt x="136" y="196"/>
                      <a:pt x="149" y="238"/>
                      <a:pt x="160" y="59"/>
                    </a:cubicBezTo>
                    <a:cubicBezTo>
                      <a:pt x="208" y="60"/>
                      <a:pt x="205" y="74"/>
                      <a:pt x="209" y="127"/>
                    </a:cubicBezTo>
                    <a:lnTo>
                      <a:pt x="243" y="127"/>
                    </a:lnTo>
                    <a:lnTo>
                      <a:pt x="252" y="42"/>
                    </a:lnTo>
                    <a:cubicBezTo>
                      <a:pt x="191" y="13"/>
                      <a:pt x="70" y="22"/>
                      <a:pt x="23" y="0"/>
                    </a:cubicBezTo>
                    <a:cubicBezTo>
                      <a:pt x="20" y="41"/>
                      <a:pt x="6" y="53"/>
                      <a:pt x="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7" name="Freeform 26"/>
              <p:cNvSpPr/>
              <p:nvPr/>
            </p:nvSpPr>
            <p:spPr bwMode="auto">
              <a:xfrm>
                <a:off x="4119563" y="2219326"/>
                <a:ext cx="63500" cy="47625"/>
              </a:xfrm>
              <a:custGeom>
                <a:avLst/>
                <a:gdLst>
                  <a:gd name="T0" fmla="*/ 93 w 271"/>
                  <a:gd name="T1" fmla="*/ 161 h 204"/>
                  <a:gd name="T2" fmla="*/ 34 w 271"/>
                  <a:gd name="T3" fmla="*/ 136 h 204"/>
                  <a:gd name="T4" fmla="*/ 93 w 271"/>
                  <a:gd name="T5" fmla="*/ 26 h 204"/>
                  <a:gd name="T6" fmla="*/ 0 w 271"/>
                  <a:gd name="T7" fmla="*/ 51 h 204"/>
                  <a:gd name="T8" fmla="*/ 68 w 271"/>
                  <a:gd name="T9" fmla="*/ 204 h 204"/>
                  <a:gd name="T10" fmla="*/ 119 w 271"/>
                  <a:gd name="T11" fmla="*/ 204 h 204"/>
                  <a:gd name="T12" fmla="*/ 169 w 271"/>
                  <a:gd name="T13" fmla="*/ 68 h 204"/>
                  <a:gd name="T14" fmla="*/ 202 w 271"/>
                  <a:gd name="T15" fmla="*/ 41 h 204"/>
                  <a:gd name="T16" fmla="*/ 186 w 271"/>
                  <a:gd name="T17" fmla="*/ 161 h 204"/>
                  <a:gd name="T18" fmla="*/ 271 w 271"/>
                  <a:gd name="T19" fmla="*/ 153 h 204"/>
                  <a:gd name="T20" fmla="*/ 251 w 271"/>
                  <a:gd name="T21" fmla="*/ 71 h 204"/>
                  <a:gd name="T22" fmla="*/ 220 w 271"/>
                  <a:gd name="T23" fmla="*/ 0 h 204"/>
                  <a:gd name="T24" fmla="*/ 127 w 271"/>
                  <a:gd name="T25" fmla="*/ 0 h 204"/>
                  <a:gd name="T26" fmla="*/ 105 w 271"/>
                  <a:gd name="T27" fmla="*/ 71 h 204"/>
                  <a:gd name="T28" fmla="*/ 93 w 271"/>
                  <a:gd name="T29" fmla="*/ 16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1" h="204">
                    <a:moveTo>
                      <a:pt x="93" y="161"/>
                    </a:moveTo>
                    <a:cubicBezTo>
                      <a:pt x="61" y="159"/>
                      <a:pt x="54" y="149"/>
                      <a:pt x="34" y="136"/>
                    </a:cubicBezTo>
                    <a:cubicBezTo>
                      <a:pt x="47" y="82"/>
                      <a:pt x="67" y="65"/>
                      <a:pt x="93" y="26"/>
                    </a:cubicBezTo>
                    <a:cubicBezTo>
                      <a:pt x="69" y="26"/>
                      <a:pt x="0" y="31"/>
                      <a:pt x="0" y="51"/>
                    </a:cubicBezTo>
                    <a:cubicBezTo>
                      <a:pt x="0" y="94"/>
                      <a:pt x="32" y="204"/>
                      <a:pt x="68" y="204"/>
                    </a:cubicBezTo>
                    <a:lnTo>
                      <a:pt x="119" y="204"/>
                    </a:lnTo>
                    <a:cubicBezTo>
                      <a:pt x="134" y="204"/>
                      <a:pt x="191" y="161"/>
                      <a:pt x="169" y="68"/>
                    </a:cubicBezTo>
                    <a:lnTo>
                      <a:pt x="202" y="41"/>
                    </a:lnTo>
                    <a:cubicBezTo>
                      <a:pt x="248" y="109"/>
                      <a:pt x="219" y="100"/>
                      <a:pt x="186" y="161"/>
                    </a:cubicBezTo>
                    <a:cubicBezTo>
                      <a:pt x="231" y="161"/>
                      <a:pt x="238" y="156"/>
                      <a:pt x="271" y="153"/>
                    </a:cubicBezTo>
                    <a:cubicBezTo>
                      <a:pt x="260" y="130"/>
                      <a:pt x="260" y="100"/>
                      <a:pt x="251" y="71"/>
                    </a:cubicBezTo>
                    <a:cubicBezTo>
                      <a:pt x="239" y="31"/>
                      <a:pt x="229" y="38"/>
                      <a:pt x="220" y="0"/>
                    </a:cubicBezTo>
                    <a:lnTo>
                      <a:pt x="127" y="0"/>
                    </a:lnTo>
                    <a:cubicBezTo>
                      <a:pt x="121" y="28"/>
                      <a:pt x="112" y="36"/>
                      <a:pt x="105" y="71"/>
                    </a:cubicBezTo>
                    <a:cubicBezTo>
                      <a:pt x="99" y="102"/>
                      <a:pt x="93" y="132"/>
                      <a:pt x="93" y="1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8" name="Freeform 27"/>
              <p:cNvSpPr/>
              <p:nvPr/>
            </p:nvSpPr>
            <p:spPr bwMode="auto">
              <a:xfrm>
                <a:off x="4875213" y="2268538"/>
                <a:ext cx="66675" cy="61913"/>
              </a:xfrm>
              <a:custGeom>
                <a:avLst/>
                <a:gdLst>
                  <a:gd name="T0" fmla="*/ 0 w 288"/>
                  <a:gd name="T1" fmla="*/ 212 h 262"/>
                  <a:gd name="T2" fmla="*/ 85 w 288"/>
                  <a:gd name="T3" fmla="*/ 229 h 262"/>
                  <a:gd name="T4" fmla="*/ 60 w 288"/>
                  <a:gd name="T5" fmla="*/ 144 h 262"/>
                  <a:gd name="T6" fmla="*/ 212 w 288"/>
                  <a:gd name="T7" fmla="*/ 262 h 262"/>
                  <a:gd name="T8" fmla="*/ 246 w 288"/>
                  <a:gd name="T9" fmla="*/ 262 h 262"/>
                  <a:gd name="T10" fmla="*/ 288 w 288"/>
                  <a:gd name="T11" fmla="*/ 135 h 262"/>
                  <a:gd name="T12" fmla="*/ 246 w 288"/>
                  <a:gd name="T13" fmla="*/ 144 h 262"/>
                  <a:gd name="T14" fmla="*/ 85 w 288"/>
                  <a:gd name="T15" fmla="*/ 85 h 262"/>
                  <a:gd name="T16" fmla="*/ 178 w 288"/>
                  <a:gd name="T17" fmla="*/ 25 h 262"/>
                  <a:gd name="T18" fmla="*/ 85 w 288"/>
                  <a:gd name="T19" fmla="*/ 0 h 262"/>
                  <a:gd name="T20" fmla="*/ 0 w 288"/>
                  <a:gd name="T21" fmla="*/ 2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" h="262">
                    <a:moveTo>
                      <a:pt x="0" y="212"/>
                    </a:moveTo>
                    <a:cubicBezTo>
                      <a:pt x="40" y="215"/>
                      <a:pt x="41" y="228"/>
                      <a:pt x="85" y="229"/>
                    </a:cubicBezTo>
                    <a:cubicBezTo>
                      <a:pt x="70" y="200"/>
                      <a:pt x="60" y="189"/>
                      <a:pt x="60" y="144"/>
                    </a:cubicBezTo>
                    <a:cubicBezTo>
                      <a:pt x="215" y="226"/>
                      <a:pt x="232" y="177"/>
                      <a:pt x="212" y="262"/>
                    </a:cubicBezTo>
                    <a:lnTo>
                      <a:pt x="246" y="262"/>
                    </a:lnTo>
                    <a:cubicBezTo>
                      <a:pt x="251" y="203"/>
                      <a:pt x="284" y="187"/>
                      <a:pt x="288" y="135"/>
                    </a:cubicBezTo>
                    <a:cubicBezTo>
                      <a:pt x="255" y="138"/>
                      <a:pt x="268" y="144"/>
                      <a:pt x="246" y="144"/>
                    </a:cubicBezTo>
                    <a:cubicBezTo>
                      <a:pt x="200" y="144"/>
                      <a:pt x="140" y="97"/>
                      <a:pt x="85" y="85"/>
                    </a:cubicBezTo>
                    <a:cubicBezTo>
                      <a:pt x="129" y="19"/>
                      <a:pt x="136" y="104"/>
                      <a:pt x="178" y="25"/>
                    </a:cubicBezTo>
                    <a:cubicBezTo>
                      <a:pt x="142" y="22"/>
                      <a:pt x="119" y="8"/>
                      <a:pt x="85" y="0"/>
                    </a:cubicBezTo>
                    <a:cubicBezTo>
                      <a:pt x="69" y="33"/>
                      <a:pt x="3" y="184"/>
                      <a:pt x="0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39" name="Freeform 28"/>
              <p:cNvSpPr/>
              <p:nvPr/>
            </p:nvSpPr>
            <p:spPr bwMode="auto">
              <a:xfrm>
                <a:off x="4840288" y="1944688"/>
                <a:ext cx="66675" cy="44450"/>
              </a:xfrm>
              <a:custGeom>
                <a:avLst/>
                <a:gdLst>
                  <a:gd name="T0" fmla="*/ 82 w 291"/>
                  <a:gd name="T1" fmla="*/ 43 h 187"/>
                  <a:gd name="T2" fmla="*/ 115 w 291"/>
                  <a:gd name="T3" fmla="*/ 102 h 187"/>
                  <a:gd name="T4" fmla="*/ 56 w 291"/>
                  <a:gd name="T5" fmla="*/ 102 h 187"/>
                  <a:gd name="T6" fmla="*/ 22 w 291"/>
                  <a:gd name="T7" fmla="*/ 34 h 187"/>
                  <a:gd name="T8" fmla="*/ 90 w 291"/>
                  <a:gd name="T9" fmla="*/ 161 h 187"/>
                  <a:gd name="T10" fmla="*/ 170 w 291"/>
                  <a:gd name="T11" fmla="*/ 157 h 187"/>
                  <a:gd name="T12" fmla="*/ 234 w 291"/>
                  <a:gd name="T13" fmla="*/ 187 h 187"/>
                  <a:gd name="T14" fmla="*/ 251 w 291"/>
                  <a:gd name="T15" fmla="*/ 144 h 187"/>
                  <a:gd name="T16" fmla="*/ 209 w 291"/>
                  <a:gd name="T17" fmla="*/ 102 h 187"/>
                  <a:gd name="T18" fmla="*/ 257 w 291"/>
                  <a:gd name="T19" fmla="*/ 55 h 187"/>
                  <a:gd name="T20" fmla="*/ 166 w 291"/>
                  <a:gd name="T21" fmla="*/ 0 h 187"/>
                  <a:gd name="T22" fmla="*/ 192 w 291"/>
                  <a:gd name="T23" fmla="*/ 60 h 187"/>
                  <a:gd name="T24" fmla="*/ 149 w 291"/>
                  <a:gd name="T25" fmla="*/ 68 h 187"/>
                  <a:gd name="T26" fmla="*/ 90 w 291"/>
                  <a:gd name="T27" fmla="*/ 0 h 187"/>
                  <a:gd name="T28" fmla="*/ 82 w 291"/>
                  <a:gd name="T29" fmla="*/ 43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1" h="187">
                    <a:moveTo>
                      <a:pt x="82" y="43"/>
                    </a:moveTo>
                    <a:cubicBezTo>
                      <a:pt x="82" y="68"/>
                      <a:pt x="104" y="85"/>
                      <a:pt x="115" y="102"/>
                    </a:cubicBezTo>
                    <a:lnTo>
                      <a:pt x="56" y="102"/>
                    </a:lnTo>
                    <a:cubicBezTo>
                      <a:pt x="56" y="59"/>
                      <a:pt x="56" y="43"/>
                      <a:pt x="22" y="34"/>
                    </a:cubicBezTo>
                    <a:cubicBezTo>
                      <a:pt x="0" y="80"/>
                      <a:pt x="40" y="161"/>
                      <a:pt x="90" y="161"/>
                    </a:cubicBezTo>
                    <a:cubicBezTo>
                      <a:pt x="128" y="161"/>
                      <a:pt x="144" y="148"/>
                      <a:pt x="170" y="157"/>
                    </a:cubicBezTo>
                    <a:cubicBezTo>
                      <a:pt x="198" y="168"/>
                      <a:pt x="183" y="182"/>
                      <a:pt x="234" y="187"/>
                    </a:cubicBezTo>
                    <a:cubicBezTo>
                      <a:pt x="243" y="169"/>
                      <a:pt x="246" y="167"/>
                      <a:pt x="251" y="144"/>
                    </a:cubicBezTo>
                    <a:cubicBezTo>
                      <a:pt x="220" y="103"/>
                      <a:pt x="223" y="155"/>
                      <a:pt x="209" y="102"/>
                    </a:cubicBezTo>
                    <a:cubicBezTo>
                      <a:pt x="268" y="102"/>
                      <a:pt x="291" y="103"/>
                      <a:pt x="257" y="55"/>
                    </a:cubicBezTo>
                    <a:cubicBezTo>
                      <a:pt x="232" y="20"/>
                      <a:pt x="211" y="11"/>
                      <a:pt x="166" y="0"/>
                    </a:cubicBezTo>
                    <a:cubicBezTo>
                      <a:pt x="175" y="38"/>
                      <a:pt x="183" y="28"/>
                      <a:pt x="192" y="60"/>
                    </a:cubicBezTo>
                    <a:cubicBezTo>
                      <a:pt x="158" y="60"/>
                      <a:pt x="172" y="57"/>
                      <a:pt x="149" y="68"/>
                    </a:cubicBezTo>
                    <a:cubicBezTo>
                      <a:pt x="141" y="32"/>
                      <a:pt x="131" y="4"/>
                      <a:pt x="90" y="0"/>
                    </a:cubicBezTo>
                    <a:cubicBezTo>
                      <a:pt x="87" y="34"/>
                      <a:pt x="82" y="21"/>
                      <a:pt x="8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0" name="Freeform 29"/>
              <p:cNvSpPr/>
              <p:nvPr/>
            </p:nvSpPr>
            <p:spPr bwMode="auto">
              <a:xfrm>
                <a:off x="4900613" y="2216151"/>
                <a:ext cx="61913" cy="57150"/>
              </a:xfrm>
              <a:custGeom>
                <a:avLst/>
                <a:gdLst>
                  <a:gd name="T0" fmla="*/ 34 w 271"/>
                  <a:gd name="T1" fmla="*/ 102 h 246"/>
                  <a:gd name="T2" fmla="*/ 93 w 271"/>
                  <a:gd name="T3" fmla="*/ 85 h 246"/>
                  <a:gd name="T4" fmla="*/ 110 w 271"/>
                  <a:gd name="T5" fmla="*/ 127 h 246"/>
                  <a:gd name="T6" fmla="*/ 26 w 271"/>
                  <a:gd name="T7" fmla="*/ 110 h 246"/>
                  <a:gd name="T8" fmla="*/ 0 w 271"/>
                  <a:gd name="T9" fmla="*/ 221 h 246"/>
                  <a:gd name="T10" fmla="*/ 212 w 271"/>
                  <a:gd name="T11" fmla="*/ 246 h 246"/>
                  <a:gd name="T12" fmla="*/ 246 w 271"/>
                  <a:gd name="T13" fmla="*/ 246 h 246"/>
                  <a:gd name="T14" fmla="*/ 271 w 271"/>
                  <a:gd name="T15" fmla="*/ 110 h 246"/>
                  <a:gd name="T16" fmla="*/ 121 w 271"/>
                  <a:gd name="T17" fmla="*/ 83 h 246"/>
                  <a:gd name="T18" fmla="*/ 51 w 271"/>
                  <a:gd name="T19" fmla="*/ 0 h 246"/>
                  <a:gd name="T20" fmla="*/ 34 w 271"/>
                  <a:gd name="T21" fmla="*/ 10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1" h="246">
                    <a:moveTo>
                      <a:pt x="34" y="102"/>
                    </a:moveTo>
                    <a:cubicBezTo>
                      <a:pt x="57" y="90"/>
                      <a:pt x="59" y="86"/>
                      <a:pt x="93" y="85"/>
                    </a:cubicBezTo>
                    <a:cubicBezTo>
                      <a:pt x="102" y="116"/>
                      <a:pt x="102" y="96"/>
                      <a:pt x="110" y="127"/>
                    </a:cubicBezTo>
                    <a:cubicBezTo>
                      <a:pt x="37" y="134"/>
                      <a:pt x="92" y="155"/>
                      <a:pt x="26" y="110"/>
                    </a:cubicBezTo>
                    <a:cubicBezTo>
                      <a:pt x="8" y="144"/>
                      <a:pt x="0" y="169"/>
                      <a:pt x="0" y="221"/>
                    </a:cubicBezTo>
                    <a:cubicBezTo>
                      <a:pt x="95" y="213"/>
                      <a:pt x="185" y="129"/>
                      <a:pt x="212" y="246"/>
                    </a:cubicBezTo>
                    <a:lnTo>
                      <a:pt x="246" y="246"/>
                    </a:lnTo>
                    <a:cubicBezTo>
                      <a:pt x="246" y="188"/>
                      <a:pt x="270" y="167"/>
                      <a:pt x="271" y="110"/>
                    </a:cubicBezTo>
                    <a:cubicBezTo>
                      <a:pt x="215" y="140"/>
                      <a:pt x="204" y="160"/>
                      <a:pt x="121" y="83"/>
                    </a:cubicBezTo>
                    <a:cubicBezTo>
                      <a:pt x="56" y="24"/>
                      <a:pt x="114" y="6"/>
                      <a:pt x="51" y="0"/>
                    </a:cubicBezTo>
                    <a:cubicBezTo>
                      <a:pt x="48" y="37"/>
                      <a:pt x="35" y="63"/>
                      <a:pt x="3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1" name="Freeform 30"/>
              <p:cNvSpPr/>
              <p:nvPr/>
            </p:nvSpPr>
            <p:spPr bwMode="auto">
              <a:xfrm>
                <a:off x="4700588" y="1784351"/>
                <a:ext cx="17463" cy="30163"/>
              </a:xfrm>
              <a:custGeom>
                <a:avLst/>
                <a:gdLst>
                  <a:gd name="T0" fmla="*/ 0 w 76"/>
                  <a:gd name="T1" fmla="*/ 52 h 129"/>
                  <a:gd name="T2" fmla="*/ 59 w 76"/>
                  <a:gd name="T3" fmla="*/ 129 h 129"/>
                  <a:gd name="T4" fmla="*/ 76 w 76"/>
                  <a:gd name="T5" fmla="*/ 95 h 129"/>
                  <a:gd name="T6" fmla="*/ 0 w 76"/>
                  <a:gd name="T7" fmla="*/ 5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29">
                    <a:moveTo>
                      <a:pt x="0" y="52"/>
                    </a:moveTo>
                    <a:cubicBezTo>
                      <a:pt x="0" y="115"/>
                      <a:pt x="19" y="109"/>
                      <a:pt x="59" y="129"/>
                    </a:cubicBezTo>
                    <a:cubicBezTo>
                      <a:pt x="61" y="125"/>
                      <a:pt x="76" y="96"/>
                      <a:pt x="76" y="95"/>
                    </a:cubicBezTo>
                    <a:cubicBezTo>
                      <a:pt x="76" y="57"/>
                      <a:pt x="0" y="0"/>
                      <a:pt x="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2" name="Freeform 31"/>
              <p:cNvSpPr/>
              <p:nvPr/>
            </p:nvSpPr>
            <p:spPr bwMode="auto">
              <a:xfrm>
                <a:off x="4854575" y="2428876"/>
                <a:ext cx="3175" cy="1588"/>
              </a:xfrm>
              <a:custGeom>
                <a:avLst/>
                <a:gdLst>
                  <a:gd name="T0" fmla="*/ 0 w 8"/>
                  <a:gd name="T1" fmla="*/ 10 h 10"/>
                  <a:gd name="T2" fmla="*/ 8 w 8"/>
                  <a:gd name="T3" fmla="*/ 10 h 10"/>
                  <a:gd name="T4" fmla="*/ 1 w 8"/>
                  <a:gd name="T5" fmla="*/ 0 h 10"/>
                  <a:gd name="T6" fmla="*/ 0 w 8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8" y="10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  <p:sp>
            <p:nvSpPr>
              <p:cNvPr id="143" name="Freeform 38"/>
              <p:cNvSpPr/>
              <p:nvPr/>
            </p:nvSpPr>
            <p:spPr bwMode="auto">
              <a:xfrm>
                <a:off x="4529138" y="2244726"/>
                <a:ext cx="14288" cy="31750"/>
              </a:xfrm>
              <a:custGeom>
                <a:avLst/>
                <a:gdLst>
                  <a:gd name="T0" fmla="*/ 6 w 58"/>
                  <a:gd name="T1" fmla="*/ 7 h 134"/>
                  <a:gd name="T2" fmla="*/ 57 w 58"/>
                  <a:gd name="T3" fmla="*/ 134 h 134"/>
                  <a:gd name="T4" fmla="*/ 43 w 58"/>
                  <a:gd name="T5" fmla="*/ 0 h 134"/>
                  <a:gd name="T6" fmla="*/ 6 w 58"/>
                  <a:gd name="T7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134">
                    <a:moveTo>
                      <a:pt x="6" y="7"/>
                    </a:moveTo>
                    <a:cubicBezTo>
                      <a:pt x="2" y="72"/>
                      <a:pt x="0" y="116"/>
                      <a:pt x="57" y="134"/>
                    </a:cubicBezTo>
                    <a:cubicBezTo>
                      <a:pt x="58" y="85"/>
                      <a:pt x="57" y="40"/>
                      <a:pt x="43" y="0"/>
                    </a:cubicBezTo>
                    <a:lnTo>
                      <a:pt x="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152" name="箭头: V 形 151"/>
          <p:cNvSpPr/>
          <p:nvPr userDrawn="1"/>
        </p:nvSpPr>
        <p:spPr>
          <a:xfrm rot="10800000">
            <a:off x="11826240" y="275373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箭头: V 形 152"/>
          <p:cNvSpPr/>
          <p:nvPr userDrawn="1"/>
        </p:nvSpPr>
        <p:spPr>
          <a:xfrm rot="10800000">
            <a:off x="11303905" y="26601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4" name="箭头: V 形 153"/>
          <p:cNvSpPr/>
          <p:nvPr userDrawn="1"/>
        </p:nvSpPr>
        <p:spPr>
          <a:xfrm rot="10800000">
            <a:off x="10781570" y="271201"/>
            <a:ext cx="731520" cy="675604"/>
          </a:xfrm>
          <a:prstGeom prst="chevron">
            <a:avLst/>
          </a:prstGeom>
          <a:solidFill>
            <a:srgbClr val="0E76B8"/>
          </a:solidFill>
          <a:ln>
            <a:solidFill>
              <a:srgbClr val="0E76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slide" Target="slide39.xml"/><Relationship Id="rId2" Type="http://schemas.openxmlformats.org/officeDocument/2006/relationships/slide" Target="slide34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slide" Target="slide25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终止 5"/>
          <p:cNvSpPr/>
          <p:nvPr/>
        </p:nvSpPr>
        <p:spPr>
          <a:xfrm>
            <a:off x="5123892" y="3456446"/>
            <a:ext cx="1116124" cy="463646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5" name="文本占位符 1"/>
          <p:cNvSpPr txBox="1"/>
          <p:nvPr/>
        </p:nvSpPr>
        <p:spPr>
          <a:xfrm>
            <a:off x="-55676" y="251082"/>
            <a:ext cx="3662007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squar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数据结构实验一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5880" y="2420888"/>
            <a:ext cx="115212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开始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4943872" y="3417081"/>
            <a:ext cx="576064" cy="51276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7327" y="999241"/>
            <a:ext cx="5222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对于</a:t>
            </a:r>
            <a:r>
              <a:rPr lang="en-US" altLang="zh-CN" sz="2400" b="1" dirty="0"/>
              <a:t>LocateElem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InsertAfter</a:t>
            </a:r>
            <a:r>
              <a:rPr lang="zh-CN" altLang="en-US" sz="2400" b="1" dirty="0"/>
              <a:t>的改动：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7" y="1460906"/>
            <a:ext cx="6209046" cy="47322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54" y="1460905"/>
            <a:ext cx="5140827" cy="4732257"/>
          </a:xfrm>
          <a:prstGeom prst="rect">
            <a:avLst/>
          </a:prstGeom>
        </p:spPr>
      </p:pic>
      <p:sp>
        <p:nvSpPr>
          <p:cNvPr id="7" name="文本占位符 1"/>
          <p:cNvSpPr txBox="1"/>
          <p:nvPr/>
        </p:nvSpPr>
        <p:spPr>
          <a:xfrm>
            <a:off x="-167531" y="252353"/>
            <a:ext cx="2974980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对函数的改动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20602" y="116632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-88788" y="245484"/>
            <a:ext cx="395623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定位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ElemType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位置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27" y="1460906"/>
            <a:ext cx="6209046" cy="47322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81188" y="1460906"/>
            <a:ext cx="4204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我们删去了原本的</a:t>
            </a:r>
            <a:r>
              <a:rPr lang="en-US" altLang="zh-CN" sz="2400" dirty="0"/>
              <a:t>pre</a:t>
            </a:r>
            <a:r>
              <a:rPr lang="zh-CN" altLang="en-US" sz="2400" dirty="0"/>
              <a:t>指针</a:t>
            </a:r>
            <a:r>
              <a:rPr lang="en-US" altLang="zh-CN" sz="2400" dirty="0"/>
              <a:t>,</a:t>
            </a:r>
            <a:r>
              <a:rPr lang="zh-CN" altLang="en-US" sz="2400" dirty="0"/>
              <a:t>只使用</a:t>
            </a:r>
            <a:r>
              <a:rPr lang="en-US" altLang="zh-CN" sz="2400" dirty="0"/>
              <a:t>P</a:t>
            </a:r>
            <a:r>
              <a:rPr lang="zh-CN" altLang="en-US" sz="2400" dirty="0"/>
              <a:t>指针进行移动，比较和返回。让</a:t>
            </a:r>
            <a:r>
              <a:rPr lang="en-US" altLang="zh-CN" sz="2400" dirty="0"/>
              <a:t>P</a:t>
            </a:r>
            <a:r>
              <a:rPr lang="zh-CN" altLang="en-US" sz="2400" dirty="0"/>
              <a:t>从首元节点开始移动，如果当前节点小于待插元素则下移，如果相等（表明已经该元素存在不需要插入）如果大于那么就找到，返回当前指针（但是要插入的地方在前面）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0" y="251610"/>
            <a:ext cx="2101669" cy="608784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理想情况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1" y="1145576"/>
            <a:ext cx="5343525" cy="1628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81" y="1145576"/>
            <a:ext cx="5343525" cy="1628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9" y="3565083"/>
            <a:ext cx="5343525" cy="2486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81" y="3873786"/>
            <a:ext cx="5514975" cy="1628775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477211" y="2284157"/>
            <a:ext cx="537328" cy="4901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285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28575">
                <a:solidFill>
                  <a:schemeClr val="bg2">
                    <a:lumMod val="2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757034" y="2284157"/>
            <a:ext cx="537328" cy="4901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285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28575">
                <a:solidFill>
                  <a:schemeClr val="bg2">
                    <a:lumMod val="2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7211" y="5560914"/>
            <a:ext cx="537328" cy="4901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285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28575">
                <a:solidFill>
                  <a:schemeClr val="bg2">
                    <a:lumMod val="2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757034" y="5712424"/>
            <a:ext cx="537328" cy="4901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28575"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dirty="0">
              <a:ln w="28575">
                <a:solidFill>
                  <a:schemeClr val="bg2">
                    <a:lumMod val="25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32396" y="1107067"/>
            <a:ext cx="3949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因为</a:t>
            </a:r>
            <a:r>
              <a:rPr lang="en-US" altLang="zh-CN" sz="2400" dirty="0"/>
              <a:t>q</a:t>
            </a:r>
            <a:r>
              <a:rPr lang="zh-CN" altLang="en-US" sz="2400" dirty="0"/>
              <a:t>返回的是待插位置的下一位所以需要将</a:t>
            </a:r>
            <a:r>
              <a:rPr lang="en-US" altLang="zh-CN" sz="2400" dirty="0"/>
              <a:t>s</a:t>
            </a:r>
            <a:r>
              <a:rPr lang="zh-CN" altLang="en-US" sz="2400" dirty="0"/>
              <a:t>插在</a:t>
            </a:r>
            <a:r>
              <a:rPr lang="en-US" altLang="zh-CN" sz="2400" dirty="0"/>
              <a:t>q</a:t>
            </a:r>
            <a:r>
              <a:rPr lang="zh-CN" altLang="en-US" sz="2400" dirty="0"/>
              <a:t>的后面，然后交换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q</a:t>
            </a:r>
            <a:r>
              <a:rPr lang="zh-CN" altLang="en-US" sz="2400" dirty="0"/>
              <a:t>的</a:t>
            </a:r>
            <a:r>
              <a:rPr lang="en-US" altLang="zh-CN" sz="2400" dirty="0"/>
              <a:t>data</a:t>
            </a:r>
            <a:r>
              <a:rPr lang="zh-CN" altLang="en-US" sz="2400" dirty="0"/>
              <a:t>值。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107067"/>
            <a:ext cx="5767795" cy="4813547"/>
          </a:xfrm>
          <a:prstGeom prst="rect">
            <a:avLst/>
          </a:prstGeom>
        </p:spPr>
      </p:pic>
      <p:sp>
        <p:nvSpPr>
          <p:cNvPr id="5" name="文本占位符 1"/>
          <p:cNvSpPr txBox="1"/>
          <p:nvPr/>
        </p:nvSpPr>
        <p:spPr>
          <a:xfrm>
            <a:off x="-167531" y="252353"/>
            <a:ext cx="2105140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|1.0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版本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86" y="1490008"/>
            <a:ext cx="4493394" cy="18690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02838" y="1420063"/>
            <a:ext cx="467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如果一开始的链表为空，会使得</a:t>
            </a:r>
            <a:r>
              <a:rPr lang="en-US" altLang="zh-CN" sz="2400" dirty="0"/>
              <a:t>P</a:t>
            </a:r>
            <a:r>
              <a:rPr lang="zh-CN" altLang="en-US" sz="2400" dirty="0"/>
              <a:t>等于</a:t>
            </a:r>
            <a:r>
              <a:rPr lang="en-US" altLang="zh-CN" sz="2400" dirty="0"/>
              <a:t>NULL</a:t>
            </a:r>
            <a:r>
              <a:rPr lang="zh-CN" altLang="en-US" sz="2400" dirty="0"/>
              <a:t>，这样在</a:t>
            </a:r>
            <a:r>
              <a:rPr lang="en-US" altLang="zh-CN" sz="2400" dirty="0"/>
              <a:t>InsertAfter</a:t>
            </a:r>
            <a:r>
              <a:rPr lang="zh-CN" altLang="en-US" sz="2400" dirty="0"/>
              <a:t>判断是否为</a:t>
            </a:r>
            <a:r>
              <a:rPr lang="en-US" altLang="zh-CN" sz="2400" dirty="0"/>
              <a:t>NULL</a:t>
            </a:r>
            <a:r>
              <a:rPr lang="zh-CN" altLang="en-US" sz="2400" dirty="0"/>
              <a:t>就会</a:t>
            </a:r>
            <a:r>
              <a:rPr lang="en-US" altLang="zh-CN" sz="2400" dirty="0"/>
              <a:t>return</a:t>
            </a:r>
            <a:r>
              <a:rPr lang="zh-CN" altLang="en-US" sz="2400" dirty="0"/>
              <a:t>，导致什么都插不进去。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37428" b="55655"/>
          <a:stretch>
            <a:fillRect/>
          </a:stretch>
        </p:blipFill>
        <p:spPr>
          <a:xfrm>
            <a:off x="2511407" y="3701921"/>
            <a:ext cx="7169185" cy="2500915"/>
          </a:xfrm>
          <a:prstGeom prst="rect">
            <a:avLst/>
          </a:prstGeom>
        </p:spPr>
      </p:pic>
      <p:sp>
        <p:nvSpPr>
          <p:cNvPr id="6" name="文本占位符 1"/>
          <p:cNvSpPr txBox="1"/>
          <p:nvPr/>
        </p:nvSpPr>
        <p:spPr>
          <a:xfrm>
            <a:off x="-167531" y="252352"/>
            <a:ext cx="2105140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|1.0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版本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260502"/>
            <a:ext cx="6394944" cy="447088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44" y="1480008"/>
            <a:ext cx="31296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解决办法：既然是因为第一个节点插不进去，那么我们可以进行一次特判，当</a:t>
            </a:r>
            <a:r>
              <a:rPr lang="en-US" altLang="zh-CN" sz="3200" dirty="0"/>
              <a:t>q</a:t>
            </a:r>
            <a:r>
              <a:rPr lang="zh-CN" altLang="en-US" sz="3200" dirty="0"/>
              <a:t>为空时，直接把该节点插入，当作首元节点。</a:t>
            </a:r>
            <a:endParaRPr lang="zh-CN" altLang="en-US" sz="3200" dirty="0"/>
          </a:p>
        </p:txBody>
      </p:sp>
      <p:sp>
        <p:nvSpPr>
          <p:cNvPr id="12" name="文本占位符 1"/>
          <p:cNvSpPr txBox="1"/>
          <p:nvPr/>
        </p:nvSpPr>
        <p:spPr>
          <a:xfrm>
            <a:off x="-167531" y="252353"/>
            <a:ext cx="2105140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|2.0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版本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11" y="1753434"/>
            <a:ext cx="6200775" cy="1819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2610" y="4223208"/>
            <a:ext cx="6426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如果当前要插的节点是比较大的一个节点（相较于前面的元素），返回的也是</a:t>
            </a:r>
            <a:r>
              <a:rPr lang="en-US" altLang="zh-CN" sz="2800" dirty="0"/>
              <a:t>p=NULL</a:t>
            </a:r>
            <a:r>
              <a:rPr lang="zh-CN" altLang="en-US" sz="2800" dirty="0"/>
              <a:t>。但是我们会将其当作头节点插入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59" y="1144802"/>
            <a:ext cx="4614251" cy="2604662"/>
          </a:xfrm>
          <a:prstGeom prst="rect">
            <a:avLst/>
          </a:prstGeom>
        </p:spPr>
      </p:pic>
      <p:sp>
        <p:nvSpPr>
          <p:cNvPr id="6" name="文本占位符 1"/>
          <p:cNvSpPr txBox="1"/>
          <p:nvPr/>
        </p:nvSpPr>
        <p:spPr>
          <a:xfrm>
            <a:off x="-88788" y="245483"/>
            <a:ext cx="1997291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|2.0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版本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0" y="252410"/>
            <a:ext cx="1802636" cy="60883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版本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5" y="1046375"/>
            <a:ext cx="5426582" cy="46002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25006" y="1046375"/>
            <a:ext cx="43457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解决办法：如果首元节点不为空，那么它就是尾节点，只需要在尾指针的下一位插入，然后更新尾指针。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020602" y="116632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0" y="244021"/>
            <a:ext cx="1802636" cy="60883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|3.0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版本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577" y="1329182"/>
            <a:ext cx="6661866" cy="41696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0" y="244021"/>
            <a:ext cx="1802636" cy="60883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|3.0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版本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6" y="1095178"/>
            <a:ext cx="3743325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14" y="1145357"/>
            <a:ext cx="5067300" cy="1638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2" y="4074344"/>
            <a:ext cx="5628836" cy="15697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94" y="4074344"/>
            <a:ext cx="5953419" cy="15697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终止 5"/>
          <p:cNvSpPr/>
          <p:nvPr/>
        </p:nvSpPr>
        <p:spPr>
          <a:xfrm>
            <a:off x="5123892" y="3456446"/>
            <a:ext cx="1116124" cy="463646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5" name="文本占位符 1"/>
          <p:cNvSpPr txBox="1"/>
          <p:nvPr/>
        </p:nvSpPr>
        <p:spPr>
          <a:xfrm>
            <a:off x="-55676" y="251082"/>
            <a:ext cx="3662007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squar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数据结构实验一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5880" y="2420888"/>
            <a:ext cx="115212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3B916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开始</a:t>
            </a:r>
            <a:endParaRPr lang="zh-CN" altLang="en-US" sz="3200" dirty="0">
              <a:solidFill>
                <a:srgbClr val="3B916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5735960" y="3428306"/>
            <a:ext cx="576064" cy="51276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53" y="1234911"/>
            <a:ext cx="5431413" cy="464741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62333" y="1395167"/>
            <a:ext cx="3862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解决方案：在插入之后判断为节点是否需要更新，如需要，那么就使尾节点下移</a:t>
            </a:r>
            <a:endParaRPr lang="zh-CN" altLang="en-US" sz="2800" dirty="0"/>
          </a:p>
        </p:txBody>
      </p:sp>
      <p:cxnSp>
        <p:nvCxnSpPr>
          <p:cNvPr id="7" name="连接符: 曲线 6"/>
          <p:cNvCxnSpPr>
            <a:stCxn id="4" idx="1"/>
          </p:cNvCxnSpPr>
          <p:nvPr/>
        </p:nvCxnSpPr>
        <p:spPr>
          <a:xfrm rot="10800000" flipV="1">
            <a:off x="3864991" y="2303107"/>
            <a:ext cx="3497343" cy="103398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668544" y="3158590"/>
            <a:ext cx="2196446" cy="5408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"/>
          <p:cNvSpPr txBox="1"/>
          <p:nvPr/>
        </p:nvSpPr>
        <p:spPr>
          <a:xfrm>
            <a:off x="-97741" y="253688"/>
            <a:ext cx="1802636" cy="60883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|4.0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版本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47171" y="-8389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5015" y="5554345"/>
            <a:ext cx="3105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改动前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60985" y="6014720"/>
            <a:ext cx="409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仅仅实现小写字母的集合操作</a:t>
            </a:r>
            <a:endParaRPr lang="zh-CN" altLang="en-US"/>
          </a:p>
        </p:txBody>
      </p:sp>
      <p:pic>
        <p:nvPicPr>
          <p:cNvPr id="6" name="图片 5" descr="截屏2021-10-10 下午9.27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5985"/>
            <a:ext cx="6597015" cy="4627880"/>
          </a:xfrm>
          <a:prstGeom prst="rect">
            <a:avLst/>
          </a:prstGeom>
        </p:spPr>
      </p:pic>
      <p:pic>
        <p:nvPicPr>
          <p:cNvPr id="7" name="图片 6" descr="截屏2021-10-10 下午9.28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15" y="895350"/>
            <a:ext cx="4902835" cy="4628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68970" y="5554345"/>
            <a:ext cx="2194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改动后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7056120" y="5930265"/>
            <a:ext cx="367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能够实现任意字符的集合操作</a:t>
            </a:r>
            <a:endParaRPr lang="zh-CN" altLang="en-US"/>
          </a:p>
        </p:txBody>
      </p:sp>
      <p:sp>
        <p:nvSpPr>
          <p:cNvPr id="11" name="文本占位符 1"/>
          <p:cNvSpPr txBox="1"/>
          <p:nvPr/>
        </p:nvSpPr>
        <p:spPr>
          <a:xfrm>
            <a:off x="-97741" y="255150"/>
            <a:ext cx="2618793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集合的创建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797810" y="610235"/>
            <a:ext cx="6266180" cy="5894705"/>
            <a:chOff x="3975" y="707"/>
            <a:chExt cx="9868" cy="928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27" y="707"/>
              <a:ext cx="8760" cy="6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7" y="9466"/>
              <a:ext cx="6840" cy="52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975" y="2459"/>
              <a:ext cx="9664" cy="5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从原始字符串到创建链表：先初始化一个链表用InitList(T)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975" y="4095"/>
              <a:ext cx="9664" cy="188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判断字符串里的单个字母是否有资格加入链表</a:t>
              </a:r>
              <a:endParaRPr lang="zh-CN" altLang="en-US"/>
            </a:p>
            <a:p>
              <a:r>
                <a:rPr lang="zh-CN" altLang="en-US"/>
                <a:t>条件一：需要是英文的小写字母</a:t>
              </a:r>
              <a:endParaRPr lang="zh-CN" altLang="en-US"/>
            </a:p>
            <a:p>
              <a:r>
                <a:rPr lang="zh-CN" altLang="en-US"/>
                <a:t>条件二：与已经进入链表的字母不重复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048" y="6603"/>
              <a:ext cx="9519" cy="188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将数据插入链表</a:t>
              </a:r>
              <a:endParaRPr lang="zh-CN" altLang="en-US"/>
            </a:p>
            <a:p>
              <a:r>
                <a:rPr lang="zh-CN" altLang="en-US"/>
                <a:t>条件一：成功生成新结点</a:t>
              </a:r>
              <a:endParaRPr lang="zh-CN" altLang="en-US"/>
            </a:p>
            <a:p>
              <a:r>
                <a:rPr lang="zh-CN" altLang="en-US"/>
                <a:t>条件二：插入的位置</a:t>
              </a:r>
              <a:endParaRPr lang="zh-CN" altLang="en-US"/>
            </a:p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7" idx="2"/>
              <a:endCxn id="11" idx="0"/>
            </p:cNvCxnSpPr>
            <p:nvPr/>
          </p:nvCxnSpPr>
          <p:spPr>
            <a:xfrm>
              <a:off x="8807" y="1307"/>
              <a:ext cx="0" cy="1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>
              <a:stCxn id="11" idx="2"/>
              <a:endCxn id="13" idx="0"/>
            </p:cNvCxnSpPr>
            <p:nvPr/>
          </p:nvCxnSpPr>
          <p:spPr>
            <a:xfrm>
              <a:off x="8807" y="3039"/>
              <a:ext cx="0" cy="1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stCxn id="13" idx="2"/>
              <a:endCxn id="14" idx="0"/>
            </p:cNvCxnSpPr>
            <p:nvPr/>
          </p:nvCxnSpPr>
          <p:spPr>
            <a:xfrm>
              <a:off x="8807" y="5983"/>
              <a:ext cx="1" cy="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8765" y="8401"/>
              <a:ext cx="16" cy="1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5" y="5452"/>
              <a:ext cx="4500" cy="37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8" y="5452"/>
              <a:ext cx="8355" cy="49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3" y="6968"/>
              <a:ext cx="2955" cy="57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1" y="7538"/>
              <a:ext cx="3195" cy="54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83" y="2569"/>
              <a:ext cx="2160" cy="360"/>
            </a:xfrm>
            <a:prstGeom prst="rect">
              <a:avLst/>
            </a:prstGeom>
          </p:spPr>
        </p:pic>
      </p:grpSp>
      <p:cxnSp>
        <p:nvCxnSpPr>
          <p:cNvPr id="21" name="直接箭头连接符 20"/>
          <p:cNvCxnSpPr/>
          <p:nvPr/>
        </p:nvCxnSpPr>
        <p:spPr>
          <a:xfrm>
            <a:off x="5882005" y="5912485"/>
            <a:ext cx="375348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5" idx="2"/>
          </p:cNvCxnSpPr>
          <p:nvPr/>
        </p:nvCxnSpPr>
        <p:spPr>
          <a:xfrm flipH="1" flipV="1">
            <a:off x="9612630" y="5290820"/>
            <a:ext cx="5080" cy="963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5872480" y="2471420"/>
            <a:ext cx="380301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382760" y="2907030"/>
            <a:ext cx="459740" cy="238379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/>
              <a:t>循环直到字符串最后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9586595" y="2463800"/>
            <a:ext cx="16510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1"/>
          <p:cNvSpPr txBox="1"/>
          <p:nvPr/>
        </p:nvSpPr>
        <p:spPr>
          <a:xfrm>
            <a:off x="-102272" y="240412"/>
            <a:ext cx="2457321" cy="60883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集合的创建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-116096" y="240644"/>
            <a:ext cx="3168541" cy="60885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標楷體" panose="02010601000101010101" charset="0"/>
                <a:ea typeface="標楷體" panose="02010601000101010101" charset="0"/>
                <a:cs typeface="+mn-cs"/>
                <a:sym typeface="思源宋体 CN Heavy" panose="02020900000000000000" pitchFamily="18" charset="-122"/>
              </a:rPr>
              <a:t>遍历函数的改动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標楷體" panose="02010601000101010101" charset="0"/>
              <a:ea typeface="標楷體" panose="02010601000101010101" charset="0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3" name="图片 2" descr="截屏2021-10-09 下午7.55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113790"/>
            <a:ext cx="4527550" cy="4630420"/>
          </a:xfrm>
          <a:prstGeom prst="rect">
            <a:avLst/>
          </a:prstGeom>
        </p:spPr>
      </p:pic>
      <p:pic>
        <p:nvPicPr>
          <p:cNvPr id="5" name="图片 4" descr="截屏2021-10-09 下午8.35.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95" y="1051560"/>
            <a:ext cx="4381500" cy="4630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17947" y="3075622"/>
            <a:ext cx="367093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lt"/>
                <a:cs typeface="+mj-lt"/>
              </a:rPr>
              <a:t>比较可知：</a:t>
            </a:r>
            <a:endParaRPr lang="zh-CN" altLang="en-US" sz="2000" dirty="0">
              <a:latin typeface="+mj-lt"/>
              <a:cs typeface="+mj-lt"/>
            </a:endParaRPr>
          </a:p>
          <a:p>
            <a:r>
              <a:rPr lang="en-US" altLang="zh-CN" sz="2000" dirty="0">
                <a:latin typeface="+mj-lt"/>
                <a:cs typeface="+mj-lt"/>
              </a:rPr>
              <a:t>Print</a:t>
            </a:r>
            <a:r>
              <a:rPr lang="zh-CN" altLang="en-US" sz="2000" dirty="0">
                <a:latin typeface="+mj-lt"/>
                <a:cs typeface="+mj-lt"/>
              </a:rPr>
              <a:t>函数的作用较为鸡肋</a:t>
            </a:r>
            <a:endParaRPr lang="zh-CN" altLang="en-US" sz="2000" dirty="0">
              <a:latin typeface="+mj-lt"/>
              <a:cs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6325" y="5862955"/>
            <a:ext cx="1976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改动前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68740" y="5862955"/>
            <a:ext cx="94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改动后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1958975"/>
            <a:ext cx="5154295" cy="35604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" y="1014730"/>
            <a:ext cx="645795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35" y="1312545"/>
            <a:ext cx="4646295" cy="253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0" y="4347845"/>
            <a:ext cx="5332730" cy="1721485"/>
          </a:xfrm>
          <a:prstGeom prst="rect">
            <a:avLst/>
          </a:prstGeom>
        </p:spPr>
      </p:pic>
      <p:sp>
        <p:nvSpPr>
          <p:cNvPr id="7" name="文本占位符 1"/>
          <p:cNvSpPr txBox="1"/>
          <p:nvPr/>
        </p:nvSpPr>
        <p:spPr>
          <a:xfrm>
            <a:off x="-102272" y="240405"/>
            <a:ext cx="1819795" cy="608850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|Append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1"/>
          <p:cNvSpPr txBox="1"/>
          <p:nvPr/>
        </p:nvSpPr>
        <p:spPr>
          <a:xfrm>
            <a:off x="1183004" y="1541302"/>
            <a:ext cx="4892041" cy="447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"/>
              </a:buBlip>
              <a:defRPr sz="28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4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0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  <a:p>
            <a:pPr lvl="2"/>
            <a:r>
              <a:rPr lang="zh-CN" altLang="en-US" sz="3200" dirty="0">
                <a:hlinkClick r:id="" action="ppaction://hlinkshowjump?jump=nextslide"/>
              </a:rPr>
              <a:t>并集</a:t>
            </a:r>
            <a:endParaRPr lang="zh-CN" altLang="en-US" sz="3200" dirty="0"/>
          </a:p>
          <a:p>
            <a:endParaRPr lang="zh-CN" altLang="en-US" dirty="0"/>
          </a:p>
          <a:p>
            <a:endParaRPr lang="zh-CN" altLang="en-US" dirty="0"/>
          </a:p>
          <a:p>
            <a:pPr lvl="2"/>
            <a:r>
              <a:rPr lang="zh-CN" altLang="en-US" sz="3200" dirty="0">
                <a:hlinkClick r:id="rId2" action="ppaction://hlinksldjump"/>
              </a:rPr>
              <a:t>交集</a:t>
            </a:r>
            <a:endParaRPr lang="zh-CN" altLang="en-US" sz="32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sz="3200" dirty="0">
                <a:hlinkClick r:id="rId3" action="ppaction://hlinksldjump"/>
              </a:rPr>
              <a:t>差集</a:t>
            </a:r>
            <a:endParaRPr lang="en-US" altLang="zh-CN" sz="3200" dirty="0"/>
          </a:p>
          <a:p>
            <a:pPr marL="457200" lvl="1" indent="0">
              <a:buNone/>
            </a:pPr>
            <a:endParaRPr lang="en-US" altLang="zh-CN" sz="3200" dirty="0"/>
          </a:p>
        </p:txBody>
      </p:sp>
      <p:graphicFrame>
        <p:nvGraphicFramePr>
          <p:cNvPr id="13" name="图示 12"/>
          <p:cNvGraphicFramePr>
            <a:graphicFrameLocks noGrp="1"/>
          </p:cNvGraphicFramePr>
          <p:nvPr/>
        </p:nvGraphicFramePr>
        <p:xfrm>
          <a:off x="5287916" y="1080449"/>
          <a:ext cx="4447904" cy="510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文本占位符 1"/>
          <p:cNvSpPr txBox="1"/>
          <p:nvPr/>
        </p:nvSpPr>
        <p:spPr>
          <a:xfrm>
            <a:off x="-102272" y="240412"/>
            <a:ext cx="2457321" cy="60883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集合的操作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/>
          <p:nvPr/>
        </p:nvSpPr>
        <p:spPr>
          <a:xfrm>
            <a:off x="-16401" y="253677"/>
            <a:ext cx="3270446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union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sp>
        <p:nvSpPr>
          <p:cNvPr id="8" name="云形 7"/>
          <p:cNvSpPr/>
          <p:nvPr/>
        </p:nvSpPr>
        <p:spPr>
          <a:xfrm>
            <a:off x="151130" y="861060"/>
            <a:ext cx="6474460" cy="5843905"/>
          </a:xfrm>
          <a:prstGeom prst="cloud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Union(</a:t>
            </a:r>
            <a:r>
              <a:rPr lang="en-US" altLang="zh-CN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OrderedList</a:t>
            </a:r>
            <a:r>
              <a:rPr lang="en-US" altLang="zh-CN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i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&amp;</a:t>
            </a:r>
            <a:r>
              <a:rPr lang="en-US" altLang="zh-CN" i="1" u="sng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T</a:t>
            </a:r>
            <a:r>
              <a:rPr lang="en-US" altLang="zh-CN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,OrderedList</a:t>
            </a:r>
            <a:r>
              <a:rPr lang="en-US" altLang="zh-CN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i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S1</a:t>
            </a:r>
            <a:r>
              <a:rPr lang="en-US" altLang="zh-CN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,OrderedList </a:t>
            </a:r>
            <a:r>
              <a:rPr lang="en-US" altLang="zh-CN" i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S2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){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LinkType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p1,p2,p;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if(InitList(T))	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p1=S1.head-&gt;next;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p2=S2.head-&gt;next;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while( p1 &amp;&amp; p2){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if(p1-&gt;data&lt;=p2-&gt;data){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p=(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LinkType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)malloc(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sizeof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NodeType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));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p-&gt;data=p1-&gt;data;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p-&gt;next=NULL;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Append(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T,p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		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if(p1-&gt;data==p2-&gt;data)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p2=p2-&gt;next;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	p1=p1-&gt;next;}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3009265" y="626110"/>
            <a:ext cx="2577465" cy="710565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075305" y="797560"/>
            <a:ext cx="251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将</a:t>
            </a:r>
            <a:r>
              <a:rPr lang="en-US" altLang="zh-CN"/>
              <a:t>L1</a:t>
            </a:r>
            <a:r>
              <a:rPr lang="zh-CN" altLang="en-US"/>
              <a:t>与</a:t>
            </a:r>
            <a:r>
              <a:rPr lang="en-US" altLang="zh-CN"/>
              <a:t>L2</a:t>
            </a:r>
            <a:r>
              <a:rPr lang="zh-CN" altLang="en-US"/>
              <a:t>并集得到</a:t>
            </a:r>
            <a:r>
              <a:rPr lang="en-US" altLang="zh-CN"/>
              <a:t>L3(T)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436620" y="1043940"/>
            <a:ext cx="4138295" cy="1349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7452995" y="709930"/>
            <a:ext cx="1988185" cy="4559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r>
              <a:rPr lang="en-US" altLang="zh-CN" dirty="0"/>
              <a:t>T</a:t>
            </a:r>
            <a:r>
              <a:rPr lang="zh-CN" altLang="en-US" dirty="0"/>
              <a:t>链表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149090" y="2555875"/>
            <a:ext cx="3124200" cy="735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273290" y="2110740"/>
            <a:ext cx="3883025" cy="6692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当</a:t>
            </a:r>
            <a:r>
              <a:rPr lang="en-US" altLang="zh-CN"/>
              <a:t>P1</a:t>
            </a:r>
            <a:r>
              <a:rPr lang="zh-CN" altLang="en-US"/>
              <a:t>与</a:t>
            </a:r>
            <a:r>
              <a:rPr lang="en-US" altLang="zh-CN"/>
              <a:t>P2</a:t>
            </a:r>
            <a:r>
              <a:rPr lang="zh-CN" altLang="en-US"/>
              <a:t>都不为</a:t>
            </a:r>
            <a:r>
              <a:rPr lang="en-US" altLang="zh-CN"/>
              <a:t>NULL</a:t>
            </a:r>
            <a:r>
              <a:rPr lang="zh-CN" altLang="en-US"/>
              <a:t>时，比较</a:t>
            </a:r>
            <a:r>
              <a:rPr lang="en-US" altLang="zh-CN"/>
              <a:t>P1-&gt;data</a:t>
            </a:r>
            <a:r>
              <a:rPr lang="zh-CN" altLang="en-US"/>
              <a:t>与</a:t>
            </a:r>
            <a:r>
              <a:rPr lang="en-US" altLang="zh-CN"/>
              <a:t>P2-&gt;data</a:t>
            </a:r>
            <a:r>
              <a:rPr lang="zh-CN" altLang="en-US"/>
              <a:t>并做插入操作</a:t>
            </a:r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160645" y="3989070"/>
            <a:ext cx="426085" cy="92392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794375" y="4029710"/>
            <a:ext cx="3766185" cy="742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申请新的结点，并添加在</a:t>
            </a:r>
            <a:r>
              <a:rPr lang="en-US" altLang="zh-CN"/>
              <a:t>T</a:t>
            </a:r>
            <a:r>
              <a:rPr lang="zh-CN" altLang="en-US"/>
              <a:t>尾部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4528820" y="5525135"/>
            <a:ext cx="2096770" cy="149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215380" y="5172075"/>
            <a:ext cx="4881245" cy="1247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如果两者相同，p2可以跳到下一个(因为下一步P1指向了下一个（调换一下位置也可以）) 此步操作的大前提是L1，L2均有序且不重复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80035" y="4695825"/>
            <a:ext cx="1798320" cy="10998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p</a:t>
            </a:r>
            <a:r>
              <a:rPr lang="zh-CN" altLang="en-US"/>
              <a:t>结点添加在</a:t>
            </a:r>
            <a:r>
              <a:rPr lang="en-US" altLang="zh-CN"/>
              <a:t>T</a:t>
            </a:r>
            <a:r>
              <a:rPr lang="zh-CN" altLang="en-US"/>
              <a:t>链尾部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1966595" y="4817110"/>
            <a:ext cx="316865" cy="130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 txBox="1"/>
          <p:nvPr/>
        </p:nvSpPr>
        <p:spPr>
          <a:xfrm>
            <a:off x="0" y="253714"/>
            <a:ext cx="2941774" cy="608784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union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73295" y="1021715"/>
            <a:ext cx="71145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else{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p=(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LinkType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)malloc(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sizeof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NodeType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));                                	p-&gt;data=p2-&gt;data;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p-&gt;next=NULL;			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	Append(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T,p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p2=p2-&gt;next;}}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while(p1){		p=(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LinkType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)malloc(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sizeof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NodeType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));	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p-&gt;data=p1-&gt;data;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p-&gt;next=NULL;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Append(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T,p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p1=p1-&gt;next;}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while(p2){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	p=(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LinkType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)malloc(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sizeof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NodeType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));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	p-&gt;data=p2-&gt;data;	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	p-&gt;next=NULL;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	Append(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T,p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);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		p2=p2-&gt;next;}}}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821430" y="1021715"/>
            <a:ext cx="951865" cy="3892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续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056890" y="1509395"/>
            <a:ext cx="2189480" cy="2044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299085" y="1257935"/>
            <a:ext cx="2850515" cy="9404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否则，</a:t>
            </a:r>
            <a:r>
              <a:rPr lang="en-US" altLang="zh-CN" sz="1600">
                <a:solidFill>
                  <a:schemeClr val="tx1"/>
                </a:solidFill>
              </a:rPr>
              <a:t>P2-&gt;data&lt;P1-&gt;data,</a:t>
            </a:r>
            <a:r>
              <a:rPr lang="zh-CN" altLang="en-US" sz="1600">
                <a:solidFill>
                  <a:schemeClr val="tx1"/>
                </a:solidFill>
              </a:rPr>
              <a:t>将</a:t>
            </a:r>
            <a:r>
              <a:rPr lang="en-US" altLang="zh-CN" sz="1600">
                <a:solidFill>
                  <a:schemeClr val="tx1"/>
                </a:solidFill>
              </a:rPr>
              <a:t>P2-&gt;data</a:t>
            </a:r>
            <a:r>
              <a:rPr lang="zh-CN" altLang="en-US" sz="1600">
                <a:solidFill>
                  <a:schemeClr val="tx1"/>
                </a:solidFill>
              </a:rPr>
              <a:t>添加在</a:t>
            </a:r>
            <a:r>
              <a:rPr lang="en-US" altLang="zh-CN" sz="1600">
                <a:solidFill>
                  <a:schemeClr val="tx1"/>
                </a:solidFill>
              </a:rPr>
              <a:t>T</a:t>
            </a:r>
            <a:r>
              <a:rPr lang="zh-CN" altLang="en-US" sz="1600">
                <a:solidFill>
                  <a:schemeClr val="tx1"/>
                </a:solidFill>
              </a:rPr>
              <a:t>链尾部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20110" y="2860040"/>
            <a:ext cx="2273300" cy="2051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95680" y="2595245"/>
            <a:ext cx="2561590" cy="1309370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P2</a:t>
            </a:r>
            <a:r>
              <a:rPr lang="zh-CN" altLang="en-US">
                <a:solidFill>
                  <a:schemeClr val="tx1"/>
                </a:solidFill>
              </a:rPr>
              <a:t>遍历完而</a:t>
            </a:r>
            <a:r>
              <a:rPr lang="en-US" altLang="zh-CN">
                <a:solidFill>
                  <a:schemeClr val="tx1"/>
                </a:solidFill>
              </a:rPr>
              <a:t>P1</a:t>
            </a:r>
            <a:r>
              <a:rPr lang="zh-CN" altLang="en-US">
                <a:solidFill>
                  <a:schemeClr val="tx1"/>
                </a:solidFill>
              </a:rPr>
              <a:t>未遍历完，直接将</a:t>
            </a:r>
            <a:r>
              <a:rPr lang="en-US" altLang="zh-CN">
                <a:solidFill>
                  <a:schemeClr val="tx1"/>
                </a:solidFill>
              </a:rPr>
              <a:t>P1</a:t>
            </a:r>
            <a:r>
              <a:rPr lang="zh-CN" altLang="en-US">
                <a:solidFill>
                  <a:schemeClr val="tx1"/>
                </a:solidFill>
              </a:rPr>
              <a:t>的元素添加在</a:t>
            </a:r>
            <a:r>
              <a:rPr lang="en-US" altLang="zh-CN">
                <a:solidFill>
                  <a:schemeClr val="tx1"/>
                </a:solidFill>
              </a:rPr>
              <a:t>T</a:t>
            </a:r>
            <a:r>
              <a:rPr lang="zh-CN" altLang="en-US">
                <a:solidFill>
                  <a:schemeClr val="tx1"/>
                </a:solidFill>
              </a:rPr>
              <a:t>链尾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81405" y="4301490"/>
            <a:ext cx="1975485" cy="11658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同理，将</a:t>
            </a:r>
            <a:r>
              <a:rPr lang="en-US" altLang="zh-CN"/>
              <a:t>P1-&gt;data</a:t>
            </a:r>
            <a:r>
              <a:rPr lang="zh-CN" altLang="en-US"/>
              <a:t>添加在</a:t>
            </a:r>
            <a:r>
              <a:rPr lang="en-US" altLang="zh-CN"/>
              <a:t>T</a:t>
            </a:r>
            <a:r>
              <a:rPr lang="zh-CN" altLang="en-US"/>
              <a:t>链尾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907665" y="4584065"/>
            <a:ext cx="2823210" cy="6242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-85244" y="244765"/>
            <a:ext cx="2941774" cy="608784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union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3027680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33184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168015" y="416433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472180" y="383921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^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920231" y="0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4894580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519874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01396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31812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449320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^</a:t>
            </a:r>
            <a:endParaRPr lang="en-US" altLang="zh-CN" sz="4000"/>
          </a:p>
        </p:txBody>
      </p:sp>
      <p:cxnSp>
        <p:nvCxnSpPr>
          <p:cNvPr id="71" name="直接连接符 70"/>
          <p:cNvCxnSpPr/>
          <p:nvPr/>
        </p:nvCxnSpPr>
        <p:spPr>
          <a:xfrm>
            <a:off x="4093845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764155" y="509206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b  ^</a:t>
            </a:r>
            <a:endParaRPr lang="en-US" altLang="zh-CN" sz="40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文本占位符 1"/>
          <p:cNvSpPr txBox="1"/>
          <p:nvPr/>
        </p:nvSpPr>
        <p:spPr>
          <a:xfrm>
            <a:off x="-97741" y="255150"/>
            <a:ext cx="3178503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union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920231" y="0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-102272" y="240402"/>
            <a:ext cx="3701941" cy="60885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结点和链表的创建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9816" y="1426210"/>
            <a:ext cx="4996815" cy="1916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948658"/>
            <a:ext cx="5393055" cy="1959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556732"/>
            <a:ext cx="3281680" cy="152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31381"/>
          <a:stretch>
            <a:fillRect/>
          </a:stretch>
        </p:blipFill>
        <p:spPr>
          <a:xfrm>
            <a:off x="2853555" y="2807761"/>
            <a:ext cx="8457063" cy="1666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6730365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034530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01396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31812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449320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</a:t>
            </a:r>
            <a:endParaRPr lang="en-US" altLang="zh-CN" sz="4000"/>
          </a:p>
        </p:txBody>
      </p:sp>
      <p:cxnSp>
        <p:nvCxnSpPr>
          <p:cNvPr id="71" name="直接连接符 70"/>
          <p:cNvCxnSpPr/>
          <p:nvPr/>
        </p:nvCxnSpPr>
        <p:spPr>
          <a:xfrm>
            <a:off x="4093845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463800" y="5019675"/>
            <a:ext cx="929640" cy="72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455285" y="48615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b  ^</a:t>
            </a:r>
            <a:endParaRPr lang="en-US" altLang="zh-CN" sz="40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099810" y="48615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469765" y="5088890"/>
            <a:ext cx="929640" cy="72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占位符 1"/>
          <p:cNvSpPr txBox="1"/>
          <p:nvPr/>
        </p:nvSpPr>
        <p:spPr>
          <a:xfrm>
            <a:off x="-97741" y="255150"/>
            <a:ext cx="3270446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union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20231" y="0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8561705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865870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4370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04786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449320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</a:t>
            </a:r>
            <a:endParaRPr lang="en-US" altLang="zh-CN" sz="4000"/>
          </a:p>
        </p:txBody>
      </p:sp>
      <p:cxnSp>
        <p:nvCxnSpPr>
          <p:cNvPr id="71" name="直接连接符 70"/>
          <p:cNvCxnSpPr/>
          <p:nvPr/>
        </p:nvCxnSpPr>
        <p:spPr>
          <a:xfrm>
            <a:off x="4093845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463800" y="5019675"/>
            <a:ext cx="929640" cy="72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455285" y="48615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   </a:t>
            </a:r>
            <a:endParaRPr lang="en-US" altLang="zh-CN" sz="4000"/>
          </a:p>
        </p:txBody>
      </p:sp>
      <p:cxnSp>
        <p:nvCxnSpPr>
          <p:cNvPr id="3" name="直接连接符 2"/>
          <p:cNvCxnSpPr/>
          <p:nvPr/>
        </p:nvCxnSpPr>
        <p:spPr>
          <a:xfrm>
            <a:off x="6099810" y="48615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304405" y="486092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^  </a:t>
            </a:r>
            <a:endParaRPr lang="en-US" altLang="zh-CN" sz="4000"/>
          </a:p>
        </p:txBody>
      </p:sp>
      <p:cxnSp>
        <p:nvCxnSpPr>
          <p:cNvPr id="7" name="直接连接符 6"/>
          <p:cNvCxnSpPr/>
          <p:nvPr/>
        </p:nvCxnSpPr>
        <p:spPr>
          <a:xfrm>
            <a:off x="7948930" y="486092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534785" y="515048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77715" y="509206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本占位符 1"/>
          <p:cNvSpPr txBox="1"/>
          <p:nvPr/>
        </p:nvSpPr>
        <p:spPr>
          <a:xfrm>
            <a:off x="-97741" y="255150"/>
            <a:ext cx="3178503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union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920231" y="0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8561705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865870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4370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04786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449320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</a:t>
            </a:r>
            <a:endParaRPr lang="en-US" altLang="zh-CN" sz="4000"/>
          </a:p>
        </p:txBody>
      </p:sp>
      <p:cxnSp>
        <p:nvCxnSpPr>
          <p:cNvPr id="71" name="直接连接符 70"/>
          <p:cNvCxnSpPr/>
          <p:nvPr/>
        </p:nvCxnSpPr>
        <p:spPr>
          <a:xfrm>
            <a:off x="4093845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463800" y="5019675"/>
            <a:ext cx="929640" cy="72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455285" y="48615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   </a:t>
            </a:r>
            <a:endParaRPr lang="en-US" altLang="zh-CN" sz="4000"/>
          </a:p>
        </p:txBody>
      </p:sp>
      <p:cxnSp>
        <p:nvCxnSpPr>
          <p:cNvPr id="3" name="直接连接符 2"/>
          <p:cNvCxnSpPr/>
          <p:nvPr/>
        </p:nvCxnSpPr>
        <p:spPr>
          <a:xfrm>
            <a:off x="6099810" y="48615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304405" y="486092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</a:t>
            </a:r>
            <a:endParaRPr lang="en-US" altLang="zh-CN" sz="4000"/>
          </a:p>
        </p:txBody>
      </p:sp>
      <p:cxnSp>
        <p:nvCxnSpPr>
          <p:cNvPr id="7" name="直接连接符 6"/>
          <p:cNvCxnSpPr/>
          <p:nvPr/>
        </p:nvCxnSpPr>
        <p:spPr>
          <a:xfrm>
            <a:off x="7948930" y="486092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534785" y="515048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77715" y="509206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9109710" y="48615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  </a:t>
            </a:r>
            <a:endParaRPr lang="en-US" altLang="zh-CN" sz="40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9754235" y="48615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8340090" y="515112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文本占位符 1"/>
          <p:cNvSpPr txBox="1"/>
          <p:nvPr/>
        </p:nvSpPr>
        <p:spPr>
          <a:xfrm>
            <a:off x="-97741" y="255150"/>
            <a:ext cx="3178503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union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920231" y="0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9276080" y="209931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580245" y="177419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4370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04786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449320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</a:t>
            </a:r>
            <a:endParaRPr lang="en-US" altLang="zh-CN" sz="4000"/>
          </a:p>
        </p:txBody>
      </p:sp>
      <p:cxnSp>
        <p:nvCxnSpPr>
          <p:cNvPr id="71" name="直接连接符 70"/>
          <p:cNvCxnSpPr/>
          <p:nvPr/>
        </p:nvCxnSpPr>
        <p:spPr>
          <a:xfrm>
            <a:off x="4093845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463800" y="5019675"/>
            <a:ext cx="929640" cy="72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455285" y="48615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   </a:t>
            </a:r>
            <a:endParaRPr lang="en-US" altLang="zh-CN" sz="4000"/>
          </a:p>
        </p:txBody>
      </p:sp>
      <p:cxnSp>
        <p:nvCxnSpPr>
          <p:cNvPr id="3" name="直接连接符 2"/>
          <p:cNvCxnSpPr/>
          <p:nvPr/>
        </p:nvCxnSpPr>
        <p:spPr>
          <a:xfrm>
            <a:off x="6099810" y="48615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304405" y="486092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</a:t>
            </a:r>
            <a:endParaRPr lang="en-US" altLang="zh-CN" sz="4000"/>
          </a:p>
        </p:txBody>
      </p:sp>
      <p:cxnSp>
        <p:nvCxnSpPr>
          <p:cNvPr id="7" name="直接连接符 6"/>
          <p:cNvCxnSpPr/>
          <p:nvPr/>
        </p:nvCxnSpPr>
        <p:spPr>
          <a:xfrm>
            <a:off x="7948930" y="486092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534785" y="515048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577715" y="509206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9109710" y="48615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   </a:t>
            </a:r>
            <a:endParaRPr lang="en-US" altLang="zh-CN" sz="4000"/>
          </a:p>
        </p:txBody>
      </p:sp>
      <p:cxnSp>
        <p:nvCxnSpPr>
          <p:cNvPr id="14" name="直接连接符 13"/>
          <p:cNvCxnSpPr/>
          <p:nvPr/>
        </p:nvCxnSpPr>
        <p:spPr>
          <a:xfrm>
            <a:off x="9754235" y="48615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8340090" y="515112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317740" y="57759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  </a:t>
            </a:r>
            <a:endParaRPr lang="en-US" altLang="zh-CN" sz="4000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7962265" y="57759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8002270" y="5212715"/>
            <a:ext cx="2160270" cy="4260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云形 36"/>
          <p:cNvSpPr/>
          <p:nvPr/>
        </p:nvSpPr>
        <p:spPr>
          <a:xfrm>
            <a:off x="10081260" y="5750560"/>
            <a:ext cx="1643380" cy="52705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1" action="ppaction://hlinksldjump"/>
              </a:rPr>
              <a:t>back</a:t>
            </a:r>
            <a:endParaRPr lang="en-US" altLang="zh-CN" dirty="0"/>
          </a:p>
        </p:txBody>
      </p:sp>
      <p:sp>
        <p:nvSpPr>
          <p:cNvPr id="65" name="文本占位符 1"/>
          <p:cNvSpPr txBox="1"/>
          <p:nvPr/>
        </p:nvSpPr>
        <p:spPr>
          <a:xfrm>
            <a:off x="-97741" y="255150"/>
            <a:ext cx="3178503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union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920231" y="0"/>
            <a:ext cx="546726" cy="6866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8280" y="445770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交集</a:t>
            </a:r>
            <a:endParaRPr lang="zh-CN" altLang="en-US"/>
          </a:p>
        </p:txBody>
      </p:sp>
      <p:sp>
        <p:nvSpPr>
          <p:cNvPr id="7" name="文本占位符 1"/>
          <p:cNvSpPr txBox="1"/>
          <p:nvPr/>
        </p:nvSpPr>
        <p:spPr>
          <a:xfrm>
            <a:off x="-97741" y="255151"/>
            <a:ext cx="4199324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交集（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intersection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861060"/>
            <a:ext cx="73539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Intersection(</a:t>
            </a:r>
            <a:r>
              <a:rPr lang="en-US" altLang="zh-CN" dirty="0" err="1"/>
              <a:t>OrderedList</a:t>
            </a:r>
            <a:r>
              <a:rPr lang="en-US" altLang="zh-CN" dirty="0"/>
              <a:t> &amp;</a:t>
            </a:r>
            <a:r>
              <a:rPr lang="en-US" altLang="zh-CN" dirty="0" err="1"/>
              <a:t>T,OrderedList</a:t>
            </a:r>
            <a:r>
              <a:rPr lang="en-US" altLang="zh-CN" dirty="0"/>
              <a:t> S1,OrderedList S2){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LinkType</a:t>
            </a:r>
            <a:r>
              <a:rPr lang="en-US" altLang="zh-CN" dirty="0"/>
              <a:t> p1,p2,p;</a:t>
            </a:r>
            <a:endParaRPr lang="en-US" altLang="zh-CN" dirty="0"/>
          </a:p>
          <a:p>
            <a:r>
              <a:rPr lang="en-US" altLang="zh-CN" dirty="0"/>
              <a:t>	if(!InitList(T))//</a:t>
            </a:r>
            <a:r>
              <a:rPr lang="zh-CN" altLang="en-US" dirty="0"/>
              <a:t>初始化</a:t>
            </a:r>
            <a:r>
              <a:rPr lang="en-US" altLang="zh-CN" dirty="0"/>
              <a:t>T</a:t>
            </a:r>
            <a:r>
              <a:rPr lang="zh-CN" altLang="en-US" dirty="0"/>
              <a:t>链表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T.head</a:t>
            </a:r>
            <a:r>
              <a:rPr lang="en-US" altLang="zh-CN" dirty="0"/>
              <a:t>=NULL;</a:t>
            </a:r>
            <a:endParaRPr lang="en-US" altLang="zh-CN" dirty="0"/>
          </a:p>
          <a:p>
            <a:r>
              <a:rPr lang="en-US" altLang="zh-CN" dirty="0"/>
              <a:t>	else{</a:t>
            </a:r>
            <a:endParaRPr lang="en-US" altLang="zh-CN" dirty="0"/>
          </a:p>
          <a:p>
            <a:r>
              <a:rPr lang="en-US" altLang="zh-CN" dirty="0"/>
              <a:t>		p1=S1.head-&gt;next;</a:t>
            </a:r>
            <a:endParaRPr lang="en-US" altLang="zh-CN" dirty="0"/>
          </a:p>
          <a:p>
            <a:r>
              <a:rPr lang="en-US" altLang="zh-CN" dirty="0"/>
              <a:t>		p2=S2.head-&gt;next; </a:t>
            </a:r>
            <a:endParaRPr lang="en-US" altLang="zh-CN" dirty="0"/>
          </a:p>
          <a:p>
            <a:r>
              <a:rPr lang="en-US" altLang="zh-CN" dirty="0"/>
              <a:t>		while( p1 &amp;&amp; p2){</a:t>
            </a:r>
            <a:endParaRPr lang="en-US" altLang="zh-CN" dirty="0"/>
          </a:p>
          <a:p>
            <a:r>
              <a:rPr lang="en-US" altLang="zh-CN" dirty="0"/>
              <a:t>			if(p1-&gt;data&lt;p2-&gt;data)</a:t>
            </a:r>
            <a:endParaRPr lang="en-US" altLang="zh-CN" dirty="0"/>
          </a:p>
          <a:p>
            <a:r>
              <a:rPr lang="en-US" altLang="zh-CN" dirty="0"/>
              <a:t>				p1=p1-&gt;next;</a:t>
            </a:r>
            <a:endParaRPr lang="en-US" altLang="zh-CN" dirty="0"/>
          </a:p>
          <a:p>
            <a:r>
              <a:rPr lang="en-US" altLang="zh-CN" dirty="0"/>
              <a:t>			else if(p1-&gt;data&gt;p2-&gt;data)</a:t>
            </a:r>
            <a:endParaRPr lang="en-US" altLang="zh-CN" dirty="0"/>
          </a:p>
          <a:p>
            <a:r>
              <a:rPr lang="en-US" altLang="zh-CN" dirty="0"/>
              <a:t>				p2=p2-&gt;next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else{</a:t>
            </a:r>
            <a:endParaRPr lang="en-US" altLang="zh-CN" dirty="0"/>
          </a:p>
          <a:p>
            <a:r>
              <a:rPr lang="en-US" altLang="zh-CN" dirty="0"/>
              <a:t>	p=(</a:t>
            </a:r>
            <a:r>
              <a:rPr lang="en-US" altLang="zh-CN" dirty="0" err="1"/>
              <a:t>LinkType</a:t>
            </a:r>
            <a:r>
              <a:rPr lang="en-US" altLang="zh-CN" dirty="0"/>
              <a:t>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)); </a:t>
            </a:r>
            <a:endParaRPr lang="en-US" altLang="zh-CN" dirty="0"/>
          </a:p>
          <a:p>
            <a:r>
              <a:rPr lang="en-US" altLang="zh-CN" dirty="0"/>
              <a:t>	p-&gt;data=p1-&gt;data;</a:t>
            </a:r>
            <a:endParaRPr lang="en-US" altLang="zh-CN" dirty="0"/>
          </a:p>
          <a:p>
            <a:r>
              <a:rPr lang="en-US" altLang="zh-CN" dirty="0"/>
              <a:t>	p-&gt;next=NULL;</a:t>
            </a:r>
            <a:endParaRPr lang="en-US" altLang="zh-CN" dirty="0"/>
          </a:p>
          <a:p>
            <a:r>
              <a:rPr lang="en-US" altLang="zh-CN" dirty="0"/>
              <a:t>	Append(</a:t>
            </a:r>
            <a:r>
              <a:rPr lang="en-US" altLang="zh-CN" dirty="0" err="1"/>
              <a:t>T,p</a:t>
            </a:r>
            <a:r>
              <a:rPr lang="en-US" altLang="zh-CN" dirty="0"/>
              <a:t>);		</a:t>
            </a:r>
            <a:endParaRPr lang="en-US" altLang="zh-CN" dirty="0"/>
          </a:p>
          <a:p>
            <a:r>
              <a:rPr lang="en-US" altLang="zh-CN" dirty="0"/>
              <a:t>	p2=p2-&gt;next;</a:t>
            </a:r>
            <a:endParaRPr lang="en-US" altLang="zh-CN" dirty="0"/>
          </a:p>
          <a:p>
            <a:r>
              <a:rPr lang="en-US" altLang="zh-CN" dirty="0"/>
              <a:t>	p1=p1-&gt;next;}}}}</a:t>
            </a:r>
            <a:endParaRPr lang="en-US" altLang="zh-CN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10"/>
          </p:nvPr>
        </p:nvGraphicFramePr>
        <p:xfrm>
          <a:off x="4476206" y="1088571"/>
          <a:ext cx="7341326" cy="526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左大括号 9"/>
          <p:cNvSpPr/>
          <p:nvPr/>
        </p:nvSpPr>
        <p:spPr>
          <a:xfrm>
            <a:off x="2461895" y="3166110"/>
            <a:ext cx="121920" cy="110553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39065" y="3307715"/>
            <a:ext cx="2160905" cy="589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寻找</a:t>
            </a:r>
            <a:r>
              <a:rPr lang="en-US" altLang="zh-CN"/>
              <a:t>P1-&gt;data=P2-&gt;data</a:t>
            </a:r>
            <a:r>
              <a:rPr lang="zh-CN" altLang="en-US"/>
              <a:t>的字符</a:t>
            </a:r>
            <a:endParaRPr lang="zh-CN" altLang="en-US"/>
          </a:p>
        </p:txBody>
      </p:sp>
      <p:sp>
        <p:nvSpPr>
          <p:cNvPr id="12" name="右大括号 11"/>
          <p:cNvSpPr/>
          <p:nvPr/>
        </p:nvSpPr>
        <p:spPr>
          <a:xfrm>
            <a:off x="4358640" y="4766310"/>
            <a:ext cx="152400" cy="128841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859020" y="4853940"/>
            <a:ext cx="2494915" cy="11137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将相同的字符添加在</a:t>
            </a:r>
            <a:r>
              <a:rPr lang="en-US" altLang="zh-CN"/>
              <a:t>T</a:t>
            </a:r>
            <a:r>
              <a:rPr lang="zh-CN" altLang="en-US"/>
              <a:t>链末尾，并继续寻找下个相同字符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3027680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33184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168015" y="416433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472180" y="383921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^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本占位符 1"/>
          <p:cNvSpPr txBox="1"/>
          <p:nvPr/>
        </p:nvSpPr>
        <p:spPr>
          <a:xfrm>
            <a:off x="-55676" y="251083"/>
            <a:ext cx="4199324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交集（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intersection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4894580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519874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01396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31812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449320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^</a:t>
            </a:r>
            <a:endParaRPr lang="en-US" altLang="zh-CN" sz="4000"/>
          </a:p>
        </p:txBody>
      </p:sp>
      <p:cxnSp>
        <p:nvCxnSpPr>
          <p:cNvPr id="71" name="直接连接符 70"/>
          <p:cNvCxnSpPr/>
          <p:nvPr/>
        </p:nvCxnSpPr>
        <p:spPr>
          <a:xfrm>
            <a:off x="4093845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764155" y="509206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374772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b   ^</a:t>
            </a:r>
            <a:endParaRPr lang="en-US" altLang="zh-CN" sz="40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文本占位符 1"/>
          <p:cNvSpPr txBox="1"/>
          <p:nvPr/>
        </p:nvSpPr>
        <p:spPr>
          <a:xfrm>
            <a:off x="0" y="238704"/>
            <a:ext cx="4199324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交集（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intersection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6730365" y="232283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034530" y="199771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01396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31812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449320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^</a:t>
            </a:r>
            <a:endParaRPr lang="en-US" altLang="zh-CN" sz="4000"/>
          </a:p>
        </p:txBody>
      </p:sp>
      <p:cxnSp>
        <p:nvCxnSpPr>
          <p:cNvPr id="71" name="直接连接符 70"/>
          <p:cNvCxnSpPr/>
          <p:nvPr/>
        </p:nvCxnSpPr>
        <p:spPr>
          <a:xfrm>
            <a:off x="4093845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764155" y="5092065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382958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b   ^</a:t>
            </a:r>
            <a:endParaRPr lang="en-US" altLang="zh-CN" sz="40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文本占位符 1"/>
          <p:cNvSpPr txBox="1"/>
          <p:nvPr/>
        </p:nvSpPr>
        <p:spPr>
          <a:xfrm>
            <a:off x="60692" y="251083"/>
            <a:ext cx="4319205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交集（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intersection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8698230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900239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01396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31812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449320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   </a:t>
            </a:r>
            <a:endParaRPr lang="en-US" altLang="zh-CN" sz="4000"/>
          </a:p>
        </p:txBody>
      </p:sp>
      <p:cxnSp>
        <p:nvCxnSpPr>
          <p:cNvPr id="71" name="直接连接符 70"/>
          <p:cNvCxnSpPr/>
          <p:nvPr/>
        </p:nvCxnSpPr>
        <p:spPr>
          <a:xfrm>
            <a:off x="4093845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2636520" y="5092065"/>
            <a:ext cx="756920" cy="27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598983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 ^</a:t>
            </a:r>
            <a:endParaRPr lang="en-US" altLang="zh-CN" sz="40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229225" y="474345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   ^</a:t>
            </a:r>
            <a:endParaRPr lang="en-US" altLang="zh-CN" sz="4000"/>
          </a:p>
        </p:txBody>
      </p:sp>
      <p:cxnSp>
        <p:nvCxnSpPr>
          <p:cNvPr id="3" name="直接连接符 2"/>
          <p:cNvCxnSpPr/>
          <p:nvPr/>
        </p:nvCxnSpPr>
        <p:spPr>
          <a:xfrm>
            <a:off x="5873750" y="474345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4416425" y="5043170"/>
            <a:ext cx="756920" cy="27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云形 4"/>
          <p:cNvSpPr/>
          <p:nvPr/>
        </p:nvSpPr>
        <p:spPr>
          <a:xfrm>
            <a:off x="9705975" y="5647690"/>
            <a:ext cx="1947545" cy="66929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hlinkClick r:id="rId1" action="ppaction://hlinksldjump"/>
              </a:rPr>
              <a:t>back</a:t>
            </a:r>
            <a:endParaRPr lang="en-US" altLang="zh-CN"/>
          </a:p>
        </p:txBody>
      </p:sp>
      <p:sp>
        <p:nvSpPr>
          <p:cNvPr id="55" name="文本占位符 1"/>
          <p:cNvSpPr txBox="1"/>
          <p:nvPr/>
        </p:nvSpPr>
        <p:spPr>
          <a:xfrm>
            <a:off x="-65567" y="246202"/>
            <a:ext cx="4199324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交集（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intersection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932180"/>
            <a:ext cx="8134985" cy="5354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Difference(</a:t>
            </a:r>
            <a:r>
              <a:rPr lang="en-US" altLang="zh-CN" dirty="0" err="1"/>
              <a:t>OrderedList</a:t>
            </a:r>
            <a:r>
              <a:rPr lang="en-US" altLang="zh-CN" dirty="0"/>
              <a:t> &amp;</a:t>
            </a:r>
            <a:r>
              <a:rPr lang="en-US" altLang="zh-CN" dirty="0" err="1"/>
              <a:t>T,OrderedList</a:t>
            </a:r>
            <a:r>
              <a:rPr lang="en-US" altLang="zh-CN" dirty="0"/>
              <a:t> S1,OrderedList S2){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LinkType</a:t>
            </a:r>
            <a:r>
              <a:rPr lang="en-US" altLang="zh-CN" dirty="0"/>
              <a:t> p1,p2,p;</a:t>
            </a:r>
            <a:endParaRPr lang="en-US" altLang="zh-CN" dirty="0"/>
          </a:p>
          <a:p>
            <a:r>
              <a:rPr lang="en-US" altLang="zh-CN" dirty="0"/>
              <a:t>	if(!InitList(T))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T.head</a:t>
            </a:r>
            <a:r>
              <a:rPr lang="en-US" altLang="zh-CN" dirty="0"/>
              <a:t>=NULL;</a:t>
            </a:r>
            <a:endParaRPr lang="en-US" altLang="zh-CN" dirty="0"/>
          </a:p>
          <a:p>
            <a:r>
              <a:rPr lang="en-US" altLang="zh-CN" dirty="0"/>
              <a:t>	else{</a:t>
            </a:r>
            <a:endParaRPr lang="en-US" altLang="zh-CN" dirty="0"/>
          </a:p>
          <a:p>
            <a:r>
              <a:rPr lang="en-US" altLang="zh-CN" dirty="0"/>
              <a:t>		p1=S1.head-&gt;next;</a:t>
            </a:r>
            <a:endParaRPr lang="en-US" altLang="zh-CN" dirty="0"/>
          </a:p>
          <a:p>
            <a:r>
              <a:rPr lang="en-US" altLang="zh-CN" dirty="0"/>
              <a:t>		p2=S2.head-&gt;next;</a:t>
            </a:r>
            <a:endParaRPr lang="en-US" altLang="zh-CN" dirty="0"/>
          </a:p>
          <a:p>
            <a:r>
              <a:rPr lang="en-US" altLang="zh-CN" dirty="0"/>
              <a:t>		while( p1 &amp;&amp; p2){</a:t>
            </a:r>
            <a:endParaRPr lang="en-US" altLang="zh-CN" dirty="0"/>
          </a:p>
          <a:p>
            <a:r>
              <a:rPr lang="en-US" altLang="zh-CN" dirty="0"/>
              <a:t>			if(p1-&gt;data&lt;p2-&gt;data){</a:t>
            </a:r>
            <a:endParaRPr lang="en-US" altLang="zh-CN" dirty="0"/>
          </a:p>
          <a:p>
            <a:r>
              <a:rPr lang="en-US" altLang="zh-CN" dirty="0"/>
              <a:t>				p=(</a:t>
            </a:r>
            <a:r>
              <a:rPr lang="en-US" altLang="zh-CN" dirty="0" err="1"/>
              <a:t>LinkType</a:t>
            </a:r>
            <a:r>
              <a:rPr lang="en-US" altLang="zh-CN" dirty="0"/>
              <a:t>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NodeType</a:t>
            </a:r>
            <a:r>
              <a:rPr lang="en-US" altLang="zh-CN" dirty="0"/>
              <a:t>));</a:t>
            </a:r>
            <a:endParaRPr lang="en-US" altLang="zh-CN" dirty="0"/>
          </a:p>
          <a:p>
            <a:r>
              <a:rPr lang="en-US" altLang="zh-CN" dirty="0"/>
              <a:t>				p-&gt;data=p1-&gt;data;</a:t>
            </a:r>
            <a:endParaRPr lang="en-US" altLang="zh-CN" dirty="0"/>
          </a:p>
          <a:p>
            <a:r>
              <a:rPr lang="en-US" altLang="zh-CN" dirty="0"/>
              <a:t>				p-&gt;next=NULL;</a:t>
            </a:r>
            <a:endParaRPr lang="en-US" altLang="zh-CN" dirty="0"/>
          </a:p>
          <a:p>
            <a:r>
              <a:rPr lang="en-US" altLang="zh-CN" dirty="0"/>
              <a:t>				Append(</a:t>
            </a:r>
            <a:r>
              <a:rPr lang="en-US" altLang="zh-CN" dirty="0" err="1"/>
              <a:t>T,p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			p1=p1-&gt;next;}</a:t>
            </a:r>
            <a:endParaRPr lang="en-US" altLang="zh-CN" dirty="0"/>
          </a:p>
          <a:p>
            <a:r>
              <a:rPr lang="en-US" altLang="zh-CN" dirty="0"/>
              <a:t>			else if(p1-&gt;data&gt;p2-&gt;data) </a:t>
            </a:r>
            <a:endParaRPr lang="en-US" altLang="zh-CN" dirty="0"/>
          </a:p>
          <a:p>
            <a:r>
              <a:rPr lang="en-US" altLang="zh-CN" dirty="0"/>
              <a:t>				p2=p2-&gt;next;</a:t>
            </a:r>
            <a:endParaRPr lang="en-US" altLang="zh-CN" dirty="0"/>
          </a:p>
          <a:p>
            <a:r>
              <a:rPr lang="en-US" altLang="zh-CN" dirty="0"/>
              <a:t>			else {</a:t>
            </a:r>
            <a:endParaRPr lang="en-US" altLang="zh-CN" dirty="0"/>
          </a:p>
          <a:p>
            <a:r>
              <a:rPr lang="en-US" altLang="zh-CN" dirty="0"/>
              <a:t>				p1=p1-&gt;next;</a:t>
            </a:r>
            <a:endParaRPr lang="en-US" altLang="zh-CN" dirty="0"/>
          </a:p>
          <a:p>
            <a:r>
              <a:rPr lang="en-US" altLang="zh-CN" dirty="0"/>
              <a:t>				p2=p2-&gt;next;}}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6482080" y="1139190"/>
            <a:ext cx="5080635" cy="175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while(p1){</a:t>
            </a:r>
            <a:endParaRPr lang="zh-CN" altLang="en-US"/>
          </a:p>
          <a:p>
            <a:pPr algn="l"/>
            <a:r>
              <a:rPr lang="zh-CN" altLang="en-US"/>
              <a:t>	p=(LinkType)malloc(sizeof(NodeType));</a:t>
            </a:r>
            <a:endParaRPr lang="zh-CN" altLang="en-US"/>
          </a:p>
          <a:p>
            <a:pPr algn="l"/>
            <a:r>
              <a:rPr lang="zh-CN" altLang="en-US"/>
              <a:t>	p-&gt;data=p1-&gt;data;</a:t>
            </a:r>
            <a:endParaRPr lang="zh-CN" altLang="en-US"/>
          </a:p>
          <a:p>
            <a:pPr algn="l"/>
            <a:r>
              <a:rPr lang="zh-CN" altLang="en-US"/>
              <a:t>	p-&gt;next=NULL;		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Append(T,p);</a:t>
            </a:r>
            <a:endParaRPr lang="zh-CN" altLang="en-US"/>
          </a:p>
          <a:p>
            <a:pPr algn="l"/>
            <a:r>
              <a:rPr lang="zh-CN" altLang="en-US"/>
              <a:t>	p1=p1-&gt;next;}}}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30835" y="3878580"/>
            <a:ext cx="1967230" cy="13481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p1&lt;p2(p1&gt;p2),</a:t>
            </a:r>
            <a:r>
              <a:rPr lang="zh-CN" altLang="en-US"/>
              <a:t>将</a:t>
            </a:r>
            <a:r>
              <a:rPr lang="en-US" altLang="zh-CN"/>
              <a:t>p1(p2)</a:t>
            </a:r>
            <a:r>
              <a:rPr lang="zh-CN" altLang="en-US"/>
              <a:t>添加 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2470785" y="3295650"/>
            <a:ext cx="193040" cy="2687955"/>
          </a:xfrm>
          <a:prstGeom prst="lef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52790" y="3620135"/>
            <a:ext cx="2241550" cy="14763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如果p1还剩，说明现在里面的都是p2没有的，依次纳入即可。p2剩不剩都不能纳入L3中 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9488805" y="2656840"/>
            <a:ext cx="263525" cy="10140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占位符 1"/>
          <p:cNvSpPr txBox="1"/>
          <p:nvPr/>
        </p:nvSpPr>
        <p:spPr>
          <a:xfrm>
            <a:off x="-55676" y="251082"/>
            <a:ext cx="3821366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差集（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difference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-102272" y="240402"/>
            <a:ext cx="3701941" cy="60885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结点和链表的创建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9335" y="1447800"/>
            <a:ext cx="4996815" cy="1916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404620"/>
            <a:ext cx="5393055" cy="1959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" y="4224020"/>
            <a:ext cx="3281680" cy="152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t="31381"/>
          <a:stretch>
            <a:fillRect/>
          </a:stretch>
        </p:blipFill>
        <p:spPr>
          <a:xfrm>
            <a:off x="3599669" y="4089429"/>
            <a:ext cx="8457063" cy="1666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3027680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33184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168015" y="416433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472180" y="383921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^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文本占位符 1"/>
          <p:cNvSpPr txBox="1"/>
          <p:nvPr/>
        </p:nvSpPr>
        <p:spPr>
          <a:xfrm>
            <a:off x="-55676" y="251082"/>
            <a:ext cx="3821366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差集（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difference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4852035" y="233299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5156200" y="200787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90982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21398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^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454967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b   ^</a:t>
            </a:r>
            <a:endParaRPr lang="en-US" altLang="zh-CN" sz="4000" dirty="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1"/>
          <p:cNvSpPr txBox="1"/>
          <p:nvPr/>
        </p:nvSpPr>
        <p:spPr>
          <a:xfrm>
            <a:off x="-55676" y="251082"/>
            <a:ext cx="3821366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差集（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difference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4000" dirty="0"/>
              <a:t>d</a:t>
            </a:r>
            <a:r>
              <a:rPr lang="zh-CN" altLang="en-US" sz="4000" dirty="0"/>
              <a:t>  </a:t>
            </a:r>
            <a:r>
              <a:rPr lang="en-US" altLang="zh-CN" sz="4000" dirty="0"/>
              <a:t>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f    ^</a:t>
            </a:r>
            <a:endParaRPr lang="en-US" altLang="zh-CN" sz="40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6730365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034530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90982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21398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562350" y="486092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4000" dirty="0"/>
              <a:t>b</a:t>
            </a:r>
            <a:r>
              <a:rPr lang="zh-CN" altLang="en-US" sz="4000" dirty="0"/>
              <a:t>  </a:t>
            </a:r>
            <a:r>
              <a:rPr lang="en-US" altLang="zh-CN" sz="4000" dirty="0"/>
              <a:t>^</a:t>
            </a:r>
            <a:endParaRPr lang="en-US" altLang="zh-CN" sz="40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193540" y="487108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592705" y="5150485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1"/>
          <p:cNvSpPr txBox="1"/>
          <p:nvPr/>
        </p:nvSpPr>
        <p:spPr>
          <a:xfrm>
            <a:off x="-55676" y="251082"/>
            <a:ext cx="3821366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差集（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difference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6730365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034530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90982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21398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562350" y="486092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   </a:t>
            </a:r>
            <a:endParaRPr lang="en-US" altLang="zh-CN" sz="4000"/>
          </a:p>
        </p:txBody>
      </p:sp>
      <p:cxnSp>
        <p:nvCxnSpPr>
          <p:cNvPr id="3" name="直接连接符 2"/>
          <p:cNvCxnSpPr/>
          <p:nvPr/>
        </p:nvCxnSpPr>
        <p:spPr>
          <a:xfrm>
            <a:off x="4193540" y="487108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592705" y="5150485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41950" y="487108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^</a:t>
            </a:r>
            <a:endParaRPr lang="en-US" altLang="zh-CN" sz="4000"/>
          </a:p>
        </p:txBody>
      </p:sp>
      <p:cxnSp>
        <p:nvCxnSpPr>
          <p:cNvPr id="14" name="直接连接符 13"/>
          <p:cNvCxnSpPr/>
          <p:nvPr/>
        </p:nvCxnSpPr>
        <p:spPr>
          <a:xfrm>
            <a:off x="6073140" y="48812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472305" y="5160645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占位符 1"/>
          <p:cNvSpPr txBox="1"/>
          <p:nvPr/>
        </p:nvSpPr>
        <p:spPr>
          <a:xfrm>
            <a:off x="-55676" y="251082"/>
            <a:ext cx="3821366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差集（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difference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8752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742055" y="1632585"/>
            <a:ext cx="92900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0"/>
            <a:endCxn id="8" idx="2"/>
          </p:cNvCxnSpPr>
          <p:nvPr/>
        </p:nvCxnSpPr>
        <p:spPr>
          <a:xfrm>
            <a:off x="3519805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67106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</a:t>
            </a:r>
            <a:endParaRPr lang="en-US" altLang="zh-CN" sz="4000"/>
          </a:p>
        </p:txBody>
      </p:sp>
      <p:sp>
        <p:nvSpPr>
          <p:cNvPr id="12" name="圆角矩形 11"/>
          <p:cNvSpPr/>
          <p:nvPr/>
        </p:nvSpPr>
        <p:spPr>
          <a:xfrm>
            <a:off x="6532880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</a:t>
            </a:r>
            <a:endParaRPr lang="en-US" altLang="zh-CN" sz="4000"/>
          </a:p>
        </p:txBody>
      </p:sp>
      <p:sp>
        <p:nvSpPr>
          <p:cNvPr id="13" name="圆角矩形 12"/>
          <p:cNvSpPr/>
          <p:nvPr/>
        </p:nvSpPr>
        <p:spPr>
          <a:xfrm>
            <a:off x="8561705" y="13887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 dirty="0"/>
              <a:t>d  ^</a:t>
            </a:r>
            <a:endParaRPr lang="en-US" altLang="zh-CN" sz="4000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31495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164070" y="139890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206230" y="13887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555865" y="1662430"/>
            <a:ext cx="894715" cy="260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588000" y="1678305"/>
            <a:ext cx="929640" cy="247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2410" y="132969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L1</a:t>
            </a:r>
            <a:endParaRPr lang="en-US" altLang="zh-CN" sz="4000"/>
          </a:p>
        </p:txBody>
      </p:sp>
      <p:sp>
        <p:nvSpPr>
          <p:cNvPr id="25" name="圆角矩形 24"/>
          <p:cNvSpPr/>
          <p:nvPr/>
        </p:nvSpPr>
        <p:spPr>
          <a:xfrm>
            <a:off x="30156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a</a:t>
            </a:r>
            <a:endParaRPr lang="en-US" altLang="zh-CN" sz="4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182110" y="3378200"/>
            <a:ext cx="6292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0"/>
            <a:endCxn id="25" idx="2"/>
          </p:cNvCxnSpPr>
          <p:nvPr/>
        </p:nvCxnSpPr>
        <p:spPr>
          <a:xfrm>
            <a:off x="3660140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81139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d</a:t>
            </a:r>
            <a:endParaRPr lang="en-US" altLang="zh-CN" sz="4000"/>
          </a:p>
        </p:txBody>
      </p:sp>
      <p:sp>
        <p:nvSpPr>
          <p:cNvPr id="29" name="圆角矩形 28"/>
          <p:cNvSpPr/>
          <p:nvPr/>
        </p:nvSpPr>
        <p:spPr>
          <a:xfrm>
            <a:off x="6673215" y="313436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f    ^</a:t>
            </a:r>
            <a:endParaRPr lang="en-US" altLang="zh-CN" sz="4000"/>
          </a:p>
        </p:txBody>
      </p:sp>
      <p:cxnSp>
        <p:nvCxnSpPr>
          <p:cNvPr id="32" name="直接连接符 31"/>
          <p:cNvCxnSpPr/>
          <p:nvPr/>
        </p:nvCxnSpPr>
        <p:spPr>
          <a:xfrm>
            <a:off x="5455285" y="313436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04405" y="314452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703570" y="3423920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7165" y="3016885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L2</a:t>
            </a:r>
            <a:endParaRPr lang="en-US" altLang="zh-CN" sz="4000"/>
          </a:p>
        </p:txBody>
      </p:sp>
      <p:sp>
        <p:nvSpPr>
          <p:cNvPr id="40" name="文本框 39"/>
          <p:cNvSpPr txBox="1"/>
          <p:nvPr/>
        </p:nvSpPr>
        <p:spPr>
          <a:xfrm>
            <a:off x="8632190" y="239395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p1</a:t>
            </a:r>
            <a:endParaRPr lang="en-US" altLang="zh-CN" sz="28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893635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909820" y="4097020"/>
            <a:ext cx="57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p2</a:t>
            </a:r>
            <a:endParaRPr lang="en-US" altLang="zh-CN" sz="2800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213985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1505585" y="479234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     </a:t>
            </a:r>
            <a:endParaRPr lang="en-US" altLang="zh-CN" sz="4000"/>
          </a:p>
        </p:txBody>
      </p:sp>
      <p:cxnSp>
        <p:nvCxnSpPr>
          <p:cNvPr id="46" name="直接连接符 45"/>
          <p:cNvCxnSpPr>
            <a:stCxn id="44" idx="0"/>
            <a:endCxn id="44" idx="2"/>
          </p:cNvCxnSpPr>
          <p:nvPr/>
        </p:nvCxnSpPr>
        <p:spPr>
          <a:xfrm>
            <a:off x="2150110" y="47923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79730" y="4743450"/>
            <a:ext cx="913130" cy="7067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/>
              <a:t>L3</a:t>
            </a:r>
            <a:endParaRPr lang="en-US" altLang="zh-CN" sz="4000"/>
          </a:p>
        </p:txBody>
      </p:sp>
      <p:sp>
        <p:nvSpPr>
          <p:cNvPr id="68" name="文本框 67"/>
          <p:cNvSpPr txBox="1"/>
          <p:nvPr/>
        </p:nvSpPr>
        <p:spPr>
          <a:xfrm>
            <a:off x="1568450" y="577596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L3.head</a:t>
            </a:r>
            <a:endParaRPr lang="en-US" altLang="zh-CN" sz="280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1872615" y="54508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266825" y="142494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4" name="直接连接符 73"/>
          <p:cNvCxnSpPr/>
          <p:nvPr/>
        </p:nvCxnSpPr>
        <p:spPr>
          <a:xfrm>
            <a:off x="1875790" y="140398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8" idx="1"/>
          </p:cNvCxnSpPr>
          <p:nvPr/>
        </p:nvCxnSpPr>
        <p:spPr>
          <a:xfrm flipV="1">
            <a:off x="2159635" y="168338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377315" y="3144520"/>
            <a:ext cx="1217930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altLang="zh-CN" sz="4000"/>
          </a:p>
        </p:txBody>
      </p:sp>
      <p:cxnSp>
        <p:nvCxnSpPr>
          <p:cNvPr id="77" name="直接连接符 76"/>
          <p:cNvCxnSpPr/>
          <p:nvPr/>
        </p:nvCxnSpPr>
        <p:spPr>
          <a:xfrm>
            <a:off x="1986280" y="3123565"/>
            <a:ext cx="0" cy="588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2270125" y="3402965"/>
            <a:ext cx="71564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220470" y="239395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L1.head</a:t>
            </a:r>
            <a:endParaRPr lang="en-US" altLang="zh-CN" sz="2800"/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24635" y="206883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1500505" y="4097020"/>
            <a:ext cx="1374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L2.head</a:t>
            </a:r>
            <a:endParaRPr lang="en-US" altLang="zh-CN" sz="2800"/>
          </a:p>
        </p:txBody>
      </p:sp>
      <p:cxnSp>
        <p:nvCxnSpPr>
          <p:cNvPr id="82" name="直接箭头连接符 81"/>
          <p:cNvCxnSpPr/>
          <p:nvPr/>
        </p:nvCxnSpPr>
        <p:spPr>
          <a:xfrm flipV="1">
            <a:off x="1804670" y="377190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9753600" y="2621280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^</a:t>
            </a:r>
            <a:endParaRPr lang="en-US" altLang="zh-CN" sz="4000"/>
          </a:p>
        </p:txBody>
      </p:sp>
      <p:cxnSp>
        <p:nvCxnSpPr>
          <p:cNvPr id="84" name="直接连接符 83"/>
          <p:cNvCxnSpPr/>
          <p:nvPr/>
        </p:nvCxnSpPr>
        <p:spPr>
          <a:xfrm>
            <a:off x="10398125" y="2621280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9850120" y="3642360"/>
            <a:ext cx="386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</a:t>
            </a:r>
            <a:endParaRPr lang="en-US" altLang="zh-CN" sz="2800"/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10154285" y="3317240"/>
            <a:ext cx="81280" cy="4457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562350" y="486092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b   </a:t>
            </a:r>
            <a:endParaRPr lang="en-US" altLang="zh-CN" sz="4000"/>
          </a:p>
        </p:txBody>
      </p:sp>
      <p:cxnSp>
        <p:nvCxnSpPr>
          <p:cNvPr id="3" name="直接连接符 2"/>
          <p:cNvCxnSpPr/>
          <p:nvPr/>
        </p:nvCxnSpPr>
        <p:spPr>
          <a:xfrm>
            <a:off x="4193540" y="487108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592705" y="5150485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41950" y="4871085"/>
            <a:ext cx="1288415" cy="5892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4000"/>
              <a:t>c   ^</a:t>
            </a:r>
            <a:endParaRPr lang="en-US" altLang="zh-CN" sz="4000"/>
          </a:p>
        </p:txBody>
      </p:sp>
      <p:cxnSp>
        <p:nvCxnSpPr>
          <p:cNvPr id="14" name="直接连接符 13"/>
          <p:cNvCxnSpPr/>
          <p:nvPr/>
        </p:nvCxnSpPr>
        <p:spPr>
          <a:xfrm>
            <a:off x="6073140" y="4881245"/>
            <a:ext cx="0" cy="589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472305" y="5160645"/>
            <a:ext cx="954405" cy="24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占位符 1"/>
          <p:cNvSpPr txBox="1"/>
          <p:nvPr/>
        </p:nvSpPr>
        <p:spPr>
          <a:xfrm>
            <a:off x="-55676" y="251082"/>
            <a:ext cx="3821366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差集（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difference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终止 5"/>
          <p:cNvSpPr/>
          <p:nvPr/>
        </p:nvSpPr>
        <p:spPr>
          <a:xfrm>
            <a:off x="5123892" y="3456446"/>
            <a:ext cx="1116124" cy="463646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5" name="文本占位符 1"/>
          <p:cNvSpPr txBox="1"/>
          <p:nvPr/>
        </p:nvSpPr>
        <p:spPr>
          <a:xfrm>
            <a:off x="-55676" y="251082"/>
            <a:ext cx="3662007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squar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数据结构实验一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5880" y="2420888"/>
            <a:ext cx="115212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3B9168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结束</a:t>
            </a:r>
            <a:endParaRPr lang="zh-CN" altLang="en-US" sz="3200" dirty="0">
              <a:solidFill>
                <a:srgbClr val="3B9168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5735960" y="3428306"/>
            <a:ext cx="576064" cy="512766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eelOff"/>
      </p:transition>
    </mc:Choice>
    <mc:Fallback>
      <p:transition spd="slow" advClick="0" advTm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终止 5"/>
          <p:cNvSpPr/>
          <p:nvPr/>
        </p:nvSpPr>
        <p:spPr>
          <a:xfrm>
            <a:off x="5123892" y="3456446"/>
            <a:ext cx="1116124" cy="463646"/>
          </a:xfrm>
          <a:prstGeom prst="flowChartTermina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55" name="文本占位符 1"/>
          <p:cNvSpPr txBox="1"/>
          <p:nvPr/>
        </p:nvSpPr>
        <p:spPr>
          <a:xfrm>
            <a:off x="-55676" y="251082"/>
            <a:ext cx="3662007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squar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数据结构实验一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5880" y="2420888"/>
            <a:ext cx="1152128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结束</a:t>
            </a:r>
            <a:endParaRPr lang="zh-CN" altLang="en-US" sz="3200" dirty="0">
              <a:solidFill>
                <a:schemeClr val="bg2">
                  <a:lumMod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4943872" y="3417081"/>
            <a:ext cx="576064" cy="512766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1"/>
          <p:cNvSpPr txBox="1"/>
          <p:nvPr/>
        </p:nvSpPr>
        <p:spPr>
          <a:xfrm>
            <a:off x="-55676" y="251082"/>
            <a:ext cx="3662007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squar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|In the end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91744" y="2596371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err="1">
                <a:solidFill>
                  <a:srgbClr val="0E76B8"/>
                </a:solidFill>
              </a:rPr>
              <a:t>printf</a:t>
            </a:r>
            <a:r>
              <a:rPr lang="en-US" altLang="zh-CN" sz="4800" b="1" dirty="0">
                <a:solidFill>
                  <a:srgbClr val="0E76B8"/>
                </a:solidFill>
              </a:rPr>
              <a:t>(“</a:t>
            </a:r>
            <a:r>
              <a:rPr lang="zh-CN" altLang="en-US" sz="4800" b="1" dirty="0">
                <a:solidFill>
                  <a:srgbClr val="00B0F0"/>
                </a:solidFill>
              </a:rPr>
              <a:t>谢谢</a:t>
            </a:r>
            <a:r>
              <a:rPr lang="zh-CN" altLang="en-US" sz="4800" b="1" dirty="0">
                <a:solidFill>
                  <a:srgbClr val="0E76B8"/>
                </a:solidFill>
              </a:rPr>
              <a:t>！</a:t>
            </a:r>
            <a:r>
              <a:rPr lang="en-US" altLang="zh-CN" sz="4800" b="1" dirty="0">
                <a:solidFill>
                  <a:srgbClr val="0E76B8"/>
                </a:solidFill>
              </a:rPr>
              <a:t>\n”);</a:t>
            </a:r>
            <a:endParaRPr lang="zh-CN" altLang="en-US" sz="4800" b="1" dirty="0">
              <a:solidFill>
                <a:srgbClr val="0E76B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Inverted="1"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-167531" y="250880"/>
            <a:ext cx="4413141" cy="60885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新节点的生成和初始化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4813" y="1489432"/>
            <a:ext cx="4814570" cy="2480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73" y="2665908"/>
            <a:ext cx="1873250" cy="866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129208"/>
            <a:ext cx="6325870" cy="4805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8208" y="4723196"/>
            <a:ext cx="155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头节点的数据没有实际意义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55640" y="3846896"/>
            <a:ext cx="4189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一个好的代码都就是要注重细节，不仅要考虑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新节点的生成和链表的初始化成功的情况，更不能忘记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新节点的生成失败和链表的初始化失败的情况。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728" y="3674763"/>
            <a:ext cx="1438476" cy="981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-167531" y="250880"/>
            <a:ext cx="4413141" cy="608856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新节点的生成和初始化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219835"/>
            <a:ext cx="4814570" cy="24809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80" y="2548890"/>
            <a:ext cx="1873250" cy="8661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87" y="1250750"/>
            <a:ext cx="6325870" cy="4805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44685" y="4991735"/>
            <a:ext cx="1559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头节点的数据没有实际意义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5940" y="4398010"/>
            <a:ext cx="4189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一个好的代码都就是要注重细节，不仅要考虑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新节点的生成和链表的初始化成功的情况，更不能忘记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新节点的生成失败和链表的初始化失败的情况。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sym typeface="思源宋体 CN Heavy" panose="02020900000000000000" pitchFamily="18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85" y="3907404"/>
            <a:ext cx="1438476" cy="981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/>
          <p:cNvSpPr txBox="1"/>
          <p:nvPr/>
        </p:nvSpPr>
        <p:spPr>
          <a:xfrm>
            <a:off x="-75276" y="250816"/>
            <a:ext cx="3836351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|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定位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ElemType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位置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  <p:pic>
        <p:nvPicPr>
          <p:cNvPr id="2" name="图片 1" descr="Untitled Diagram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1485" y="690880"/>
            <a:ext cx="3774440" cy="1775460"/>
          </a:xfrm>
          <a:prstGeom prst="rect">
            <a:avLst/>
          </a:prstGeom>
        </p:spPr>
      </p:pic>
      <p:pic>
        <p:nvPicPr>
          <p:cNvPr id="5" name="图片 4" descr="截屏2021-10-10 下午9.53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564"/>
            <a:ext cx="6298861" cy="6000436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 rot="21240000">
            <a:off x="2808605" y="1885950"/>
            <a:ext cx="3888105" cy="564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Untitled Diagram.drawio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2652395"/>
            <a:ext cx="4675505" cy="3030220"/>
          </a:xfrm>
          <a:prstGeom prst="rect">
            <a:avLst/>
          </a:prstGeom>
        </p:spPr>
      </p:pic>
      <p:sp>
        <p:nvSpPr>
          <p:cNvPr id="14" name="左箭头 13"/>
          <p:cNvSpPr/>
          <p:nvPr/>
        </p:nvSpPr>
        <p:spPr>
          <a:xfrm rot="600000">
            <a:off x="3145155" y="3535680"/>
            <a:ext cx="3215005" cy="1038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ntitled Diagram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1485" y="690880"/>
            <a:ext cx="3774440" cy="1775460"/>
          </a:xfrm>
          <a:prstGeom prst="rect">
            <a:avLst/>
          </a:prstGeom>
        </p:spPr>
      </p:pic>
      <p:pic>
        <p:nvPicPr>
          <p:cNvPr id="5" name="图片 4" descr="截屏2021-10-10 下午9.53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985"/>
            <a:ext cx="6259195" cy="5962650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 rot="21240000">
            <a:off x="2808605" y="1885950"/>
            <a:ext cx="3888105" cy="5645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 rot="600000">
            <a:off x="3145155" y="3535680"/>
            <a:ext cx="3215005" cy="1038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Untitled Diagram.drawio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60" y="3021330"/>
            <a:ext cx="4330065" cy="2806065"/>
          </a:xfrm>
          <a:prstGeom prst="rect">
            <a:avLst/>
          </a:prstGeom>
        </p:spPr>
      </p:pic>
      <p:sp>
        <p:nvSpPr>
          <p:cNvPr id="11" name="文本占位符 1"/>
          <p:cNvSpPr txBox="1"/>
          <p:nvPr/>
        </p:nvSpPr>
        <p:spPr>
          <a:xfrm>
            <a:off x="-167531" y="252353"/>
            <a:ext cx="395623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|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定位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ElemType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位置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截屏2021-10-10 下午9.53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5985"/>
            <a:ext cx="6259195" cy="5962650"/>
          </a:xfrm>
          <a:prstGeom prst="rect">
            <a:avLst/>
          </a:prstGeom>
        </p:spPr>
      </p:pic>
      <p:sp>
        <p:nvSpPr>
          <p:cNvPr id="3" name="左箭头 2"/>
          <p:cNvSpPr/>
          <p:nvPr/>
        </p:nvSpPr>
        <p:spPr>
          <a:xfrm rot="20700000">
            <a:off x="3167380" y="3151505"/>
            <a:ext cx="3413760" cy="14757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13855" y="2734945"/>
            <a:ext cx="4526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当找到时 </a:t>
            </a:r>
            <a:r>
              <a:rPr lang="en-US" altLang="zh-CN"/>
              <a:t>return true</a:t>
            </a:r>
            <a:endParaRPr lang="en-US" altLang="zh-CN"/>
          </a:p>
          <a:p>
            <a:r>
              <a:rPr lang="zh-CN" altLang="en-US"/>
              <a:t>否则的话 将</a:t>
            </a:r>
            <a:r>
              <a:rPr lang="en-US" altLang="zh-CN"/>
              <a:t>p</a:t>
            </a:r>
            <a:r>
              <a:rPr lang="zh-CN" altLang="en-US"/>
              <a:t>指针指向待插入位置的前一个</a:t>
            </a:r>
            <a:r>
              <a:rPr lang="en-US" altLang="zh-CN"/>
              <a:t>	 </a:t>
            </a:r>
            <a:r>
              <a:rPr lang="zh-CN" altLang="en-US"/>
              <a:t>位置</a:t>
            </a:r>
            <a:endParaRPr lang="zh-CN" altLang="en-US"/>
          </a:p>
        </p:txBody>
      </p:sp>
      <p:sp>
        <p:nvSpPr>
          <p:cNvPr id="7" name="左箭头 6"/>
          <p:cNvSpPr/>
          <p:nvPr/>
        </p:nvSpPr>
        <p:spPr>
          <a:xfrm rot="21120000">
            <a:off x="3202305" y="5466715"/>
            <a:ext cx="3238500" cy="11036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13855" y="5325110"/>
            <a:ext cx="328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若头节点为</a:t>
            </a:r>
            <a:r>
              <a:rPr lang="en-US" altLang="zh-CN"/>
              <a:t>NULL return false</a:t>
            </a:r>
            <a:endParaRPr lang="en-US" altLang="zh-CN"/>
          </a:p>
        </p:txBody>
      </p:sp>
      <p:sp>
        <p:nvSpPr>
          <p:cNvPr id="11" name="文本占位符 1"/>
          <p:cNvSpPr txBox="1"/>
          <p:nvPr/>
        </p:nvSpPr>
        <p:spPr>
          <a:xfrm>
            <a:off x="-167531" y="252353"/>
            <a:ext cx="3956232" cy="605909"/>
          </a:xfrm>
          <a:prstGeom prst="roundRect">
            <a:avLst>
              <a:gd name="adj" fmla="val 50000"/>
            </a:avLst>
          </a:prstGeom>
          <a:solidFill>
            <a:srgbClr val="0E76B8"/>
          </a:solidFill>
          <a:ln>
            <a:solidFill>
              <a:srgbClr val="0E76B8"/>
            </a:solidFill>
          </a:ln>
        </p:spPr>
        <p:txBody>
          <a:bodyPr vert="horz" wrap="none" lIns="72000" tIns="0" rIns="252000" bIns="0" rtlCol="0" anchor="ctr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kern="1200" spc="0">
                <a:solidFill>
                  <a:srgbClr val="FFFFFF"/>
                </a:solidFill>
                <a:latin typeface="+mj-ea"/>
                <a:ea typeface="+mj-ea"/>
                <a:cs typeface="+mn-cs"/>
                <a:sym typeface="思源宋体 CN Heavy" panose="02020900000000000000" pitchFamily="18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思源宋体 CN Heavy" panose="02020900000000000000" pitchFamily="18" charset="-122"/>
              </a:rPr>
              <a:t> |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定位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ElemType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思源宋体 CN Heavy" panose="02020900000000000000" pitchFamily="18" charset="-122"/>
              </a:rPr>
              <a:t>位置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思源宋体 CN Heavy" panose="02020900000000000000" pitchFamily="18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commondata" val="eyJoZGlkIjoiNTU0OTVlOGI5ZGQwMWEzZTc2NDc3YmIzMzlkMzRmMjUifQ=="/>
</p:tagLst>
</file>

<file path=ppt/theme/theme1.xml><?xml version="1.0" encoding="utf-8"?>
<a:theme xmlns:a="http://schemas.openxmlformats.org/drawingml/2006/main" name="2_SWU-A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SWU-A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SWU-A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U-A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SWU-A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SWU-A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SWU-A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4275</Words>
  <Application>WPS 演示</Application>
  <PresentationFormat>宽屏</PresentationFormat>
  <Paragraphs>881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79" baseType="lpstr">
      <vt:lpstr>Arial</vt:lpstr>
      <vt:lpstr>宋体</vt:lpstr>
      <vt:lpstr>Wingdings</vt:lpstr>
      <vt:lpstr>华光行书_CNKI</vt:lpstr>
      <vt:lpstr>Segoe UI</vt:lpstr>
      <vt:lpstr>微软雅黑</vt:lpstr>
      <vt:lpstr>华文中宋</vt:lpstr>
      <vt:lpstr>思源宋体 CN Heavy</vt:lpstr>
      <vt:lpstr>华文琥珀</vt:lpstr>
      <vt:lpstr>Xingkai SC Bold</vt:lpstr>
      <vt:lpstr>Wingdings</vt:lpstr>
      <vt:lpstr>Futura Medium Italic</vt:lpstr>
      <vt:lpstr>Hannotate SC Bold</vt:lpstr>
      <vt:lpstr>Futura Medium</vt:lpstr>
      <vt:lpstr>Futura Medium Italic</vt:lpstr>
      <vt:lpstr>Weibei SC</vt:lpstr>
      <vt:lpstr>標楷體</vt:lpstr>
      <vt:lpstr>黑体</vt:lpstr>
      <vt:lpstr>Futura Medium</vt:lpstr>
      <vt:lpstr>等线</vt:lpstr>
      <vt:lpstr>Arial Unicode MS</vt:lpstr>
      <vt:lpstr>Calibri</vt:lpstr>
      <vt:lpstr>Segoe Print</vt:lpstr>
      <vt:lpstr>Yu Gothic</vt:lpstr>
      <vt:lpstr>等线 Light</vt:lpstr>
      <vt:lpstr>2_SWU-ACM</vt:lpstr>
      <vt:lpstr>3_SWU-ACM</vt:lpstr>
      <vt:lpstr>4_SWU-ACM</vt:lpstr>
      <vt:lpstr>1_SWU-ACM</vt:lpstr>
      <vt:lpstr>5_SWU-ACM</vt:lpstr>
      <vt:lpstr>6_SWU-ACM</vt:lpstr>
      <vt:lpstr>7_SWU-ACM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忠豪</dc:creator>
  <cp:lastModifiedBy>m</cp:lastModifiedBy>
  <cp:revision>105</cp:revision>
  <dcterms:created xsi:type="dcterms:W3CDTF">2021-10-12T13:58:00Z</dcterms:created>
  <dcterms:modified xsi:type="dcterms:W3CDTF">2024-03-06T09:22:06Z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5293ED000C0F49B9AA540A05E0D5612D_12</vt:lpwstr>
  </property>
</Properties>
</file>