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4"/>
  </p:sldMasterIdLst>
  <p:notesMasterIdLst>
    <p:notesMasterId r:id="rId22"/>
  </p:notesMasterIdLst>
  <p:sldIdLst>
    <p:sldId id="300" r:id="rId5"/>
    <p:sldId id="324" r:id="rId6"/>
    <p:sldId id="327" r:id="rId7"/>
    <p:sldId id="333" r:id="rId8"/>
    <p:sldId id="332" r:id="rId9"/>
    <p:sldId id="334" r:id="rId10"/>
    <p:sldId id="342" r:id="rId11"/>
    <p:sldId id="343" r:id="rId12"/>
    <p:sldId id="345" r:id="rId13"/>
    <p:sldId id="341" r:id="rId14"/>
    <p:sldId id="336" r:id="rId15"/>
    <p:sldId id="352" r:id="rId16"/>
    <p:sldId id="351" r:id="rId17"/>
    <p:sldId id="347" r:id="rId18"/>
    <p:sldId id="348" r:id="rId19"/>
    <p:sldId id="349" r:id="rId20"/>
    <p:sldId id="350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ovani Barbosa Wingter" initials="GBW" lastIdx="1" clrIdx="0">
    <p:extLst>
      <p:ext uri="{19B8F6BF-5375-455C-9EA6-DF929625EA0E}">
        <p15:presenceInfo xmlns:p15="http://schemas.microsoft.com/office/powerpoint/2012/main" userId="S::giovani.wingter@docente.fieb.edu.br::c3820836-3f49-4246-bd90-212b4e3958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97C"/>
    <a:srgbClr val="FF3300"/>
    <a:srgbClr val="008000"/>
    <a:srgbClr val="C67C81"/>
    <a:srgbClr val="F17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B1919B-6E59-4047-947E-9346513882DD}" v="33" dt="2023-10-24T19:28:01.2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Estilo Escuro 1 - Ênfase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85380" autoAdjust="0"/>
  </p:normalViewPr>
  <p:slideViewPr>
    <p:cSldViewPr>
      <p:cViewPr varScale="1">
        <p:scale>
          <a:sx n="110" d="100"/>
          <a:sy n="110" d="100"/>
        </p:scale>
        <p:origin x="48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i Barbosa Wingter" userId="c3820836-3f49-4246-bd90-212b4e395847" providerId="ADAL" clId="{E5B1919B-6E59-4047-947E-9346513882DD}"/>
    <pc:docChg chg="undo redo custSel addSld delSld modSld sldOrd">
      <pc:chgData name="Giovani Barbosa Wingter" userId="c3820836-3f49-4246-bd90-212b4e395847" providerId="ADAL" clId="{E5B1919B-6E59-4047-947E-9346513882DD}" dt="2023-10-24T19:58:21.592" v="1911" actId="27636"/>
      <pc:docMkLst>
        <pc:docMk/>
      </pc:docMkLst>
      <pc:sldChg chg="del">
        <pc:chgData name="Giovani Barbosa Wingter" userId="c3820836-3f49-4246-bd90-212b4e395847" providerId="ADAL" clId="{E5B1919B-6E59-4047-947E-9346513882DD}" dt="2023-09-27T17:02:40.025" v="24" actId="47"/>
        <pc:sldMkLst>
          <pc:docMk/>
          <pc:sldMk cId="4131804352" sldId="267"/>
        </pc:sldMkLst>
      </pc:sldChg>
      <pc:sldChg chg="del">
        <pc:chgData name="Giovani Barbosa Wingter" userId="c3820836-3f49-4246-bd90-212b4e395847" providerId="ADAL" clId="{E5B1919B-6E59-4047-947E-9346513882DD}" dt="2023-09-27T17:02:40.025" v="24" actId="47"/>
        <pc:sldMkLst>
          <pc:docMk/>
          <pc:sldMk cId="778453221" sldId="269"/>
        </pc:sldMkLst>
      </pc:sldChg>
      <pc:sldChg chg="del">
        <pc:chgData name="Giovani Barbosa Wingter" userId="c3820836-3f49-4246-bd90-212b4e395847" providerId="ADAL" clId="{E5B1919B-6E59-4047-947E-9346513882DD}" dt="2023-09-27T17:02:40.025" v="24" actId="47"/>
        <pc:sldMkLst>
          <pc:docMk/>
          <pc:sldMk cId="2041649570" sldId="270"/>
        </pc:sldMkLst>
      </pc:sldChg>
      <pc:sldChg chg="del">
        <pc:chgData name="Giovani Barbosa Wingter" userId="c3820836-3f49-4246-bd90-212b4e395847" providerId="ADAL" clId="{E5B1919B-6E59-4047-947E-9346513882DD}" dt="2023-09-27T17:02:40.025" v="24" actId="47"/>
        <pc:sldMkLst>
          <pc:docMk/>
          <pc:sldMk cId="1145846628" sldId="271"/>
        </pc:sldMkLst>
      </pc:sldChg>
      <pc:sldChg chg="del">
        <pc:chgData name="Giovani Barbosa Wingter" userId="c3820836-3f49-4246-bd90-212b4e395847" providerId="ADAL" clId="{E5B1919B-6E59-4047-947E-9346513882DD}" dt="2023-09-27T17:02:40.025" v="24" actId="47"/>
        <pc:sldMkLst>
          <pc:docMk/>
          <pc:sldMk cId="958506684" sldId="276"/>
        </pc:sldMkLst>
      </pc:sldChg>
      <pc:sldChg chg="del">
        <pc:chgData name="Giovani Barbosa Wingter" userId="c3820836-3f49-4246-bd90-212b4e395847" providerId="ADAL" clId="{E5B1919B-6E59-4047-947E-9346513882DD}" dt="2023-09-27T17:02:40.025" v="24" actId="47"/>
        <pc:sldMkLst>
          <pc:docMk/>
          <pc:sldMk cId="170719088" sldId="277"/>
        </pc:sldMkLst>
      </pc:sldChg>
      <pc:sldChg chg="del">
        <pc:chgData name="Giovani Barbosa Wingter" userId="c3820836-3f49-4246-bd90-212b4e395847" providerId="ADAL" clId="{E5B1919B-6E59-4047-947E-9346513882DD}" dt="2023-09-27T17:02:40.025" v="24" actId="47"/>
        <pc:sldMkLst>
          <pc:docMk/>
          <pc:sldMk cId="3283196856" sldId="288"/>
        </pc:sldMkLst>
      </pc:sldChg>
      <pc:sldChg chg="del">
        <pc:chgData name="Giovani Barbosa Wingter" userId="c3820836-3f49-4246-bd90-212b4e395847" providerId="ADAL" clId="{E5B1919B-6E59-4047-947E-9346513882DD}" dt="2023-09-27T17:02:51.083" v="25" actId="47"/>
        <pc:sldMkLst>
          <pc:docMk/>
          <pc:sldMk cId="2178926907" sldId="299"/>
        </pc:sldMkLst>
      </pc:sldChg>
      <pc:sldChg chg="modSp mod">
        <pc:chgData name="Giovani Barbosa Wingter" userId="c3820836-3f49-4246-bd90-212b4e395847" providerId="ADAL" clId="{E5B1919B-6E59-4047-947E-9346513882DD}" dt="2023-09-27T17:02:09.705" v="23" actId="20577"/>
        <pc:sldMkLst>
          <pc:docMk/>
          <pc:sldMk cId="2737255507" sldId="300"/>
        </pc:sldMkLst>
        <pc:spChg chg="mod">
          <ac:chgData name="Giovani Barbosa Wingter" userId="c3820836-3f49-4246-bd90-212b4e395847" providerId="ADAL" clId="{E5B1919B-6E59-4047-947E-9346513882DD}" dt="2023-09-27T17:02:09.705" v="23" actId="20577"/>
          <ac:spMkLst>
            <pc:docMk/>
            <pc:sldMk cId="2737255507" sldId="300"/>
            <ac:spMk id="7" creationId="{76541099-68B8-4CB8-8B1F-275186E3CE9E}"/>
          </ac:spMkLst>
        </pc:spChg>
      </pc:sldChg>
      <pc:sldChg chg="del">
        <pc:chgData name="Giovani Barbosa Wingter" userId="c3820836-3f49-4246-bd90-212b4e395847" providerId="ADAL" clId="{E5B1919B-6E59-4047-947E-9346513882DD}" dt="2023-09-27T17:02:40.025" v="24" actId="47"/>
        <pc:sldMkLst>
          <pc:docMk/>
          <pc:sldMk cId="3590177421" sldId="304"/>
        </pc:sldMkLst>
      </pc:sldChg>
      <pc:sldChg chg="del">
        <pc:chgData name="Giovani Barbosa Wingter" userId="c3820836-3f49-4246-bd90-212b4e395847" providerId="ADAL" clId="{E5B1919B-6E59-4047-947E-9346513882DD}" dt="2023-09-27T17:02:40.025" v="24" actId="47"/>
        <pc:sldMkLst>
          <pc:docMk/>
          <pc:sldMk cId="3680029834" sldId="314"/>
        </pc:sldMkLst>
      </pc:sldChg>
      <pc:sldChg chg="del">
        <pc:chgData name="Giovani Barbosa Wingter" userId="c3820836-3f49-4246-bd90-212b4e395847" providerId="ADAL" clId="{E5B1919B-6E59-4047-947E-9346513882DD}" dt="2023-09-27T17:02:40.025" v="24" actId="47"/>
        <pc:sldMkLst>
          <pc:docMk/>
          <pc:sldMk cId="346485507" sldId="315"/>
        </pc:sldMkLst>
      </pc:sldChg>
      <pc:sldChg chg="del">
        <pc:chgData name="Giovani Barbosa Wingter" userId="c3820836-3f49-4246-bd90-212b4e395847" providerId="ADAL" clId="{E5B1919B-6E59-4047-947E-9346513882DD}" dt="2023-09-27T17:02:40.025" v="24" actId="47"/>
        <pc:sldMkLst>
          <pc:docMk/>
          <pc:sldMk cId="3349492129" sldId="316"/>
        </pc:sldMkLst>
      </pc:sldChg>
      <pc:sldChg chg="del">
        <pc:chgData name="Giovani Barbosa Wingter" userId="c3820836-3f49-4246-bd90-212b4e395847" providerId="ADAL" clId="{E5B1919B-6E59-4047-947E-9346513882DD}" dt="2023-09-27T17:02:40.025" v="24" actId="47"/>
        <pc:sldMkLst>
          <pc:docMk/>
          <pc:sldMk cId="3846408205" sldId="318"/>
        </pc:sldMkLst>
      </pc:sldChg>
      <pc:sldChg chg="del">
        <pc:chgData name="Giovani Barbosa Wingter" userId="c3820836-3f49-4246-bd90-212b4e395847" providerId="ADAL" clId="{E5B1919B-6E59-4047-947E-9346513882DD}" dt="2023-09-27T17:02:40.025" v="24" actId="47"/>
        <pc:sldMkLst>
          <pc:docMk/>
          <pc:sldMk cId="1291669485" sldId="320"/>
        </pc:sldMkLst>
      </pc:sldChg>
      <pc:sldChg chg="del">
        <pc:chgData name="Giovani Barbosa Wingter" userId="c3820836-3f49-4246-bd90-212b4e395847" providerId="ADAL" clId="{E5B1919B-6E59-4047-947E-9346513882DD}" dt="2023-09-27T17:02:40.025" v="24" actId="47"/>
        <pc:sldMkLst>
          <pc:docMk/>
          <pc:sldMk cId="1789195389" sldId="322"/>
        </pc:sldMkLst>
      </pc:sldChg>
      <pc:sldChg chg="modSp mod">
        <pc:chgData name="Giovani Barbosa Wingter" userId="c3820836-3f49-4246-bd90-212b4e395847" providerId="ADAL" clId="{E5B1919B-6E59-4047-947E-9346513882DD}" dt="2023-09-27T17:04:17.966" v="43" actId="20577"/>
        <pc:sldMkLst>
          <pc:docMk/>
          <pc:sldMk cId="611116995" sldId="324"/>
        </pc:sldMkLst>
        <pc:spChg chg="mod">
          <ac:chgData name="Giovani Barbosa Wingter" userId="c3820836-3f49-4246-bd90-212b4e395847" providerId="ADAL" clId="{E5B1919B-6E59-4047-947E-9346513882DD}" dt="2023-09-27T17:04:17.966" v="43" actId="20577"/>
          <ac:spMkLst>
            <pc:docMk/>
            <pc:sldMk cId="611116995" sldId="324"/>
            <ac:spMk id="7" creationId="{57E5D97B-E7C6-46E3-B98E-E0D785A4CA8A}"/>
          </ac:spMkLst>
        </pc:spChg>
      </pc:sldChg>
      <pc:sldChg chg="del">
        <pc:chgData name="Giovani Barbosa Wingter" userId="c3820836-3f49-4246-bd90-212b4e395847" providerId="ADAL" clId="{E5B1919B-6E59-4047-947E-9346513882DD}" dt="2023-09-27T17:02:40.025" v="24" actId="47"/>
        <pc:sldMkLst>
          <pc:docMk/>
          <pc:sldMk cId="4108241585" sldId="325"/>
        </pc:sldMkLst>
      </pc:sldChg>
      <pc:sldChg chg="del">
        <pc:chgData name="Giovani Barbosa Wingter" userId="c3820836-3f49-4246-bd90-212b4e395847" providerId="ADAL" clId="{E5B1919B-6E59-4047-947E-9346513882DD}" dt="2023-09-27T17:02:40.025" v="24" actId="47"/>
        <pc:sldMkLst>
          <pc:docMk/>
          <pc:sldMk cId="210478492" sldId="326"/>
        </pc:sldMkLst>
      </pc:sldChg>
      <pc:sldChg chg="modSp mod">
        <pc:chgData name="Giovani Barbosa Wingter" userId="c3820836-3f49-4246-bd90-212b4e395847" providerId="ADAL" clId="{E5B1919B-6E59-4047-947E-9346513882DD}" dt="2023-10-24T18:38:30.839" v="1240" actId="20577"/>
        <pc:sldMkLst>
          <pc:docMk/>
          <pc:sldMk cId="1012801929" sldId="327"/>
        </pc:sldMkLst>
        <pc:spChg chg="mod">
          <ac:chgData name="Giovani Barbosa Wingter" userId="c3820836-3f49-4246-bd90-212b4e395847" providerId="ADAL" clId="{E5B1919B-6E59-4047-947E-9346513882DD}" dt="2023-10-24T18:38:30.839" v="1240" actId="20577"/>
          <ac:spMkLst>
            <pc:docMk/>
            <pc:sldMk cId="1012801929" sldId="327"/>
            <ac:spMk id="7" creationId="{57E5D97B-E7C6-46E3-B98E-E0D785A4CA8A}"/>
          </ac:spMkLst>
        </pc:spChg>
      </pc:sldChg>
      <pc:sldChg chg="del">
        <pc:chgData name="Giovani Barbosa Wingter" userId="c3820836-3f49-4246-bd90-212b4e395847" providerId="ADAL" clId="{E5B1919B-6E59-4047-947E-9346513882DD}" dt="2023-09-27T17:02:40.025" v="24" actId="47"/>
        <pc:sldMkLst>
          <pc:docMk/>
          <pc:sldMk cId="1466155518" sldId="327"/>
        </pc:sldMkLst>
      </pc:sldChg>
      <pc:sldChg chg="del">
        <pc:chgData name="Giovani Barbosa Wingter" userId="c3820836-3f49-4246-bd90-212b4e395847" providerId="ADAL" clId="{E5B1919B-6E59-4047-947E-9346513882DD}" dt="2023-09-27T17:02:40.025" v="24" actId="47"/>
        <pc:sldMkLst>
          <pc:docMk/>
          <pc:sldMk cId="3531370322" sldId="328"/>
        </pc:sldMkLst>
      </pc:sldChg>
      <pc:sldChg chg="del">
        <pc:chgData name="Giovani Barbosa Wingter" userId="c3820836-3f49-4246-bd90-212b4e395847" providerId="ADAL" clId="{E5B1919B-6E59-4047-947E-9346513882DD}" dt="2023-09-27T17:02:40.025" v="24" actId="47"/>
        <pc:sldMkLst>
          <pc:docMk/>
          <pc:sldMk cId="183040137" sldId="329"/>
        </pc:sldMkLst>
      </pc:sldChg>
      <pc:sldChg chg="del">
        <pc:chgData name="Giovani Barbosa Wingter" userId="c3820836-3f49-4246-bd90-212b4e395847" providerId="ADAL" clId="{E5B1919B-6E59-4047-947E-9346513882DD}" dt="2023-09-27T17:02:40.025" v="24" actId="47"/>
        <pc:sldMkLst>
          <pc:docMk/>
          <pc:sldMk cId="3439977850" sldId="330"/>
        </pc:sldMkLst>
      </pc:sldChg>
      <pc:sldChg chg="del">
        <pc:chgData name="Giovani Barbosa Wingter" userId="c3820836-3f49-4246-bd90-212b4e395847" providerId="ADAL" clId="{E5B1919B-6E59-4047-947E-9346513882DD}" dt="2023-09-27T17:02:40.025" v="24" actId="47"/>
        <pc:sldMkLst>
          <pc:docMk/>
          <pc:sldMk cId="1264693722" sldId="331"/>
        </pc:sldMkLst>
      </pc:sldChg>
      <pc:sldChg chg="del">
        <pc:chgData name="Giovani Barbosa Wingter" userId="c3820836-3f49-4246-bd90-212b4e395847" providerId="ADAL" clId="{E5B1919B-6E59-4047-947E-9346513882DD}" dt="2023-09-27T17:02:40.025" v="24" actId="47"/>
        <pc:sldMkLst>
          <pc:docMk/>
          <pc:sldMk cId="2665219735" sldId="332"/>
        </pc:sldMkLst>
      </pc:sldChg>
      <pc:sldChg chg="addSp delSp modSp mod">
        <pc:chgData name="Giovani Barbosa Wingter" userId="c3820836-3f49-4246-bd90-212b4e395847" providerId="ADAL" clId="{E5B1919B-6E59-4047-947E-9346513882DD}" dt="2023-10-24T18:40:26.130" v="1254" actId="208"/>
        <pc:sldMkLst>
          <pc:docMk/>
          <pc:sldMk cId="3197348123" sldId="332"/>
        </pc:sldMkLst>
        <pc:spChg chg="add del mod">
          <ac:chgData name="Giovani Barbosa Wingter" userId="c3820836-3f49-4246-bd90-212b4e395847" providerId="ADAL" clId="{E5B1919B-6E59-4047-947E-9346513882DD}" dt="2023-10-24T18:40:23.884" v="1253" actId="22"/>
          <ac:spMkLst>
            <pc:docMk/>
            <pc:sldMk cId="3197348123" sldId="332"/>
            <ac:spMk id="4" creationId="{2B76E058-5A38-92DC-5B3B-3D2253799D62}"/>
          </ac:spMkLst>
        </pc:spChg>
        <pc:picChg chg="add del mod ord">
          <ac:chgData name="Giovani Barbosa Wingter" userId="c3820836-3f49-4246-bd90-212b4e395847" providerId="ADAL" clId="{E5B1919B-6E59-4047-947E-9346513882DD}" dt="2023-10-24T18:40:22.876" v="1252" actId="22"/>
          <ac:picMkLst>
            <pc:docMk/>
            <pc:sldMk cId="3197348123" sldId="332"/>
            <ac:picMk id="6" creationId="{46B7A3D3-79FB-F39D-3BDF-269216AA8157}"/>
          </ac:picMkLst>
        </pc:picChg>
        <pc:picChg chg="add mod ord">
          <ac:chgData name="Giovani Barbosa Wingter" userId="c3820836-3f49-4246-bd90-212b4e395847" providerId="ADAL" clId="{E5B1919B-6E59-4047-947E-9346513882DD}" dt="2023-10-24T18:40:26.130" v="1254" actId="208"/>
          <ac:picMkLst>
            <pc:docMk/>
            <pc:sldMk cId="3197348123" sldId="332"/>
            <ac:picMk id="10" creationId="{450D3926-2788-3DD6-10BB-DC96D2FAF3C8}"/>
          </ac:picMkLst>
        </pc:picChg>
        <pc:picChg chg="del">
          <ac:chgData name="Giovani Barbosa Wingter" userId="c3820836-3f49-4246-bd90-212b4e395847" providerId="ADAL" clId="{E5B1919B-6E59-4047-947E-9346513882DD}" dt="2023-10-24T18:39:23.577" v="1250" actId="478"/>
          <ac:picMkLst>
            <pc:docMk/>
            <pc:sldMk cId="3197348123" sldId="332"/>
            <ac:picMk id="13" creationId="{DEBA1E62-BD4D-BCE9-B4A2-21051E1D340D}"/>
          </ac:picMkLst>
        </pc:picChg>
      </pc:sldChg>
      <pc:sldChg chg="del">
        <pc:chgData name="Giovani Barbosa Wingter" userId="c3820836-3f49-4246-bd90-212b4e395847" providerId="ADAL" clId="{E5B1919B-6E59-4047-947E-9346513882DD}" dt="2023-09-27T17:02:40.025" v="24" actId="47"/>
        <pc:sldMkLst>
          <pc:docMk/>
          <pc:sldMk cId="1074210539" sldId="333"/>
        </pc:sldMkLst>
      </pc:sldChg>
      <pc:sldChg chg="modSp mod ord">
        <pc:chgData name="Giovani Barbosa Wingter" userId="c3820836-3f49-4246-bd90-212b4e395847" providerId="ADAL" clId="{E5B1919B-6E59-4047-947E-9346513882DD}" dt="2023-10-24T18:39:14.375" v="1249" actId="20577"/>
        <pc:sldMkLst>
          <pc:docMk/>
          <pc:sldMk cId="3519161876" sldId="333"/>
        </pc:sldMkLst>
        <pc:spChg chg="mod">
          <ac:chgData name="Giovani Barbosa Wingter" userId="c3820836-3f49-4246-bd90-212b4e395847" providerId="ADAL" clId="{E5B1919B-6E59-4047-947E-9346513882DD}" dt="2023-10-24T18:39:14.375" v="1249" actId="20577"/>
          <ac:spMkLst>
            <pc:docMk/>
            <pc:sldMk cId="3519161876" sldId="333"/>
            <ac:spMk id="4" creationId="{1FEA9501-B343-6699-51AD-C596A8E04162}"/>
          </ac:spMkLst>
        </pc:spChg>
      </pc:sldChg>
      <pc:sldChg chg="addSp delSp modSp mod">
        <pc:chgData name="Giovani Barbosa Wingter" userId="c3820836-3f49-4246-bd90-212b4e395847" providerId="ADAL" clId="{E5B1919B-6E59-4047-947E-9346513882DD}" dt="2023-10-11T17:58:19.355" v="612" actId="6549"/>
        <pc:sldMkLst>
          <pc:docMk/>
          <pc:sldMk cId="3791202413" sldId="334"/>
        </pc:sldMkLst>
        <pc:spChg chg="mod">
          <ac:chgData name="Giovani Barbosa Wingter" userId="c3820836-3f49-4246-bd90-212b4e395847" providerId="ADAL" clId="{E5B1919B-6E59-4047-947E-9346513882DD}" dt="2023-10-04T16:09:09.208" v="561" actId="21"/>
          <ac:spMkLst>
            <pc:docMk/>
            <pc:sldMk cId="3791202413" sldId="334"/>
            <ac:spMk id="2" creationId="{00000000-0000-0000-0000-000000000000}"/>
          </ac:spMkLst>
        </pc:spChg>
        <pc:spChg chg="add del mod">
          <ac:chgData name="Giovani Barbosa Wingter" userId="c3820836-3f49-4246-bd90-212b4e395847" providerId="ADAL" clId="{E5B1919B-6E59-4047-947E-9346513882DD}" dt="2023-10-11T17:58:08.090" v="602"/>
          <ac:spMkLst>
            <pc:docMk/>
            <pc:sldMk cId="3791202413" sldId="334"/>
            <ac:spMk id="3" creationId="{EA27B7E7-0587-97CD-DD6F-E0CF26DB12C4}"/>
          </ac:spMkLst>
        </pc:spChg>
        <pc:spChg chg="add del mod">
          <ac:chgData name="Giovani Barbosa Wingter" userId="c3820836-3f49-4246-bd90-212b4e395847" providerId="ADAL" clId="{E5B1919B-6E59-4047-947E-9346513882DD}" dt="2023-09-27T17:18:57.730" v="131" actId="478"/>
          <ac:spMkLst>
            <pc:docMk/>
            <pc:sldMk cId="3791202413" sldId="334"/>
            <ac:spMk id="4" creationId="{9AE9898D-25AA-8BD9-AFE6-F227F0D74F4C}"/>
          </ac:spMkLst>
        </pc:spChg>
        <pc:spChg chg="mod">
          <ac:chgData name="Giovani Barbosa Wingter" userId="c3820836-3f49-4246-bd90-212b4e395847" providerId="ADAL" clId="{E5B1919B-6E59-4047-947E-9346513882DD}" dt="2023-10-11T17:58:19.355" v="612" actId="6549"/>
          <ac:spMkLst>
            <pc:docMk/>
            <pc:sldMk cId="3791202413" sldId="334"/>
            <ac:spMk id="14" creationId="{702C977B-0714-684A-56B9-2B58C4E97601}"/>
          </ac:spMkLst>
        </pc:spChg>
        <pc:picChg chg="del">
          <ac:chgData name="Giovani Barbosa Wingter" userId="c3820836-3f49-4246-bd90-212b4e395847" providerId="ADAL" clId="{E5B1919B-6E59-4047-947E-9346513882DD}" dt="2023-09-27T17:12:47.008" v="72" actId="478"/>
          <ac:picMkLst>
            <pc:docMk/>
            <pc:sldMk cId="3791202413" sldId="334"/>
            <ac:picMk id="15" creationId="{E1B5118F-1BA7-CF48-EA0B-0FFA48F2097E}"/>
          </ac:picMkLst>
        </pc:picChg>
      </pc:sldChg>
      <pc:sldChg chg="modSp del mod">
        <pc:chgData name="Giovani Barbosa Wingter" userId="c3820836-3f49-4246-bd90-212b4e395847" providerId="ADAL" clId="{E5B1919B-6E59-4047-947E-9346513882DD}" dt="2023-10-11T17:49:30.781" v="581" actId="47"/>
        <pc:sldMkLst>
          <pc:docMk/>
          <pc:sldMk cId="2400087418" sldId="335"/>
        </pc:sldMkLst>
        <pc:spChg chg="mod">
          <ac:chgData name="Giovani Barbosa Wingter" userId="c3820836-3f49-4246-bd90-212b4e395847" providerId="ADAL" clId="{E5B1919B-6E59-4047-947E-9346513882DD}" dt="2023-10-11T17:49:04.778" v="577" actId="113"/>
          <ac:spMkLst>
            <pc:docMk/>
            <pc:sldMk cId="2400087418" sldId="335"/>
            <ac:spMk id="3" creationId="{95F42A3F-5810-3CA3-4D82-041E34C0764F}"/>
          </ac:spMkLst>
        </pc:spChg>
        <pc:picChg chg="mod">
          <ac:chgData name="Giovani Barbosa Wingter" userId="c3820836-3f49-4246-bd90-212b4e395847" providerId="ADAL" clId="{E5B1919B-6E59-4047-947E-9346513882DD}" dt="2023-10-11T17:49:07.012" v="578" actId="1035"/>
          <ac:picMkLst>
            <pc:docMk/>
            <pc:sldMk cId="2400087418" sldId="335"/>
            <ac:picMk id="7" creationId="{2DEFC4EC-7DEA-B91A-2FBC-B97FF856054E}"/>
          </ac:picMkLst>
        </pc:picChg>
      </pc:sldChg>
      <pc:sldChg chg="addSp delSp modSp mod">
        <pc:chgData name="Giovani Barbosa Wingter" userId="c3820836-3f49-4246-bd90-212b4e395847" providerId="ADAL" clId="{E5B1919B-6E59-4047-947E-9346513882DD}" dt="2023-10-24T18:12:28.443" v="1229" actId="208"/>
        <pc:sldMkLst>
          <pc:docMk/>
          <pc:sldMk cId="1746154549" sldId="336"/>
        </pc:sldMkLst>
        <pc:spChg chg="mod">
          <ac:chgData name="Giovani Barbosa Wingter" userId="c3820836-3f49-4246-bd90-212b4e395847" providerId="ADAL" clId="{E5B1919B-6E59-4047-947E-9346513882DD}" dt="2023-10-24T18:12:21.153" v="1225" actId="14100"/>
          <ac:spMkLst>
            <pc:docMk/>
            <pc:sldMk cId="1746154549" sldId="336"/>
            <ac:spMk id="3" creationId="{95F42A3F-5810-3CA3-4D82-041E34C0764F}"/>
          </ac:spMkLst>
        </pc:spChg>
        <pc:spChg chg="add del mod">
          <ac:chgData name="Giovani Barbosa Wingter" userId="c3820836-3f49-4246-bd90-212b4e395847" providerId="ADAL" clId="{E5B1919B-6E59-4047-947E-9346513882DD}" dt="2023-10-24T18:12:06.746" v="1220" actId="22"/>
          <ac:spMkLst>
            <pc:docMk/>
            <pc:sldMk cId="1746154549" sldId="336"/>
            <ac:spMk id="5" creationId="{AFD6DDCB-A416-D4BB-C6F4-F97BD2650405}"/>
          </ac:spMkLst>
        </pc:spChg>
        <pc:picChg chg="del mod">
          <ac:chgData name="Giovani Barbosa Wingter" userId="c3820836-3f49-4246-bd90-212b4e395847" providerId="ADAL" clId="{E5B1919B-6E59-4047-947E-9346513882DD}" dt="2023-10-24T18:12:04.965" v="1219" actId="478"/>
          <ac:picMkLst>
            <pc:docMk/>
            <pc:sldMk cId="1746154549" sldId="336"/>
            <ac:picMk id="7" creationId="{2DEFC4EC-7DEA-B91A-2FBC-B97FF856054E}"/>
          </ac:picMkLst>
        </pc:picChg>
        <pc:picChg chg="add mod ord">
          <ac:chgData name="Giovani Barbosa Wingter" userId="c3820836-3f49-4246-bd90-212b4e395847" providerId="ADAL" clId="{E5B1919B-6E59-4047-947E-9346513882DD}" dt="2023-10-24T18:12:28.443" v="1229" actId="208"/>
          <ac:picMkLst>
            <pc:docMk/>
            <pc:sldMk cId="1746154549" sldId="336"/>
            <ac:picMk id="10" creationId="{98E1EF40-C2AE-1E3C-8E02-06F5BF69C0FD}"/>
          </ac:picMkLst>
        </pc:picChg>
      </pc:sldChg>
      <pc:sldChg chg="del">
        <pc:chgData name="Giovani Barbosa Wingter" userId="c3820836-3f49-4246-bd90-212b4e395847" providerId="ADAL" clId="{E5B1919B-6E59-4047-947E-9346513882DD}" dt="2023-10-24T18:08:11.131" v="1216" actId="47"/>
        <pc:sldMkLst>
          <pc:docMk/>
          <pc:sldMk cId="2887197042" sldId="337"/>
        </pc:sldMkLst>
      </pc:sldChg>
      <pc:sldChg chg="del">
        <pc:chgData name="Giovani Barbosa Wingter" userId="c3820836-3f49-4246-bd90-212b4e395847" providerId="ADAL" clId="{E5B1919B-6E59-4047-947E-9346513882DD}" dt="2023-10-24T18:08:11.131" v="1216" actId="47"/>
        <pc:sldMkLst>
          <pc:docMk/>
          <pc:sldMk cId="3491490249" sldId="338"/>
        </pc:sldMkLst>
      </pc:sldChg>
      <pc:sldChg chg="del">
        <pc:chgData name="Giovani Barbosa Wingter" userId="c3820836-3f49-4246-bd90-212b4e395847" providerId="ADAL" clId="{E5B1919B-6E59-4047-947E-9346513882DD}" dt="2023-10-24T18:08:11.131" v="1216" actId="47"/>
        <pc:sldMkLst>
          <pc:docMk/>
          <pc:sldMk cId="3935686233" sldId="339"/>
        </pc:sldMkLst>
      </pc:sldChg>
      <pc:sldChg chg="addSp delSp modSp del mod">
        <pc:chgData name="Giovani Barbosa Wingter" userId="c3820836-3f49-4246-bd90-212b4e395847" providerId="ADAL" clId="{E5B1919B-6E59-4047-947E-9346513882DD}" dt="2023-10-24T18:08:11.131" v="1216" actId="47"/>
        <pc:sldMkLst>
          <pc:docMk/>
          <pc:sldMk cId="4027315156" sldId="340"/>
        </pc:sldMkLst>
        <pc:spChg chg="mod">
          <ac:chgData name="Giovani Barbosa Wingter" userId="c3820836-3f49-4246-bd90-212b4e395847" providerId="ADAL" clId="{E5B1919B-6E59-4047-947E-9346513882DD}" dt="2023-10-11T18:07:50.094" v="925" actId="20577"/>
          <ac:spMkLst>
            <pc:docMk/>
            <pc:sldMk cId="4027315156" sldId="340"/>
            <ac:spMk id="3" creationId="{95F42A3F-5810-3CA3-4D82-041E34C0764F}"/>
          </ac:spMkLst>
        </pc:spChg>
        <pc:spChg chg="add del mod">
          <ac:chgData name="Giovani Barbosa Wingter" userId="c3820836-3f49-4246-bd90-212b4e395847" providerId="ADAL" clId="{E5B1919B-6E59-4047-947E-9346513882DD}" dt="2023-10-11T18:07:58.749" v="926" actId="1076"/>
          <ac:spMkLst>
            <pc:docMk/>
            <pc:sldMk cId="4027315156" sldId="340"/>
            <ac:spMk id="4" creationId="{483DDFB8-3073-9BCB-7201-5712300D1687}"/>
          </ac:spMkLst>
        </pc:spChg>
        <pc:picChg chg="add del">
          <ac:chgData name="Giovani Barbosa Wingter" userId="c3820836-3f49-4246-bd90-212b4e395847" providerId="ADAL" clId="{E5B1919B-6E59-4047-947E-9346513882DD}" dt="2023-10-11T18:05:23.308" v="882" actId="478"/>
          <ac:picMkLst>
            <pc:docMk/>
            <pc:sldMk cId="4027315156" sldId="340"/>
            <ac:picMk id="6" creationId="{9F9AB0D0-69F0-D475-0F70-A23F86C867A0}"/>
          </ac:picMkLst>
        </pc:picChg>
      </pc:sldChg>
      <pc:sldChg chg="addSp delSp modSp add mod">
        <pc:chgData name="Giovani Barbosa Wingter" userId="c3820836-3f49-4246-bd90-212b4e395847" providerId="ADAL" clId="{E5B1919B-6E59-4047-947E-9346513882DD}" dt="2023-10-24T18:12:41.010" v="1230" actId="208"/>
        <pc:sldMkLst>
          <pc:docMk/>
          <pc:sldMk cId="947154934" sldId="341"/>
        </pc:sldMkLst>
        <pc:spChg chg="add del mod">
          <ac:chgData name="Giovani Barbosa Wingter" userId="c3820836-3f49-4246-bd90-212b4e395847" providerId="ADAL" clId="{E5B1919B-6E59-4047-947E-9346513882DD}" dt="2023-09-27T18:53:23.994" v="485" actId="22"/>
          <ac:spMkLst>
            <pc:docMk/>
            <pc:sldMk cId="947154934" sldId="341"/>
            <ac:spMk id="4" creationId="{3D2AFF8A-0A3E-1687-5C4D-8F07AEF8AF7C}"/>
          </ac:spMkLst>
        </pc:spChg>
        <pc:spChg chg="add del mod">
          <ac:chgData name="Giovani Barbosa Wingter" userId="c3820836-3f49-4246-bd90-212b4e395847" providerId="ADAL" clId="{E5B1919B-6E59-4047-947E-9346513882DD}" dt="2023-10-24T18:11:25.999" v="1218" actId="22"/>
          <ac:spMkLst>
            <pc:docMk/>
            <pc:sldMk cId="947154934" sldId="341"/>
            <ac:spMk id="4" creationId="{D8C2F810-732F-A8EC-BAFA-22009249FFF7}"/>
          </ac:spMkLst>
        </pc:spChg>
        <pc:spChg chg="mod">
          <ac:chgData name="Giovani Barbosa Wingter" userId="c3820836-3f49-4246-bd90-212b4e395847" providerId="ADAL" clId="{E5B1919B-6E59-4047-947E-9346513882DD}" dt="2023-10-11T18:00:13.505" v="648" actId="404"/>
          <ac:spMkLst>
            <pc:docMk/>
            <pc:sldMk cId="947154934" sldId="341"/>
            <ac:spMk id="14" creationId="{702C977B-0714-684A-56B9-2B58C4E97601}"/>
          </ac:spMkLst>
        </pc:spChg>
        <pc:picChg chg="add del mod ord">
          <ac:chgData name="Giovani Barbosa Wingter" userId="c3820836-3f49-4246-bd90-212b4e395847" providerId="ADAL" clId="{E5B1919B-6E59-4047-947E-9346513882DD}" dt="2023-10-24T18:11:23.858" v="1217" actId="478"/>
          <ac:picMkLst>
            <pc:docMk/>
            <pc:sldMk cId="947154934" sldId="341"/>
            <ac:picMk id="6" creationId="{734A8AC3-50FB-5E27-E4C3-1F560F32D9EE}"/>
          </ac:picMkLst>
        </pc:picChg>
        <pc:picChg chg="add mod ord">
          <ac:chgData name="Giovani Barbosa Wingter" userId="c3820836-3f49-4246-bd90-212b4e395847" providerId="ADAL" clId="{E5B1919B-6E59-4047-947E-9346513882DD}" dt="2023-10-24T18:12:41.010" v="1230" actId="208"/>
          <ac:picMkLst>
            <pc:docMk/>
            <pc:sldMk cId="947154934" sldId="341"/>
            <ac:picMk id="7" creationId="{0FDF05A4-D883-AA7E-F1C2-75F78F0905E0}"/>
          </ac:picMkLst>
        </pc:picChg>
        <pc:picChg chg="del">
          <ac:chgData name="Giovani Barbosa Wingter" userId="c3820836-3f49-4246-bd90-212b4e395847" providerId="ADAL" clId="{E5B1919B-6E59-4047-947E-9346513882DD}" dt="2023-09-27T18:15:12.966" v="449" actId="478"/>
          <ac:picMkLst>
            <pc:docMk/>
            <pc:sldMk cId="947154934" sldId="341"/>
            <ac:picMk id="15" creationId="{E1B5118F-1BA7-CF48-EA0B-0FFA48F2097E}"/>
          </ac:picMkLst>
        </pc:picChg>
      </pc:sldChg>
      <pc:sldChg chg="addSp delSp modSp add mod">
        <pc:chgData name="Giovani Barbosa Wingter" userId="c3820836-3f49-4246-bd90-212b4e395847" providerId="ADAL" clId="{E5B1919B-6E59-4047-947E-9346513882DD}" dt="2023-10-11T17:58:27.696" v="613" actId="404"/>
        <pc:sldMkLst>
          <pc:docMk/>
          <pc:sldMk cId="1211517939" sldId="342"/>
        </pc:sldMkLst>
        <pc:spChg chg="mod">
          <ac:chgData name="Giovani Barbosa Wingter" userId="c3820836-3f49-4246-bd90-212b4e395847" providerId="ADAL" clId="{E5B1919B-6E59-4047-947E-9346513882DD}" dt="2023-09-27T17:20:34.674" v="172"/>
          <ac:spMkLst>
            <pc:docMk/>
            <pc:sldMk cId="1211517939" sldId="342"/>
            <ac:spMk id="2" creationId="{00000000-0000-0000-0000-000000000000}"/>
          </ac:spMkLst>
        </pc:spChg>
        <pc:spChg chg="del">
          <ac:chgData name="Giovani Barbosa Wingter" userId="c3820836-3f49-4246-bd90-212b4e395847" providerId="ADAL" clId="{E5B1919B-6E59-4047-947E-9346513882DD}" dt="2023-09-27T17:18:49.410" v="129" actId="478"/>
          <ac:spMkLst>
            <pc:docMk/>
            <pc:sldMk cId="1211517939" sldId="342"/>
            <ac:spMk id="4" creationId="{9AE9898D-25AA-8BD9-AFE6-F227F0D74F4C}"/>
          </ac:spMkLst>
        </pc:spChg>
        <pc:spChg chg="add mod">
          <ac:chgData name="Giovani Barbosa Wingter" userId="c3820836-3f49-4246-bd90-212b4e395847" providerId="ADAL" clId="{E5B1919B-6E59-4047-947E-9346513882DD}" dt="2023-09-27T17:23:16.211" v="292" actId="20577"/>
          <ac:spMkLst>
            <pc:docMk/>
            <pc:sldMk cId="1211517939" sldId="342"/>
            <ac:spMk id="5" creationId="{DA942CAC-462C-6D93-ABE6-6240E702BE2A}"/>
          </ac:spMkLst>
        </pc:spChg>
        <pc:spChg chg="mod">
          <ac:chgData name="Giovani Barbosa Wingter" userId="c3820836-3f49-4246-bd90-212b4e395847" providerId="ADAL" clId="{E5B1919B-6E59-4047-947E-9346513882DD}" dt="2023-10-11T17:58:27.696" v="613" actId="404"/>
          <ac:spMkLst>
            <pc:docMk/>
            <pc:sldMk cId="1211517939" sldId="342"/>
            <ac:spMk id="14" creationId="{702C977B-0714-684A-56B9-2B58C4E97601}"/>
          </ac:spMkLst>
        </pc:spChg>
      </pc:sldChg>
      <pc:sldChg chg="addSp delSp modSp add mod ord chgLayout">
        <pc:chgData name="Giovani Barbosa Wingter" userId="c3820836-3f49-4246-bd90-212b4e395847" providerId="ADAL" clId="{E5B1919B-6E59-4047-947E-9346513882DD}" dt="2023-10-11T17:58:39.009" v="614" actId="404"/>
        <pc:sldMkLst>
          <pc:docMk/>
          <pc:sldMk cId="545900283" sldId="343"/>
        </pc:sldMkLst>
        <pc:spChg chg="mod ord">
          <ac:chgData name="Giovani Barbosa Wingter" userId="c3820836-3f49-4246-bd90-212b4e395847" providerId="ADAL" clId="{E5B1919B-6E59-4047-947E-9346513882DD}" dt="2023-09-27T17:52:26.924" v="371" actId="700"/>
          <ac:spMkLst>
            <pc:docMk/>
            <pc:sldMk cId="545900283" sldId="343"/>
            <ac:spMk id="2" creationId="{00000000-0000-0000-0000-000000000000}"/>
          </ac:spMkLst>
        </pc:spChg>
        <pc:spChg chg="add mod">
          <ac:chgData name="Giovani Barbosa Wingter" userId="c3820836-3f49-4246-bd90-212b4e395847" providerId="ADAL" clId="{E5B1919B-6E59-4047-947E-9346513882DD}" dt="2023-09-27T17:53:31.874" v="383" actId="14100"/>
          <ac:spMkLst>
            <pc:docMk/>
            <pc:sldMk cId="545900283" sldId="343"/>
            <ac:spMk id="4" creationId="{D741B4BE-6E1F-EE38-3E3F-58F347F5A88E}"/>
          </ac:spMkLst>
        </pc:spChg>
        <pc:spChg chg="add del mod ord">
          <ac:chgData name="Giovani Barbosa Wingter" userId="c3820836-3f49-4246-bd90-212b4e395847" providerId="ADAL" clId="{E5B1919B-6E59-4047-947E-9346513882DD}" dt="2023-09-27T17:52:28.249" v="373"/>
          <ac:spMkLst>
            <pc:docMk/>
            <pc:sldMk cId="545900283" sldId="343"/>
            <ac:spMk id="7" creationId="{A1D0B45B-3FCF-5978-3F6A-DBADD0F40931}"/>
          </ac:spMkLst>
        </pc:spChg>
        <pc:spChg chg="mod ord">
          <ac:chgData name="Giovani Barbosa Wingter" userId="c3820836-3f49-4246-bd90-212b4e395847" providerId="ADAL" clId="{E5B1919B-6E59-4047-947E-9346513882DD}" dt="2023-09-27T17:52:26.924" v="371" actId="700"/>
          <ac:spMkLst>
            <pc:docMk/>
            <pc:sldMk cId="545900283" sldId="343"/>
            <ac:spMk id="8" creationId="{C8CEC29B-8A1A-4709-B290-5E1AFC0743A3}"/>
          </ac:spMkLst>
        </pc:spChg>
        <pc:spChg chg="mod ord">
          <ac:chgData name="Giovani Barbosa Wingter" userId="c3820836-3f49-4246-bd90-212b4e395847" providerId="ADAL" clId="{E5B1919B-6E59-4047-947E-9346513882DD}" dt="2023-09-27T17:52:26.924" v="371" actId="700"/>
          <ac:spMkLst>
            <pc:docMk/>
            <pc:sldMk cId="545900283" sldId="343"/>
            <ac:spMk id="9" creationId="{B2E09466-EA2D-44C6-8004-E05582BE538E}"/>
          </ac:spMkLst>
        </pc:spChg>
        <pc:spChg chg="mod ord">
          <ac:chgData name="Giovani Barbosa Wingter" userId="c3820836-3f49-4246-bd90-212b4e395847" providerId="ADAL" clId="{E5B1919B-6E59-4047-947E-9346513882DD}" dt="2023-10-11T17:58:39.009" v="614" actId="404"/>
          <ac:spMkLst>
            <pc:docMk/>
            <pc:sldMk cId="545900283" sldId="343"/>
            <ac:spMk id="14" creationId="{702C977B-0714-684A-56B9-2B58C4E97601}"/>
          </ac:spMkLst>
        </pc:spChg>
        <pc:picChg chg="add del">
          <ac:chgData name="Giovani Barbosa Wingter" userId="c3820836-3f49-4246-bd90-212b4e395847" providerId="ADAL" clId="{E5B1919B-6E59-4047-947E-9346513882DD}" dt="2023-09-27T17:52:23.897" v="370" actId="21"/>
          <ac:picMkLst>
            <pc:docMk/>
            <pc:sldMk cId="545900283" sldId="343"/>
            <ac:picMk id="6" creationId="{484F23E8-C151-F90F-C551-E379D15AD0BF}"/>
          </ac:picMkLst>
        </pc:picChg>
        <pc:picChg chg="add mod">
          <ac:chgData name="Giovani Barbosa Wingter" userId="c3820836-3f49-4246-bd90-212b4e395847" providerId="ADAL" clId="{E5B1919B-6E59-4047-947E-9346513882DD}" dt="2023-09-27T17:52:41.914" v="378" actId="207"/>
          <ac:picMkLst>
            <pc:docMk/>
            <pc:sldMk cId="545900283" sldId="343"/>
            <ac:picMk id="10" creationId="{BA9843F8-9EB3-5931-5E1C-D9A663B9C7FB}"/>
          </ac:picMkLst>
        </pc:picChg>
      </pc:sldChg>
      <pc:sldChg chg="modSp add del mod">
        <pc:chgData name="Giovani Barbosa Wingter" userId="c3820836-3f49-4246-bd90-212b4e395847" providerId="ADAL" clId="{E5B1919B-6E59-4047-947E-9346513882DD}" dt="2023-09-27T18:13:21.344" v="384" actId="47"/>
        <pc:sldMkLst>
          <pc:docMk/>
          <pc:sldMk cId="1938535088" sldId="344"/>
        </pc:sldMkLst>
        <pc:spChg chg="mod">
          <ac:chgData name="Giovani Barbosa Wingter" userId="c3820836-3f49-4246-bd90-212b4e395847" providerId="ADAL" clId="{E5B1919B-6E59-4047-947E-9346513882DD}" dt="2023-09-27T17:30:02.640" v="362"/>
          <ac:spMkLst>
            <pc:docMk/>
            <pc:sldMk cId="1938535088" sldId="344"/>
            <ac:spMk id="14" creationId="{702C977B-0714-684A-56B9-2B58C4E97601}"/>
          </ac:spMkLst>
        </pc:spChg>
      </pc:sldChg>
      <pc:sldChg chg="modSp add mod">
        <pc:chgData name="Giovani Barbosa Wingter" userId="c3820836-3f49-4246-bd90-212b4e395847" providerId="ADAL" clId="{E5B1919B-6E59-4047-947E-9346513882DD}" dt="2023-10-11T17:59:57.578" v="647" actId="20577"/>
        <pc:sldMkLst>
          <pc:docMk/>
          <pc:sldMk cId="1298893388" sldId="345"/>
        </pc:sldMkLst>
        <pc:spChg chg="mod">
          <ac:chgData name="Giovani Barbosa Wingter" userId="c3820836-3f49-4246-bd90-212b4e395847" providerId="ADAL" clId="{E5B1919B-6E59-4047-947E-9346513882DD}" dt="2023-09-27T18:13:37.963" v="393" actId="20577"/>
          <ac:spMkLst>
            <pc:docMk/>
            <pc:sldMk cId="1298893388" sldId="345"/>
            <ac:spMk id="2" creationId="{00000000-0000-0000-0000-000000000000}"/>
          </ac:spMkLst>
        </pc:spChg>
        <pc:spChg chg="mod">
          <ac:chgData name="Giovani Barbosa Wingter" userId="c3820836-3f49-4246-bd90-212b4e395847" providerId="ADAL" clId="{E5B1919B-6E59-4047-947E-9346513882DD}" dt="2023-10-11T17:59:57.578" v="647" actId="20577"/>
          <ac:spMkLst>
            <pc:docMk/>
            <pc:sldMk cId="1298893388" sldId="345"/>
            <ac:spMk id="14" creationId="{702C977B-0714-684A-56B9-2B58C4E97601}"/>
          </ac:spMkLst>
        </pc:spChg>
      </pc:sldChg>
      <pc:sldChg chg="modSp add del mod">
        <pc:chgData name="Giovani Barbosa Wingter" userId="c3820836-3f49-4246-bd90-212b4e395847" providerId="ADAL" clId="{E5B1919B-6E59-4047-947E-9346513882DD}" dt="2023-10-24T18:08:11.131" v="1216" actId="47"/>
        <pc:sldMkLst>
          <pc:docMk/>
          <pc:sldMk cId="1325155158" sldId="346"/>
        </pc:sldMkLst>
        <pc:spChg chg="mod">
          <ac:chgData name="Giovani Barbosa Wingter" userId="c3820836-3f49-4246-bd90-212b4e395847" providerId="ADAL" clId="{E5B1919B-6E59-4047-947E-9346513882DD}" dt="2023-10-11T18:09:27.502" v="941" actId="20577"/>
          <ac:spMkLst>
            <pc:docMk/>
            <pc:sldMk cId="1325155158" sldId="346"/>
            <ac:spMk id="2" creationId="{00000000-0000-0000-0000-000000000000}"/>
          </ac:spMkLst>
        </pc:spChg>
        <pc:spChg chg="mod">
          <ac:chgData name="Giovani Barbosa Wingter" userId="c3820836-3f49-4246-bd90-212b4e395847" providerId="ADAL" clId="{E5B1919B-6E59-4047-947E-9346513882DD}" dt="2023-10-11T18:20:10.357" v="1215" actId="115"/>
          <ac:spMkLst>
            <pc:docMk/>
            <pc:sldMk cId="1325155158" sldId="346"/>
            <ac:spMk id="3" creationId="{95F42A3F-5810-3CA3-4D82-041E34C0764F}"/>
          </ac:spMkLst>
        </pc:spChg>
        <pc:spChg chg="mod">
          <ac:chgData name="Giovani Barbosa Wingter" userId="c3820836-3f49-4246-bd90-212b4e395847" providerId="ADAL" clId="{E5B1919B-6E59-4047-947E-9346513882DD}" dt="2023-10-11T18:15:04.832" v="1130" actId="20577"/>
          <ac:spMkLst>
            <pc:docMk/>
            <pc:sldMk cId="1325155158" sldId="346"/>
            <ac:spMk id="4" creationId="{483DDFB8-3073-9BCB-7201-5712300D1687}"/>
          </ac:spMkLst>
        </pc:spChg>
      </pc:sldChg>
      <pc:sldChg chg="addSp delSp modSp add del mod">
        <pc:chgData name="Giovani Barbosa Wingter" userId="c3820836-3f49-4246-bd90-212b4e395847" providerId="ADAL" clId="{E5B1919B-6E59-4047-947E-9346513882DD}" dt="2023-10-24T18:54:30.814" v="1481" actId="2696"/>
        <pc:sldMkLst>
          <pc:docMk/>
          <pc:sldMk cId="2482652596" sldId="346"/>
        </pc:sldMkLst>
        <pc:spChg chg="mod">
          <ac:chgData name="Giovani Barbosa Wingter" userId="c3820836-3f49-4246-bd90-212b4e395847" providerId="ADAL" clId="{E5B1919B-6E59-4047-947E-9346513882DD}" dt="2023-10-24T18:44:03.888" v="1366" actId="20577"/>
          <ac:spMkLst>
            <pc:docMk/>
            <pc:sldMk cId="2482652596" sldId="346"/>
            <ac:spMk id="2" creationId="{00000000-0000-0000-0000-000000000000}"/>
          </ac:spMkLst>
        </pc:spChg>
        <pc:spChg chg="del">
          <ac:chgData name="Giovani Barbosa Wingter" userId="c3820836-3f49-4246-bd90-212b4e395847" providerId="ADAL" clId="{E5B1919B-6E59-4047-947E-9346513882DD}" dt="2023-10-24T18:42:07.440" v="1257" actId="478"/>
          <ac:spMkLst>
            <pc:docMk/>
            <pc:sldMk cId="2482652596" sldId="346"/>
            <ac:spMk id="3" creationId="{95F42A3F-5810-3CA3-4D82-041E34C0764F}"/>
          </ac:spMkLst>
        </pc:spChg>
        <pc:spChg chg="add del mod">
          <ac:chgData name="Giovani Barbosa Wingter" userId="c3820836-3f49-4246-bd90-212b4e395847" providerId="ADAL" clId="{E5B1919B-6E59-4047-947E-9346513882DD}" dt="2023-10-24T18:43:40.720" v="1360" actId="478"/>
          <ac:spMkLst>
            <pc:docMk/>
            <pc:sldMk cId="2482652596" sldId="346"/>
            <ac:spMk id="5" creationId="{212598CA-F8B0-EEF0-8367-007C7B61F716}"/>
          </ac:spMkLst>
        </pc:spChg>
        <pc:spChg chg="add mod">
          <ac:chgData name="Giovani Barbosa Wingter" userId="c3820836-3f49-4246-bd90-212b4e395847" providerId="ADAL" clId="{E5B1919B-6E59-4047-947E-9346513882DD}" dt="2023-10-24T18:54:18.058" v="1476" actId="21"/>
          <ac:spMkLst>
            <pc:docMk/>
            <pc:sldMk cId="2482652596" sldId="346"/>
            <ac:spMk id="7" creationId="{8B1001C4-4E98-F4B6-B962-070335B511FA}"/>
          </ac:spMkLst>
        </pc:spChg>
        <pc:picChg chg="del">
          <ac:chgData name="Giovani Barbosa Wingter" userId="c3820836-3f49-4246-bd90-212b4e395847" providerId="ADAL" clId="{E5B1919B-6E59-4047-947E-9346513882DD}" dt="2023-10-24T18:42:05.182" v="1256" actId="478"/>
          <ac:picMkLst>
            <pc:docMk/>
            <pc:sldMk cId="2482652596" sldId="346"/>
            <ac:picMk id="10" creationId="{98E1EF40-C2AE-1E3C-8E02-06F5BF69C0FD}"/>
          </ac:picMkLst>
        </pc:picChg>
      </pc:sldChg>
      <pc:sldChg chg="addSp delSp modSp add mod">
        <pc:chgData name="Giovani Barbosa Wingter" userId="c3820836-3f49-4246-bd90-212b4e395847" providerId="ADAL" clId="{E5B1919B-6E59-4047-947E-9346513882DD}" dt="2023-10-24T19:13:07.988" v="1728" actId="948"/>
        <pc:sldMkLst>
          <pc:docMk/>
          <pc:sldMk cId="2608837208" sldId="347"/>
        </pc:sldMkLst>
        <pc:spChg chg="mod">
          <ac:chgData name="Giovani Barbosa Wingter" userId="c3820836-3f49-4246-bd90-212b4e395847" providerId="ADAL" clId="{E5B1919B-6E59-4047-947E-9346513882DD}" dt="2023-10-24T18:42:45.639" v="1305" actId="20577"/>
          <ac:spMkLst>
            <pc:docMk/>
            <pc:sldMk cId="2608837208" sldId="347"/>
            <ac:spMk id="2" creationId="{00000000-0000-0000-0000-000000000000}"/>
          </ac:spMkLst>
        </pc:spChg>
        <pc:spChg chg="add del mod">
          <ac:chgData name="Giovani Barbosa Wingter" userId="c3820836-3f49-4246-bd90-212b4e395847" providerId="ADAL" clId="{E5B1919B-6E59-4047-947E-9346513882DD}" dt="2023-10-24T19:13:07.988" v="1728" actId="948"/>
          <ac:spMkLst>
            <pc:docMk/>
            <pc:sldMk cId="2608837208" sldId="347"/>
            <ac:spMk id="5" creationId="{212598CA-F8B0-EEF0-8367-007C7B61F716}"/>
          </ac:spMkLst>
        </pc:spChg>
        <pc:spChg chg="del">
          <ac:chgData name="Giovani Barbosa Wingter" userId="c3820836-3f49-4246-bd90-212b4e395847" providerId="ADAL" clId="{E5B1919B-6E59-4047-947E-9346513882DD}" dt="2023-10-24T19:06:24.775" v="1594" actId="22"/>
          <ac:spMkLst>
            <pc:docMk/>
            <pc:sldMk cId="2608837208" sldId="347"/>
            <ac:spMk id="7" creationId="{8B1001C4-4E98-F4B6-B962-070335B511FA}"/>
          </ac:spMkLst>
        </pc:spChg>
        <pc:spChg chg="add del mod">
          <ac:chgData name="Giovani Barbosa Wingter" userId="c3820836-3f49-4246-bd90-212b4e395847" providerId="ADAL" clId="{E5B1919B-6E59-4047-947E-9346513882DD}" dt="2023-10-24T19:06:57.766" v="1604" actId="22"/>
          <ac:spMkLst>
            <pc:docMk/>
            <pc:sldMk cId="2608837208" sldId="347"/>
            <ac:spMk id="10" creationId="{CE7EF096-360A-D185-7A2C-A4F78E9AF181}"/>
          </ac:spMkLst>
        </pc:spChg>
        <pc:picChg chg="add del mod ord">
          <ac:chgData name="Giovani Barbosa Wingter" userId="c3820836-3f49-4246-bd90-212b4e395847" providerId="ADAL" clId="{E5B1919B-6E59-4047-947E-9346513882DD}" dt="2023-10-24T19:06:56.191" v="1603" actId="478"/>
          <ac:picMkLst>
            <pc:docMk/>
            <pc:sldMk cId="2608837208" sldId="347"/>
            <ac:picMk id="4" creationId="{DDB943FC-01F6-6005-FE22-54DCA98F1F9D}"/>
          </ac:picMkLst>
        </pc:picChg>
        <pc:picChg chg="add mod ord">
          <ac:chgData name="Giovani Barbosa Wingter" userId="c3820836-3f49-4246-bd90-212b4e395847" providerId="ADAL" clId="{E5B1919B-6E59-4047-947E-9346513882DD}" dt="2023-10-24T19:12:07.072" v="1717" actId="208"/>
          <ac:picMkLst>
            <pc:docMk/>
            <pc:sldMk cId="2608837208" sldId="347"/>
            <ac:picMk id="12" creationId="{E61D9B5E-51F4-2775-5E01-7D160C0A0149}"/>
          </ac:picMkLst>
        </pc:picChg>
      </pc:sldChg>
      <pc:sldChg chg="addSp delSp modSp add mod">
        <pc:chgData name="Giovani Barbosa Wingter" userId="c3820836-3f49-4246-bd90-212b4e395847" providerId="ADAL" clId="{E5B1919B-6E59-4047-947E-9346513882DD}" dt="2023-10-24T19:21:30.873" v="1807" actId="27636"/>
        <pc:sldMkLst>
          <pc:docMk/>
          <pc:sldMk cId="3233678533" sldId="348"/>
        </pc:sldMkLst>
        <pc:spChg chg="mod">
          <ac:chgData name="Giovani Barbosa Wingter" userId="c3820836-3f49-4246-bd90-212b4e395847" providerId="ADAL" clId="{E5B1919B-6E59-4047-947E-9346513882DD}" dt="2023-10-24T18:42:51.390" v="1312" actId="20577"/>
          <ac:spMkLst>
            <pc:docMk/>
            <pc:sldMk cId="3233678533" sldId="348"/>
            <ac:spMk id="2" creationId="{00000000-0000-0000-0000-000000000000}"/>
          </ac:spMkLst>
        </pc:spChg>
        <pc:spChg chg="add del mod">
          <ac:chgData name="Giovani Barbosa Wingter" userId="c3820836-3f49-4246-bd90-212b4e395847" providerId="ADAL" clId="{E5B1919B-6E59-4047-947E-9346513882DD}" dt="2023-10-24T19:21:30.873" v="1807" actId="27636"/>
          <ac:spMkLst>
            <pc:docMk/>
            <pc:sldMk cId="3233678533" sldId="348"/>
            <ac:spMk id="5" creationId="{212598CA-F8B0-EEF0-8367-007C7B61F716}"/>
          </ac:spMkLst>
        </pc:spChg>
        <pc:spChg chg="add del mod">
          <ac:chgData name="Giovani Barbosa Wingter" userId="c3820836-3f49-4246-bd90-212b4e395847" providerId="ADAL" clId="{E5B1919B-6E59-4047-947E-9346513882DD}" dt="2023-10-24T19:16:55.336" v="1754"/>
          <ac:spMkLst>
            <pc:docMk/>
            <pc:sldMk cId="3233678533" sldId="348"/>
            <ac:spMk id="6" creationId="{A2C4A23C-63FD-AEDC-AA52-53C9C0D0F487}"/>
          </ac:spMkLst>
        </pc:spChg>
        <pc:spChg chg="del">
          <ac:chgData name="Giovani Barbosa Wingter" userId="c3820836-3f49-4246-bd90-212b4e395847" providerId="ADAL" clId="{E5B1919B-6E59-4047-947E-9346513882DD}" dt="2023-10-24T19:14:27.322" v="1729" actId="22"/>
          <ac:spMkLst>
            <pc:docMk/>
            <pc:sldMk cId="3233678533" sldId="348"/>
            <ac:spMk id="7" creationId="{8B1001C4-4E98-F4B6-B962-070335B511FA}"/>
          </ac:spMkLst>
        </pc:spChg>
        <pc:spChg chg="add del mod">
          <ac:chgData name="Giovani Barbosa Wingter" userId="c3820836-3f49-4246-bd90-212b4e395847" providerId="ADAL" clId="{E5B1919B-6E59-4047-947E-9346513882DD}" dt="2023-10-24T19:17:08.191" v="1756"/>
          <ac:spMkLst>
            <pc:docMk/>
            <pc:sldMk cId="3233678533" sldId="348"/>
            <ac:spMk id="10" creationId="{EF65E371-167B-63E4-9B1E-052407412A45}"/>
          </ac:spMkLst>
        </pc:spChg>
        <pc:picChg chg="add mod ord">
          <ac:chgData name="Giovani Barbosa Wingter" userId="c3820836-3f49-4246-bd90-212b4e395847" providerId="ADAL" clId="{E5B1919B-6E59-4047-947E-9346513882DD}" dt="2023-10-24T19:15:27.521" v="1748" actId="1035"/>
          <ac:picMkLst>
            <pc:docMk/>
            <pc:sldMk cId="3233678533" sldId="348"/>
            <ac:picMk id="4" creationId="{551E548A-D4A0-A1FE-A23B-BBCF3AB06503}"/>
          </ac:picMkLst>
        </pc:picChg>
      </pc:sldChg>
      <pc:sldChg chg="addSp delSp modSp add mod">
        <pc:chgData name="Giovani Barbosa Wingter" userId="c3820836-3f49-4246-bd90-212b4e395847" providerId="ADAL" clId="{E5B1919B-6E59-4047-947E-9346513882DD}" dt="2023-10-24T19:58:21.592" v="1911" actId="27636"/>
        <pc:sldMkLst>
          <pc:docMk/>
          <pc:sldMk cId="1197475970" sldId="349"/>
        </pc:sldMkLst>
        <pc:spChg chg="mod">
          <ac:chgData name="Giovani Barbosa Wingter" userId="c3820836-3f49-4246-bd90-212b4e395847" providerId="ADAL" clId="{E5B1919B-6E59-4047-947E-9346513882DD}" dt="2023-10-24T19:56:40.373" v="1909" actId="20577"/>
          <ac:spMkLst>
            <pc:docMk/>
            <pc:sldMk cId="1197475970" sldId="349"/>
            <ac:spMk id="2" creationId="{00000000-0000-0000-0000-000000000000}"/>
          </ac:spMkLst>
        </pc:spChg>
        <pc:spChg chg="mod">
          <ac:chgData name="Giovani Barbosa Wingter" userId="c3820836-3f49-4246-bd90-212b4e395847" providerId="ADAL" clId="{E5B1919B-6E59-4047-947E-9346513882DD}" dt="2023-10-24T19:58:21.592" v="1911" actId="27636"/>
          <ac:spMkLst>
            <pc:docMk/>
            <pc:sldMk cId="1197475970" sldId="349"/>
            <ac:spMk id="5" creationId="{212598CA-F8B0-EEF0-8367-007C7B61F716}"/>
          </ac:spMkLst>
        </pc:spChg>
        <pc:spChg chg="del">
          <ac:chgData name="Giovani Barbosa Wingter" userId="c3820836-3f49-4246-bd90-212b4e395847" providerId="ADAL" clId="{E5B1919B-6E59-4047-947E-9346513882DD}" dt="2023-10-24T19:14:43.785" v="1731" actId="22"/>
          <ac:spMkLst>
            <pc:docMk/>
            <pc:sldMk cId="1197475970" sldId="349"/>
            <ac:spMk id="7" creationId="{8B1001C4-4E98-F4B6-B962-070335B511FA}"/>
          </ac:spMkLst>
        </pc:spChg>
        <pc:picChg chg="add mod ord">
          <ac:chgData name="Giovani Barbosa Wingter" userId="c3820836-3f49-4246-bd90-212b4e395847" providerId="ADAL" clId="{E5B1919B-6E59-4047-947E-9346513882DD}" dt="2023-10-24T19:15:23.201" v="1741" actId="1035"/>
          <ac:picMkLst>
            <pc:docMk/>
            <pc:sldMk cId="1197475970" sldId="349"/>
            <ac:picMk id="4" creationId="{628DF28C-87EA-AD53-06EB-165C4C9071A5}"/>
          </ac:picMkLst>
        </pc:picChg>
      </pc:sldChg>
      <pc:sldChg chg="addSp delSp modSp add mod">
        <pc:chgData name="Giovani Barbosa Wingter" userId="c3820836-3f49-4246-bd90-212b4e395847" providerId="ADAL" clId="{E5B1919B-6E59-4047-947E-9346513882DD}" dt="2023-10-24T19:56:30.898" v="1905" actId="20577"/>
        <pc:sldMkLst>
          <pc:docMk/>
          <pc:sldMk cId="3517712152" sldId="350"/>
        </pc:sldMkLst>
        <pc:spChg chg="mod">
          <ac:chgData name="Giovani Barbosa Wingter" userId="c3820836-3f49-4246-bd90-212b4e395847" providerId="ADAL" clId="{E5B1919B-6E59-4047-947E-9346513882DD}" dt="2023-10-24T19:56:30.898" v="1905" actId="20577"/>
          <ac:spMkLst>
            <pc:docMk/>
            <pc:sldMk cId="3517712152" sldId="350"/>
            <ac:spMk id="2" creationId="{00000000-0000-0000-0000-000000000000}"/>
          </ac:spMkLst>
        </pc:spChg>
        <pc:spChg chg="mod">
          <ac:chgData name="Giovani Barbosa Wingter" userId="c3820836-3f49-4246-bd90-212b4e395847" providerId="ADAL" clId="{E5B1919B-6E59-4047-947E-9346513882DD}" dt="2023-10-24T19:56:01.905" v="1893" actId="27636"/>
          <ac:spMkLst>
            <pc:docMk/>
            <pc:sldMk cId="3517712152" sldId="350"/>
            <ac:spMk id="5" creationId="{212598CA-F8B0-EEF0-8367-007C7B61F716}"/>
          </ac:spMkLst>
        </pc:spChg>
        <pc:spChg chg="del">
          <ac:chgData name="Giovani Barbosa Wingter" userId="c3820836-3f49-4246-bd90-212b4e395847" providerId="ADAL" clId="{E5B1919B-6E59-4047-947E-9346513882DD}" dt="2023-10-24T19:14:58.186" v="1733" actId="22"/>
          <ac:spMkLst>
            <pc:docMk/>
            <pc:sldMk cId="3517712152" sldId="350"/>
            <ac:spMk id="7" creationId="{8B1001C4-4E98-F4B6-B962-070335B511FA}"/>
          </ac:spMkLst>
        </pc:spChg>
        <pc:picChg chg="add mod ord">
          <ac:chgData name="Giovani Barbosa Wingter" userId="c3820836-3f49-4246-bd90-212b4e395847" providerId="ADAL" clId="{E5B1919B-6E59-4047-947E-9346513882DD}" dt="2023-10-24T19:15:15.249" v="1737" actId="1035"/>
          <ac:picMkLst>
            <pc:docMk/>
            <pc:sldMk cId="3517712152" sldId="350"/>
            <ac:picMk id="4" creationId="{9CF18438-BDC8-776F-C9BC-4A861601E5A0}"/>
          </ac:picMkLst>
        </pc:picChg>
      </pc:sldChg>
      <pc:sldChg chg="addSp delSp modSp add mod">
        <pc:chgData name="Giovani Barbosa Wingter" userId="c3820836-3f49-4246-bd90-212b4e395847" providerId="ADAL" clId="{E5B1919B-6E59-4047-947E-9346513882DD}" dt="2023-10-24T19:05:56.657" v="1593" actId="27636"/>
        <pc:sldMkLst>
          <pc:docMk/>
          <pc:sldMk cId="1036548459" sldId="351"/>
        </pc:sldMkLst>
        <pc:spChg chg="mod">
          <ac:chgData name="Giovani Barbosa Wingter" userId="c3820836-3f49-4246-bd90-212b4e395847" providerId="ADAL" clId="{E5B1919B-6E59-4047-947E-9346513882DD}" dt="2023-10-24T19:05:56.657" v="1593" actId="27636"/>
          <ac:spMkLst>
            <pc:docMk/>
            <pc:sldMk cId="1036548459" sldId="351"/>
            <ac:spMk id="5" creationId="{212598CA-F8B0-EEF0-8367-007C7B61F716}"/>
          </ac:spMkLst>
        </pc:spChg>
        <pc:spChg chg="del">
          <ac:chgData name="Giovani Barbosa Wingter" userId="c3820836-3f49-4246-bd90-212b4e395847" providerId="ADAL" clId="{E5B1919B-6E59-4047-947E-9346513882DD}" dt="2023-10-24T18:57:52.226" v="1490" actId="22"/>
          <ac:spMkLst>
            <pc:docMk/>
            <pc:sldMk cId="1036548459" sldId="351"/>
            <ac:spMk id="7" creationId="{8B1001C4-4E98-F4B6-B962-070335B511FA}"/>
          </ac:spMkLst>
        </pc:spChg>
        <pc:picChg chg="add mod ord">
          <ac:chgData name="Giovani Barbosa Wingter" userId="c3820836-3f49-4246-bd90-212b4e395847" providerId="ADAL" clId="{E5B1919B-6E59-4047-947E-9346513882DD}" dt="2023-10-24T18:58:00.801" v="1493" actId="1076"/>
          <ac:picMkLst>
            <pc:docMk/>
            <pc:sldMk cId="1036548459" sldId="351"/>
            <ac:picMk id="4" creationId="{0C2B0670-7677-1E2F-3C2C-F30AE1A6A7EB}"/>
          </ac:picMkLst>
        </pc:picChg>
      </pc:sldChg>
      <pc:sldChg chg="modSp add mod">
        <pc:chgData name="Giovani Barbosa Wingter" userId="c3820836-3f49-4246-bd90-212b4e395847" providerId="ADAL" clId="{E5B1919B-6E59-4047-947E-9346513882DD}" dt="2023-10-24T18:57:04.155" v="1489" actId="207"/>
        <pc:sldMkLst>
          <pc:docMk/>
          <pc:sldMk cId="2342507019" sldId="352"/>
        </pc:sldMkLst>
        <pc:spChg chg="mod">
          <ac:chgData name="Giovani Barbosa Wingter" userId="c3820836-3f49-4246-bd90-212b4e395847" providerId="ADAL" clId="{E5B1919B-6E59-4047-947E-9346513882DD}" dt="2023-10-24T18:54:37.166" v="1482"/>
          <ac:spMkLst>
            <pc:docMk/>
            <pc:sldMk cId="2342507019" sldId="352"/>
            <ac:spMk id="2" creationId="{00000000-0000-0000-0000-000000000000}"/>
          </ac:spMkLst>
        </pc:spChg>
        <pc:spChg chg="mod">
          <ac:chgData name="Giovani Barbosa Wingter" userId="c3820836-3f49-4246-bd90-212b4e395847" providerId="ADAL" clId="{E5B1919B-6E59-4047-947E-9346513882DD}" dt="2023-10-24T18:57:04.155" v="1489" actId="207"/>
          <ac:spMkLst>
            <pc:docMk/>
            <pc:sldMk cId="2342507019" sldId="352"/>
            <ac:spMk id="7" creationId="{8B1001C4-4E98-F4B6-B962-070335B511F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0D8EF-732D-4371-B5F7-0DBBB9DE5EDD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58310-2A23-4258-99F7-C8846B0589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400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4731-2B85-4B9D-97F8-E7FAF52679F7}" type="datetime1">
              <a:rPr lang="pt-BR" smtClean="0"/>
              <a:t>24/10/2023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PRSW INI2 – 10 Node.js e MySQL 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3715-02FC-4C2B-A0B3-97473D2C249D}" type="datetime1">
              <a:rPr lang="pt-BR" smtClean="0"/>
              <a:t>24/10/2023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PRSW INI2 – 10 Node.js e MySQL 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6BB2-3990-47C1-A8E7-EF6B9A36909E}" type="datetime1">
              <a:rPr lang="pt-BR" smtClean="0"/>
              <a:t>24/10/2023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PRSW INI2 – 10 Node.js e MySQL 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D412-B452-45CC-8D36-FE7D95148F4E}" type="datetime1">
              <a:rPr lang="pt-BR" smtClean="0"/>
              <a:t>24/10/2023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PRSW INI2 – 10 Node.js e MySQL 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E66A-653C-483E-B5C4-373543E69AFE}" type="datetime1">
              <a:rPr lang="pt-BR" smtClean="0"/>
              <a:t>24/10/2023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PRSW INI2 – 10 Node.js e MySQL 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368D-8B7A-4AA5-8477-DB0D20CF30B8}" type="datetime1">
              <a:rPr lang="pt-BR" smtClean="0"/>
              <a:t>24/10/2023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PRSW INI2 – 10 Node.js e MySQL 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F1163-7DF5-4653-819A-D80BA84940FC}" type="datetime1">
              <a:rPr lang="pt-BR" smtClean="0"/>
              <a:t>24/10/2023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PRSW INI2 – 10 Node.js e MySQL 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72D1A-CE3D-43E1-BABA-DE8BE59ED66E}" type="datetime1">
              <a:rPr lang="pt-BR" smtClean="0"/>
              <a:t>24/10/2023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PRSW INI2 – 10 Node.js e MySQL 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E633-BFEB-4AEE-9991-0B75E7F7FA16}" type="datetime1">
              <a:rPr lang="pt-BR" smtClean="0"/>
              <a:t>24/10/2023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PRSW INI2 – 10 Node.js e MySQL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66C0-D372-4EA5-96A5-328FAF892F3A}" type="datetime1">
              <a:rPr lang="pt-BR" smtClean="0"/>
              <a:t>24/10/2023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PRSW INI2 – 10 Node.js e MySQL 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9086-A896-44F3-B257-458A6B07178C}" type="datetime1">
              <a:rPr lang="pt-BR" smtClean="0"/>
              <a:t>24/10/2023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PRSW INI2 – 10 Node.js e MySQL 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59136C9-0138-4A64-9103-087C85808954}" type="datetime1">
              <a:rPr lang="pt-BR" smtClean="0"/>
              <a:t>24/10/2023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it-IT"/>
              <a:t>PRSW INI2 – 10 Node.js e MySQL 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BA8D107-2E06-44A7-BA10-100A5ED822F4}" type="slidenum">
              <a:rPr lang="pt-BR" smtClean="0"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mysql2" TargetMode="External"/><Relationship Id="rId2" Type="http://schemas.openxmlformats.org/officeDocument/2006/relationships/hyperlink" Target="https://www.mysql.com/downloa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59DF2DCB-D3E3-4F0D-8110-757107922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7200" b="1" dirty="0">
                <a:solidFill>
                  <a:schemeClr val="accent1">
                    <a:lumMod val="75000"/>
                  </a:schemeClr>
                </a:solidFill>
              </a:rPr>
              <a:t>PRSW</a:t>
            </a: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76541099-68B8-4CB8-8B1F-275186E3CE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sz="14400" b="1" dirty="0"/>
              <a:t>Node.js e MySQL </a:t>
            </a:r>
            <a:br>
              <a:rPr lang="pt-BR" sz="14400" b="1" dirty="0"/>
            </a:br>
            <a:r>
              <a:rPr lang="pt-BR" sz="14400" b="1" dirty="0"/>
              <a:t> </a:t>
            </a:r>
            <a:endParaRPr lang="pt-BR" sz="11200" b="1" dirty="0"/>
          </a:p>
          <a:p>
            <a:endParaRPr lang="it-IT" sz="6000" dirty="0"/>
          </a:p>
          <a:p>
            <a:endParaRPr lang="it-IT" sz="6000" dirty="0"/>
          </a:p>
          <a:p>
            <a:r>
              <a:rPr lang="it-IT" sz="6000" dirty="0"/>
              <a:t>Prof. Giovani Wingter</a:t>
            </a:r>
          </a:p>
          <a:p>
            <a:r>
              <a:rPr lang="it-IT" sz="6000" dirty="0"/>
              <a:t>giovani.wingter@docente.fieb.edu.br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E2C0E9-A465-439F-8DA1-8429F201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PRSW INI2 – 10 Node.js e MySQL 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23DCED-3EB9-4A56-864B-6703B32C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7255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Connection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Factory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 – Fábrica de conexões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8CEC29B-8A1A-4709-B290-5E1AFC07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PRSW INI2 – 10 Node.js e MySQL 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2E09466-EA2D-44C6-8004-E05582BE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10</a:t>
            </a:fld>
            <a:endParaRPr lang="pt-BR" dirty="0"/>
          </a:p>
        </p:txBody>
      </p:sp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702C977B-0714-684A-56B9-2B58C4E976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61950" indent="-361950" algn="just">
              <a:buFont typeface="Wingdings" panose="05000000000000000000" pitchFamily="2" charset="2"/>
              <a:buChar char="q"/>
            </a:pPr>
            <a:r>
              <a:rPr lang="pt-BR" sz="2400" dirty="0"/>
              <a:t>Consiste em um módulo responsável por criar uma instancia do objeto de conexão com o SGBD</a:t>
            </a:r>
          </a:p>
          <a:p>
            <a:pPr marL="361950" indent="-361950" algn="just">
              <a:buFont typeface="Wingdings" panose="05000000000000000000" pitchFamily="2" charset="2"/>
              <a:buChar char="q"/>
            </a:pPr>
            <a:r>
              <a:rPr lang="pt-BR" sz="2400" dirty="0"/>
              <a:t>Permite a execução dos comandos SQL</a:t>
            </a:r>
          </a:p>
          <a:p>
            <a:pPr marL="361950" indent="-361950" algn="just">
              <a:buFont typeface="Wingdings" panose="05000000000000000000" pitchFamily="2" charset="2"/>
              <a:buChar char="q"/>
            </a:pPr>
            <a:r>
              <a:rPr lang="pt-BR" sz="2400" dirty="0"/>
              <a:t>Encapsula os dados de configuração da conexão com o banco de dados utilizando as variáveis de ambiente.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FDF05A4-D883-AA7E-F1C2-75F78F0905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791049"/>
            <a:ext cx="5384800" cy="4482402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47154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Utilizando a fábrica de conexão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F42A3F-5810-3CA3-4D82-041E34C07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4293096"/>
            <a:ext cx="11103024" cy="2098560"/>
          </a:xfrm>
        </p:spPr>
        <p:txBody>
          <a:bodyPr>
            <a:normAutofit/>
          </a:bodyPr>
          <a:lstStyle/>
          <a:p>
            <a:pPr marL="361950" indent="-361950" algn="just">
              <a:buFont typeface="Wingdings" panose="05000000000000000000" pitchFamily="2" charset="2"/>
              <a:buChar char="q"/>
            </a:pPr>
            <a:r>
              <a:rPr lang="pt-BR" sz="2400" dirty="0"/>
              <a:t>Primeiro passo é fazer o require da fábrica de conexão no módulo de rotas em seguida instanciar um objeto de conexão.</a:t>
            </a:r>
          </a:p>
          <a:p>
            <a:pPr marL="361950" indent="-361950" algn="just">
              <a:buFont typeface="Wingdings" panose="05000000000000000000" pitchFamily="2" charset="2"/>
              <a:buChar char="q"/>
            </a:pPr>
            <a:r>
              <a:rPr lang="pt-BR" sz="2400" dirty="0"/>
              <a:t>Agora basta utilizar este objeto para executar os comandos SQL dentro das rotas;</a:t>
            </a:r>
          </a:p>
          <a:p>
            <a:pPr marL="361950" indent="-361950" algn="just">
              <a:buFont typeface="Wingdings" panose="05000000000000000000" pitchFamily="2" charset="2"/>
              <a:buChar char="q"/>
            </a:pPr>
            <a:r>
              <a:rPr lang="pt-BR" sz="2400" dirty="0"/>
              <a:t>Utilizamos o método </a:t>
            </a:r>
            <a:r>
              <a:rPr lang="pt-BR" sz="2400" b="1" dirty="0"/>
              <a:t>query() </a:t>
            </a:r>
            <a:r>
              <a:rPr lang="pt-BR" sz="2400" dirty="0"/>
              <a:t>para as instruções SQL: </a:t>
            </a:r>
            <a:r>
              <a:rPr lang="pt-BR" sz="2400" b="1" dirty="0" err="1"/>
              <a:t>select</a:t>
            </a:r>
            <a:r>
              <a:rPr lang="pt-BR" sz="2400" b="1" dirty="0"/>
              <a:t>, </a:t>
            </a:r>
            <a:r>
              <a:rPr lang="pt-BR" sz="2400" b="1" dirty="0" err="1"/>
              <a:t>insert</a:t>
            </a:r>
            <a:r>
              <a:rPr lang="pt-BR" sz="2400" b="1" dirty="0"/>
              <a:t>, update </a:t>
            </a:r>
            <a:r>
              <a:rPr lang="pt-BR" sz="2400" dirty="0"/>
              <a:t>e</a:t>
            </a:r>
            <a:r>
              <a:rPr lang="pt-BR" sz="2400" b="1" dirty="0"/>
              <a:t> delete</a:t>
            </a:r>
            <a:r>
              <a:rPr lang="pt-BR" sz="2400" dirty="0"/>
              <a:t> </a:t>
            </a:r>
          </a:p>
          <a:p>
            <a:pPr marL="361950" indent="-361950" algn="just">
              <a:buFont typeface="Wingdings" panose="05000000000000000000" pitchFamily="2" charset="2"/>
              <a:buChar char="q"/>
            </a:pPr>
            <a:endParaRPr lang="pt-BR" dirty="0"/>
          </a:p>
          <a:p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8CEC29B-8A1A-4709-B290-5E1AFC07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PRSW INI2 – 10 Node.js e MySQL 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2E09466-EA2D-44C6-8004-E05582BE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11</a:t>
            </a:fld>
            <a:endParaRPr lang="pt-BR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98E1EF40-C2AE-1E3C-8E02-06F5BF69C0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5768" y="1709928"/>
            <a:ext cx="10190687" cy="1815079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46154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O método query() do MySQL2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8CEC29B-8A1A-4709-B290-5E1AFC07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PRSW INI2 – 10 Node.js e MySQL 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2E09466-EA2D-44C6-8004-E05582BE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12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B1001C4-4E98-F4B6-B962-070335B51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10972800" cy="4718304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sz="2000" dirty="0"/>
              <a:t>O método query é uma das principais funções do módulo MySQL2, é usado para executar consultas SQL no banco de dados MySQL. Sintaxe básica do método query: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en-US" sz="2600" dirty="0"/>
              <a:t>	</a:t>
            </a:r>
            <a:r>
              <a:rPr lang="en-US" sz="3000" b="1" dirty="0" err="1"/>
              <a:t>connection.query</a:t>
            </a:r>
            <a:r>
              <a:rPr lang="en-US" sz="3000" b="1" dirty="0"/>
              <a:t>(</a:t>
            </a:r>
            <a:r>
              <a:rPr lang="en-US" sz="3000" b="1" dirty="0" err="1"/>
              <a:t>sql</a:t>
            </a:r>
            <a:r>
              <a:rPr lang="en-US" sz="3000" b="1" dirty="0"/>
              <a:t>, </a:t>
            </a:r>
            <a:r>
              <a:rPr lang="en-US" sz="3000" b="1" dirty="0">
                <a:solidFill>
                  <a:srgbClr val="FF0000"/>
                </a:solidFill>
              </a:rPr>
              <a:t>values</a:t>
            </a:r>
            <a:r>
              <a:rPr lang="en-US" sz="3000" b="1" dirty="0"/>
              <a:t>, callback)</a:t>
            </a:r>
            <a:endParaRPr lang="pt-BR" sz="2600" b="1" dirty="0"/>
          </a:p>
          <a:p>
            <a:pPr marL="0" indent="0" algn="just">
              <a:buNone/>
            </a:pPr>
            <a:endParaRPr lang="pt-BR" sz="2000" b="1" dirty="0"/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2000" b="1" dirty="0" err="1"/>
              <a:t>sql</a:t>
            </a:r>
            <a:r>
              <a:rPr lang="pt-BR" sz="2000" b="1" dirty="0"/>
              <a:t>: </a:t>
            </a:r>
            <a:r>
              <a:rPr lang="pt-BR" sz="2000" dirty="0"/>
              <a:t>Este é o parâmetro obrigatório e representa a consulta SQL que você deseja executar. Pode ser uma </a:t>
            </a:r>
            <a:r>
              <a:rPr lang="pt-BR" sz="2000" dirty="0" err="1"/>
              <a:t>string</a:t>
            </a:r>
            <a:r>
              <a:rPr lang="pt-BR" sz="2000" dirty="0"/>
              <a:t> contendo a consulta SQL. Você pode usar marcadores de posição </a:t>
            </a:r>
            <a:r>
              <a:rPr lang="pt-BR" sz="2000" b="1" dirty="0"/>
              <a:t>(?)</a:t>
            </a:r>
            <a:r>
              <a:rPr lang="pt-BR" sz="2000" dirty="0"/>
              <a:t> para parâmetros dinâmicos na consulta, e esses parâmetros podem ser passados em um </a:t>
            </a:r>
            <a:r>
              <a:rPr lang="pt-BR" sz="2000" dirty="0" err="1"/>
              <a:t>array</a:t>
            </a:r>
            <a:r>
              <a:rPr lang="pt-BR" sz="2000" dirty="0"/>
              <a:t> ou objeto separado.</a:t>
            </a: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2000" b="1" dirty="0" err="1"/>
              <a:t>values</a:t>
            </a:r>
            <a:r>
              <a:rPr lang="pt-BR" sz="2000" dirty="0"/>
              <a:t> </a:t>
            </a:r>
            <a:r>
              <a:rPr lang="pt-BR" sz="2000" b="1" dirty="0"/>
              <a:t>(</a:t>
            </a:r>
            <a:r>
              <a:rPr lang="pt-BR" sz="2000" b="1" dirty="0">
                <a:solidFill>
                  <a:srgbClr val="FF0000"/>
                </a:solidFill>
              </a:rPr>
              <a:t>opcional</a:t>
            </a:r>
            <a:r>
              <a:rPr lang="pt-BR" sz="2000" b="1" dirty="0"/>
              <a:t>): </a:t>
            </a:r>
            <a:r>
              <a:rPr lang="pt-BR" sz="2000" dirty="0"/>
              <a:t>Este é um </a:t>
            </a:r>
            <a:r>
              <a:rPr lang="pt-BR" sz="2000" dirty="0" err="1"/>
              <a:t>array</a:t>
            </a:r>
            <a:r>
              <a:rPr lang="pt-BR" sz="2000" dirty="0"/>
              <a:t> ou objeto que contém os valores a serem substituídos nos marcadores de posição na consulta SQL</a:t>
            </a:r>
            <a:r>
              <a:rPr lang="pt-BR" sz="2000" b="1" dirty="0"/>
              <a:t>. </a:t>
            </a:r>
            <a:r>
              <a:rPr lang="pt-BR" sz="2000" b="1" dirty="0">
                <a:solidFill>
                  <a:srgbClr val="FF0000"/>
                </a:solidFill>
              </a:rPr>
              <a:t>Isso é útil para prevenir ataques de SQL </a:t>
            </a:r>
            <a:r>
              <a:rPr lang="pt-BR" sz="2000" b="1" dirty="0" err="1">
                <a:solidFill>
                  <a:srgbClr val="FF0000"/>
                </a:solidFill>
              </a:rPr>
              <a:t>injection</a:t>
            </a:r>
            <a:r>
              <a:rPr lang="pt-BR" sz="2000" b="1" dirty="0"/>
              <a:t>. </a:t>
            </a:r>
            <a:r>
              <a:rPr lang="pt-BR" sz="2000" dirty="0"/>
              <a:t>Se você não tiver valores a serem substituídos, pode omitir este parâmetro.</a:t>
            </a: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2000" b="1" dirty="0" err="1"/>
              <a:t>callback</a:t>
            </a:r>
            <a:r>
              <a:rPr lang="pt-BR" sz="2000" dirty="0"/>
              <a:t>: Este é um parâmetro obrigatório que é uma </a:t>
            </a:r>
            <a:r>
              <a:rPr lang="pt-BR" sz="2000" b="1" dirty="0"/>
              <a:t>função </a:t>
            </a:r>
            <a:r>
              <a:rPr lang="pt-BR" sz="2000" b="1" dirty="0" err="1"/>
              <a:t>callback</a:t>
            </a:r>
            <a:r>
              <a:rPr lang="pt-BR" sz="2000" dirty="0"/>
              <a:t> que será chamada após a consulta ser executada. A função de retorno de chamada geralmente tem dois parâmetros: </a:t>
            </a:r>
            <a:r>
              <a:rPr lang="pt-BR" sz="2000" b="1" dirty="0" err="1"/>
              <a:t>error</a:t>
            </a:r>
            <a:r>
              <a:rPr lang="pt-BR" sz="2000" b="1" dirty="0"/>
              <a:t> e </a:t>
            </a:r>
            <a:r>
              <a:rPr lang="pt-BR" sz="2000" b="1" dirty="0" err="1"/>
              <a:t>results</a:t>
            </a:r>
            <a:r>
              <a:rPr lang="pt-BR" sz="2000" dirty="0"/>
              <a:t>. O </a:t>
            </a:r>
            <a:r>
              <a:rPr lang="pt-BR" sz="2000" dirty="0" err="1"/>
              <a:t>error</a:t>
            </a:r>
            <a:r>
              <a:rPr lang="pt-BR" sz="2000" dirty="0"/>
              <a:t> conterá um erro, se houver, e </a:t>
            </a:r>
            <a:r>
              <a:rPr lang="pt-BR" sz="2000" dirty="0" err="1"/>
              <a:t>results</a:t>
            </a:r>
            <a:r>
              <a:rPr lang="pt-BR" sz="2000" dirty="0"/>
              <a:t> conterá o resultado da consulta, que pode ser um </a:t>
            </a:r>
            <a:r>
              <a:rPr lang="pt-BR" sz="2000" b="1" dirty="0" err="1"/>
              <a:t>array</a:t>
            </a:r>
            <a:r>
              <a:rPr lang="pt-BR" sz="2000" b="1" dirty="0"/>
              <a:t> </a:t>
            </a:r>
            <a:r>
              <a:rPr lang="pt-BR" sz="2000" dirty="0"/>
              <a:t>de linhas afetadas ou um conjunto de resultados, dependendo do tipo de consulta.</a:t>
            </a:r>
          </a:p>
        </p:txBody>
      </p:sp>
    </p:spTree>
    <p:extLst>
      <p:ext uri="{BB962C8B-B14F-4D97-AF65-F5344CB8AC3E}">
        <p14:creationId xmlns:p14="http://schemas.microsoft.com/office/powerpoint/2010/main" val="2342507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Executando SQL -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Select</a:t>
            </a: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8CEC29B-8A1A-4709-B290-5E1AFC07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PRSW INI2 – 10 Node.js e MySQL 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2E09466-EA2D-44C6-8004-E05582BE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13</a:t>
            </a:fld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12598CA-F8B0-EEF0-8367-007C7B61F7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b="1" dirty="0" err="1"/>
              <a:t>conexao.query</a:t>
            </a:r>
            <a:r>
              <a:rPr lang="pt-BR" b="1" dirty="0"/>
              <a:t>("</a:t>
            </a:r>
            <a:r>
              <a:rPr lang="pt-BR" b="1" dirty="0" err="1"/>
              <a:t>select</a:t>
            </a:r>
            <a:r>
              <a:rPr lang="pt-BR" b="1" dirty="0"/>
              <a:t> * </a:t>
            </a:r>
            <a:r>
              <a:rPr lang="pt-BR" b="1" dirty="0" err="1"/>
              <a:t>from</a:t>
            </a:r>
            <a:r>
              <a:rPr lang="pt-BR" b="1" dirty="0"/>
              <a:t> tarefas", </a:t>
            </a:r>
            <a:r>
              <a:rPr lang="pt-BR" b="1" dirty="0" err="1"/>
              <a:t>function</a:t>
            </a:r>
            <a:r>
              <a:rPr lang="pt-BR" b="1" dirty="0"/>
              <a:t> (</a:t>
            </a:r>
            <a:r>
              <a:rPr lang="pt-BR" b="1" dirty="0" err="1"/>
              <a:t>error</a:t>
            </a:r>
            <a:r>
              <a:rPr lang="pt-BR" b="1" dirty="0"/>
              <a:t>, </a:t>
            </a:r>
            <a:r>
              <a:rPr lang="pt-BR" b="1" dirty="0" err="1"/>
              <a:t>results</a:t>
            </a:r>
            <a:r>
              <a:rPr lang="pt-BR" b="1" dirty="0"/>
              <a:t>) { ... })</a:t>
            </a:r>
            <a:r>
              <a:rPr lang="pt-BR" dirty="0"/>
              <a:t>: método query do objeto conexão realiza a consulta SQL "</a:t>
            </a:r>
            <a:r>
              <a:rPr lang="pt-BR" dirty="0" err="1"/>
              <a:t>select</a:t>
            </a:r>
            <a:r>
              <a:rPr lang="pt-BR" dirty="0"/>
              <a:t> * </a:t>
            </a:r>
            <a:r>
              <a:rPr lang="pt-BR" dirty="0" err="1"/>
              <a:t>from</a:t>
            </a:r>
            <a:r>
              <a:rPr lang="pt-BR" dirty="0"/>
              <a:t> tarefas"</a:t>
            </a:r>
          </a:p>
          <a:p>
            <a:pPr marL="0" indent="0" algn="just">
              <a:buNone/>
            </a:pPr>
            <a:endParaRPr lang="pt-BR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dirty="0"/>
              <a:t>Quando a consulta é concluída, o </a:t>
            </a:r>
            <a:r>
              <a:rPr lang="pt-BR" b="1" dirty="0"/>
              <a:t>método query </a:t>
            </a:r>
            <a:r>
              <a:rPr lang="pt-BR" dirty="0"/>
              <a:t>chama a função de </a:t>
            </a:r>
            <a:r>
              <a:rPr lang="pt-BR" b="1" dirty="0" err="1"/>
              <a:t>callback</a:t>
            </a:r>
            <a:r>
              <a:rPr lang="pt-BR" dirty="0"/>
              <a:t>, passando o erro (se ocorrer algum erro) e os resultados (se a consulta for bem-sucedida).</a:t>
            </a:r>
          </a:p>
          <a:p>
            <a:pPr marL="0" indent="0" algn="just">
              <a:buNone/>
            </a:pPr>
            <a:endParaRPr lang="pt-BR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b="1" dirty="0"/>
              <a:t>console.log(</a:t>
            </a:r>
            <a:r>
              <a:rPr lang="pt-BR" b="1" dirty="0" err="1"/>
              <a:t>results</a:t>
            </a:r>
            <a:r>
              <a:rPr lang="pt-BR" b="1" dirty="0"/>
              <a:t>) e console.log(</a:t>
            </a:r>
            <a:r>
              <a:rPr lang="pt-BR" b="1" dirty="0" err="1"/>
              <a:t>error</a:t>
            </a:r>
            <a:r>
              <a:rPr lang="pt-BR" b="1" dirty="0"/>
              <a:t>): </a:t>
            </a:r>
            <a:r>
              <a:rPr lang="pt-BR" dirty="0"/>
              <a:t>Estas duas linhas de código exibem os resultados da consulta e qualquer erro que possa ter ocorrido no console do servidor. Isso é útil para fins de depuração e registro de informações.</a:t>
            </a:r>
          </a:p>
          <a:p>
            <a:pPr marL="0" indent="0" algn="just">
              <a:buNone/>
            </a:pPr>
            <a:endParaRPr lang="pt-BR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b="1" dirty="0" err="1"/>
              <a:t>if</a:t>
            </a:r>
            <a:r>
              <a:rPr lang="pt-BR" b="1" dirty="0"/>
              <a:t> (</a:t>
            </a:r>
            <a:r>
              <a:rPr lang="pt-BR" b="1" dirty="0" err="1"/>
              <a:t>error</a:t>
            </a:r>
            <a:r>
              <a:rPr lang="pt-BR" b="1" dirty="0"/>
              <a:t>) { ... }</a:t>
            </a:r>
            <a:r>
              <a:rPr lang="pt-BR" dirty="0"/>
              <a:t>: Esta condicional verifica se ocorreu algum erro durante a execução da consulta. Se houver um erro, a função de </a:t>
            </a:r>
            <a:r>
              <a:rPr lang="pt-BR" b="1" dirty="0" err="1"/>
              <a:t>callback</a:t>
            </a:r>
            <a:r>
              <a:rPr lang="pt-BR" dirty="0"/>
              <a:t> devolve um objeto JSON contendo uma chave </a:t>
            </a:r>
            <a:r>
              <a:rPr lang="pt-BR" b="1" dirty="0"/>
              <a:t>"erro" </a:t>
            </a:r>
            <a:r>
              <a:rPr lang="pt-BR" dirty="0"/>
              <a:t>com a descrição do erro. 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pt-BR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b="1" dirty="0" err="1"/>
              <a:t>res.json</a:t>
            </a:r>
            <a:r>
              <a:rPr lang="pt-BR" b="1" dirty="0"/>
              <a:t>({ tarefas: </a:t>
            </a:r>
            <a:r>
              <a:rPr lang="pt-BR" b="1" dirty="0" err="1"/>
              <a:t>results</a:t>
            </a:r>
            <a:r>
              <a:rPr lang="pt-BR" b="1" dirty="0"/>
              <a:t> }): </a:t>
            </a:r>
            <a:r>
              <a:rPr lang="pt-BR" dirty="0"/>
              <a:t>Se a consulta for bem-sucedida e não houver erros, o servidor responde com um objeto JSON contendo as tarefas recuperadas da consulta SELECT. Os resultados da consulta são enviados como um </a:t>
            </a:r>
            <a:r>
              <a:rPr lang="pt-BR" dirty="0" err="1"/>
              <a:t>array</a:t>
            </a:r>
            <a:r>
              <a:rPr lang="pt-BR" dirty="0"/>
              <a:t> sob a chave </a:t>
            </a:r>
            <a:r>
              <a:rPr lang="pt-BR" b="1" dirty="0"/>
              <a:t>"tarefas"</a:t>
            </a:r>
            <a:r>
              <a:rPr lang="pt-BR" dirty="0"/>
              <a:t>. 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C2B0670-7677-1E2F-3C2C-F30AE1A6A7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709928"/>
            <a:ext cx="5384800" cy="1981662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36548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Executando SQL -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Insert</a:t>
            </a: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8CEC29B-8A1A-4709-B290-5E1AFC07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PRSW INI2 – 10 Node.js e MySQL 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2E09466-EA2D-44C6-8004-E05582BE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14</a:t>
            </a:fld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12598CA-F8B0-EEF0-8367-007C7B61F7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100" b="1" dirty="0" err="1"/>
              <a:t>dadosParaInserir</a:t>
            </a:r>
            <a:r>
              <a:rPr lang="pt-BR" sz="1100" dirty="0"/>
              <a:t>: Esta é uma variável que armazena um objeto JSON com os dados que serão inseridos na tabela </a:t>
            </a:r>
            <a:r>
              <a:rPr lang="pt-BR" sz="1100" b="1" dirty="0"/>
              <a:t>"tarefas"</a:t>
            </a:r>
            <a:r>
              <a:rPr lang="pt-BR" sz="1100" dirty="0"/>
              <a:t>. O objeto possui três campos: "</a:t>
            </a:r>
            <a:r>
              <a:rPr lang="pt-BR" sz="1100" dirty="0" err="1"/>
              <a:t>nome_tarefa</a:t>
            </a:r>
            <a:r>
              <a:rPr lang="pt-BR" sz="1100" dirty="0"/>
              <a:t>", "</a:t>
            </a:r>
            <a:r>
              <a:rPr lang="pt-BR" sz="1100" dirty="0" err="1"/>
              <a:t>prazo_tarefa</a:t>
            </a:r>
            <a:r>
              <a:rPr lang="pt-BR" sz="1100" dirty="0"/>
              <a:t>" e "</a:t>
            </a:r>
            <a:r>
              <a:rPr lang="pt-BR" sz="1100" dirty="0" err="1"/>
              <a:t>situacao_tarefa</a:t>
            </a:r>
            <a:r>
              <a:rPr lang="pt-BR" sz="1100" dirty="0"/>
              <a:t>". Estes campos devem ter os mesmos nomes que os campos da tabela </a:t>
            </a:r>
            <a:r>
              <a:rPr lang="pt-BR" sz="1100" b="1" dirty="0"/>
              <a:t>"tarefas"</a:t>
            </a:r>
            <a:r>
              <a:rPr lang="pt-BR" sz="1100" dirty="0"/>
              <a:t>.</a:t>
            </a:r>
          </a:p>
          <a:p>
            <a:pPr algn="just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100" b="1" dirty="0" err="1"/>
              <a:t>conexao.query</a:t>
            </a:r>
            <a:r>
              <a:rPr lang="pt-BR" sz="1100" b="1" dirty="0"/>
              <a:t>("</a:t>
            </a:r>
            <a:r>
              <a:rPr lang="pt-BR" sz="1100" b="1" dirty="0" err="1"/>
              <a:t>insert</a:t>
            </a:r>
            <a:r>
              <a:rPr lang="pt-BR" sz="1100" b="1" dirty="0"/>
              <a:t> </a:t>
            </a:r>
            <a:r>
              <a:rPr lang="pt-BR" sz="1100" b="1" dirty="0" err="1"/>
              <a:t>into</a:t>
            </a:r>
            <a:r>
              <a:rPr lang="pt-BR" sz="1100" b="1" dirty="0"/>
              <a:t> tarefas set ? ", [</a:t>
            </a:r>
            <a:r>
              <a:rPr lang="pt-BR" sz="1100" b="1" dirty="0" err="1"/>
              <a:t>dadosParaInserir</a:t>
            </a:r>
            <a:r>
              <a:rPr lang="pt-BR" sz="1100" b="1" dirty="0"/>
              <a:t>], </a:t>
            </a:r>
            <a:r>
              <a:rPr lang="pt-BR" sz="1100" b="1" dirty="0" err="1"/>
              <a:t>function</a:t>
            </a:r>
            <a:r>
              <a:rPr lang="pt-BR" sz="1100" b="1" dirty="0"/>
              <a:t> (</a:t>
            </a:r>
            <a:r>
              <a:rPr lang="pt-BR" sz="1100" b="1" dirty="0" err="1"/>
              <a:t>error</a:t>
            </a:r>
            <a:r>
              <a:rPr lang="pt-BR" sz="1100" b="1" dirty="0"/>
              <a:t>, </a:t>
            </a:r>
            <a:r>
              <a:rPr lang="pt-BR" sz="1100" b="1" dirty="0" err="1"/>
              <a:t>results</a:t>
            </a:r>
            <a:r>
              <a:rPr lang="pt-BR" sz="1100" b="1" dirty="0"/>
              <a:t>) { ... }):</a:t>
            </a:r>
            <a:r>
              <a:rPr lang="pt-BR" sz="1100" dirty="0"/>
              <a:t> chamada ao método </a:t>
            </a:r>
            <a:r>
              <a:rPr lang="pt-BR" sz="1100" b="1" dirty="0"/>
              <a:t>query </a:t>
            </a:r>
            <a:r>
              <a:rPr lang="pt-BR" sz="1100" dirty="0"/>
              <a:t>do objeto </a:t>
            </a:r>
            <a:r>
              <a:rPr lang="pt-BR" sz="1100" dirty="0" err="1"/>
              <a:t>conexao</a:t>
            </a:r>
            <a:r>
              <a:rPr lang="pt-BR" sz="1100" dirty="0"/>
              <a:t>. Neste caso, a consulta SQL é um comando de inserção </a:t>
            </a:r>
            <a:r>
              <a:rPr lang="pt-BR" sz="1100" b="1" dirty="0"/>
              <a:t>(INSERT).</a:t>
            </a:r>
          </a:p>
          <a:p>
            <a:pPr algn="just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100" b="1" dirty="0"/>
              <a:t>"</a:t>
            </a:r>
            <a:r>
              <a:rPr lang="pt-BR" sz="1100" b="1" dirty="0" err="1"/>
              <a:t>insert</a:t>
            </a:r>
            <a:r>
              <a:rPr lang="pt-BR" sz="1100" b="1" dirty="0"/>
              <a:t> </a:t>
            </a:r>
            <a:r>
              <a:rPr lang="pt-BR" sz="1100" b="1" dirty="0" err="1"/>
              <a:t>into</a:t>
            </a:r>
            <a:r>
              <a:rPr lang="pt-BR" sz="1100" b="1" dirty="0"/>
              <a:t> tarefas set ?" </a:t>
            </a:r>
            <a:r>
              <a:rPr lang="pt-BR" sz="1100" dirty="0"/>
              <a:t>é a consulta SQL que instrui o banco de dados a inserir um novo registro na tabela "tarefas". O operador </a:t>
            </a:r>
            <a:r>
              <a:rPr lang="pt-BR" sz="1100" b="1" dirty="0"/>
              <a:t>? </a:t>
            </a:r>
            <a:r>
              <a:rPr lang="pt-BR" sz="1100" dirty="0"/>
              <a:t>é usado para passar os valores a serem inseridos como um objeto.</a:t>
            </a:r>
          </a:p>
          <a:p>
            <a:pPr algn="just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100" b="1" dirty="0"/>
              <a:t>[</a:t>
            </a:r>
            <a:r>
              <a:rPr lang="pt-BR" sz="1100" b="1" dirty="0" err="1"/>
              <a:t>dadosParaInserir</a:t>
            </a:r>
            <a:r>
              <a:rPr lang="pt-BR" sz="1100" b="1" dirty="0"/>
              <a:t>] </a:t>
            </a:r>
            <a:r>
              <a:rPr lang="pt-BR" sz="1100" dirty="0"/>
              <a:t>é um </a:t>
            </a:r>
            <a:r>
              <a:rPr lang="pt-BR" sz="1100" dirty="0" err="1"/>
              <a:t>array</a:t>
            </a:r>
            <a:r>
              <a:rPr lang="pt-BR" sz="1100" dirty="0"/>
              <a:t> que contém o objeto </a:t>
            </a:r>
            <a:r>
              <a:rPr lang="pt-BR" sz="1100" dirty="0" err="1"/>
              <a:t>dadosParaInserir</a:t>
            </a:r>
            <a:r>
              <a:rPr lang="pt-BR" sz="1100" dirty="0"/>
              <a:t>. O módulo mysql2 permite que você passe um objeto como um parâmetro usando a notação de marcador </a:t>
            </a:r>
            <a:r>
              <a:rPr lang="pt-BR" sz="1100" b="1" dirty="0"/>
              <a:t>?.</a:t>
            </a:r>
          </a:p>
          <a:p>
            <a:pPr algn="just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100" b="1" dirty="0"/>
              <a:t>console.log(</a:t>
            </a:r>
            <a:r>
              <a:rPr lang="pt-BR" sz="1100" b="1" dirty="0" err="1"/>
              <a:t>results</a:t>
            </a:r>
            <a:r>
              <a:rPr lang="pt-BR" sz="1100" b="1" dirty="0"/>
              <a:t>) e console.log(</a:t>
            </a:r>
            <a:r>
              <a:rPr lang="pt-BR" sz="1100" b="1" dirty="0" err="1"/>
              <a:t>error</a:t>
            </a:r>
            <a:r>
              <a:rPr lang="pt-BR" sz="1100" b="1" dirty="0"/>
              <a:t>) : </a:t>
            </a:r>
            <a:r>
              <a:rPr lang="pt-BR" sz="1100" dirty="0"/>
              <a:t>Estas duas linhas de código exibem os resultados da consulta e qualquer erro que possa ter ocorrido no console do servidor.</a:t>
            </a:r>
          </a:p>
          <a:p>
            <a:pPr algn="just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100" b="1" dirty="0" err="1"/>
              <a:t>if</a:t>
            </a:r>
            <a:r>
              <a:rPr lang="pt-BR" sz="1100" b="1" dirty="0"/>
              <a:t> (</a:t>
            </a:r>
            <a:r>
              <a:rPr lang="pt-BR" sz="1100" b="1" dirty="0" err="1"/>
              <a:t>error</a:t>
            </a:r>
            <a:r>
              <a:rPr lang="pt-BR" sz="1100" b="1" dirty="0"/>
              <a:t>) { ... }: </a:t>
            </a:r>
            <a:r>
              <a:rPr lang="pt-BR" sz="1100" dirty="0"/>
              <a:t>Esta condicional verifica se ocorreu algum erro durante a execução da consulta de inserção. Se houver um erro, a função de retorno de chamada retorna um objeto JSON contendo uma chave </a:t>
            </a:r>
            <a:r>
              <a:rPr lang="pt-BR" sz="1100" b="1" dirty="0"/>
              <a:t>"erro" </a:t>
            </a:r>
            <a:r>
              <a:rPr lang="pt-BR" sz="1100" dirty="0"/>
              <a:t>com a descrição do erro</a:t>
            </a:r>
          </a:p>
          <a:p>
            <a:pPr algn="just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100" b="1" dirty="0" err="1"/>
              <a:t>res.json</a:t>
            </a:r>
            <a:r>
              <a:rPr lang="pt-BR" sz="1100" b="1" dirty="0"/>
              <a:t>({ tarefas: </a:t>
            </a:r>
            <a:r>
              <a:rPr lang="pt-BR" sz="1100" b="1" dirty="0" err="1"/>
              <a:t>results</a:t>
            </a:r>
            <a:r>
              <a:rPr lang="pt-BR" sz="1100" b="1" dirty="0"/>
              <a:t> }): </a:t>
            </a:r>
            <a:r>
              <a:rPr lang="pt-BR" sz="1100" dirty="0"/>
              <a:t>Se a consulta de inserção for bem-sucedida e não houver erros, o servidor responde com um objeto JSON contendo os resultados da inserção. Os resultados geralmente incluirão o ID do registro recém-inserido e outras informações relevantes da consulta de inserção. Isso é enviado como uma resposta JSON para o cliente.</a:t>
            </a:r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E61D9B5E-51F4-2775-5E01-7D160C0A01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700808"/>
            <a:ext cx="5384800" cy="4276164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08837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Executando SQL - Update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8CEC29B-8A1A-4709-B290-5E1AFC07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PRSW INI2 – 10 Node.js e MySQL 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2E09466-EA2D-44C6-8004-E05582BE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15</a:t>
            </a:fld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12598CA-F8B0-EEF0-8367-007C7B61F7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200" b="1" dirty="0" err="1"/>
              <a:t>dadosParaAlterar</a:t>
            </a:r>
            <a:r>
              <a:rPr lang="pt-BR" sz="1200" b="1" dirty="0"/>
              <a:t>:</a:t>
            </a:r>
            <a:r>
              <a:rPr lang="pt-BR" sz="1200" dirty="0"/>
              <a:t> Esta é uma variável que armazena um objeto JSON com os dados que serão usados para atualizar um registro na tabela </a:t>
            </a:r>
            <a:r>
              <a:rPr lang="pt-BR" sz="1200" b="1" dirty="0"/>
              <a:t>"tarefas"</a:t>
            </a:r>
            <a:r>
              <a:rPr lang="pt-BR" sz="1200" dirty="0"/>
              <a:t>. O objeto contém três campos: "</a:t>
            </a:r>
            <a:r>
              <a:rPr lang="pt-BR" sz="1200" dirty="0" err="1"/>
              <a:t>nome_tarefa</a:t>
            </a:r>
            <a:r>
              <a:rPr lang="pt-BR" sz="1200" dirty="0"/>
              <a:t>", "</a:t>
            </a:r>
            <a:r>
              <a:rPr lang="pt-BR" sz="1200" dirty="0" err="1"/>
              <a:t>prazo_tarefa</a:t>
            </a:r>
            <a:r>
              <a:rPr lang="pt-BR" sz="1200" dirty="0"/>
              <a:t>" e "</a:t>
            </a:r>
            <a:r>
              <a:rPr lang="pt-BR" sz="1200" dirty="0" err="1"/>
              <a:t>situaca_tarefa</a:t>
            </a:r>
            <a:r>
              <a:rPr lang="pt-BR" sz="1200" dirty="0"/>
              <a:t> ". Estes campos devem ter os mesmos nomes que os campos da tabela </a:t>
            </a:r>
            <a:r>
              <a:rPr lang="pt-BR" sz="1200" b="1" dirty="0"/>
              <a:t>"tarefas"</a:t>
            </a:r>
            <a:r>
              <a:rPr lang="pt-BR" sz="1200" dirty="0"/>
              <a:t>.</a:t>
            </a:r>
          </a:p>
          <a:p>
            <a:pPr algn="just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200" b="1" dirty="0" err="1"/>
              <a:t>id_tarefa</a:t>
            </a:r>
            <a:r>
              <a:rPr lang="pt-BR" sz="1200" b="1" dirty="0"/>
              <a:t>:</a:t>
            </a:r>
            <a:r>
              <a:rPr lang="pt-BR" sz="1200" dirty="0"/>
              <a:t> Essa variável armazena o ID da tarefa que será atualizada. Isso é importante para identificar qual registro na tabela "tarefas" será </a:t>
            </a:r>
            <a:r>
              <a:rPr lang="pt-BR" sz="1200" b="1" dirty="0"/>
              <a:t>modificado.</a:t>
            </a:r>
          </a:p>
          <a:p>
            <a:pPr algn="just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200" b="1" dirty="0" err="1"/>
              <a:t>conexao.query</a:t>
            </a:r>
            <a:r>
              <a:rPr lang="pt-BR" sz="1200" b="1" dirty="0"/>
              <a:t>("UPDATE tarefas SET ? WHERE </a:t>
            </a:r>
            <a:r>
              <a:rPr lang="pt-BR" sz="1200" b="1" dirty="0" err="1"/>
              <a:t>id_tarefa</a:t>
            </a:r>
            <a:r>
              <a:rPr lang="pt-BR" sz="1200" b="1" dirty="0"/>
              <a:t> = ? ", [</a:t>
            </a:r>
            <a:r>
              <a:rPr lang="pt-BR" sz="1200" b="1" dirty="0" err="1"/>
              <a:t>dadosParaAlterar</a:t>
            </a:r>
            <a:r>
              <a:rPr lang="pt-BR" sz="1200" b="1" dirty="0"/>
              <a:t>, </a:t>
            </a:r>
            <a:r>
              <a:rPr lang="pt-BR" sz="1200" b="1" dirty="0" err="1"/>
              <a:t>id_tarefa</a:t>
            </a:r>
            <a:r>
              <a:rPr lang="pt-BR" sz="1200" b="1" dirty="0"/>
              <a:t>], </a:t>
            </a:r>
            <a:r>
              <a:rPr lang="pt-BR" sz="1200" b="1" dirty="0" err="1"/>
              <a:t>function</a:t>
            </a:r>
            <a:r>
              <a:rPr lang="pt-BR" sz="1200" b="1" dirty="0"/>
              <a:t> (</a:t>
            </a:r>
            <a:r>
              <a:rPr lang="pt-BR" sz="1200" b="1" dirty="0" err="1"/>
              <a:t>error</a:t>
            </a:r>
            <a:r>
              <a:rPr lang="pt-BR" sz="1200" b="1" dirty="0"/>
              <a:t>, </a:t>
            </a:r>
            <a:r>
              <a:rPr lang="pt-BR" sz="1200" b="1" dirty="0" err="1"/>
              <a:t>results</a:t>
            </a:r>
            <a:r>
              <a:rPr lang="pt-BR" sz="1200" b="1" dirty="0"/>
              <a:t>) { ... }): </a:t>
            </a:r>
            <a:r>
              <a:rPr lang="pt-BR" sz="1200" dirty="0"/>
              <a:t>chamada ao método query do objeto conexão. A consulta SQL é um comando de atualização (UPDATE).</a:t>
            </a:r>
          </a:p>
          <a:p>
            <a:pPr algn="just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200" b="1" dirty="0"/>
              <a:t>"UPDATE tarefas SET ? WHERE </a:t>
            </a:r>
            <a:r>
              <a:rPr lang="pt-BR" sz="1200" b="1" dirty="0" err="1"/>
              <a:t>id_tarefa</a:t>
            </a:r>
            <a:r>
              <a:rPr lang="pt-BR" sz="1200" b="1" dirty="0"/>
              <a:t> = ?"</a:t>
            </a:r>
            <a:r>
              <a:rPr lang="pt-BR" sz="1200" dirty="0"/>
              <a:t> é a consulta SQL que instrui o banco de dados a atualizar um registro na tabela "tarefas". O operador </a:t>
            </a:r>
            <a:r>
              <a:rPr lang="pt-BR" sz="1200" b="1" dirty="0"/>
              <a:t>?</a:t>
            </a:r>
            <a:r>
              <a:rPr lang="pt-BR" sz="1200" dirty="0"/>
              <a:t> é usado para passar os valores a serem atualizados </a:t>
            </a:r>
            <a:r>
              <a:rPr lang="pt-BR" sz="1200" b="1" dirty="0"/>
              <a:t>(</a:t>
            </a:r>
            <a:r>
              <a:rPr lang="pt-BR" sz="1200" b="1" dirty="0" err="1"/>
              <a:t>dadosParaAlterar</a:t>
            </a:r>
            <a:r>
              <a:rPr lang="pt-BR" sz="1200" b="1" dirty="0"/>
              <a:t>) </a:t>
            </a:r>
            <a:r>
              <a:rPr lang="pt-BR" sz="1200" dirty="0"/>
              <a:t>e o ID do registro a ser atualizado </a:t>
            </a:r>
            <a:r>
              <a:rPr lang="pt-BR" sz="1200" b="1" dirty="0"/>
              <a:t>(</a:t>
            </a:r>
            <a:r>
              <a:rPr lang="pt-BR" sz="1200" b="1" dirty="0" err="1"/>
              <a:t>id_tarefa</a:t>
            </a:r>
            <a:r>
              <a:rPr lang="pt-BR" sz="1200" b="1" dirty="0"/>
              <a:t>).</a:t>
            </a:r>
          </a:p>
          <a:p>
            <a:pPr algn="just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200" b="1" dirty="0"/>
              <a:t>[</a:t>
            </a:r>
            <a:r>
              <a:rPr lang="pt-BR" sz="1200" b="1" dirty="0" err="1"/>
              <a:t>dadosParaAlterar</a:t>
            </a:r>
            <a:r>
              <a:rPr lang="pt-BR" sz="1200" b="1" dirty="0"/>
              <a:t>, </a:t>
            </a:r>
            <a:r>
              <a:rPr lang="pt-BR" sz="1200" b="1" dirty="0" err="1"/>
              <a:t>id_tarefa</a:t>
            </a:r>
            <a:r>
              <a:rPr lang="pt-BR" sz="1200" b="1" dirty="0"/>
              <a:t>] </a:t>
            </a:r>
            <a:r>
              <a:rPr lang="pt-BR" sz="1200" dirty="0"/>
              <a:t>é um </a:t>
            </a:r>
            <a:r>
              <a:rPr lang="pt-BR" sz="1200" dirty="0" err="1"/>
              <a:t>array</a:t>
            </a:r>
            <a:r>
              <a:rPr lang="pt-BR" sz="1200" dirty="0"/>
              <a:t> que contém o objeto </a:t>
            </a:r>
            <a:r>
              <a:rPr lang="pt-BR" sz="1200" dirty="0" err="1"/>
              <a:t>dadosParaAlterar</a:t>
            </a:r>
            <a:r>
              <a:rPr lang="pt-BR" sz="1200" dirty="0"/>
              <a:t> e o ID da tarefa. O módulo mysql2 permite que você passe objetos e valores como parâmetros usando a notação de marcadores </a:t>
            </a:r>
            <a:r>
              <a:rPr lang="pt-BR" sz="1200" b="1" dirty="0"/>
              <a:t>?</a:t>
            </a:r>
            <a:r>
              <a:rPr lang="pt-BR" sz="1200" dirty="0"/>
              <a:t>.</a:t>
            </a:r>
          </a:p>
          <a:p>
            <a:pPr algn="just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200" b="1" dirty="0"/>
              <a:t>console.log(</a:t>
            </a:r>
            <a:r>
              <a:rPr lang="pt-BR" sz="1200" b="1" dirty="0" err="1"/>
              <a:t>results</a:t>
            </a:r>
            <a:r>
              <a:rPr lang="pt-BR" sz="1200" b="1" dirty="0"/>
              <a:t>) e console.log(</a:t>
            </a:r>
            <a:r>
              <a:rPr lang="pt-BR" sz="1200" b="1" dirty="0" err="1"/>
              <a:t>error</a:t>
            </a:r>
            <a:r>
              <a:rPr lang="pt-BR" sz="1200" b="1" dirty="0"/>
              <a:t>):</a:t>
            </a:r>
            <a:r>
              <a:rPr lang="pt-BR" sz="1200" dirty="0"/>
              <a:t> Essas linhas de código exibem os resultados da consulta e quaisquer erros que possam ter ocorrido no console do servidor.</a:t>
            </a:r>
          </a:p>
          <a:p>
            <a:pPr algn="just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200" b="1" dirty="0" err="1"/>
              <a:t>if</a:t>
            </a:r>
            <a:r>
              <a:rPr lang="pt-BR" sz="1200" b="1" dirty="0"/>
              <a:t> (</a:t>
            </a:r>
            <a:r>
              <a:rPr lang="pt-BR" sz="1200" b="1" dirty="0" err="1"/>
              <a:t>error</a:t>
            </a:r>
            <a:r>
              <a:rPr lang="pt-BR" sz="1200" b="1" dirty="0"/>
              <a:t>) { ... }:</a:t>
            </a:r>
            <a:r>
              <a:rPr lang="pt-BR" sz="1200" dirty="0"/>
              <a:t> Esta condicional verifica se ocorreu algum erro durante a execução da consulta de atualização. Se houver um erro, a função de retorno de chamada retorna um objeto JSON contendo uma chave </a:t>
            </a:r>
            <a:r>
              <a:rPr lang="pt-BR" sz="1200" b="1" dirty="0"/>
              <a:t>"erro" </a:t>
            </a:r>
            <a:r>
              <a:rPr lang="pt-BR" sz="1200" dirty="0"/>
              <a:t>com a descrição do erro.</a:t>
            </a:r>
          </a:p>
          <a:p>
            <a:pPr algn="just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200" b="1" dirty="0" err="1"/>
              <a:t>res.json</a:t>
            </a:r>
            <a:r>
              <a:rPr lang="pt-BR" sz="1200" b="1" dirty="0"/>
              <a:t>({ tarefas: </a:t>
            </a:r>
            <a:r>
              <a:rPr lang="pt-BR" sz="1200" b="1" dirty="0" err="1"/>
              <a:t>results</a:t>
            </a:r>
            <a:r>
              <a:rPr lang="pt-BR" sz="1200" b="1" dirty="0"/>
              <a:t> }): </a:t>
            </a:r>
            <a:r>
              <a:rPr lang="pt-BR" sz="1200" dirty="0"/>
              <a:t>Se a consulta de atualização for bem-sucedida e não houver erros, o servidor responde com um objeto JSON contendo os resultados da atualização. Os resultados geralmente incluirão informações sobre quantos registros foram afetados pela atualização.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51E548A-D4A0-A1FE-A23B-BBCF3AB065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700808"/>
            <a:ext cx="5384800" cy="3739444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33678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Executando SQL – Delete (exclusão Física)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8CEC29B-8A1A-4709-B290-5E1AFC07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PRSW INI2 – 10 Node.js e MySQL 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2E09466-EA2D-44C6-8004-E05582BE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16</a:t>
            </a:fld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12598CA-F8B0-EEF0-8367-007C7B61F7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algn="just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200" b="1" dirty="0" err="1"/>
              <a:t>id_tarefa</a:t>
            </a:r>
            <a:r>
              <a:rPr lang="pt-BR" sz="1200" b="1" dirty="0"/>
              <a:t>:</a:t>
            </a:r>
            <a:r>
              <a:rPr lang="pt-BR" sz="1200" dirty="0"/>
              <a:t> Esta variável armazena o ID da tarefa que será excluída da tabela "tarefas". O valor do ID da tarefa a ser excluída é definido como 6 no exemplo.</a:t>
            </a:r>
          </a:p>
          <a:p>
            <a:pPr algn="just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200" b="1" dirty="0" err="1"/>
              <a:t>conexao.query</a:t>
            </a:r>
            <a:r>
              <a:rPr lang="pt-BR" sz="1200" b="1" dirty="0"/>
              <a:t>("delete </a:t>
            </a:r>
            <a:r>
              <a:rPr lang="pt-BR" sz="1200" b="1" dirty="0" err="1"/>
              <a:t>from</a:t>
            </a:r>
            <a:r>
              <a:rPr lang="pt-BR" sz="1200" b="1" dirty="0"/>
              <a:t> tarefas WHERE </a:t>
            </a:r>
            <a:r>
              <a:rPr lang="pt-BR" sz="1200" b="1" dirty="0" err="1"/>
              <a:t>id_tarefa</a:t>
            </a:r>
            <a:r>
              <a:rPr lang="pt-BR" sz="1200" b="1" dirty="0"/>
              <a:t> = ? ", [</a:t>
            </a:r>
            <a:r>
              <a:rPr lang="pt-BR" sz="1200" b="1" dirty="0" err="1"/>
              <a:t>id_tarefa</a:t>
            </a:r>
            <a:r>
              <a:rPr lang="pt-BR" sz="1200" b="1" dirty="0"/>
              <a:t>], </a:t>
            </a:r>
            <a:r>
              <a:rPr lang="pt-BR" sz="1200" b="1" dirty="0" err="1"/>
              <a:t>function</a:t>
            </a:r>
            <a:r>
              <a:rPr lang="pt-BR" sz="1200" b="1" dirty="0"/>
              <a:t> (</a:t>
            </a:r>
            <a:r>
              <a:rPr lang="pt-BR" sz="1200" b="1" dirty="0" err="1"/>
              <a:t>error</a:t>
            </a:r>
            <a:r>
              <a:rPr lang="pt-BR" sz="1200" b="1" dirty="0"/>
              <a:t>, </a:t>
            </a:r>
            <a:r>
              <a:rPr lang="pt-BR" sz="1200" b="1" dirty="0" err="1"/>
              <a:t>results</a:t>
            </a:r>
            <a:r>
              <a:rPr lang="pt-BR" sz="1200" b="1" dirty="0"/>
              <a:t>) { ... }):</a:t>
            </a:r>
            <a:r>
              <a:rPr lang="pt-BR" sz="1200" dirty="0"/>
              <a:t> chamada ao método query do objeto </a:t>
            </a:r>
            <a:r>
              <a:rPr lang="pt-BR" sz="1200" dirty="0" err="1"/>
              <a:t>conexao</a:t>
            </a:r>
            <a:r>
              <a:rPr lang="pt-BR" sz="1200" dirty="0"/>
              <a:t>, que é uma conexão com o banco de dados MySQL. A consulta SQL é um comando de exclusão (DELETE).</a:t>
            </a:r>
          </a:p>
          <a:p>
            <a:pPr algn="just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200" b="1" dirty="0"/>
              <a:t>"delete </a:t>
            </a:r>
            <a:r>
              <a:rPr lang="pt-BR" sz="1200" b="1" dirty="0" err="1"/>
              <a:t>from</a:t>
            </a:r>
            <a:r>
              <a:rPr lang="pt-BR" sz="1200" b="1" dirty="0"/>
              <a:t> tarefas WHERE </a:t>
            </a:r>
            <a:r>
              <a:rPr lang="pt-BR" sz="1200" b="1" dirty="0" err="1"/>
              <a:t>id_tarefa</a:t>
            </a:r>
            <a:r>
              <a:rPr lang="pt-BR" sz="1200" b="1" dirty="0"/>
              <a:t> = ?"</a:t>
            </a:r>
            <a:r>
              <a:rPr lang="pt-BR" sz="1200" dirty="0"/>
              <a:t> é a consulta SQL que instrui o banco de dados a excluir um registro da tabela </a:t>
            </a:r>
            <a:r>
              <a:rPr lang="pt-BR" sz="1200" b="1" dirty="0"/>
              <a:t>"tarefas"</a:t>
            </a:r>
            <a:r>
              <a:rPr lang="pt-BR" sz="1200" dirty="0"/>
              <a:t> com base no ID da tarefa fornecido (</a:t>
            </a:r>
            <a:r>
              <a:rPr lang="pt-BR" sz="1200" dirty="0" err="1"/>
              <a:t>id_tarefa</a:t>
            </a:r>
            <a:r>
              <a:rPr lang="pt-BR" sz="1200" dirty="0"/>
              <a:t>). O operador </a:t>
            </a:r>
            <a:r>
              <a:rPr lang="pt-BR" sz="1200" b="1" dirty="0"/>
              <a:t>?</a:t>
            </a:r>
            <a:r>
              <a:rPr lang="pt-BR" sz="1200" dirty="0"/>
              <a:t> é usado para passar o valor do ID da tarefa como um parâmetro.</a:t>
            </a:r>
          </a:p>
          <a:p>
            <a:pPr algn="just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200" b="1" dirty="0"/>
              <a:t>[</a:t>
            </a:r>
            <a:r>
              <a:rPr lang="pt-BR" sz="1200" b="1" dirty="0" err="1"/>
              <a:t>id_tarefa</a:t>
            </a:r>
            <a:r>
              <a:rPr lang="pt-BR" sz="1200" b="1" dirty="0"/>
              <a:t>]</a:t>
            </a:r>
            <a:r>
              <a:rPr lang="pt-BR" sz="1200" dirty="0"/>
              <a:t> é um </a:t>
            </a:r>
            <a:r>
              <a:rPr lang="pt-BR" sz="1200" dirty="0" err="1"/>
              <a:t>array</a:t>
            </a:r>
            <a:r>
              <a:rPr lang="pt-BR" sz="1200" dirty="0"/>
              <a:t> que contém o valor do ID da tarefa a ser excluída. O módulo mysql2 permite que você passe valores como parâmetros usando a notação de marcadores </a:t>
            </a:r>
            <a:r>
              <a:rPr lang="pt-BR" sz="1200" b="1" dirty="0"/>
              <a:t>?</a:t>
            </a:r>
            <a:r>
              <a:rPr lang="pt-BR" sz="1200" dirty="0"/>
              <a:t>.</a:t>
            </a:r>
          </a:p>
          <a:p>
            <a:pPr algn="just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200" b="1" dirty="0"/>
              <a:t>console.log(</a:t>
            </a:r>
            <a:r>
              <a:rPr lang="pt-BR" sz="1200" b="1" dirty="0" err="1"/>
              <a:t>results</a:t>
            </a:r>
            <a:r>
              <a:rPr lang="pt-BR" sz="1200" b="1" dirty="0"/>
              <a:t>) e console.log(</a:t>
            </a:r>
            <a:r>
              <a:rPr lang="pt-BR" sz="1200" b="1" dirty="0" err="1"/>
              <a:t>error</a:t>
            </a:r>
            <a:r>
              <a:rPr lang="pt-BR" sz="1200" b="1" dirty="0"/>
              <a:t>) :</a:t>
            </a:r>
            <a:r>
              <a:rPr lang="pt-BR" sz="1200" dirty="0"/>
              <a:t> Essas linhas de código exibem os resultados da consulta e quaisquer erros que possam   ter ocorrido no console do servidor.</a:t>
            </a:r>
          </a:p>
          <a:p>
            <a:pPr algn="just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200" b="1" dirty="0" err="1"/>
              <a:t>if</a:t>
            </a:r>
            <a:r>
              <a:rPr lang="pt-BR" sz="1200" b="1" dirty="0"/>
              <a:t> (</a:t>
            </a:r>
            <a:r>
              <a:rPr lang="pt-BR" sz="1200" b="1" dirty="0" err="1"/>
              <a:t>error</a:t>
            </a:r>
            <a:r>
              <a:rPr lang="pt-BR" sz="1200" b="1" dirty="0"/>
              <a:t>) { ... }:</a:t>
            </a:r>
            <a:r>
              <a:rPr lang="pt-BR" sz="1200" dirty="0"/>
              <a:t> Esta condicional verifica se ocorreu algum erro durante a execução da consulta de exclusão. Se houver um erro, a função de retorno de chamada retorna um objeto JSON contendo uma chave "erro" com a descrição do erro. O servidor responde com este objeto JSON como uma resposta.</a:t>
            </a:r>
          </a:p>
          <a:p>
            <a:pPr algn="just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200" b="1" dirty="0" err="1"/>
              <a:t>res.json</a:t>
            </a:r>
            <a:r>
              <a:rPr lang="pt-BR" sz="1200" b="1" dirty="0"/>
              <a:t>({ tarefas: </a:t>
            </a:r>
            <a:r>
              <a:rPr lang="pt-BR" sz="1200" b="1" dirty="0" err="1"/>
              <a:t>results</a:t>
            </a:r>
            <a:r>
              <a:rPr lang="pt-BR" sz="1200" b="1" dirty="0"/>
              <a:t> }): </a:t>
            </a:r>
            <a:r>
              <a:rPr lang="pt-BR" sz="1200" dirty="0"/>
              <a:t>Se a consulta de exclusão for bem-sucedida e não houver erros, o servidor responde com um objeto JSON contendo os resultados da exclusão. Os resultados geralmente incluirão informações sobre quantos registros foram afetados pela exclusão. Isso é enviado como uma resposta JSON para o cliente.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28DF28C-87EA-AD53-06EB-165C4C9071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2765" y="1700808"/>
            <a:ext cx="5384800" cy="2772292"/>
          </a:xfrm>
          <a:solidFill>
            <a:schemeClr val="accent2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97475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Executando SQL – Delete (exclusão Lógica)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8CEC29B-8A1A-4709-B290-5E1AFC07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PRSW INI2 – 10 Node.js e MySQL 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2E09466-EA2D-44C6-8004-E05582BE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17</a:t>
            </a:fld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12598CA-F8B0-EEF0-8367-007C7B61F7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algn="just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200" b="1" dirty="0" err="1"/>
              <a:t>id_tarefa</a:t>
            </a:r>
            <a:r>
              <a:rPr lang="pt-BR" sz="1200" b="1" dirty="0"/>
              <a:t>: </a:t>
            </a:r>
            <a:r>
              <a:rPr lang="pt-BR" sz="1200" dirty="0"/>
              <a:t>Esta variável armazena o ID da tarefa que será </a:t>
            </a:r>
            <a:r>
              <a:rPr lang="pt-BR" sz="1200" b="1" dirty="0"/>
              <a:t>"marcada"</a:t>
            </a:r>
            <a:r>
              <a:rPr lang="pt-BR" sz="1200" dirty="0"/>
              <a:t> como excluída ou desativada na tabela </a:t>
            </a:r>
            <a:r>
              <a:rPr lang="pt-BR" sz="1200" b="1" dirty="0"/>
              <a:t>"tarefas" (exclusão lógica).</a:t>
            </a:r>
            <a:r>
              <a:rPr lang="pt-BR" sz="1200" dirty="0"/>
              <a:t> O valor do ID da tarefa a ser atualizada é definido como 5 no exemplo.</a:t>
            </a:r>
          </a:p>
          <a:p>
            <a:pPr algn="just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200" b="1" dirty="0" err="1"/>
              <a:t>conexao.query</a:t>
            </a:r>
            <a:r>
              <a:rPr lang="pt-BR" sz="1200" b="1" dirty="0"/>
              <a:t>("UPDATE tarefas SET </a:t>
            </a:r>
            <a:r>
              <a:rPr lang="pt-BR" sz="1200" b="1" dirty="0" err="1"/>
              <a:t>status_tarefa</a:t>
            </a:r>
            <a:r>
              <a:rPr lang="pt-BR" sz="1200" b="1" dirty="0"/>
              <a:t> = 0 WHERE </a:t>
            </a:r>
            <a:r>
              <a:rPr lang="pt-BR" sz="1200" b="1" dirty="0" err="1"/>
              <a:t>id_tarefa</a:t>
            </a:r>
            <a:r>
              <a:rPr lang="pt-BR" sz="1200" b="1" dirty="0"/>
              <a:t> = ? ", [</a:t>
            </a:r>
            <a:r>
              <a:rPr lang="pt-BR" sz="1200" b="1" dirty="0" err="1"/>
              <a:t>id_tarefa</a:t>
            </a:r>
            <a:r>
              <a:rPr lang="pt-BR" sz="1200" b="1" dirty="0"/>
              <a:t>], </a:t>
            </a:r>
            <a:r>
              <a:rPr lang="pt-BR" sz="1200" b="1" dirty="0" err="1"/>
              <a:t>function</a:t>
            </a:r>
            <a:r>
              <a:rPr lang="pt-BR" sz="1200" b="1" dirty="0"/>
              <a:t> (</a:t>
            </a:r>
            <a:r>
              <a:rPr lang="pt-BR" sz="1200" b="1" dirty="0" err="1"/>
              <a:t>error</a:t>
            </a:r>
            <a:r>
              <a:rPr lang="pt-BR" sz="1200" b="1" dirty="0"/>
              <a:t>, </a:t>
            </a:r>
            <a:r>
              <a:rPr lang="pt-BR" sz="1200" b="1" dirty="0" err="1"/>
              <a:t>results</a:t>
            </a:r>
            <a:r>
              <a:rPr lang="pt-BR" sz="1200" b="1" dirty="0"/>
              <a:t>) { ... }): </a:t>
            </a:r>
            <a:r>
              <a:rPr lang="pt-BR" sz="1200" dirty="0"/>
              <a:t>chamada ao método query do objeto </a:t>
            </a:r>
            <a:r>
              <a:rPr lang="pt-BR" sz="1200" dirty="0" err="1"/>
              <a:t>conexao</a:t>
            </a:r>
            <a:r>
              <a:rPr lang="pt-BR" sz="1200" dirty="0"/>
              <a:t>. A consulta SQL é um comando de atualização (UPDATE).</a:t>
            </a:r>
          </a:p>
          <a:p>
            <a:pPr algn="just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200" b="1" dirty="0"/>
              <a:t>"UPDATE tarefas SET </a:t>
            </a:r>
            <a:r>
              <a:rPr lang="pt-BR" sz="1200" b="1" dirty="0" err="1"/>
              <a:t>status_tarefa</a:t>
            </a:r>
            <a:r>
              <a:rPr lang="pt-BR" sz="1200" b="1" dirty="0"/>
              <a:t> = 0 WHERE </a:t>
            </a:r>
            <a:r>
              <a:rPr lang="pt-BR" sz="1200" b="1" dirty="0" err="1"/>
              <a:t>id_tarefa</a:t>
            </a:r>
            <a:r>
              <a:rPr lang="pt-BR" sz="1200" b="1" dirty="0"/>
              <a:t> = ?"</a:t>
            </a:r>
            <a:r>
              <a:rPr lang="pt-BR" sz="1200" dirty="0"/>
              <a:t> é a consulta SQL que instrui o banco de dados a atualizar o campo </a:t>
            </a:r>
            <a:r>
              <a:rPr lang="pt-BR" sz="1200" b="1" dirty="0"/>
              <a:t>"</a:t>
            </a:r>
            <a:r>
              <a:rPr lang="pt-BR" sz="1200" b="1" dirty="0" err="1"/>
              <a:t>status_tarefa</a:t>
            </a:r>
            <a:r>
              <a:rPr lang="pt-BR" sz="1200" b="1" dirty="0"/>
              <a:t>"</a:t>
            </a:r>
            <a:r>
              <a:rPr lang="pt-BR" sz="1200" dirty="0"/>
              <a:t> para </a:t>
            </a:r>
            <a:r>
              <a:rPr lang="pt-BR" sz="1200" b="1" dirty="0"/>
              <a:t>0</a:t>
            </a:r>
            <a:r>
              <a:rPr lang="pt-BR" sz="1200" dirty="0"/>
              <a:t> para um registro na tabela </a:t>
            </a:r>
            <a:r>
              <a:rPr lang="pt-BR" sz="1200" b="1" dirty="0"/>
              <a:t>"tarefas" </a:t>
            </a:r>
            <a:r>
              <a:rPr lang="pt-BR" sz="1200" dirty="0"/>
              <a:t>com base no ID da tarefa fornecido (</a:t>
            </a:r>
            <a:r>
              <a:rPr lang="pt-BR" sz="1200" dirty="0" err="1"/>
              <a:t>id_tarefa</a:t>
            </a:r>
            <a:r>
              <a:rPr lang="pt-BR" sz="1200" dirty="0"/>
              <a:t>). O operador </a:t>
            </a:r>
            <a:r>
              <a:rPr lang="pt-BR" sz="1200" b="1" dirty="0"/>
              <a:t>?</a:t>
            </a:r>
            <a:r>
              <a:rPr lang="pt-BR" sz="1200" dirty="0"/>
              <a:t> é usado para passar o valor do ID da tarefa como um parâmetro.</a:t>
            </a:r>
          </a:p>
          <a:p>
            <a:pPr algn="just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200" b="1" dirty="0"/>
              <a:t>[</a:t>
            </a:r>
            <a:r>
              <a:rPr lang="pt-BR" sz="1200" b="1" dirty="0" err="1"/>
              <a:t>id_tarefa</a:t>
            </a:r>
            <a:r>
              <a:rPr lang="pt-BR" sz="1200" b="1" dirty="0"/>
              <a:t>] </a:t>
            </a:r>
            <a:r>
              <a:rPr lang="pt-BR" sz="1200" dirty="0"/>
              <a:t>é um </a:t>
            </a:r>
            <a:r>
              <a:rPr lang="pt-BR" sz="1200" dirty="0" err="1"/>
              <a:t>array</a:t>
            </a:r>
            <a:r>
              <a:rPr lang="pt-BR" sz="1200" dirty="0"/>
              <a:t> que contém o valor do ID da tarefa a ser atualizada. O módulo mysql2 permite que você passe valores como parâmetros usando a notação de marcadores </a:t>
            </a:r>
            <a:r>
              <a:rPr lang="pt-BR" sz="1200" b="1" dirty="0"/>
              <a:t>?.</a:t>
            </a:r>
          </a:p>
          <a:p>
            <a:pPr algn="just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200" b="1" dirty="0"/>
              <a:t>console.log(</a:t>
            </a:r>
            <a:r>
              <a:rPr lang="pt-BR" sz="1200" b="1" dirty="0" err="1"/>
              <a:t>results</a:t>
            </a:r>
            <a:r>
              <a:rPr lang="pt-BR" sz="1200" b="1" dirty="0"/>
              <a:t>) e console.log(</a:t>
            </a:r>
            <a:r>
              <a:rPr lang="pt-BR" sz="1200" b="1" dirty="0" err="1"/>
              <a:t>error</a:t>
            </a:r>
            <a:r>
              <a:rPr lang="pt-BR" sz="1200" b="1" dirty="0"/>
              <a:t>): </a:t>
            </a:r>
            <a:r>
              <a:rPr lang="pt-BR" sz="1200" dirty="0"/>
              <a:t>Essas linhas de código exibem os resultados da consulta e quaisquer erros que possam ter ocorrido no console do servidor.</a:t>
            </a:r>
          </a:p>
          <a:p>
            <a:pPr algn="just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200" b="1" dirty="0" err="1"/>
              <a:t>if</a:t>
            </a:r>
            <a:r>
              <a:rPr lang="pt-BR" sz="1200" b="1" dirty="0"/>
              <a:t> (</a:t>
            </a:r>
            <a:r>
              <a:rPr lang="pt-BR" sz="1200" b="1" dirty="0" err="1"/>
              <a:t>error</a:t>
            </a:r>
            <a:r>
              <a:rPr lang="pt-BR" sz="1200" b="1" dirty="0"/>
              <a:t>) { ... }: </a:t>
            </a:r>
            <a:r>
              <a:rPr lang="pt-BR" sz="1200" dirty="0"/>
              <a:t>Esta condicional verifica se ocorreu algum erro durante a execução da consulta de atualização. Se houver um erro, a função de retorno de chamada retorna um objeto JSON contendo uma chave </a:t>
            </a:r>
            <a:r>
              <a:rPr lang="pt-BR" sz="1200" b="1" dirty="0"/>
              <a:t>"erro"</a:t>
            </a:r>
            <a:r>
              <a:rPr lang="pt-BR" sz="1200" dirty="0"/>
              <a:t> com a descrição do erro. </a:t>
            </a:r>
          </a:p>
          <a:p>
            <a:pPr algn="just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200" b="1" dirty="0" err="1"/>
              <a:t>res.json</a:t>
            </a:r>
            <a:r>
              <a:rPr lang="pt-BR" sz="1200" b="1" dirty="0"/>
              <a:t>({ tarefas: </a:t>
            </a:r>
            <a:r>
              <a:rPr lang="pt-BR" sz="1200" b="1" dirty="0" err="1"/>
              <a:t>results</a:t>
            </a:r>
            <a:r>
              <a:rPr lang="pt-BR" sz="1200" b="1" dirty="0"/>
              <a:t> }):</a:t>
            </a:r>
            <a:r>
              <a:rPr lang="pt-BR" sz="1200" dirty="0"/>
              <a:t> Se a consulta de atualização for bem-sucedida e não houver erros, o servidor responde com um objeto JSON contendo os resultados da atualização. Os resultados geralmente incluirão informações sobre quantos registros foram afetados pela atualização. 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CF18438-BDC8-776F-C9BC-4A861601E5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1384" y="1700808"/>
            <a:ext cx="5384800" cy="2162696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1771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Preparando o ambiente de desenvolvimento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7E5D97B-E7C6-46E3-B98E-E0D785A4C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28800"/>
            <a:ext cx="10972800" cy="4876800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BR" dirty="0"/>
              <a:t>Certifique-se de já ter instalado o </a:t>
            </a:r>
            <a:r>
              <a:rPr lang="pt-BR" b="1" dirty="0"/>
              <a:t>MySQL </a:t>
            </a:r>
            <a:r>
              <a:rPr lang="pt-BR" dirty="0"/>
              <a:t>e o </a:t>
            </a:r>
            <a:r>
              <a:rPr lang="pt-BR" b="1" dirty="0" err="1"/>
              <a:t>MySql</a:t>
            </a:r>
            <a:r>
              <a:rPr lang="pt-BR" b="1" dirty="0"/>
              <a:t> </a:t>
            </a:r>
            <a:r>
              <a:rPr lang="pt-BR" b="1" dirty="0" err="1"/>
              <a:t>WorkBench</a:t>
            </a:r>
            <a:r>
              <a:rPr lang="pt-BR" dirty="0"/>
              <a:t>;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400" dirty="0"/>
              <a:t>	</a:t>
            </a:r>
            <a:r>
              <a:rPr lang="pt-BR" sz="2400" dirty="0">
                <a:hlinkClick r:id="rId2"/>
              </a:rPr>
              <a:t>https://www.mysql.com/downloads/</a:t>
            </a:r>
            <a:r>
              <a:rPr lang="pt-BR" sz="2400" dirty="0"/>
              <a:t>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2400" dirty="0"/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BR" sz="2400" dirty="0"/>
              <a:t>Faça a instalação da dependência para o </a:t>
            </a:r>
            <a:r>
              <a:rPr lang="pt-BR" sz="2400" b="1" dirty="0"/>
              <a:t>MySQL </a:t>
            </a:r>
            <a:r>
              <a:rPr lang="pt-BR" sz="2400" dirty="0"/>
              <a:t>via terminal: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400" b="1" dirty="0"/>
              <a:t>	</a:t>
            </a:r>
            <a:r>
              <a:rPr lang="pt-BR" sz="2400" b="1" dirty="0" err="1"/>
              <a:t>npm</a:t>
            </a:r>
            <a:r>
              <a:rPr lang="pt-BR" sz="2400" b="1" dirty="0"/>
              <a:t> </a:t>
            </a:r>
            <a:r>
              <a:rPr lang="pt-BR" sz="2400" b="1" dirty="0" err="1"/>
              <a:t>install</a:t>
            </a:r>
            <a:r>
              <a:rPr lang="pt-BR" sz="2400" b="1" dirty="0"/>
              <a:t> mysql2 --</a:t>
            </a:r>
            <a:r>
              <a:rPr lang="pt-BR" sz="2400" b="1" dirty="0" err="1"/>
              <a:t>save</a:t>
            </a:r>
            <a:r>
              <a:rPr lang="pt-BR" sz="2400" b="1" dirty="0"/>
              <a:t>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b="1" dirty="0"/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BR" dirty="0"/>
              <a:t>Documentação do módulo: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dirty="0"/>
              <a:t>	</a:t>
            </a:r>
            <a:r>
              <a:rPr lang="pt-BR" dirty="0">
                <a:hlinkClick r:id="rId3"/>
              </a:rPr>
              <a:t>https://www.npmjs.com/package/mysql2</a:t>
            </a:r>
            <a:r>
              <a:rPr lang="pt-BR" dirty="0"/>
              <a:t>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b="1" dirty="0"/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pt-BR" b="1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8CEC29B-8A1A-4709-B290-5E1AFC07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PRSW INI2 – 10 Node.js e MySQL 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2E09466-EA2D-44C6-8004-E05582BE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111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Script do Banco de dados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7E5D97B-E7C6-46E3-B98E-E0D785A4C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28800"/>
            <a:ext cx="10972800" cy="48768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b="1" dirty="0"/>
              <a:t>CREATE DATABASE </a:t>
            </a:r>
            <a:r>
              <a:rPr lang="pt-BR" dirty="0"/>
              <a:t>`lista-tarefas`;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b="1" dirty="0"/>
              <a:t>USE</a:t>
            </a:r>
            <a:r>
              <a:rPr lang="pt-BR" dirty="0"/>
              <a:t> `lista-tarefas`;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b="1" dirty="0"/>
              <a:t>CREATE</a:t>
            </a:r>
            <a:r>
              <a:rPr lang="pt-BR" dirty="0"/>
              <a:t> </a:t>
            </a:r>
            <a:r>
              <a:rPr lang="pt-BR" b="1" dirty="0"/>
              <a:t>TABLE</a:t>
            </a:r>
            <a:r>
              <a:rPr lang="pt-BR" dirty="0"/>
              <a:t> `tarefas` (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dirty="0"/>
              <a:t>  `</a:t>
            </a:r>
            <a:r>
              <a:rPr lang="pt-BR" dirty="0" err="1"/>
              <a:t>id_tarefa</a:t>
            </a:r>
            <a:r>
              <a:rPr lang="pt-BR" dirty="0"/>
              <a:t>` </a:t>
            </a:r>
            <a:r>
              <a:rPr lang="pt-BR" dirty="0" err="1"/>
              <a:t>int</a:t>
            </a:r>
            <a:r>
              <a:rPr lang="pt-BR" dirty="0"/>
              <a:t> NOT NULL AUTO_INCREMENT,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dirty="0"/>
              <a:t>  `</a:t>
            </a:r>
            <a:r>
              <a:rPr lang="pt-BR" dirty="0" err="1"/>
              <a:t>nome_tarefa</a:t>
            </a:r>
            <a:r>
              <a:rPr lang="pt-BR" dirty="0"/>
              <a:t>` </a:t>
            </a:r>
            <a:r>
              <a:rPr lang="pt-BR" dirty="0" err="1"/>
              <a:t>varchar</a:t>
            </a:r>
            <a:r>
              <a:rPr lang="pt-BR" dirty="0"/>
              <a:t>(45) NOT NULL,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dirty="0"/>
              <a:t>  `</a:t>
            </a:r>
            <a:r>
              <a:rPr lang="pt-BR" dirty="0" err="1"/>
              <a:t>prazo_tarefa</a:t>
            </a:r>
            <a:r>
              <a:rPr lang="pt-BR" dirty="0"/>
              <a:t>` date NOT NULL,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dirty="0"/>
              <a:t>  `</a:t>
            </a:r>
            <a:r>
              <a:rPr lang="pt-BR" dirty="0" err="1"/>
              <a:t>situaca_tarefa</a:t>
            </a:r>
            <a:r>
              <a:rPr lang="pt-BR" dirty="0"/>
              <a:t>` </a:t>
            </a:r>
            <a:r>
              <a:rPr lang="pt-BR" dirty="0" err="1"/>
              <a:t>int</a:t>
            </a:r>
            <a:r>
              <a:rPr lang="pt-BR" dirty="0"/>
              <a:t> NOT NULL DEFAULT '1’,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dirty="0"/>
              <a:t>  `</a:t>
            </a:r>
            <a:r>
              <a:rPr lang="pt-BR" dirty="0" err="1"/>
              <a:t>status_tarefa</a:t>
            </a:r>
            <a:r>
              <a:rPr lang="pt-BR" dirty="0"/>
              <a:t>` </a:t>
            </a:r>
            <a:r>
              <a:rPr lang="pt-BR" dirty="0" err="1"/>
              <a:t>int</a:t>
            </a:r>
            <a:r>
              <a:rPr lang="pt-BR" dirty="0"/>
              <a:t> NOT NULL DEFAULT '1’,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dirty="0"/>
              <a:t>  PRIMARY KEY (`</a:t>
            </a:r>
            <a:r>
              <a:rPr lang="pt-BR" dirty="0" err="1"/>
              <a:t>id_tarefa</a:t>
            </a:r>
            <a:r>
              <a:rPr lang="pt-BR" dirty="0"/>
              <a:t>`)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dirty="0"/>
              <a:t>) </a:t>
            </a:r>
            <a:r>
              <a:rPr lang="pt-BR" b="1" dirty="0"/>
              <a:t>ENGINE</a:t>
            </a:r>
            <a:r>
              <a:rPr lang="pt-BR" dirty="0"/>
              <a:t>=</a:t>
            </a:r>
            <a:r>
              <a:rPr lang="pt-BR" dirty="0" err="1"/>
              <a:t>InnoDB</a:t>
            </a:r>
            <a:r>
              <a:rPr lang="pt-BR" dirty="0"/>
              <a:t> </a:t>
            </a:r>
            <a:r>
              <a:rPr lang="pt-BR" b="1" dirty="0"/>
              <a:t>DEFAULT</a:t>
            </a:r>
            <a:r>
              <a:rPr lang="pt-BR" dirty="0"/>
              <a:t> </a:t>
            </a:r>
            <a:r>
              <a:rPr lang="pt-BR" b="1" dirty="0"/>
              <a:t>CHARSET</a:t>
            </a:r>
            <a:r>
              <a:rPr lang="pt-BR" dirty="0"/>
              <a:t>=utf8mb4 </a:t>
            </a:r>
            <a:r>
              <a:rPr lang="pt-BR" b="1" dirty="0"/>
              <a:t>COLLATE</a:t>
            </a:r>
            <a:r>
              <a:rPr lang="pt-BR" dirty="0"/>
              <a:t>=utf8mb4_0900_ai_ci;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8CEC29B-8A1A-4709-B290-5E1AFC07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PRSW INI2 – 10 Node.js e MySQL 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2E09466-EA2D-44C6-8004-E05582BE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280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Inserindo dados de teste no SGBD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8CEC29B-8A1A-4709-B290-5E1AFC07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PRSW INI2 – 10 Node.js e MySQL 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2E09466-EA2D-44C6-8004-E05582BE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4</a:t>
            </a:fld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EA9501-B343-6699-51AD-C596A8E04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pt-BR" b="1" dirty="0"/>
              <a:t>INSERT INTO </a:t>
            </a:r>
            <a:r>
              <a:rPr lang="pt-BR" dirty="0"/>
              <a:t>`lista-</a:t>
            </a:r>
            <a:r>
              <a:rPr lang="pt-BR" dirty="0" err="1"/>
              <a:t>tarefas`.`tarefas</a:t>
            </a:r>
            <a:r>
              <a:rPr lang="pt-BR" dirty="0"/>
              <a:t>` (`</a:t>
            </a:r>
            <a:r>
              <a:rPr lang="pt-BR" dirty="0" err="1"/>
              <a:t>nome_tarefa</a:t>
            </a:r>
            <a:r>
              <a:rPr lang="pt-BR" dirty="0"/>
              <a:t>`, `</a:t>
            </a:r>
            <a:r>
              <a:rPr lang="pt-BR" dirty="0" err="1"/>
              <a:t>prazo_tarefa</a:t>
            </a:r>
            <a:r>
              <a:rPr lang="pt-BR" dirty="0"/>
              <a:t>`, `</a:t>
            </a:r>
            <a:r>
              <a:rPr lang="pt-BR" dirty="0" err="1"/>
              <a:t>situaca_tarefa</a:t>
            </a:r>
            <a:r>
              <a:rPr lang="pt-BR" u="sng" dirty="0"/>
              <a:t>`)</a:t>
            </a:r>
            <a:r>
              <a:rPr lang="pt-BR" dirty="0"/>
              <a:t> 	</a:t>
            </a:r>
            <a:r>
              <a:rPr lang="pt-BR" b="1" dirty="0"/>
              <a:t>VALUES</a:t>
            </a:r>
            <a:r>
              <a:rPr lang="pt-BR" dirty="0"/>
              <a:t> ('Formatar PC do Cliente 1', '2022-06-25', '1’);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pt-BR" b="1" dirty="0"/>
              <a:t>INSERT INTO </a:t>
            </a:r>
            <a:r>
              <a:rPr lang="pt-BR" dirty="0"/>
              <a:t>`lista-</a:t>
            </a:r>
            <a:r>
              <a:rPr lang="pt-BR" dirty="0" err="1"/>
              <a:t>tarefas`.`tarefas</a:t>
            </a:r>
            <a:r>
              <a:rPr lang="pt-BR" dirty="0"/>
              <a:t>` (`</a:t>
            </a:r>
            <a:r>
              <a:rPr lang="pt-BR" dirty="0" err="1"/>
              <a:t>nome_tarefa</a:t>
            </a:r>
            <a:r>
              <a:rPr lang="pt-BR" dirty="0"/>
              <a:t>`, `</a:t>
            </a:r>
            <a:r>
              <a:rPr lang="pt-BR" dirty="0" err="1"/>
              <a:t>prazo_tarefa</a:t>
            </a:r>
            <a:r>
              <a:rPr lang="pt-BR" dirty="0"/>
              <a:t>`, `</a:t>
            </a:r>
            <a:r>
              <a:rPr lang="pt-BR" dirty="0" err="1"/>
              <a:t>situaca_tarefa</a:t>
            </a:r>
            <a:r>
              <a:rPr lang="pt-BR" dirty="0"/>
              <a:t>`) 	</a:t>
            </a:r>
            <a:r>
              <a:rPr lang="pt-BR" b="1" dirty="0"/>
              <a:t>VALUES</a:t>
            </a:r>
            <a:r>
              <a:rPr lang="pt-BR" dirty="0"/>
              <a:t> ('Instalar </a:t>
            </a:r>
            <a:r>
              <a:rPr lang="pt-BR" dirty="0" err="1"/>
              <a:t>Antivirus</a:t>
            </a:r>
            <a:r>
              <a:rPr lang="pt-BR" dirty="0"/>
              <a:t> no PC do Cliente 2', '2022-06-20', '1’);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pt-BR" b="1" dirty="0"/>
              <a:t>INSERT INTO </a:t>
            </a:r>
            <a:r>
              <a:rPr lang="pt-BR" dirty="0"/>
              <a:t>`lista-</a:t>
            </a:r>
            <a:r>
              <a:rPr lang="pt-BR" dirty="0" err="1"/>
              <a:t>tarefas`.`tarefas</a:t>
            </a:r>
            <a:r>
              <a:rPr lang="pt-BR" dirty="0"/>
              <a:t>` (`</a:t>
            </a:r>
            <a:r>
              <a:rPr lang="pt-BR" dirty="0" err="1"/>
              <a:t>nome_tarefa</a:t>
            </a:r>
            <a:r>
              <a:rPr lang="pt-BR" dirty="0"/>
              <a:t>`, `</a:t>
            </a:r>
            <a:r>
              <a:rPr lang="pt-BR" dirty="0" err="1"/>
              <a:t>prazo_tarefa</a:t>
            </a:r>
            <a:r>
              <a:rPr lang="pt-BR" dirty="0"/>
              <a:t>`, `</a:t>
            </a:r>
            <a:r>
              <a:rPr lang="pt-BR" dirty="0" err="1"/>
              <a:t>situaca_tarefa</a:t>
            </a:r>
            <a:r>
              <a:rPr lang="pt-BR" dirty="0"/>
              <a:t>`) 	</a:t>
            </a:r>
            <a:r>
              <a:rPr lang="pt-BR" b="1" dirty="0"/>
              <a:t>VALUES</a:t>
            </a:r>
            <a:r>
              <a:rPr lang="pt-BR" dirty="0"/>
              <a:t> ('Formatar PC do Cliente 2', '2022-06-28', '1’);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pt-BR" b="1" dirty="0"/>
              <a:t>INSERT INTO </a:t>
            </a:r>
            <a:r>
              <a:rPr lang="pt-BR" dirty="0"/>
              <a:t>`lista-</a:t>
            </a:r>
            <a:r>
              <a:rPr lang="pt-BR" dirty="0" err="1"/>
              <a:t>tarefas`.`tarefas</a:t>
            </a:r>
            <a:r>
              <a:rPr lang="pt-BR" dirty="0"/>
              <a:t>` (`</a:t>
            </a:r>
            <a:r>
              <a:rPr lang="pt-BR" dirty="0" err="1"/>
              <a:t>nome_tarefa</a:t>
            </a:r>
            <a:r>
              <a:rPr lang="pt-BR" dirty="0"/>
              <a:t>`, `</a:t>
            </a:r>
            <a:r>
              <a:rPr lang="pt-BR" dirty="0" err="1"/>
              <a:t>prazo_tarefa</a:t>
            </a:r>
            <a:r>
              <a:rPr lang="pt-BR" dirty="0"/>
              <a:t>`, `</a:t>
            </a:r>
            <a:r>
              <a:rPr lang="pt-BR" dirty="0" err="1"/>
              <a:t>situaca_tarefa</a:t>
            </a:r>
            <a:r>
              <a:rPr lang="pt-BR" dirty="0"/>
              <a:t>`)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pt-BR" dirty="0"/>
              <a:t> 	</a:t>
            </a:r>
            <a:r>
              <a:rPr lang="pt-BR" b="1" dirty="0"/>
              <a:t>VALUES</a:t>
            </a:r>
            <a:r>
              <a:rPr lang="pt-BR" dirty="0"/>
              <a:t> ('Instalar </a:t>
            </a:r>
            <a:r>
              <a:rPr lang="pt-BR" dirty="0" err="1"/>
              <a:t>Antivirus</a:t>
            </a:r>
            <a:r>
              <a:rPr lang="pt-BR" dirty="0"/>
              <a:t> no PC do Cliente 2', '2022-06-22', '1');</a:t>
            </a:r>
          </a:p>
        </p:txBody>
      </p:sp>
    </p:spTree>
    <p:extLst>
      <p:ext uri="{BB962C8B-B14F-4D97-AF65-F5344CB8AC3E}">
        <p14:creationId xmlns:p14="http://schemas.microsoft.com/office/powerpoint/2010/main" val="351916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Visão do MySQL Workbench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8CEC29B-8A1A-4709-B290-5E1AFC07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PRSW INI2 – 10 Node.js e MySQL 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2E09466-EA2D-44C6-8004-E05582BE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5</a:t>
            </a:fld>
            <a:endParaRPr lang="pt-BR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450D3926-2788-3DD6-10BB-DC96D2FAF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2719" y="1600200"/>
            <a:ext cx="7186562" cy="4876800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9734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Variáveis de Ambiente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8CEC29B-8A1A-4709-B290-5E1AFC07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PRSW INI2 – 10 Node.js e MySQL 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2E09466-EA2D-44C6-8004-E05582BE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6</a:t>
            </a:fld>
            <a:endParaRPr lang="pt-BR" dirty="0"/>
          </a:p>
        </p:txBody>
      </p:sp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702C977B-0714-684A-56B9-2B58C4E97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10972800" cy="4718304"/>
          </a:xfrm>
        </p:spPr>
        <p:txBody>
          <a:bodyPr/>
          <a:lstStyle/>
          <a:p>
            <a:pPr marL="361950" indent="-361950" algn="just">
              <a:buFont typeface="Wingdings" panose="05000000000000000000" pitchFamily="2" charset="2"/>
              <a:buChar char="q"/>
            </a:pPr>
            <a:r>
              <a:rPr lang="pt-BR" sz="2400" dirty="0"/>
              <a:t>Variáveis de ambiente são aquelas que definimos fora de um programa, geralmente por um provedor da nuvem ou um sistema operacional.</a:t>
            </a:r>
          </a:p>
          <a:p>
            <a:pPr marL="361950" indent="-361950" algn="just">
              <a:buFont typeface="Wingdings" panose="05000000000000000000" pitchFamily="2" charset="2"/>
              <a:buChar char="q"/>
            </a:pPr>
            <a:endParaRPr lang="pt-BR" sz="2400" dirty="0"/>
          </a:p>
          <a:p>
            <a:pPr marL="361950" indent="-361950" algn="just">
              <a:buFont typeface="Wingdings" panose="05000000000000000000" pitchFamily="2" charset="2"/>
              <a:buChar char="q"/>
            </a:pPr>
            <a:r>
              <a:rPr lang="pt-BR" sz="2400" dirty="0"/>
              <a:t>No Node, as variáveis de ambiente são uma ótima maneira de configurar com segurança e conveniência questões que não se alteram com frequência, como URLs, chaves de autenticação e senhas.</a:t>
            </a:r>
          </a:p>
          <a:p>
            <a:pPr marL="361950" indent="-361950" algn="just">
              <a:buFont typeface="Wingdings" panose="05000000000000000000" pitchFamily="2" charset="2"/>
              <a:buChar char="q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120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DotEnv</a:t>
            </a: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8CEC29B-8A1A-4709-B290-5E1AFC07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PRSW INI2 – 10 Node.js e MySQL 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2E09466-EA2D-44C6-8004-E05582BE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7</a:t>
            </a:fld>
            <a:endParaRPr lang="pt-BR" dirty="0"/>
          </a:p>
        </p:txBody>
      </p:sp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702C977B-0714-684A-56B9-2B58C4E97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10972800" cy="4718304"/>
          </a:xfrm>
        </p:spPr>
        <p:txBody>
          <a:bodyPr>
            <a:normAutofit/>
          </a:bodyPr>
          <a:lstStyle/>
          <a:p>
            <a:pPr marL="361950" indent="-361950" algn="just">
              <a:buFont typeface="Wingdings" panose="05000000000000000000" pitchFamily="2" charset="2"/>
              <a:buChar char="q"/>
            </a:pPr>
            <a:r>
              <a:rPr lang="pt-BR" sz="2400" dirty="0"/>
              <a:t>O </a:t>
            </a:r>
            <a:r>
              <a:rPr lang="pt-BR" sz="2400" dirty="0" err="1"/>
              <a:t>DotEnv</a:t>
            </a:r>
            <a:r>
              <a:rPr lang="pt-BR" sz="2400" dirty="0"/>
              <a:t> é um pacote do </a:t>
            </a:r>
            <a:r>
              <a:rPr lang="pt-BR" sz="2400" dirty="0" err="1"/>
              <a:t>npm</a:t>
            </a:r>
            <a:r>
              <a:rPr lang="pt-BR" sz="2400" dirty="0"/>
              <a:t> que carrega automaticamente as variáveis de ambiente de um arquivo</a:t>
            </a:r>
            <a:r>
              <a:rPr lang="pt-BR" sz="2400" b="1" dirty="0"/>
              <a:t> .</a:t>
            </a:r>
            <a:r>
              <a:rPr lang="pt-BR" sz="2400" b="1" dirty="0" err="1"/>
              <a:t>env</a:t>
            </a:r>
            <a:r>
              <a:rPr lang="pt-BR" sz="2400" b="1" dirty="0"/>
              <a:t> </a:t>
            </a:r>
            <a:r>
              <a:rPr lang="pt-BR" sz="2400" dirty="0"/>
              <a:t>no objeto </a:t>
            </a:r>
            <a:r>
              <a:rPr lang="pt-BR" sz="2400" b="1" dirty="0" err="1"/>
              <a:t>process.env</a:t>
            </a:r>
            <a:r>
              <a:rPr lang="pt-BR" sz="2400" dirty="0"/>
              <a:t>.</a:t>
            </a:r>
          </a:p>
          <a:p>
            <a:pPr marL="361950" indent="-361950" algn="just">
              <a:buFont typeface="Wingdings" panose="05000000000000000000" pitchFamily="2" charset="2"/>
              <a:buChar char="q"/>
            </a:pPr>
            <a:endParaRPr lang="pt-BR" sz="2400" dirty="0"/>
          </a:p>
          <a:p>
            <a:pPr marL="361950" indent="-361950" algn="just">
              <a:buFont typeface="Wingdings" panose="05000000000000000000" pitchFamily="2" charset="2"/>
              <a:buChar char="q"/>
            </a:pPr>
            <a:r>
              <a:rPr lang="pt-BR" sz="2400" dirty="0"/>
              <a:t>Instale usando o comando: </a:t>
            </a:r>
          </a:p>
          <a:p>
            <a:pPr marL="0" indent="0" algn="just">
              <a:buNone/>
            </a:pPr>
            <a:r>
              <a:rPr lang="pt-BR" sz="2400" dirty="0"/>
              <a:t>	</a:t>
            </a:r>
            <a:r>
              <a:rPr lang="pt-BR" sz="2400" b="1" dirty="0" err="1"/>
              <a:t>npm</a:t>
            </a:r>
            <a:r>
              <a:rPr lang="pt-BR" sz="2400" b="1" dirty="0"/>
              <a:t> </a:t>
            </a:r>
            <a:r>
              <a:rPr lang="pt-BR" sz="2400" b="1" dirty="0" err="1"/>
              <a:t>install</a:t>
            </a:r>
            <a:r>
              <a:rPr lang="pt-BR" sz="2400" b="1" dirty="0"/>
              <a:t> </a:t>
            </a:r>
            <a:r>
              <a:rPr lang="pt-BR" sz="2400" b="1" dirty="0" err="1"/>
              <a:t>dotenv</a:t>
            </a:r>
            <a:r>
              <a:rPr lang="pt-BR" sz="2400" b="1" dirty="0"/>
              <a:t> --</a:t>
            </a:r>
            <a:r>
              <a:rPr lang="pt-BR" sz="2400" b="1" dirty="0" err="1"/>
              <a:t>save</a:t>
            </a:r>
            <a:endParaRPr lang="pt-BR" sz="2400" b="1" dirty="0"/>
          </a:p>
          <a:p>
            <a:pPr marL="361950" indent="-361950" algn="just">
              <a:buFont typeface="Wingdings" panose="05000000000000000000" pitchFamily="2" charset="2"/>
              <a:buChar char="q"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A942CAC-462C-6D93-ABE6-6240E702BE2A}"/>
              </a:ext>
            </a:extLst>
          </p:cNvPr>
          <p:cNvSpPr txBox="1"/>
          <p:nvPr/>
        </p:nvSpPr>
        <p:spPr>
          <a:xfrm>
            <a:off x="1199456" y="4722983"/>
            <a:ext cx="10153128" cy="1200329"/>
          </a:xfrm>
          <a:prstGeom prst="rect">
            <a:avLst/>
          </a:prstGeom>
          <a:solidFill>
            <a:srgbClr val="F4997C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sz="2400" dirty="0"/>
              <a:t>OBS. Alguns pacotes do Node.js e servidores de hospedagem podem ter meios completamente diferentes de definir variáveis de ambiente. Certifique-se, então, de verificar a documentação dos pacotes e dos servidores.</a:t>
            </a:r>
          </a:p>
        </p:txBody>
      </p:sp>
    </p:spTree>
    <p:extLst>
      <p:ext uri="{BB962C8B-B14F-4D97-AF65-F5344CB8AC3E}">
        <p14:creationId xmlns:p14="http://schemas.microsoft.com/office/powerpoint/2010/main" val="1211517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Criando um arquivo .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env</a:t>
            </a: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702C977B-0714-684A-56B9-2B58C4E976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61950" indent="-361950" algn="just">
              <a:buFont typeface="Wingdings" panose="05000000000000000000" pitchFamily="2" charset="2"/>
              <a:buChar char="q"/>
            </a:pPr>
            <a:r>
              <a:rPr lang="pt-BR" sz="2400" dirty="0"/>
              <a:t>Crie um arquivo chamado </a:t>
            </a:r>
            <a:r>
              <a:rPr lang="pt-BR" sz="2400" b="1" dirty="0"/>
              <a:t>.</a:t>
            </a:r>
            <a:r>
              <a:rPr lang="pt-BR" sz="2400" b="1" dirty="0" err="1"/>
              <a:t>env</a:t>
            </a:r>
            <a:r>
              <a:rPr lang="pt-BR" sz="2400" dirty="0"/>
              <a:t> na raiz da sua estrutura de arquivos do projeto. </a:t>
            </a:r>
          </a:p>
          <a:p>
            <a:pPr marL="361950" indent="-361950" algn="just">
              <a:buFont typeface="Wingdings" panose="05000000000000000000" pitchFamily="2" charset="2"/>
              <a:buChar char="q"/>
            </a:pPr>
            <a:r>
              <a:rPr lang="pt-BR" sz="2400" dirty="0"/>
              <a:t>Você pode declarar diversas variáveis no arquivo .</a:t>
            </a:r>
            <a:r>
              <a:rPr lang="pt-BR" sz="2400" dirty="0" err="1"/>
              <a:t>env</a:t>
            </a:r>
            <a:r>
              <a:rPr lang="pt-BR" sz="2400" dirty="0"/>
              <a:t>. </a:t>
            </a:r>
          </a:p>
          <a:p>
            <a:pPr marL="361950" indent="-361950" algn="just">
              <a:buFont typeface="Wingdings" panose="05000000000000000000" pitchFamily="2" charset="2"/>
              <a:buChar char="q"/>
            </a:pPr>
            <a:r>
              <a:rPr lang="pt-BR" sz="2400" dirty="0"/>
              <a:t>Não é preciso envolver as </a:t>
            </a:r>
            <a:r>
              <a:rPr lang="pt-BR" sz="2400" dirty="0" err="1"/>
              <a:t>strings</a:t>
            </a:r>
            <a:r>
              <a:rPr lang="pt-BR" sz="2400" dirty="0"/>
              <a:t> em aspas, o </a:t>
            </a:r>
            <a:r>
              <a:rPr lang="pt-BR" sz="2400" dirty="0" err="1"/>
              <a:t>DotEnv</a:t>
            </a:r>
            <a:r>
              <a:rPr lang="pt-BR" sz="2400" dirty="0"/>
              <a:t> já faz isso automaticamente para você.</a:t>
            </a:r>
          </a:p>
          <a:p>
            <a:pPr marL="361950" indent="-361950" algn="just">
              <a:buFont typeface="Wingdings" panose="05000000000000000000" pitchFamily="2" charset="2"/>
              <a:buChar char="q"/>
            </a:pPr>
            <a:endParaRPr lang="pt-BR" dirty="0"/>
          </a:p>
          <a:p>
            <a:pPr marL="361950" indent="-361950" algn="just">
              <a:buFont typeface="Wingdings" panose="05000000000000000000" pitchFamily="2" charset="2"/>
              <a:buChar char="q"/>
            </a:pPr>
            <a:endParaRPr lang="pt-BR" dirty="0"/>
          </a:p>
          <a:p>
            <a:pPr marL="361950" indent="-361950" algn="just">
              <a:buFont typeface="Wingdings" panose="05000000000000000000" pitchFamily="2" charset="2"/>
              <a:buChar char="q"/>
            </a:pPr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8CEC29B-8A1A-4709-B290-5E1AFC07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PRSW INI2 – 10 Node.js e MySQL 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2E09466-EA2D-44C6-8004-E05582BE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8</a:t>
            </a:fld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741B4BE-6E1F-EE38-3E3F-58F347F5A88E}"/>
              </a:ext>
            </a:extLst>
          </p:cNvPr>
          <p:cNvSpPr txBox="1"/>
          <p:nvPr/>
        </p:nvSpPr>
        <p:spPr>
          <a:xfrm>
            <a:off x="5735960" y="5147106"/>
            <a:ext cx="6248896" cy="1015663"/>
          </a:xfrm>
          <a:prstGeom prst="rect">
            <a:avLst/>
          </a:prstGeom>
          <a:solidFill>
            <a:srgbClr val="F4997C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indent="0" algn="just">
              <a:buNone/>
              <a:defRPr sz="2400"/>
            </a:lvl1pPr>
          </a:lstStyle>
          <a:p>
            <a:r>
              <a:rPr lang="pt-BR" sz="2000" dirty="0"/>
              <a:t>Depois de criar esse arquivo, lembre-se de não enviá-lo para o GitHub, já que ele pode conter dados confidenciais, como chaves de autenticação e senhas</a:t>
            </a:r>
            <a:endParaRPr lang="pt-BR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BA9843F8-9EB3-5931-5E1C-D9A663B9C7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0056" y="1762622"/>
            <a:ext cx="5384800" cy="263105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45900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Acessando as variáveis de ambiente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8CEC29B-8A1A-4709-B290-5E1AFC07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PRSW INI2 – 10 Node.js e MySQL 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2E09466-EA2D-44C6-8004-E05582BE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9</a:t>
            </a:fld>
            <a:endParaRPr lang="pt-BR" dirty="0"/>
          </a:p>
        </p:txBody>
      </p:sp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702C977B-0714-684A-56B9-2B58C4E97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10972800" cy="4718304"/>
          </a:xfrm>
        </p:spPr>
        <p:txBody>
          <a:bodyPr>
            <a:normAutofit/>
          </a:bodyPr>
          <a:lstStyle/>
          <a:p>
            <a:pPr marL="361950" indent="-361950" algn="just">
              <a:buFont typeface="Wingdings" panose="05000000000000000000" pitchFamily="2" charset="2"/>
              <a:buChar char="q"/>
            </a:pPr>
            <a:r>
              <a:rPr lang="pt-BR" sz="2400" dirty="0"/>
              <a:t>Importe o pacote </a:t>
            </a:r>
            <a:r>
              <a:rPr lang="pt-BR" sz="2400" b="1" dirty="0" err="1"/>
              <a:t>dotenv</a:t>
            </a:r>
            <a:r>
              <a:rPr lang="pt-BR" sz="2400" dirty="0"/>
              <a:t> no início do seu arquivo</a:t>
            </a:r>
          </a:p>
          <a:p>
            <a:pPr marL="0" indent="0" algn="just">
              <a:spcBef>
                <a:spcPts val="600"/>
              </a:spcBef>
              <a:spcAft>
                <a:spcPts val="1200"/>
              </a:spcAft>
              <a:buNone/>
            </a:pPr>
            <a:r>
              <a:rPr lang="pt-BR" sz="2400" dirty="0"/>
              <a:t>	</a:t>
            </a:r>
            <a:r>
              <a:rPr lang="pt-BR" sz="2400" dirty="0" err="1"/>
              <a:t>const</a:t>
            </a:r>
            <a:r>
              <a:rPr lang="pt-BR" sz="2400" b="1" dirty="0"/>
              <a:t> </a:t>
            </a:r>
            <a:r>
              <a:rPr lang="pt-BR" sz="2400" b="1" dirty="0" err="1"/>
              <a:t>dotenv</a:t>
            </a:r>
            <a:r>
              <a:rPr lang="pt-BR" sz="2400" b="1" dirty="0"/>
              <a:t> = require('</a:t>
            </a:r>
            <a:r>
              <a:rPr lang="pt-BR" sz="2400" b="1" dirty="0" err="1"/>
              <a:t>dotenv</a:t>
            </a:r>
            <a:r>
              <a:rPr lang="pt-BR" sz="2400" b="1" dirty="0"/>
              <a:t>');</a:t>
            </a:r>
          </a:p>
          <a:p>
            <a:pPr marL="361950" indent="-361950" algn="just">
              <a:buFont typeface="Wingdings" panose="05000000000000000000" pitchFamily="2" charset="2"/>
              <a:buChar char="q"/>
            </a:pPr>
            <a:r>
              <a:rPr lang="pt-BR" sz="2400" dirty="0"/>
              <a:t>Carregue as variáveis de ambiente com o conteúdo do arquivo </a:t>
            </a:r>
            <a:r>
              <a:rPr lang="pt-BR" sz="2400" b="1" dirty="0"/>
              <a:t>.</a:t>
            </a:r>
            <a:r>
              <a:rPr lang="pt-BR" sz="2400" b="1" dirty="0" err="1"/>
              <a:t>env</a:t>
            </a:r>
            <a:endParaRPr lang="pt-BR" sz="2400" b="1" dirty="0"/>
          </a:p>
          <a:p>
            <a:pPr marL="0" indent="0" algn="just">
              <a:spcBef>
                <a:spcPts val="600"/>
              </a:spcBef>
              <a:spcAft>
                <a:spcPts val="1200"/>
              </a:spcAft>
              <a:buNone/>
            </a:pPr>
            <a:r>
              <a:rPr lang="pt-BR" sz="2400" dirty="0"/>
              <a:t>	</a:t>
            </a:r>
            <a:r>
              <a:rPr lang="pt-BR" sz="2400" b="1" dirty="0" err="1"/>
              <a:t>dotenv.config</a:t>
            </a:r>
            <a:r>
              <a:rPr lang="pt-BR" sz="2400" b="1" dirty="0"/>
              <a:t>();</a:t>
            </a:r>
          </a:p>
          <a:p>
            <a:pPr marL="361950" indent="-361950" algn="just">
              <a:buFont typeface="Wingdings" panose="05000000000000000000" pitchFamily="2" charset="2"/>
              <a:buChar char="q"/>
            </a:pPr>
            <a:r>
              <a:rPr lang="pt-BR" sz="2400" dirty="0"/>
              <a:t>Agora suas variáveis estão associadas ao objeto </a:t>
            </a:r>
            <a:r>
              <a:rPr lang="pt-BR" sz="2400" b="1" dirty="0" err="1"/>
              <a:t>process.env</a:t>
            </a:r>
            <a:r>
              <a:rPr lang="pt-BR" sz="2400" b="1" dirty="0"/>
              <a:t> </a:t>
            </a:r>
            <a:r>
              <a:rPr lang="pt-BR" sz="2400" dirty="0"/>
              <a:t>do Node.js, de modo que você pode acessá-las usando o padrão:</a:t>
            </a:r>
          </a:p>
          <a:p>
            <a:pPr marL="0" indent="0" algn="just">
              <a:spcBef>
                <a:spcPts val="600"/>
              </a:spcBef>
              <a:spcAft>
                <a:spcPts val="1200"/>
              </a:spcAft>
              <a:buNone/>
            </a:pPr>
            <a:r>
              <a:rPr lang="pt-BR" sz="2400" b="1" dirty="0"/>
              <a:t>	</a:t>
            </a:r>
            <a:r>
              <a:rPr lang="pt-BR" sz="2400" b="1" dirty="0" err="1"/>
              <a:t>process.env.</a:t>
            </a:r>
            <a:r>
              <a:rPr lang="pt-BR" sz="2400" b="1" dirty="0" err="1">
                <a:solidFill>
                  <a:schemeClr val="accent1"/>
                </a:solidFill>
              </a:rPr>
              <a:t>NOMEDAVARIAVEL</a:t>
            </a:r>
            <a:r>
              <a:rPr lang="pt-BR" sz="2400" dirty="0"/>
              <a:t>.</a:t>
            </a:r>
          </a:p>
          <a:p>
            <a:pPr marL="361950" indent="-361950" algn="just">
              <a:buFont typeface="Wingdings" panose="05000000000000000000" pitchFamily="2" charset="2"/>
              <a:buChar char="q"/>
            </a:pPr>
            <a:r>
              <a:rPr lang="pt-BR" sz="2400" dirty="0"/>
              <a:t>Se precisar em algum momento mudar o valor de qualquer uma de suas variáveis de ambiente, basta alterar os valores no arquivo </a:t>
            </a:r>
            <a:r>
              <a:rPr lang="pt-BR" sz="2400" b="1" dirty="0"/>
              <a:t>.</a:t>
            </a:r>
            <a:r>
              <a:rPr lang="pt-BR" sz="2400" b="1" dirty="0" err="1"/>
              <a:t>env</a:t>
            </a:r>
            <a:r>
              <a:rPr lang="pt-BR" sz="2400" dirty="0"/>
              <a:t>.</a:t>
            </a:r>
          </a:p>
          <a:p>
            <a:pPr marL="361950" indent="-361950" algn="just">
              <a:buFont typeface="Wingdings" panose="05000000000000000000" pitchFamily="2" charset="2"/>
              <a:buChar char="q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8893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Violet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0f349ce-61b3-45ef-b9be-89b343626cf4">
      <Terms xmlns="http://schemas.microsoft.com/office/infopath/2007/PartnerControls"/>
    </lcf76f155ced4ddcb4097134ff3c332f>
    <TaxCatchAll xmlns="84a985ff-d3fc-4630-89a6-282b2f11e8b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F261D8AB07D6341BBF105A3E4355647" ma:contentTypeVersion="13" ma:contentTypeDescription="Crie um novo documento." ma:contentTypeScope="" ma:versionID="1f045b745a23fdb0dd922e21c25e81fe">
  <xsd:schema xmlns:xsd="http://www.w3.org/2001/XMLSchema" xmlns:xs="http://www.w3.org/2001/XMLSchema" xmlns:p="http://schemas.microsoft.com/office/2006/metadata/properties" xmlns:ns2="b0f349ce-61b3-45ef-b9be-89b343626cf4" xmlns:ns3="84a985ff-d3fc-4630-89a6-282b2f11e8b5" targetNamespace="http://schemas.microsoft.com/office/2006/metadata/properties" ma:root="true" ma:fieldsID="5b1109dccbb9dc8c83bcde31766af739" ns2:_="" ns3:_="">
    <xsd:import namespace="b0f349ce-61b3-45ef-b9be-89b343626cf4"/>
    <xsd:import namespace="84a985ff-d3fc-4630-89a6-282b2f11e8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f349ce-61b3-45ef-b9be-89b343626c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3ac11028-f456-4ae7-8bbc-3df380d880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a985ff-d3fc-4630-89a6-282b2f11e8b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795dd12e-1f43-4e07-8e75-301d7a612117}" ma:internalName="TaxCatchAll" ma:showField="CatchAllData" ma:web="84a985ff-d3fc-4630-89a6-282b2f11e8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B34F93-FD35-4CBD-B95C-BA4FA6953890}">
  <ds:schemaRefs>
    <ds:schemaRef ds:uri="http://schemas.microsoft.com/office/2006/documentManagement/types"/>
    <ds:schemaRef ds:uri="5bae85f8-2306-4175-8078-abd6ead26d07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terms/"/>
    <ds:schemaRef ds:uri="http://purl.org/dc/dcmitype/"/>
    <ds:schemaRef ds:uri="1f27ef2e-62c9-4b3c-beee-3b73b75eda19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CB83022-A285-4270-8B5D-E5CF021F3B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E16E09-86AD-491A-8801-C0B8AE8BE688}"/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2889</TotalTime>
  <Words>2745</Words>
  <Application>Microsoft Office PowerPoint</Application>
  <PresentationFormat>Widescreen</PresentationFormat>
  <Paragraphs>150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Brilho</vt:lpstr>
      <vt:lpstr>PRSW</vt:lpstr>
      <vt:lpstr>Preparando o ambiente de desenvolvimento</vt:lpstr>
      <vt:lpstr>Script do Banco de dados</vt:lpstr>
      <vt:lpstr>Inserindo dados de teste no SGBD</vt:lpstr>
      <vt:lpstr>Visão do MySQL Workbench</vt:lpstr>
      <vt:lpstr>Variáveis de Ambiente</vt:lpstr>
      <vt:lpstr>DotEnv</vt:lpstr>
      <vt:lpstr>Criando um arquivo .env</vt:lpstr>
      <vt:lpstr>Acessando as variáveis de ambiente</vt:lpstr>
      <vt:lpstr>Connection Factory – Fábrica de conexões</vt:lpstr>
      <vt:lpstr>Utilizando a fábrica de conexão</vt:lpstr>
      <vt:lpstr>O método query() do MySQL2</vt:lpstr>
      <vt:lpstr>Executando SQL - Select</vt:lpstr>
      <vt:lpstr>Executando SQL - Insert</vt:lpstr>
      <vt:lpstr>Executando SQL - Update</vt:lpstr>
      <vt:lpstr>Executando SQL – Delete (exclusão Física)</vt:lpstr>
      <vt:lpstr>Executando SQL – Delete (exclusão Lógica)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Giovani</dc:creator>
  <cp:lastModifiedBy>Giovani Barbosa Wingter</cp:lastModifiedBy>
  <cp:revision>493</cp:revision>
  <cp:lastPrinted>2021-02-08T22:13:16Z</cp:lastPrinted>
  <dcterms:created xsi:type="dcterms:W3CDTF">2012-02-28T13:33:47Z</dcterms:created>
  <dcterms:modified xsi:type="dcterms:W3CDTF">2023-10-24T19:58:23Z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0x0101006F261D8AB07D6341BBF105A3E4355647</vt:lpwstr>
  </property>
</Properties>
</file>