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notesMasterIdLst>
    <p:notesMasterId r:id="rId22"/>
  </p:notesMasterIdLst>
  <p:sldIdLst>
    <p:sldId id="299" r:id="rId5"/>
    <p:sldId id="324" r:id="rId6"/>
    <p:sldId id="327" r:id="rId7"/>
    <p:sldId id="333" r:id="rId8"/>
    <p:sldId id="334" r:id="rId9"/>
    <p:sldId id="335" r:id="rId10"/>
    <p:sldId id="336" r:id="rId11"/>
    <p:sldId id="344" r:id="rId12"/>
    <p:sldId id="345" r:id="rId13"/>
    <p:sldId id="346" r:id="rId14"/>
    <p:sldId id="347" r:id="rId15"/>
    <p:sldId id="337" r:id="rId16"/>
    <p:sldId id="338" r:id="rId17"/>
    <p:sldId id="340" r:id="rId18"/>
    <p:sldId id="341" r:id="rId19"/>
    <p:sldId id="343" r:id="rId20"/>
    <p:sldId id="33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C81"/>
    <a:srgbClr val="F4997C"/>
    <a:srgbClr val="F17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Barbosa Wingter" userId="S::giovani.wingter@docente.fieb.edu.br::c3820836-3f49-4246-bd90-212b4e395847" providerId="AD" clId="Web-{2D834FFC-E2C8-94B1-7A75-8F2B898E4AAF}"/>
    <pc:docChg chg="modSld modMainMaster">
      <pc:chgData name="Giovani Barbosa Wingter" userId="S::giovani.wingter@docente.fieb.edu.br::c3820836-3f49-4246-bd90-212b4e395847" providerId="AD" clId="Web-{2D834FFC-E2C8-94B1-7A75-8F2B898E4AAF}" dt="2024-02-05T13:19:37.076" v="21"/>
      <pc:docMkLst>
        <pc:docMk/>
      </pc:docMkLst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2178926907" sldId="299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2178926907" sldId="299"/>
            <ac:spMk id="4" creationId="{B3E2C0E9-A465-439F-8DA1-8429F201359C}"/>
          </ac:spMkLst>
        </pc:spChg>
        <pc:spChg chg="mod">
          <ac:chgData name="Giovani Barbosa Wingter" userId="S::giovani.wingter@docente.fieb.edu.br::c3820836-3f49-4246-bd90-212b4e395847" providerId="AD" clId="Web-{2D834FFC-E2C8-94B1-7A75-8F2B898E4AAF}" dt="2024-02-05T13:18:13.183" v="2" actId="20577"/>
          <ac:spMkLst>
            <pc:docMk/>
            <pc:sldMk cId="2178926907" sldId="299"/>
            <ac:spMk id="6" creationId="{59DF2DCB-D3E3-4F0D-8110-757107922DD0}"/>
          </ac:spMkLst>
        </pc:spChg>
        <pc:spChg chg="mod">
          <ac:chgData name="Giovani Barbosa Wingter" userId="S::giovani.wingter@docente.fieb.edu.br::c3820836-3f49-4246-bd90-212b4e395847" providerId="AD" clId="Web-{2D834FFC-E2C8-94B1-7A75-8F2B898E4AAF}" dt="2024-02-05T13:18:27.121" v="8" actId="20577"/>
          <ac:spMkLst>
            <pc:docMk/>
            <pc:sldMk cId="2178926907" sldId="299"/>
            <ac:spMk id="7" creationId="{76541099-68B8-4CB8-8B1F-275186E3CE9E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2704859419" sldId="304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2704859419" sldId="304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3.857" v="20"/>
        <pc:sldMkLst>
          <pc:docMk/>
          <pc:sldMk cId="3546928242" sldId="305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3.857" v="20"/>
          <ac:spMkLst>
            <pc:docMk/>
            <pc:sldMk cId="3546928242" sldId="305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1938889815" sldId="306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1938889815" sldId="306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1366838441" sldId="307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1366838441" sldId="307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317482902" sldId="309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317482902" sldId="309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3240865065" sldId="310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3240865065" sldId="310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1514443793" sldId="311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1514443793" sldId="311"/>
            <ac:spMk id="6" creationId="{1DDB0FD5-832B-46D2-9CE5-5F4313D772F0}"/>
          </ac:spMkLst>
        </pc:spChg>
      </pc:sldChg>
      <pc:sldChg chg="modSp">
        <pc:chgData name="Giovani Barbosa Wingter" userId="S::giovani.wingter@docente.fieb.edu.br::c3820836-3f49-4246-bd90-212b4e395847" providerId="AD" clId="Web-{2D834FFC-E2C8-94B1-7A75-8F2B898E4AAF}" dt="2024-02-05T13:19:37.076" v="21"/>
        <pc:sldMkLst>
          <pc:docMk/>
          <pc:sldMk cId="3533266034" sldId="312"/>
        </pc:sld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k cId="3533266034" sldId="312"/>
            <ac:spMk id="6" creationId="{1DDB0FD5-832B-46D2-9CE5-5F4313D772F0}"/>
          </ac:spMkLst>
        </pc:spChg>
      </pc:sldChg>
      <pc:sldMasterChg chg="modSp mod modSldLayout">
        <pc:chgData name="Giovani Barbosa Wingter" userId="S::giovani.wingter@docente.fieb.edu.br::c3820836-3f49-4246-bd90-212b4e395847" providerId="AD" clId="Web-{2D834FFC-E2C8-94B1-7A75-8F2B898E4AAF}" dt="2024-02-05T13:19:37.076" v="21"/>
        <pc:sldMasterMkLst>
          <pc:docMk/>
          <pc:sldMasterMk cId="0" sldId="2147483888"/>
        </pc:sldMasterMkLst>
        <pc:spChg chg="mod">
          <ac:chgData name="Giovani Barbosa Wingter" userId="S::giovani.wingter@docente.fieb.edu.br::c3820836-3f49-4246-bd90-212b4e395847" providerId="AD" clId="Web-{2D834FFC-E2C8-94B1-7A75-8F2B898E4AAF}" dt="2024-02-05T13:19:37.076" v="21"/>
          <ac:spMkLst>
            <pc:docMk/>
            <pc:sldMasterMk cId="0" sldId="2147483888"/>
            <ac:spMk id="5" creationId="{00000000-0000-0000-0000-000000000000}"/>
          </ac:spMkLst>
        </pc:sp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89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89"/>
              <ac:spMk id="5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0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0"/>
              <ac:spMk id="5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1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1"/>
              <ac:spMk id="5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2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2"/>
              <ac:spMk id="6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3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3"/>
              <ac:spMk id="8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4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4"/>
              <ac:spMk id="4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5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5"/>
              <ac:spMk id="3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6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6"/>
              <ac:spMk id="6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7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7"/>
              <ac:spMk id="6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8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8"/>
              <ac:spMk id="5" creationId="{00000000-0000-0000-0000-000000000000}"/>
            </ac:spMkLst>
          </pc:spChg>
        </pc:sldLayoutChg>
        <pc:sldLayoutChg chg="modSp mod">
          <pc:chgData name="Giovani Barbosa Wingter" userId="S::giovani.wingter@docente.fieb.edu.br::c3820836-3f49-4246-bd90-212b4e395847" providerId="AD" clId="Web-{2D834FFC-E2C8-94B1-7A75-8F2B898E4AAF}" dt="2024-02-05T13:19:37.076" v="21"/>
          <pc:sldLayoutMkLst>
            <pc:docMk/>
            <pc:sldMasterMk cId="0" sldId="2147483888"/>
            <pc:sldLayoutMk cId="0" sldId="2147483899"/>
          </pc:sldLayoutMkLst>
          <pc:spChg chg="mod">
            <ac:chgData name="Giovani Barbosa Wingter" userId="S::giovani.wingter@docente.fieb.edu.br::c3820836-3f49-4246-bd90-212b4e395847" providerId="AD" clId="Web-{2D834FFC-E2C8-94B1-7A75-8F2B898E4AAF}" dt="2024-02-05T13:19:37.076" v="21"/>
            <ac:spMkLst>
              <pc:docMk/>
              <pc:sldMasterMk cId="0" sldId="2147483888"/>
              <pc:sldLayoutMk cId="0" sldId="2147483899"/>
              <ac:spMk id="5" creationId="{00000000-0000-0000-0000-000000000000}"/>
            </ac:spMkLst>
          </pc:spChg>
        </pc:sldLayoutChg>
      </pc:sldMasterChg>
    </pc:docChg>
  </pc:docChgLst>
  <pc:docChgLst>
    <pc:chgData name="Giovani Barbosa Wingter" userId="c3820836-3f49-4246-bd90-212b4e395847" providerId="ADAL" clId="{7F220E48-76BB-4060-9387-4D6D4B4AEE90}"/>
    <pc:docChg chg="undo redo custSel addSld delSld modSld sldOrd">
      <pc:chgData name="Giovani Barbosa Wingter" userId="c3820836-3f49-4246-bd90-212b4e395847" providerId="ADAL" clId="{7F220E48-76BB-4060-9387-4D6D4B4AEE90}" dt="2024-03-05T00:27:56.531" v="1993"/>
      <pc:docMkLst>
        <pc:docMk/>
      </pc:docMkLst>
      <pc:sldChg chg="modSp mod">
        <pc:chgData name="Giovani Barbosa Wingter" userId="c3820836-3f49-4246-bd90-212b4e395847" providerId="ADAL" clId="{7F220E48-76BB-4060-9387-4D6D4B4AEE90}" dt="2024-03-04T02:57:59.446" v="1991" actId="20577"/>
        <pc:sldMkLst>
          <pc:docMk/>
          <pc:sldMk cId="2178926907" sldId="299"/>
        </pc:sldMkLst>
        <pc:spChg chg="mod">
          <ac:chgData name="Giovani Barbosa Wingter" userId="c3820836-3f49-4246-bd90-212b4e395847" providerId="ADAL" clId="{7F220E48-76BB-4060-9387-4D6D4B4AEE90}" dt="2024-03-04T01:35:12.384" v="1" actId="20577"/>
          <ac:spMkLst>
            <pc:docMk/>
            <pc:sldMk cId="2178926907" sldId="299"/>
            <ac:spMk id="6" creationId="{59DF2DCB-D3E3-4F0D-8110-757107922DD0}"/>
          </ac:spMkLst>
        </pc:spChg>
        <pc:spChg chg="mod">
          <ac:chgData name="Giovani Barbosa Wingter" userId="c3820836-3f49-4246-bd90-212b4e395847" providerId="ADAL" clId="{7F220E48-76BB-4060-9387-4D6D4B4AEE90}" dt="2024-03-04T02:57:59.446" v="1991" actId="20577"/>
          <ac:spMkLst>
            <pc:docMk/>
            <pc:sldMk cId="2178926907" sldId="299"/>
            <ac:spMk id="7" creationId="{76541099-68B8-4CB8-8B1F-275186E3CE9E}"/>
          </ac:spMkLst>
        </pc:spChg>
      </pc:sldChg>
      <pc:sldChg chg="del">
        <pc:chgData name="Giovani Barbosa Wingter" userId="c3820836-3f49-4246-bd90-212b4e395847" providerId="ADAL" clId="{7F220E48-76BB-4060-9387-4D6D4B4AEE90}" dt="2024-03-04T01:35:36.872" v="24" actId="47"/>
        <pc:sldMkLst>
          <pc:docMk/>
          <pc:sldMk cId="2737255507" sldId="300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2704859419" sldId="304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3546928242" sldId="305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1938889815" sldId="306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1366838441" sldId="307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317482902" sldId="309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3240865065" sldId="310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1514443793" sldId="311"/>
        </pc:sldMkLst>
      </pc:sldChg>
      <pc:sldChg chg="del">
        <pc:chgData name="Giovani Barbosa Wingter" userId="c3820836-3f49-4246-bd90-212b4e395847" providerId="ADAL" clId="{7F220E48-76BB-4060-9387-4D6D4B4AEE90}" dt="2024-03-04T01:34:11.952" v="0" actId="47"/>
        <pc:sldMkLst>
          <pc:docMk/>
          <pc:sldMk cId="3533266034" sldId="312"/>
        </pc:sldMkLst>
      </pc:sldChg>
      <pc:sldChg chg="modSp add mod">
        <pc:chgData name="Giovani Barbosa Wingter" userId="c3820836-3f49-4246-bd90-212b4e395847" providerId="ADAL" clId="{7F220E48-76BB-4060-9387-4D6D4B4AEE90}" dt="2024-03-04T01:40:48.463" v="93" actId="123"/>
        <pc:sldMkLst>
          <pc:docMk/>
          <pc:sldMk cId="1744975258" sldId="334"/>
        </pc:sldMkLst>
        <pc:spChg chg="mod">
          <ac:chgData name="Giovani Barbosa Wingter" userId="c3820836-3f49-4246-bd90-212b4e395847" providerId="ADAL" clId="{7F220E48-76BB-4060-9387-4D6D4B4AEE90}" dt="2024-03-04T01:38:16.569" v="58" actId="20577"/>
          <ac:spMkLst>
            <pc:docMk/>
            <pc:sldMk cId="1744975258" sldId="334"/>
            <ac:spMk id="2" creationId="{7AEB13BA-6E71-6E71-0220-EA3422A3CF83}"/>
          </ac:spMkLst>
        </pc:spChg>
        <pc:spChg chg="mod">
          <ac:chgData name="Giovani Barbosa Wingter" userId="c3820836-3f49-4246-bd90-212b4e395847" providerId="ADAL" clId="{7F220E48-76BB-4060-9387-4D6D4B4AEE90}" dt="2024-03-04T01:40:48.463" v="93" actId="123"/>
          <ac:spMkLst>
            <pc:docMk/>
            <pc:sldMk cId="1744975258" sldId="334"/>
            <ac:spMk id="4" creationId="{2E208E53-7661-E873-0F4A-A99C20F9C278}"/>
          </ac:spMkLst>
        </pc:spChg>
      </pc:sldChg>
      <pc:sldChg chg="addSp delSp modSp add mod modClrScheme chgLayout">
        <pc:chgData name="Giovani Barbosa Wingter" userId="c3820836-3f49-4246-bd90-212b4e395847" providerId="ADAL" clId="{7F220E48-76BB-4060-9387-4D6D4B4AEE90}" dt="2024-03-04T01:59:59.011" v="472" actId="208"/>
        <pc:sldMkLst>
          <pc:docMk/>
          <pc:sldMk cId="1317427887" sldId="335"/>
        </pc:sldMkLst>
        <pc:spChg chg="del mod ord">
          <ac:chgData name="Giovani Barbosa Wingter" userId="c3820836-3f49-4246-bd90-212b4e395847" providerId="ADAL" clId="{7F220E48-76BB-4060-9387-4D6D4B4AEE90}" dt="2024-03-04T01:37:43.931" v="34" actId="700"/>
          <ac:spMkLst>
            <pc:docMk/>
            <pc:sldMk cId="1317427887" sldId="335"/>
            <ac:spMk id="2" creationId="{142846FA-4D7D-1F12-DC27-FA26DF23E4C8}"/>
          </ac:spMkLst>
        </pc:spChg>
        <pc:spChg chg="add mod ord">
          <ac:chgData name="Giovani Barbosa Wingter" userId="c3820836-3f49-4246-bd90-212b4e395847" providerId="ADAL" clId="{7F220E48-76BB-4060-9387-4D6D4B4AEE90}" dt="2024-03-04T01:43:51.055" v="140" actId="6549"/>
          <ac:spMkLst>
            <pc:docMk/>
            <pc:sldMk cId="1317427887" sldId="335"/>
            <ac:spMk id="3" creationId="{DE0AB609-7E3F-DE8B-B952-EABCEB5864FA}"/>
          </ac:spMkLst>
        </pc:spChg>
        <pc:spChg chg="del mod ord">
          <ac:chgData name="Giovani Barbosa Wingter" userId="c3820836-3f49-4246-bd90-212b4e395847" providerId="ADAL" clId="{7F220E48-76BB-4060-9387-4D6D4B4AEE90}" dt="2024-03-04T01:37:43.931" v="34" actId="700"/>
          <ac:spMkLst>
            <pc:docMk/>
            <pc:sldMk cId="1317427887" sldId="335"/>
            <ac:spMk id="4" creationId="{5966EA5C-DCEF-DF52-967D-3B095EA2F4E0}"/>
          </ac:spMkLst>
        </pc:spChg>
        <pc:spChg chg="add del mod ord">
          <ac:chgData name="Giovani Barbosa Wingter" userId="c3820836-3f49-4246-bd90-212b4e395847" providerId="ADAL" clId="{7F220E48-76BB-4060-9387-4D6D4B4AEE90}" dt="2024-03-04T01:43:21.640" v="106"/>
          <ac:spMkLst>
            <pc:docMk/>
            <pc:sldMk cId="1317427887" sldId="335"/>
            <ac:spMk id="5" creationId="{4C4A044D-5E0E-D089-F5A1-FF3D853A82BF}"/>
          </ac:spMkLst>
        </pc:spChg>
        <pc:spChg chg="add del mod ord">
          <ac:chgData name="Giovani Barbosa Wingter" userId="c3820836-3f49-4246-bd90-212b4e395847" providerId="ADAL" clId="{7F220E48-76BB-4060-9387-4D6D4B4AEE90}" dt="2024-03-04T01:37:49.214" v="35" actId="22"/>
          <ac:spMkLst>
            <pc:docMk/>
            <pc:sldMk cId="1317427887" sldId="335"/>
            <ac:spMk id="6" creationId="{AAB1446A-481E-EE7F-DF57-DAE9F1A086B0}"/>
          </ac:spMkLst>
        </pc:spChg>
        <pc:spChg chg="mod ord">
          <ac:chgData name="Giovani Barbosa Wingter" userId="c3820836-3f49-4246-bd90-212b4e395847" providerId="ADAL" clId="{7F220E48-76BB-4060-9387-4D6D4B4AEE90}" dt="2024-03-04T01:37:43.931" v="34" actId="700"/>
          <ac:spMkLst>
            <pc:docMk/>
            <pc:sldMk cId="1317427887" sldId="335"/>
            <ac:spMk id="8" creationId="{BB77EAAB-734F-B084-122B-0A4DE52E55EE}"/>
          </ac:spMkLst>
        </pc:spChg>
        <pc:spChg chg="mod ord">
          <ac:chgData name="Giovani Barbosa Wingter" userId="c3820836-3f49-4246-bd90-212b4e395847" providerId="ADAL" clId="{7F220E48-76BB-4060-9387-4D6D4B4AEE90}" dt="2024-03-04T01:37:43.931" v="34" actId="700"/>
          <ac:spMkLst>
            <pc:docMk/>
            <pc:sldMk cId="1317427887" sldId="335"/>
            <ac:spMk id="9" creationId="{01EB5D73-362D-46AC-8329-B71429DC98FF}"/>
          </ac:spMkLst>
        </pc:spChg>
        <pc:spChg chg="add del mod">
          <ac:chgData name="Giovani Barbosa Wingter" userId="c3820836-3f49-4246-bd90-212b4e395847" providerId="ADAL" clId="{7F220E48-76BB-4060-9387-4D6D4B4AEE90}" dt="2024-03-04T01:43:36.315" v="113" actId="478"/>
          <ac:spMkLst>
            <pc:docMk/>
            <pc:sldMk cId="1317427887" sldId="335"/>
            <ac:spMk id="11" creationId="{B4EBEA7F-75DA-05C0-0BAF-B086E1D8AEBA}"/>
          </ac:spMkLst>
        </pc:spChg>
        <pc:spChg chg="add mod">
          <ac:chgData name="Giovani Barbosa Wingter" userId="c3820836-3f49-4246-bd90-212b4e395847" providerId="ADAL" clId="{7F220E48-76BB-4060-9387-4D6D4B4AEE90}" dt="2024-03-04T01:52:09.968" v="398" actId="27636"/>
          <ac:spMkLst>
            <pc:docMk/>
            <pc:sldMk cId="1317427887" sldId="335"/>
            <ac:spMk id="13" creationId="{83DB17C0-6348-C3D8-AC9B-C61F96EE50FF}"/>
          </ac:spMkLst>
        </pc:spChg>
        <pc:spChg chg="add del mod">
          <ac:chgData name="Giovani Barbosa Wingter" userId="c3820836-3f49-4246-bd90-212b4e395847" providerId="ADAL" clId="{7F220E48-76BB-4060-9387-4D6D4B4AEE90}" dt="2024-03-04T01:59:32.920" v="463" actId="22"/>
          <ac:spMkLst>
            <pc:docMk/>
            <pc:sldMk cId="1317427887" sldId="335"/>
            <ac:spMk id="16" creationId="{9FF7AC11-AF58-1173-335C-A42FD2A1DEED}"/>
          </ac:spMkLst>
        </pc:spChg>
        <pc:picChg chg="add del mod ord">
          <ac:chgData name="Giovani Barbosa Wingter" userId="c3820836-3f49-4246-bd90-212b4e395847" providerId="ADAL" clId="{7F220E48-76BB-4060-9387-4D6D4B4AEE90}" dt="2024-03-04T01:43:20.509" v="105" actId="21"/>
          <ac:picMkLst>
            <pc:docMk/>
            <pc:sldMk cId="1317427887" sldId="335"/>
            <ac:picMk id="10" creationId="{BD9656F9-BEA2-4B3F-4B59-05D3DF49DC33}"/>
          </ac:picMkLst>
        </pc:picChg>
        <pc:picChg chg="add del mod">
          <ac:chgData name="Giovani Barbosa Wingter" userId="c3820836-3f49-4246-bd90-212b4e395847" providerId="ADAL" clId="{7F220E48-76BB-4060-9387-4D6D4B4AEE90}" dt="2024-03-04T01:59:31.581" v="462" actId="478"/>
          <ac:picMkLst>
            <pc:docMk/>
            <pc:sldMk cId="1317427887" sldId="335"/>
            <ac:picMk id="14" creationId="{BD9656F9-BEA2-4B3F-4B59-05D3DF49DC33}"/>
          </ac:picMkLst>
        </pc:picChg>
        <pc:picChg chg="add mod ord">
          <ac:chgData name="Giovani Barbosa Wingter" userId="c3820836-3f49-4246-bd90-212b4e395847" providerId="ADAL" clId="{7F220E48-76BB-4060-9387-4D6D4B4AEE90}" dt="2024-03-04T01:59:59.011" v="472" actId="208"/>
          <ac:picMkLst>
            <pc:docMk/>
            <pc:sldMk cId="1317427887" sldId="335"/>
            <ac:picMk id="18" creationId="{120A561C-51DA-87EE-2608-B0101B6B3A95}"/>
          </ac:picMkLst>
        </pc:picChg>
      </pc:sldChg>
      <pc:sldChg chg="modSp add mod ord">
        <pc:chgData name="Giovani Barbosa Wingter" userId="c3820836-3f49-4246-bd90-212b4e395847" providerId="ADAL" clId="{7F220E48-76BB-4060-9387-4D6D4B4AEE90}" dt="2024-03-05T00:27:56.531" v="1993"/>
        <pc:sldMkLst>
          <pc:docMk/>
          <pc:sldMk cId="477340287" sldId="336"/>
        </pc:sldMkLst>
        <pc:spChg chg="mod">
          <ac:chgData name="Giovani Barbosa Wingter" userId="c3820836-3f49-4246-bd90-212b4e395847" providerId="ADAL" clId="{7F220E48-76BB-4060-9387-4D6D4B4AEE90}" dt="2024-03-04T01:50:26.922" v="378" actId="20577"/>
          <ac:spMkLst>
            <pc:docMk/>
            <pc:sldMk cId="477340287" sldId="336"/>
            <ac:spMk id="2" creationId="{73778C44-2372-7725-FF6C-E403CED9D784}"/>
          </ac:spMkLst>
        </pc:spChg>
        <pc:spChg chg="mod">
          <ac:chgData name="Giovani Barbosa Wingter" userId="c3820836-3f49-4246-bd90-212b4e395847" providerId="ADAL" clId="{7F220E48-76BB-4060-9387-4D6D4B4AEE90}" dt="2024-03-04T01:54:36.700" v="461" actId="113"/>
          <ac:spMkLst>
            <pc:docMk/>
            <pc:sldMk cId="477340287" sldId="336"/>
            <ac:spMk id="4" creationId="{7D23B28A-09DB-D660-7F48-B36C62F27039}"/>
          </ac:spMkLst>
        </pc:spChg>
      </pc:sldChg>
      <pc:sldChg chg="modSp add del mod">
        <pc:chgData name="Giovani Barbosa Wingter" userId="c3820836-3f49-4246-bd90-212b4e395847" providerId="ADAL" clId="{7F220E48-76BB-4060-9387-4D6D4B4AEE90}" dt="2024-03-04T02:33:25.991" v="931" actId="108"/>
        <pc:sldMkLst>
          <pc:docMk/>
          <pc:sldMk cId="3808943754" sldId="337"/>
        </pc:sldMkLst>
        <pc:spChg chg="mod">
          <ac:chgData name="Giovani Barbosa Wingter" userId="c3820836-3f49-4246-bd90-212b4e395847" providerId="ADAL" clId="{7F220E48-76BB-4060-9387-4D6D4B4AEE90}" dt="2024-03-04T02:21:10.108" v="505" actId="20577"/>
          <ac:spMkLst>
            <pc:docMk/>
            <pc:sldMk cId="3808943754" sldId="337"/>
            <ac:spMk id="2" creationId="{E33092D4-5C0E-4412-B506-9C40C16EE293}"/>
          </ac:spMkLst>
        </pc:spChg>
        <pc:spChg chg="mod">
          <ac:chgData name="Giovani Barbosa Wingter" userId="c3820836-3f49-4246-bd90-212b4e395847" providerId="ADAL" clId="{7F220E48-76BB-4060-9387-4D6D4B4AEE90}" dt="2024-03-04T02:33:25.991" v="931" actId="108"/>
          <ac:spMkLst>
            <pc:docMk/>
            <pc:sldMk cId="3808943754" sldId="337"/>
            <ac:spMk id="4" creationId="{D11212FC-6F44-E509-685F-904A688B1D6A}"/>
          </ac:spMkLst>
        </pc:spChg>
      </pc:sldChg>
      <pc:sldChg chg="addSp delSp modSp add del mod ord modClrScheme chgLayout">
        <pc:chgData name="Giovani Barbosa Wingter" userId="c3820836-3f49-4246-bd90-212b4e395847" providerId="ADAL" clId="{7F220E48-76BB-4060-9387-4D6D4B4AEE90}" dt="2024-03-04T02:45:02.368" v="1553" actId="20577"/>
        <pc:sldMkLst>
          <pc:docMk/>
          <pc:sldMk cId="1566729140" sldId="338"/>
        </pc:sldMkLst>
        <pc:spChg chg="mod ord">
          <ac:chgData name="Giovani Barbosa Wingter" userId="c3820836-3f49-4246-bd90-212b4e395847" providerId="ADAL" clId="{7F220E48-76BB-4060-9387-4D6D4B4AEE90}" dt="2024-03-04T02:29:03.955" v="581" actId="700"/>
          <ac:spMkLst>
            <pc:docMk/>
            <pc:sldMk cId="1566729140" sldId="338"/>
            <ac:spMk id="2" creationId="{4E48165A-9346-FFA5-D029-5A842C916D8F}"/>
          </ac:spMkLst>
        </pc:spChg>
        <pc:spChg chg="del mod">
          <ac:chgData name="Giovani Barbosa Wingter" userId="c3820836-3f49-4246-bd90-212b4e395847" providerId="ADAL" clId="{7F220E48-76BB-4060-9387-4D6D4B4AEE90}" dt="2024-03-04T02:28:38.930" v="578" actId="22"/>
          <ac:spMkLst>
            <pc:docMk/>
            <pc:sldMk cId="1566729140" sldId="338"/>
            <ac:spMk id="4" creationId="{CAA7FC3F-6A0D-00C1-7FB4-DA6B35C8C0E6}"/>
          </ac:spMkLst>
        </pc:spChg>
        <pc:spChg chg="add mod ord">
          <ac:chgData name="Giovani Barbosa Wingter" userId="c3820836-3f49-4246-bd90-212b4e395847" providerId="ADAL" clId="{7F220E48-76BB-4060-9387-4D6D4B4AEE90}" dt="2024-03-04T02:45:02.368" v="1553" actId="20577"/>
          <ac:spMkLst>
            <pc:docMk/>
            <pc:sldMk cId="1566729140" sldId="338"/>
            <ac:spMk id="6" creationId="{E15AC5B6-0FD5-2235-096C-E91465EC74DA}"/>
          </ac:spMkLst>
        </pc:spChg>
        <pc:spChg chg="mod ord">
          <ac:chgData name="Giovani Barbosa Wingter" userId="c3820836-3f49-4246-bd90-212b4e395847" providerId="ADAL" clId="{7F220E48-76BB-4060-9387-4D6D4B4AEE90}" dt="2024-03-04T02:29:03.955" v="581" actId="700"/>
          <ac:spMkLst>
            <pc:docMk/>
            <pc:sldMk cId="1566729140" sldId="338"/>
            <ac:spMk id="8" creationId="{D7D0EDE1-AAD8-21B3-02ED-96437FB14E37}"/>
          </ac:spMkLst>
        </pc:spChg>
        <pc:spChg chg="mod ord">
          <ac:chgData name="Giovani Barbosa Wingter" userId="c3820836-3f49-4246-bd90-212b4e395847" providerId="ADAL" clId="{7F220E48-76BB-4060-9387-4D6D4B4AEE90}" dt="2024-03-04T02:29:03.955" v="581" actId="700"/>
          <ac:spMkLst>
            <pc:docMk/>
            <pc:sldMk cId="1566729140" sldId="338"/>
            <ac:spMk id="9" creationId="{F8EE0BD0-14C8-A20F-C373-0538B68989A4}"/>
          </ac:spMkLst>
        </pc:spChg>
        <pc:picChg chg="add mod ord">
          <ac:chgData name="Giovani Barbosa Wingter" userId="c3820836-3f49-4246-bd90-212b4e395847" providerId="ADAL" clId="{7F220E48-76BB-4060-9387-4D6D4B4AEE90}" dt="2024-03-04T02:29:23.441" v="590" actId="1076"/>
          <ac:picMkLst>
            <pc:docMk/>
            <pc:sldMk cId="1566729140" sldId="338"/>
            <ac:picMk id="5" creationId="{5ADDFC3E-183E-0143-232E-7776130ACDF8}"/>
          </ac:picMkLst>
        </pc:picChg>
      </pc:sldChg>
      <pc:sldChg chg="addSp delSp modSp add del mod modClrScheme chgLayout">
        <pc:chgData name="Giovani Barbosa Wingter" userId="c3820836-3f49-4246-bd90-212b4e395847" providerId="ADAL" clId="{7F220E48-76BB-4060-9387-4D6D4B4AEE90}" dt="2024-03-04T02:51:40.508" v="1984" actId="1076"/>
        <pc:sldMkLst>
          <pc:docMk/>
          <pc:sldMk cId="972106988" sldId="339"/>
        </pc:sldMkLst>
        <pc:spChg chg="mod ord">
          <ac:chgData name="Giovani Barbosa Wingter" userId="c3820836-3f49-4246-bd90-212b4e395847" providerId="ADAL" clId="{7F220E48-76BB-4060-9387-4D6D4B4AEE90}" dt="2024-03-04T02:51:11.255" v="1972" actId="700"/>
          <ac:spMkLst>
            <pc:docMk/>
            <pc:sldMk cId="972106988" sldId="339"/>
            <ac:spMk id="2" creationId="{D7D1D0F8-2CCA-E595-B7F4-F3241208AE65}"/>
          </ac:spMkLst>
        </pc:spChg>
        <pc:spChg chg="add mod ord">
          <ac:chgData name="Giovani Barbosa Wingter" userId="c3820836-3f49-4246-bd90-212b4e395847" providerId="ADAL" clId="{7F220E48-76BB-4060-9387-4D6D4B4AEE90}" dt="2024-03-04T02:51:18.966" v="1977" actId="14100"/>
          <ac:spMkLst>
            <pc:docMk/>
            <pc:sldMk cId="972106988" sldId="339"/>
            <ac:spMk id="3" creationId="{46587658-39AB-BE44-F7CC-4B325D3F4D43}"/>
          </ac:spMkLst>
        </pc:spChg>
        <pc:spChg chg="del mod ord">
          <ac:chgData name="Giovani Barbosa Wingter" userId="c3820836-3f49-4246-bd90-212b4e395847" providerId="ADAL" clId="{7F220E48-76BB-4060-9387-4D6D4B4AEE90}" dt="2024-03-04T02:50:20.652" v="1953"/>
          <ac:spMkLst>
            <pc:docMk/>
            <pc:sldMk cId="972106988" sldId="339"/>
            <ac:spMk id="4" creationId="{EAE48324-037C-EB8A-62B8-3557D9E33FD9}"/>
          </ac:spMkLst>
        </pc:spChg>
        <pc:spChg chg="mod ord">
          <ac:chgData name="Giovani Barbosa Wingter" userId="c3820836-3f49-4246-bd90-212b4e395847" providerId="ADAL" clId="{7F220E48-76BB-4060-9387-4D6D4B4AEE90}" dt="2024-03-04T02:51:11.255" v="1972" actId="700"/>
          <ac:spMkLst>
            <pc:docMk/>
            <pc:sldMk cId="972106988" sldId="339"/>
            <ac:spMk id="8" creationId="{D68578B0-36E2-FA98-E4F7-C88124135966}"/>
          </ac:spMkLst>
        </pc:spChg>
        <pc:spChg chg="mod ord">
          <ac:chgData name="Giovani Barbosa Wingter" userId="c3820836-3f49-4246-bd90-212b4e395847" providerId="ADAL" clId="{7F220E48-76BB-4060-9387-4D6D4B4AEE90}" dt="2024-03-04T02:51:11.255" v="1972" actId="700"/>
          <ac:spMkLst>
            <pc:docMk/>
            <pc:sldMk cId="972106988" sldId="339"/>
            <ac:spMk id="9" creationId="{4896D8DD-D0E1-7980-10E9-67E855B1538B}"/>
          </ac:spMkLst>
        </pc:spChg>
        <pc:spChg chg="add del mod">
          <ac:chgData name="Giovani Barbosa Wingter" userId="c3820836-3f49-4246-bd90-212b4e395847" providerId="ADAL" clId="{7F220E48-76BB-4060-9387-4D6D4B4AEE90}" dt="2024-03-04T02:51:02.584" v="1968" actId="21"/>
          <ac:spMkLst>
            <pc:docMk/>
            <pc:sldMk cId="972106988" sldId="339"/>
            <ac:spMk id="11" creationId="{AD50B3A0-083D-43B5-BF50-26B0FE8D092F}"/>
          </ac:spMkLst>
        </pc:spChg>
        <pc:spChg chg="add del mod ord">
          <ac:chgData name="Giovani Barbosa Wingter" userId="c3820836-3f49-4246-bd90-212b4e395847" providerId="ADAL" clId="{7F220E48-76BB-4060-9387-4D6D4B4AEE90}" dt="2024-03-04T02:51:11.255" v="1972" actId="700"/>
          <ac:spMkLst>
            <pc:docMk/>
            <pc:sldMk cId="972106988" sldId="339"/>
            <ac:spMk id="14" creationId="{F748C400-91F9-4E76-4D77-F2B45240CB55}"/>
          </ac:spMkLst>
        </pc:spChg>
        <pc:picChg chg="add del mod">
          <ac:chgData name="Giovani Barbosa Wingter" userId="c3820836-3f49-4246-bd90-212b4e395847" providerId="ADAL" clId="{7F220E48-76BB-4060-9387-4D6D4B4AEE90}" dt="2024-03-04T02:50:19.378" v="1952" actId="21"/>
          <ac:picMkLst>
            <pc:docMk/>
            <pc:sldMk cId="972106988" sldId="339"/>
            <ac:picMk id="6" creationId="{D4533020-9C4A-8330-57AA-58A02DDE556B}"/>
          </ac:picMkLst>
        </pc:picChg>
        <pc:picChg chg="add del mod">
          <ac:chgData name="Giovani Barbosa Wingter" userId="c3820836-3f49-4246-bd90-212b4e395847" providerId="ADAL" clId="{7F220E48-76BB-4060-9387-4D6D4B4AEE90}" dt="2024-03-04T02:51:08.344" v="1971" actId="21"/>
          <ac:picMkLst>
            <pc:docMk/>
            <pc:sldMk cId="972106988" sldId="339"/>
            <ac:picMk id="7" creationId="{D4533020-9C4A-8330-57AA-58A02DDE556B}"/>
          </ac:picMkLst>
        </pc:picChg>
        <pc:picChg chg="add">
          <ac:chgData name="Giovani Barbosa Wingter" userId="c3820836-3f49-4246-bd90-212b4e395847" providerId="ADAL" clId="{7F220E48-76BB-4060-9387-4D6D4B4AEE90}" dt="2024-03-04T02:51:00.704" v="1967"/>
          <ac:picMkLst>
            <pc:docMk/>
            <pc:sldMk cId="972106988" sldId="339"/>
            <ac:picMk id="12" creationId="{CC62875A-3288-BC40-01A8-45D063D3F843}"/>
          </ac:picMkLst>
        </pc:picChg>
        <pc:picChg chg="add mod modCrop">
          <ac:chgData name="Giovani Barbosa Wingter" userId="c3820836-3f49-4246-bd90-212b4e395847" providerId="ADAL" clId="{7F220E48-76BB-4060-9387-4D6D4B4AEE90}" dt="2024-03-04T02:51:40.508" v="1984" actId="1076"/>
          <ac:picMkLst>
            <pc:docMk/>
            <pc:sldMk cId="972106988" sldId="339"/>
            <ac:picMk id="15" creationId="{D4533020-9C4A-8330-57AA-58A02DDE556B}"/>
          </ac:picMkLst>
        </pc:picChg>
      </pc:sldChg>
      <pc:sldChg chg="modSp add mod">
        <pc:chgData name="Giovani Barbosa Wingter" userId="c3820836-3f49-4246-bd90-212b4e395847" providerId="ADAL" clId="{7F220E48-76BB-4060-9387-4D6D4B4AEE90}" dt="2024-03-04T02:33:17.672" v="930" actId="403"/>
        <pc:sldMkLst>
          <pc:docMk/>
          <pc:sldMk cId="3772820860" sldId="340"/>
        </pc:sldMkLst>
        <pc:spChg chg="mod">
          <ac:chgData name="Giovani Barbosa Wingter" userId="c3820836-3f49-4246-bd90-212b4e395847" providerId="ADAL" clId="{7F220E48-76BB-4060-9387-4D6D4B4AEE90}" dt="2024-03-04T02:33:17.672" v="930" actId="403"/>
          <ac:spMkLst>
            <pc:docMk/>
            <pc:sldMk cId="3772820860" sldId="340"/>
            <ac:spMk id="4" creationId="{843F6851-B99F-1586-27A1-855F8CD08060}"/>
          </ac:spMkLst>
        </pc:spChg>
      </pc:sldChg>
      <pc:sldChg chg="addSp delSp modSp add mod ord modClrScheme chgLayout">
        <pc:chgData name="Giovani Barbosa Wingter" userId="c3820836-3f49-4246-bd90-212b4e395847" providerId="ADAL" clId="{7F220E48-76BB-4060-9387-4D6D4B4AEE90}" dt="2024-03-04T02:43:56.852" v="1511" actId="27636"/>
        <pc:sldMkLst>
          <pc:docMk/>
          <pc:sldMk cId="3297810000" sldId="341"/>
        </pc:sldMkLst>
        <pc:spChg chg="mod ord">
          <ac:chgData name="Giovani Barbosa Wingter" userId="c3820836-3f49-4246-bd90-212b4e395847" providerId="ADAL" clId="{7F220E48-76BB-4060-9387-4D6D4B4AEE90}" dt="2024-03-04T02:36:06.390" v="1002" actId="700"/>
          <ac:spMkLst>
            <pc:docMk/>
            <pc:sldMk cId="3297810000" sldId="341"/>
            <ac:spMk id="2" creationId="{12656638-0766-D2C4-1FF7-E5C45227EE9C}"/>
          </ac:spMkLst>
        </pc:spChg>
        <pc:spChg chg="add del mod">
          <ac:chgData name="Giovani Barbosa Wingter" userId="c3820836-3f49-4246-bd90-212b4e395847" providerId="ADAL" clId="{7F220E48-76BB-4060-9387-4D6D4B4AEE90}" dt="2024-03-04T02:35:43.139" v="994" actId="22"/>
          <ac:spMkLst>
            <pc:docMk/>
            <pc:sldMk cId="3297810000" sldId="341"/>
            <ac:spMk id="4" creationId="{72075DFC-21EF-2A09-4069-DE8710843261}"/>
          </ac:spMkLst>
        </pc:spChg>
        <pc:spChg chg="del mod">
          <ac:chgData name="Giovani Barbosa Wingter" userId="c3820836-3f49-4246-bd90-212b4e395847" providerId="ADAL" clId="{7F220E48-76BB-4060-9387-4D6D4B4AEE90}" dt="2024-03-04T02:36:06.390" v="1002" actId="700"/>
          <ac:spMkLst>
            <pc:docMk/>
            <pc:sldMk cId="3297810000" sldId="341"/>
            <ac:spMk id="6" creationId="{3C1B3427-56A7-086D-45EF-0CE7B31C5D0F}"/>
          </ac:spMkLst>
        </pc:spChg>
        <pc:spChg chg="mod ord">
          <ac:chgData name="Giovani Barbosa Wingter" userId="c3820836-3f49-4246-bd90-212b4e395847" providerId="ADAL" clId="{7F220E48-76BB-4060-9387-4D6D4B4AEE90}" dt="2024-03-04T02:36:06.390" v="1002" actId="700"/>
          <ac:spMkLst>
            <pc:docMk/>
            <pc:sldMk cId="3297810000" sldId="341"/>
            <ac:spMk id="8" creationId="{A82B8572-76E9-C8D9-04F3-376F6478243D}"/>
          </ac:spMkLst>
        </pc:spChg>
        <pc:spChg chg="mod ord">
          <ac:chgData name="Giovani Barbosa Wingter" userId="c3820836-3f49-4246-bd90-212b4e395847" providerId="ADAL" clId="{7F220E48-76BB-4060-9387-4D6D4B4AEE90}" dt="2024-03-04T02:36:06.390" v="1002" actId="700"/>
          <ac:spMkLst>
            <pc:docMk/>
            <pc:sldMk cId="3297810000" sldId="341"/>
            <ac:spMk id="9" creationId="{D193EEBD-F2B2-1FE4-2CE2-50C2495A007B}"/>
          </ac:spMkLst>
        </pc:spChg>
        <pc:spChg chg="add del mod ord">
          <ac:chgData name="Giovani Barbosa Wingter" userId="c3820836-3f49-4246-bd90-212b4e395847" providerId="ADAL" clId="{7F220E48-76BB-4060-9387-4D6D4B4AEE90}" dt="2024-03-04T02:36:06.390" v="1002" actId="700"/>
          <ac:spMkLst>
            <pc:docMk/>
            <pc:sldMk cId="3297810000" sldId="341"/>
            <ac:spMk id="12" creationId="{9093DF6B-7BE5-7440-A5A4-75A574A4A439}"/>
          </ac:spMkLst>
        </pc:spChg>
        <pc:spChg chg="add del mod ord">
          <ac:chgData name="Giovani Barbosa Wingter" userId="c3820836-3f49-4246-bd90-212b4e395847" providerId="ADAL" clId="{7F220E48-76BB-4060-9387-4D6D4B4AEE90}" dt="2024-03-04T02:37:00.395" v="1003" actId="22"/>
          <ac:spMkLst>
            <pc:docMk/>
            <pc:sldMk cId="3297810000" sldId="341"/>
            <ac:spMk id="13" creationId="{636B80BB-DA7D-A050-F6AD-1932EDDB9450}"/>
          </ac:spMkLst>
        </pc:spChg>
        <pc:spChg chg="add mod">
          <ac:chgData name="Giovani Barbosa Wingter" userId="c3820836-3f49-4246-bd90-212b4e395847" providerId="ADAL" clId="{7F220E48-76BB-4060-9387-4D6D4B4AEE90}" dt="2024-03-04T02:43:56.852" v="1511" actId="27636"/>
          <ac:spMkLst>
            <pc:docMk/>
            <pc:sldMk cId="3297810000" sldId="341"/>
            <ac:spMk id="18" creationId="{BC49434E-DC5C-3CF1-6FFD-F16262C06FCD}"/>
          </ac:spMkLst>
        </pc:spChg>
        <pc:picChg chg="del">
          <ac:chgData name="Giovani Barbosa Wingter" userId="c3820836-3f49-4246-bd90-212b4e395847" providerId="ADAL" clId="{7F220E48-76BB-4060-9387-4D6D4B4AEE90}" dt="2024-03-04T02:35:41.649" v="993" actId="478"/>
          <ac:picMkLst>
            <pc:docMk/>
            <pc:sldMk cId="3297810000" sldId="341"/>
            <ac:picMk id="5" creationId="{B0708041-E232-DF5D-BF5F-262C198EC960}"/>
          </ac:picMkLst>
        </pc:picChg>
        <pc:picChg chg="add del mod ord">
          <ac:chgData name="Giovani Barbosa Wingter" userId="c3820836-3f49-4246-bd90-212b4e395847" providerId="ADAL" clId="{7F220E48-76BB-4060-9387-4D6D4B4AEE90}" dt="2024-03-04T02:36:03.595" v="1001" actId="478"/>
          <ac:picMkLst>
            <pc:docMk/>
            <pc:sldMk cId="3297810000" sldId="341"/>
            <ac:picMk id="10" creationId="{0CE9F184-39D7-D59A-F0B2-7BE70AF652C6}"/>
          </ac:picMkLst>
        </pc:picChg>
        <pc:picChg chg="add mod ord">
          <ac:chgData name="Giovani Barbosa Wingter" userId="c3820836-3f49-4246-bd90-212b4e395847" providerId="ADAL" clId="{7F220E48-76BB-4060-9387-4D6D4B4AEE90}" dt="2024-03-04T02:39:06.843" v="1024" actId="208"/>
          <ac:picMkLst>
            <pc:docMk/>
            <pc:sldMk cId="3297810000" sldId="341"/>
            <ac:picMk id="15" creationId="{6A0A7C4F-65FF-C9C4-27A2-A9A8B8E7BFF5}"/>
          </ac:picMkLst>
        </pc:picChg>
        <pc:picChg chg="add del mod">
          <ac:chgData name="Giovani Barbosa Wingter" userId="c3820836-3f49-4246-bd90-212b4e395847" providerId="ADAL" clId="{7F220E48-76BB-4060-9387-4D6D4B4AEE90}" dt="2024-03-04T02:38:27.685" v="1015" actId="478"/>
          <ac:picMkLst>
            <pc:docMk/>
            <pc:sldMk cId="3297810000" sldId="341"/>
            <ac:picMk id="17" creationId="{AF859B43-E05E-C854-6FB2-F6919A069490}"/>
          </ac:picMkLst>
        </pc:picChg>
      </pc:sldChg>
      <pc:sldChg chg="add del">
        <pc:chgData name="Giovani Barbosa Wingter" userId="c3820836-3f49-4246-bd90-212b4e395847" providerId="ADAL" clId="{7F220E48-76BB-4060-9387-4D6D4B4AEE90}" dt="2024-03-04T02:51:45.030" v="1985" actId="47"/>
        <pc:sldMkLst>
          <pc:docMk/>
          <pc:sldMk cId="4118353889" sldId="342"/>
        </pc:sldMkLst>
      </pc:sldChg>
      <pc:sldChg chg="addSp delSp modSp add mod">
        <pc:chgData name="Giovani Barbosa Wingter" userId="c3820836-3f49-4246-bd90-212b4e395847" providerId="ADAL" clId="{7F220E48-76BB-4060-9387-4D6D4B4AEE90}" dt="2024-03-04T02:44:40.710" v="1545" actId="20577"/>
        <pc:sldMkLst>
          <pc:docMk/>
          <pc:sldMk cId="3359056471" sldId="343"/>
        </pc:sldMkLst>
        <pc:spChg chg="add del mod">
          <ac:chgData name="Giovani Barbosa Wingter" userId="c3820836-3f49-4246-bd90-212b4e395847" providerId="ADAL" clId="{7F220E48-76BB-4060-9387-4D6D4B4AEE90}" dt="2024-03-04T02:38:35.491" v="1018"/>
          <ac:spMkLst>
            <pc:docMk/>
            <pc:sldMk cId="3359056471" sldId="343"/>
            <ac:spMk id="4" creationId="{1398E6CC-E644-6CED-D53B-9569DAC42DF6}"/>
          </ac:spMkLst>
        </pc:spChg>
        <pc:spChg chg="add mod">
          <ac:chgData name="Giovani Barbosa Wingter" userId="c3820836-3f49-4246-bd90-212b4e395847" providerId="ADAL" clId="{7F220E48-76BB-4060-9387-4D6D4B4AEE90}" dt="2024-03-04T02:44:40.710" v="1545" actId="20577"/>
          <ac:spMkLst>
            <pc:docMk/>
            <pc:sldMk cId="3359056471" sldId="343"/>
            <ac:spMk id="7" creationId="{80787B27-4596-869B-7F6B-8DA2B07FAB7D}"/>
          </ac:spMkLst>
        </pc:spChg>
        <pc:picChg chg="add mod modCrop">
          <ac:chgData name="Giovani Barbosa Wingter" userId="c3820836-3f49-4246-bd90-212b4e395847" providerId="ADAL" clId="{7F220E48-76BB-4060-9387-4D6D4B4AEE90}" dt="2024-03-04T02:40:47.156" v="1152" actId="1076"/>
          <ac:picMkLst>
            <pc:docMk/>
            <pc:sldMk cId="3359056471" sldId="343"/>
            <ac:picMk id="5" creationId="{707CD61A-B322-7FB8-B646-CD6ED92D385B}"/>
          </ac:picMkLst>
        </pc:picChg>
        <pc:picChg chg="del">
          <ac:chgData name="Giovani Barbosa Wingter" userId="c3820836-3f49-4246-bd90-212b4e395847" providerId="ADAL" clId="{7F220E48-76BB-4060-9387-4D6D4B4AEE90}" dt="2024-03-04T02:38:25.100" v="1014" actId="478"/>
          <ac:picMkLst>
            <pc:docMk/>
            <pc:sldMk cId="3359056471" sldId="343"/>
            <ac:picMk id="15" creationId="{F37DFCD5-DEAF-D8B5-0281-522633DFA225}"/>
          </ac:picMkLst>
        </pc:picChg>
        <pc:picChg chg="del mod">
          <ac:chgData name="Giovani Barbosa Wingter" userId="c3820836-3f49-4246-bd90-212b4e395847" providerId="ADAL" clId="{7F220E48-76BB-4060-9387-4D6D4B4AEE90}" dt="2024-03-04T02:38:34.248" v="1017" actId="21"/>
          <ac:picMkLst>
            <pc:docMk/>
            <pc:sldMk cId="3359056471" sldId="343"/>
            <ac:picMk id="17" creationId="{707CD61A-B322-7FB8-B646-CD6ED92D38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D8EF-732D-4371-B5F7-0DBBB9DE5EDD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58310-2A23-4258-99F7-C8846B0589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0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E183-5CB7-4A37-9030-259F311E7F85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FDE4-9A23-413F-9862-F0C700DAEC81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55D3-ECA2-4751-A410-8CD07F2A59D0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84EC-55ED-4474-9F67-6F7704F6D762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975-F88C-475E-99DC-455FCE4663E9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DE56-06A0-4290-BC64-17A8EFE68A77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5D9-AC46-45EF-BA1A-27BFB3D37812}" type="datetime1">
              <a:rPr lang="pt-BR" smtClean="0"/>
              <a:t>04/03/2024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8249-DE34-4506-BC47-6DD07C339F1B}" type="datetime1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0D3A-5853-4787-BB0D-36CDBC013787}" type="datetime1">
              <a:rPr lang="pt-BR" smtClean="0"/>
              <a:t>04/03/2024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C32-65B0-4141-8D4F-18A0159DD7FA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33F3-4F41-4017-8716-C948357B0193}" type="datetime1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BB5547-ED2B-4CA6-9F66-0DBC5ABCC7C4}" type="datetime1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PSW3 - 002  - Pool de conexão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A8D107-2E06-44A7-BA10-100A5ED822F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ysql2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9DF2DCB-D3E3-4F0D-8110-757107922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b="1" dirty="0">
                <a:solidFill>
                  <a:schemeClr val="accent1">
                    <a:lumMod val="75000"/>
                  </a:schemeClr>
                </a:solidFill>
              </a:rPr>
              <a:t>PSW3</a:t>
            </a:r>
            <a:endParaRPr lang="pt-BR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6541099-68B8-4CB8-8B1F-275186E3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10464800" cy="300213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pt-BR" sz="9600" b="1" dirty="0"/>
              <a:t>Node.js e MySQL </a:t>
            </a:r>
            <a:endParaRPr lang="pt-BR" sz="9600" dirty="0">
              <a:cs typeface="Calibri"/>
            </a:endParaRPr>
          </a:p>
          <a:p>
            <a:r>
              <a:rPr lang="pt-BR" sz="9600" dirty="0"/>
              <a:t>Pool </a:t>
            </a:r>
            <a:r>
              <a:rPr lang="pt-BR" sz="9600"/>
              <a:t>de conexão e MVC</a:t>
            </a:r>
            <a:endParaRPr lang="pt-BR" dirty="0"/>
          </a:p>
          <a:p>
            <a:endParaRPr lang="it-IT" sz="13500" dirty="0"/>
          </a:p>
          <a:p>
            <a:r>
              <a:rPr lang="it-IT" sz="6000" dirty="0"/>
              <a:t>Prof. Giovani Wingter</a:t>
            </a:r>
            <a:endParaRPr lang="it-IT" sz="6000" dirty="0">
              <a:cs typeface="Calibri"/>
            </a:endParaRPr>
          </a:p>
          <a:p>
            <a:r>
              <a:rPr lang="it-IT" sz="6000" dirty="0"/>
              <a:t>giovani.wingter@docente.fieb.edu.br</a:t>
            </a:r>
            <a:endParaRPr lang="it-IT" sz="6000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E2C0E9-A465-439F-8DA1-8429F201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9816" y="18288"/>
            <a:ext cx="7056784" cy="329184"/>
          </a:xfrm>
        </p:spPr>
        <p:txBody>
          <a:bodyPr/>
          <a:lstStyle/>
          <a:p>
            <a:pPr algn="r"/>
            <a:r>
              <a:rPr lang="pt-BR" b="1">
                <a:solidFill>
                  <a:schemeClr val="accent1">
                    <a:lumMod val="50000"/>
                  </a:schemeClr>
                </a:solidFill>
              </a:rPr>
              <a:t>PSW3 - 002  - Pool de conexão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3DCED-3EB9-4A56-864B-6703B32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616" y="18288"/>
            <a:ext cx="551384" cy="329184"/>
          </a:xfrm>
        </p:spPr>
        <p:txBody>
          <a:bodyPr/>
          <a:lstStyle/>
          <a:p>
            <a:fld id="{6BA8D107-2E06-44A7-BA10-100A5ED822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2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DC7B-EBC6-55CB-E298-34F49935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9ABA04-633B-49DC-B91D-09197189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com dados dinâmicos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D3BB19-735A-F0DB-31EE-E244103A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984E2B-61D5-D1FC-EDBC-09815263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10</a:t>
            </a:fld>
            <a:endParaRPr lang="pt-BR" dirty="0"/>
          </a:p>
        </p:txBody>
      </p:sp>
      <p:sp>
        <p:nvSpPr>
          <p:cNvPr id="15" name="Espaço Reservado para Conteúdo 12">
            <a:extLst>
              <a:ext uri="{FF2B5EF4-FFF2-40B4-BE49-F238E27FC236}">
                <a16:creationId xmlns:a16="http://schemas.microsoft.com/office/drawing/2014/main" id="{A6527E11-667E-E1E3-A3D0-CB5CB050EC62}"/>
              </a:ext>
            </a:extLst>
          </p:cNvPr>
          <p:cNvSpPr txBox="1">
            <a:spLocks/>
          </p:cNvSpPr>
          <p:nvPr/>
        </p:nvSpPr>
        <p:spPr>
          <a:xfrm>
            <a:off x="918099" y="3428999"/>
            <a:ext cx="4337392" cy="23899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Neste exemplo estamos recuperamos as linhas e campos da consulta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O primeiro Array é o resultado da consulta e o segundo mostra os campos da tabela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41CD15-C555-3DE7-45DE-48293FEC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1417438"/>
            <a:ext cx="10464800" cy="1681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3F4B63-6860-0AA3-1244-F8503EFF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17" y="2727202"/>
            <a:ext cx="5791367" cy="3597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236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984F-C31D-2D4B-5E63-0DB0CBF2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1845C68-AE34-E5BD-387D-D74FB16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com dados dinâmicos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D106CF-3A1F-AD5E-0B87-EFA80779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8FAA4-A6D5-F930-0E3B-1DEF5BA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11</a:t>
            </a:fld>
            <a:endParaRPr lang="pt-BR" dirty="0"/>
          </a:p>
        </p:txBody>
      </p:sp>
      <p:sp>
        <p:nvSpPr>
          <p:cNvPr id="15" name="Espaço Reservado para Conteúdo 12">
            <a:extLst>
              <a:ext uri="{FF2B5EF4-FFF2-40B4-BE49-F238E27FC236}">
                <a16:creationId xmlns:a16="http://schemas.microsoft.com/office/drawing/2014/main" id="{62B4634B-A902-2569-18FC-CECD218B785F}"/>
              </a:ext>
            </a:extLst>
          </p:cNvPr>
          <p:cNvSpPr txBox="1">
            <a:spLocks/>
          </p:cNvSpPr>
          <p:nvPr/>
        </p:nvSpPr>
        <p:spPr>
          <a:xfrm>
            <a:off x="918099" y="3428999"/>
            <a:ext cx="6156956" cy="2389909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Neste exemplo estamos realizando um </a:t>
            </a:r>
            <a:r>
              <a:rPr lang="pt-BR" dirty="0" err="1"/>
              <a:t>insert</a:t>
            </a:r>
            <a:r>
              <a:rPr lang="pt-BR" dirty="0"/>
              <a:t> com dados dinâmicos.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Para </a:t>
            </a:r>
            <a:r>
              <a:rPr lang="pt-BR" b="1" dirty="0" err="1"/>
              <a:t>insert</a:t>
            </a:r>
            <a:r>
              <a:rPr lang="pt-BR" b="1" dirty="0"/>
              <a:t>, update e delete </a:t>
            </a:r>
            <a:r>
              <a:rPr lang="pt-BR" dirty="0"/>
              <a:t>não temos o Array </a:t>
            </a:r>
            <a:r>
              <a:rPr lang="pt-BR" b="1" dirty="0"/>
              <a:t>campos</a:t>
            </a:r>
            <a:r>
              <a:rPr lang="pt-BR" dirty="0"/>
              <a:t> apenas o </a:t>
            </a:r>
            <a:r>
              <a:rPr lang="pt-BR" b="1" dirty="0"/>
              <a:t>linhas </a:t>
            </a:r>
            <a:r>
              <a:rPr lang="pt-BR" dirty="0"/>
              <a:t>que devolve informações sobre a execução do comando.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CD6699-9907-1956-6669-A55CEDB4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04" y="1388810"/>
            <a:ext cx="7791792" cy="1947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C1854E9-BB34-3FEF-6993-520BC48B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90" y="3656431"/>
            <a:ext cx="3115110" cy="2162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825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540-C59A-5760-6836-55FC378AE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092D4-5C0E-4412-B506-9C40C16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MVC – Model View Controller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3AA4B-228F-A66F-BC5C-5BA23754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37FC81-D8EB-8931-78CD-0B81B16E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12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212FC-6F44-E509-685F-904A688B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 Na arquitetura MVC, o "Model" significa "Modelo". </a:t>
            </a:r>
          </a:p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 O Modelo é responsável pela representação dos dados e pela lógica de negócios da aplicação. </a:t>
            </a:r>
          </a:p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Ele é responsável por acessar e manipular os dados, além de conter a lógica que governa o comportamento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80894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EA654-9A23-CEFA-BCBE-34785CB3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165A-9346-FFA5-D029-5A842C91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Anatomia de um arquivo Model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ADDFC3E-183E-0143-232E-7776130AC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327" y="1673352"/>
            <a:ext cx="6557818" cy="4371878"/>
          </a:xfrm>
          <a:ln>
            <a:solidFill>
              <a:schemeClr val="accent1"/>
            </a:solidFill>
          </a:ln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5AC5B6-0FD5-2235-096C-E91465EC7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4218" y="1673352"/>
            <a:ext cx="4618181" cy="471830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O arquivo Model é um módulo javascript que contém os seguintes itens: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Requisição do Pool de conexão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Criação de uma constante que agrupa as funções de acesso e manipulação de dados.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 exportação deste objeto na forma de um módulo.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D0EDE1-AAD8-21B3-02ED-96437FB1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EE0BD0-14C8-A20F-C373-0538B689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2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FA6FE-CCB7-89D8-1F12-2AF5B6522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38184-C57C-0AA6-93BD-1FE74B55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MVC – Model View Controller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29981B-387D-9FDF-A8C4-0F933AC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6B634D-05E8-BB60-A296-A80D4108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14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F6851-B99F-1586-27A1-855F8CD0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Na arquitetura MVC, o "Controller" significa "</a:t>
            </a:r>
            <a:r>
              <a:rPr lang="pt-BR" sz="2800" dirty="0" err="1"/>
              <a:t>Controllador</a:t>
            </a:r>
            <a:r>
              <a:rPr lang="pt-BR" sz="2800" dirty="0"/>
              <a:t>". </a:t>
            </a:r>
          </a:p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O Controller é responsável por receber as entradas do usuário, interpretá-las e acionar ações adequadas no modelo e na visualização. </a:t>
            </a:r>
          </a:p>
          <a:p>
            <a:pPr marL="360363" indent="-360363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800" dirty="0"/>
              <a:t>Ele atua como um intermediário entre o modelo e a visão, manipulando a lógica de negócios e controlando a interação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77282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30B9-C7D0-104F-AF4C-F05870E6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56638-0766-D2C4-1FF7-E5C45227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Anatomia de um arquivo Controller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A0A7C4F-65FF-C9C4-27A2-A9A8B8E7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1379"/>
            <a:ext cx="10972800" cy="2466877"/>
          </a:xfrm>
          <a:ln>
            <a:solidFill>
              <a:schemeClr val="accent1"/>
            </a:solidFill>
          </a:ln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B8572-76E9-C8D9-04F3-376F6478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93EEBD-F2B2-1FE4-2CE2-50C2495A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15</a:t>
            </a:fld>
            <a:endParaRPr lang="pt-BR" dirty="0"/>
          </a:p>
        </p:txBody>
      </p:sp>
      <p:sp>
        <p:nvSpPr>
          <p:cNvPr id="18" name="Espaço Reservado para Conteúdo 5">
            <a:extLst>
              <a:ext uri="{FF2B5EF4-FFF2-40B4-BE49-F238E27FC236}">
                <a16:creationId xmlns:a16="http://schemas.microsoft.com/office/drawing/2014/main" id="{BC49434E-DC5C-3CF1-6FFD-F16262C06FCD}"/>
              </a:ext>
            </a:extLst>
          </p:cNvPr>
          <p:cNvSpPr txBox="1">
            <a:spLocks/>
          </p:cNvSpPr>
          <p:nvPr/>
        </p:nvSpPr>
        <p:spPr>
          <a:xfrm>
            <a:off x="609600" y="4225634"/>
            <a:ext cx="10972800" cy="216602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100" dirty="0"/>
              <a:t>O arquivo Controller é um módulo javascript que contém os seguintes itens: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100" dirty="0"/>
              <a:t>Requisição do arquivo Model para executar ações no Banco de Dados e outros módulos e frameworks necessários para executar as funcionalidades previstas para o sistema.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100" dirty="0"/>
              <a:t>Criação de um objeto constante que agrupa as Regras de validações usadas pelo express-validator</a:t>
            </a:r>
          </a:p>
        </p:txBody>
      </p:sp>
    </p:spTree>
    <p:extLst>
      <p:ext uri="{BB962C8B-B14F-4D97-AF65-F5344CB8AC3E}">
        <p14:creationId xmlns:p14="http://schemas.microsoft.com/office/powerpoint/2010/main" val="329781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05F5C-012D-CA9C-9BD8-F6FFFDDE7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9BE4-4629-8999-B41C-2BF83DF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Anatomia de um arquivo Controller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A417EF-7FA3-5FB1-04B1-28D04C83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539FA8-E1EF-99F6-A4AE-D7BA9C5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7CD61A-B322-7FB8-B646-CD6ED92D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145"/>
          <a:stretch/>
        </p:blipFill>
        <p:spPr>
          <a:xfrm>
            <a:off x="498763" y="1709928"/>
            <a:ext cx="7555345" cy="394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787B27-4596-869B-7F6B-8DA2B07FAB7D}"/>
              </a:ext>
            </a:extLst>
          </p:cNvPr>
          <p:cNvSpPr txBox="1"/>
          <p:nvPr/>
        </p:nvSpPr>
        <p:spPr>
          <a:xfrm>
            <a:off x="8229599" y="1709928"/>
            <a:ext cx="3611419" cy="287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sz="2000" dirty="0"/>
              <a:t>O Controller deve ainda possuir as funções que executarão as funcionalidades previstas pelo sistema.</a:t>
            </a:r>
          </a:p>
          <a:p>
            <a:pPr marL="182880" indent="-18288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sz="2000" dirty="0"/>
              <a:t>E exportar este objeto como um módulo javascript.</a:t>
            </a:r>
          </a:p>
        </p:txBody>
      </p:sp>
    </p:spTree>
    <p:extLst>
      <p:ext uri="{BB962C8B-B14F-4D97-AF65-F5344CB8AC3E}">
        <p14:creationId xmlns:p14="http://schemas.microsoft.com/office/powerpoint/2010/main" val="335905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E2F1-23E7-E6F8-E6EE-5E15A4D0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D0F8-2CCA-E595-B7F4-F324120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87658-39AB-BE44-F7CC-4B325D3F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2076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Na arquitetura MVC o </a:t>
            </a:r>
            <a:r>
              <a:rPr lang="pt-BR" dirty="0" err="1"/>
              <a:t>router</a:t>
            </a:r>
            <a:r>
              <a:rPr lang="pt-BR" dirty="0"/>
              <a:t> fica responsável por mapear as rotas do sistema e realizar as chamas ao Controller que por sua vez irá realizar o gerenciamento do fluxo de dados e chamadas ao Models e Views correspondentes a cada situação. 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8578B0-36E2-FA98-E4F7-C8812413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6D8DD-D0E1-7980-10E9-67E855B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17</a:t>
            </a:fld>
            <a:endParaRPr lang="pt-BR" dirty="0"/>
          </a:p>
        </p:txBody>
      </p:sp>
      <p:pic>
        <p:nvPicPr>
          <p:cNvPr id="15" name="Espaço Reservado para Conteúdo 6">
            <a:extLst>
              <a:ext uri="{FF2B5EF4-FFF2-40B4-BE49-F238E27FC236}">
                <a16:creationId xmlns:a16="http://schemas.microsoft.com/office/drawing/2014/main" id="{D4533020-9C4A-8330-57AA-58A02DDE5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3"/>
          <a:stretch/>
        </p:blipFill>
        <p:spPr>
          <a:xfrm>
            <a:off x="1664855" y="2927308"/>
            <a:ext cx="8862290" cy="3677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210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Preparando o ambiente de desenvolvimento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7E5D97B-E7C6-46E3-B98E-E0D785A4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/>
              <a:t>Certifique-se de já ter instalado o </a:t>
            </a:r>
            <a:r>
              <a:rPr lang="pt-BR" b="1" dirty="0"/>
              <a:t>MySQL </a:t>
            </a:r>
            <a:r>
              <a:rPr lang="pt-BR" dirty="0"/>
              <a:t>e o </a:t>
            </a:r>
            <a:r>
              <a:rPr lang="pt-BR" b="1" dirty="0" err="1"/>
              <a:t>MySql</a:t>
            </a:r>
            <a:r>
              <a:rPr lang="pt-BR" b="1" dirty="0"/>
              <a:t> </a:t>
            </a:r>
            <a:r>
              <a:rPr lang="pt-BR" b="1" dirty="0" err="1"/>
              <a:t>WorkBench</a:t>
            </a:r>
            <a:r>
              <a:rPr lang="pt-BR" dirty="0"/>
              <a:t>;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/>
              <a:t>	</a:t>
            </a:r>
            <a:r>
              <a:rPr lang="pt-BR" sz="2400" dirty="0">
                <a:hlinkClick r:id="rId2"/>
              </a:rPr>
              <a:t>https://www.mysql.com/downloads/</a:t>
            </a:r>
            <a:r>
              <a:rPr lang="pt-BR" sz="2400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2400" dirty="0"/>
              <a:t>Faça a instalação da dependência para o </a:t>
            </a:r>
            <a:r>
              <a:rPr lang="pt-BR" sz="2400" b="1" dirty="0"/>
              <a:t>MySQL </a:t>
            </a:r>
            <a:r>
              <a:rPr lang="pt-BR" sz="2400" dirty="0"/>
              <a:t>via terminal: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dirty="0"/>
              <a:t>	</a:t>
            </a:r>
            <a:r>
              <a:rPr lang="pt-BR" sz="2400" b="1" dirty="0" err="1"/>
              <a:t>npm</a:t>
            </a:r>
            <a:r>
              <a:rPr lang="pt-BR" sz="2400" b="1" dirty="0"/>
              <a:t> </a:t>
            </a:r>
            <a:r>
              <a:rPr lang="pt-BR" sz="2400" b="1" dirty="0" err="1"/>
              <a:t>install</a:t>
            </a:r>
            <a:r>
              <a:rPr lang="pt-BR" sz="2400" b="1" dirty="0"/>
              <a:t> mysql2 --</a:t>
            </a:r>
            <a:r>
              <a:rPr lang="pt-BR" sz="2400" b="1" dirty="0" err="1"/>
              <a:t>save</a:t>
            </a:r>
            <a:r>
              <a:rPr lang="pt-BR" sz="2400" b="1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b="1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/>
              <a:t>Documentação do módulo: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	</a:t>
            </a:r>
            <a:r>
              <a:rPr lang="pt-BR" dirty="0">
                <a:hlinkClick r:id="rId3"/>
              </a:rPr>
              <a:t>https://www.npmjs.com/package/mysql2</a:t>
            </a:r>
            <a:r>
              <a:rPr lang="pt-BR" dirty="0"/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b="1" dirty="0"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b="1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1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Script do Banco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7E5D97B-E7C6-46E3-B98E-E0D785A4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CREATE DATABASE </a:t>
            </a:r>
            <a:r>
              <a:rPr lang="pt-BR" dirty="0"/>
              <a:t>`lista-tarefas`;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USE</a:t>
            </a:r>
            <a:r>
              <a:rPr lang="pt-BR" dirty="0"/>
              <a:t> `lista-tarefas`;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/>
              <a:t>CREATE</a:t>
            </a:r>
            <a:r>
              <a:rPr lang="pt-BR" dirty="0"/>
              <a:t> </a:t>
            </a:r>
            <a:r>
              <a:rPr lang="pt-BR" b="1" dirty="0"/>
              <a:t>TABLE</a:t>
            </a:r>
            <a:r>
              <a:rPr lang="pt-BR" dirty="0"/>
              <a:t> `tarefas` (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id_tarefa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AUTO_INCREMENT,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nome_tarefa</a:t>
            </a:r>
            <a:r>
              <a:rPr lang="pt-BR" dirty="0"/>
              <a:t>` </a:t>
            </a:r>
            <a:r>
              <a:rPr lang="pt-BR" dirty="0" err="1"/>
              <a:t>varchar</a:t>
            </a:r>
            <a:r>
              <a:rPr lang="pt-BR" dirty="0"/>
              <a:t>(45) NOT NULL,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prazo_tarefa</a:t>
            </a:r>
            <a:r>
              <a:rPr lang="pt-BR" dirty="0"/>
              <a:t>` date NOT NULL,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situaca_tarefa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DEFAULT '1’,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`</a:t>
            </a:r>
            <a:r>
              <a:rPr lang="pt-BR" dirty="0" err="1"/>
              <a:t>status_tarefa</a:t>
            </a:r>
            <a:r>
              <a:rPr lang="pt-BR" dirty="0"/>
              <a:t>` </a:t>
            </a:r>
            <a:r>
              <a:rPr lang="pt-BR" dirty="0" err="1"/>
              <a:t>int</a:t>
            </a:r>
            <a:r>
              <a:rPr lang="pt-BR" dirty="0"/>
              <a:t> NOT NULL DEFAULT '1’,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  PRIMARY KEY (`</a:t>
            </a:r>
            <a:r>
              <a:rPr lang="pt-BR" dirty="0" err="1"/>
              <a:t>id_tarefa</a:t>
            </a:r>
            <a:r>
              <a:rPr lang="pt-BR" dirty="0"/>
              <a:t>`)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) </a:t>
            </a:r>
            <a:r>
              <a:rPr lang="pt-BR" b="1" dirty="0"/>
              <a:t>ENGINE</a:t>
            </a:r>
            <a:r>
              <a:rPr lang="pt-BR" dirty="0"/>
              <a:t>=</a:t>
            </a:r>
            <a:r>
              <a:rPr lang="pt-BR" dirty="0" err="1"/>
              <a:t>InnoDB</a:t>
            </a:r>
            <a:r>
              <a:rPr lang="pt-BR" dirty="0"/>
              <a:t> </a:t>
            </a:r>
            <a:r>
              <a:rPr lang="pt-BR" b="1" dirty="0"/>
              <a:t>DEFAULT</a:t>
            </a:r>
            <a:r>
              <a:rPr lang="pt-BR" dirty="0"/>
              <a:t> </a:t>
            </a:r>
            <a:r>
              <a:rPr lang="pt-BR" b="1" dirty="0"/>
              <a:t>CHARSET</a:t>
            </a:r>
            <a:r>
              <a:rPr lang="pt-BR" dirty="0"/>
              <a:t>=utf8mb4 </a:t>
            </a:r>
            <a:r>
              <a:rPr lang="pt-BR" b="1" dirty="0"/>
              <a:t>COLLATE</a:t>
            </a:r>
            <a:r>
              <a:rPr lang="pt-BR" dirty="0"/>
              <a:t>=utf8mb4_0900_ai_ci;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8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Inserindo dados de teste no SGBD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CEC29B-8A1A-4709-B290-5E1AFC07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09466-EA2D-44C6-8004-E05582B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EA9501-B343-6699-51AD-C596A8E0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u="sng" dirty="0"/>
              <a:t>`)</a:t>
            </a:r>
            <a:r>
              <a:rPr lang="pt-BR" dirty="0"/>
              <a:t> 	</a:t>
            </a:r>
            <a:r>
              <a:rPr lang="pt-BR" b="1" dirty="0"/>
              <a:t>VALUES</a:t>
            </a:r>
            <a:r>
              <a:rPr lang="pt-BR" dirty="0"/>
              <a:t> ('Formatar PC do Cliente 1', '2022-06-25',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 	</a:t>
            </a:r>
            <a:r>
              <a:rPr lang="pt-BR" b="1" dirty="0"/>
              <a:t>VALUES</a:t>
            </a:r>
            <a:r>
              <a:rPr lang="pt-BR" dirty="0"/>
              <a:t> ('Instalar </a:t>
            </a:r>
            <a:r>
              <a:rPr lang="pt-BR" dirty="0" err="1"/>
              <a:t>Antivirus</a:t>
            </a:r>
            <a:r>
              <a:rPr lang="pt-BR" dirty="0"/>
              <a:t> no PC do Cliente 2', '2022-06-20',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 	</a:t>
            </a:r>
            <a:r>
              <a:rPr lang="pt-BR" b="1" dirty="0"/>
              <a:t>VALUES</a:t>
            </a:r>
            <a:r>
              <a:rPr lang="pt-BR" dirty="0"/>
              <a:t> ('Formatar PC do Cliente 2', '2022-06-28', '1’);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/>
              <a:t>INSERT INTO </a:t>
            </a:r>
            <a:r>
              <a:rPr lang="pt-BR" dirty="0"/>
              <a:t>`lista-</a:t>
            </a:r>
            <a:r>
              <a:rPr lang="pt-BR" dirty="0" err="1"/>
              <a:t>tarefas`.`tarefas</a:t>
            </a:r>
            <a:r>
              <a:rPr lang="pt-BR" dirty="0"/>
              <a:t>` (`</a:t>
            </a:r>
            <a:r>
              <a:rPr lang="pt-BR" dirty="0" err="1"/>
              <a:t>nome_tarefa</a:t>
            </a:r>
            <a:r>
              <a:rPr lang="pt-BR" dirty="0"/>
              <a:t>`, `</a:t>
            </a:r>
            <a:r>
              <a:rPr lang="pt-BR" dirty="0" err="1"/>
              <a:t>prazo_tarefa</a:t>
            </a:r>
            <a:r>
              <a:rPr lang="pt-BR" dirty="0"/>
              <a:t>`, `</a:t>
            </a:r>
            <a:r>
              <a:rPr lang="pt-BR" dirty="0" err="1"/>
              <a:t>situaca_tarefa</a:t>
            </a:r>
            <a:r>
              <a:rPr lang="pt-BR" dirty="0"/>
              <a:t>`)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dirty="0"/>
              <a:t> 	</a:t>
            </a:r>
            <a:r>
              <a:rPr lang="pt-BR" b="1" dirty="0"/>
              <a:t>VALUES</a:t>
            </a:r>
            <a:r>
              <a:rPr lang="pt-BR" dirty="0"/>
              <a:t> ('Instalar </a:t>
            </a:r>
            <a:r>
              <a:rPr lang="pt-BR" dirty="0" err="1"/>
              <a:t>Antivirus</a:t>
            </a:r>
            <a:r>
              <a:rPr lang="pt-BR" dirty="0"/>
              <a:t> no PC do Cliente 2', '2022-06-22', '1');</a:t>
            </a:r>
          </a:p>
        </p:txBody>
      </p:sp>
    </p:spTree>
    <p:extLst>
      <p:ext uri="{BB962C8B-B14F-4D97-AF65-F5344CB8AC3E}">
        <p14:creationId xmlns:p14="http://schemas.microsoft.com/office/powerpoint/2010/main" val="35191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6126-3A75-3EA5-1A90-9DA9C5A3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B13BA-6E71-6E71-0220-EA3422A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Pool de conexão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5161EC-556C-DBD5-B273-E5E0A89A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478819-938D-4D95-290C-D528A4D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208E53-7661-E873-0F4A-A99C20F9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 Técnica utilizada para gerenciar conexões com um banco de dados MySQL de forma eficiente.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Em vez de abrir e fechar uma nova conexão cada vez que uma consulta precisa ser executada, um pool de conexões mantém um conjunto de conexões pré-estabelecidas disponíveis para uso imediato.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Quando uma aplicação Node.js precisa interagir com o banco de dados, ela solicita uma conexão do pool. Se uma conexão estiver disponível no pool, ela será atribuída à aplicação. Caso contrário, a aplicação aguardará até que uma conexão esteja disponível novamente. Após a conclusão da operação no banco de dados, a conexão é liberada de volta para o pool, onde pode ser reutilizada por outras partes do aplicativo.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Essa abordagem ajuda a minimizar o tempo de espera associado à abertura e fechamento de conexões individuais, além de otimizar o uso de recursos do banco de dados e do servidor Node.js. Isso é especialmente útil em ambientes de alto tráfego, onde múltiplas solicitações ao banco de dados podem ocorrer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17449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4629-302A-1190-809C-F0CE80F38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0AB609-7E3F-DE8B-B952-EABCEB5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de Pool MySQL2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77EAAB-734F-B084-122B-0A4DE52E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EB5D73-362D-46AC-8329-B71429DC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6</a:t>
            </a:fld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83DB17C0-6348-C3D8-AC9B-C61F96EE50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sz="2400" b="1" dirty="0" err="1"/>
              <a:t>const</a:t>
            </a:r>
            <a:r>
              <a:rPr lang="pt-BR" sz="2400" b="1" dirty="0"/>
              <a:t> pool = </a:t>
            </a:r>
            <a:r>
              <a:rPr lang="pt-BR" sz="2400" b="1" dirty="0" err="1"/>
              <a:t>mysql.createPool</a:t>
            </a:r>
            <a:r>
              <a:rPr lang="pt-BR" sz="2400" b="1" dirty="0"/>
              <a:t>(): 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dirty="0"/>
              <a:t>Cria a constante </a:t>
            </a:r>
            <a:r>
              <a:rPr lang="pt-BR" sz="2400" b="1" dirty="0"/>
              <a:t>pool </a:t>
            </a:r>
            <a:r>
              <a:rPr lang="pt-BR" sz="2400" dirty="0"/>
              <a:t>e configura as credenciais de acesso ao servidor MySQL e outras informações, a seguir: 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1" dirty="0" err="1"/>
              <a:t>waitForConnections</a:t>
            </a:r>
            <a:r>
              <a:rPr lang="pt-BR" sz="2400" dirty="0"/>
              <a:t>: Se todas as conexões no pool estão em uso, determina se o pool deve aguardar que uma conexão esteja disponível antes de retornar um erro.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1" dirty="0" err="1"/>
              <a:t>connectionLimit</a:t>
            </a:r>
            <a:r>
              <a:rPr lang="pt-BR" sz="2400" dirty="0"/>
              <a:t>: Número máximo de conexões que o pool pode ter de uma vez.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1" dirty="0" err="1"/>
              <a:t>queueLimit</a:t>
            </a:r>
            <a:r>
              <a:rPr lang="pt-BR" sz="2400" dirty="0"/>
              <a:t>: Número máximo de solicitações de conexão na fila do pool. (0 é ilimitado)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CAE0E1A-88B7-EE16-E387-E8A6E78710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9947" y="1673225"/>
            <a:ext cx="4264105" cy="471805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742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F308-B426-83DB-296D-B1C40C89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8C44-2372-7725-FF6C-E403CED9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explicado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F6276B-7327-958D-DA0F-F2FD896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E6635-C440-EBB0-175A-614AC214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7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3B28A-09DB-D660-7F48-B36C62F2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pt-BR" b="1" dirty="0" err="1"/>
              <a:t>pool.getConnection</a:t>
            </a:r>
            <a:r>
              <a:rPr lang="pt-BR" b="1" dirty="0"/>
              <a:t>()</a:t>
            </a:r>
            <a:r>
              <a:rPr lang="pt-BR" dirty="0"/>
              <a:t>: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Esta linha obtém uma conexão do pool e executa uma </a:t>
            </a:r>
            <a:r>
              <a:rPr lang="pt-BR" b="1" dirty="0"/>
              <a:t>função de </a:t>
            </a:r>
            <a:r>
              <a:rPr lang="pt-BR" b="1" dirty="0" err="1"/>
              <a:t>callback</a:t>
            </a:r>
            <a:r>
              <a:rPr lang="pt-BR" dirty="0"/>
              <a:t>. Se ocorrer um erro ao obter a conexão, ele será tratado e registrado. Se a conexão for bem-sucedida, uma mensagem indicando que foi conectada ao SGBD (Sistema de Gerenciamento de Banco de Dados) será exibida no console.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pt-BR" b="1" dirty="0" err="1"/>
              <a:t>module.exports</a:t>
            </a:r>
            <a:r>
              <a:rPr lang="pt-BR" b="1" dirty="0"/>
              <a:t> = </a:t>
            </a:r>
            <a:r>
              <a:rPr lang="pt-BR" b="1" dirty="0" err="1"/>
              <a:t>pool.promise</a:t>
            </a:r>
            <a:r>
              <a:rPr lang="pt-BR" b="1" dirty="0"/>
              <a:t>():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dirty="0"/>
              <a:t>A conexão obtida é exportada como uma promessa. Isso significa que em outras partes do código, pode-se usar a promessa para executar consultas SQL e receber os resultados como </a:t>
            </a:r>
            <a:r>
              <a:rPr lang="pt-BR" b="1" dirty="0"/>
              <a:t>promessas assíncronas</a:t>
            </a:r>
            <a:r>
              <a:rPr lang="pt-BR" dirty="0"/>
              <a:t>, em vez de usar o estilo de </a:t>
            </a:r>
            <a:r>
              <a:rPr lang="pt-BR" b="1" dirty="0"/>
              <a:t>função de </a:t>
            </a:r>
            <a:r>
              <a:rPr lang="pt-BR" b="1" dirty="0" err="1"/>
              <a:t>callback</a:t>
            </a:r>
            <a:r>
              <a:rPr lang="pt-BR" dirty="0"/>
              <a:t> tradicional. Isso torna o código mais limpo e legível, especialmente ao lidar com várias operações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7734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BBB11-1F05-75A7-264C-6FDA6A030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1F49A4B-EDFA-3CCD-ACF1-B0CE909D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Executando consultas SQL com o pool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9A9C87C-15EF-0677-3E81-946A1F83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1524000"/>
            <a:ext cx="7706801" cy="1333686"/>
          </a:xfrm>
          <a:ln>
            <a:solidFill>
              <a:schemeClr val="accent1"/>
            </a:solidFill>
          </a:ln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1D68B4-D613-FC2C-512C-61198EB2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3E605B-DE9B-8056-D911-54B7F015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8</a:t>
            </a:fld>
            <a:endParaRPr lang="pt-BR" dirty="0"/>
          </a:p>
        </p:txBody>
      </p:sp>
      <p:sp>
        <p:nvSpPr>
          <p:cNvPr id="15" name="Espaço Reservado para Conteúdo 12">
            <a:extLst>
              <a:ext uri="{FF2B5EF4-FFF2-40B4-BE49-F238E27FC236}">
                <a16:creationId xmlns:a16="http://schemas.microsoft.com/office/drawing/2014/main" id="{A5E3E440-983A-9D83-D719-CB94C78585D0}"/>
              </a:ext>
            </a:extLst>
          </p:cNvPr>
          <p:cNvSpPr txBox="1">
            <a:spLocks/>
          </p:cNvSpPr>
          <p:nvPr/>
        </p:nvSpPr>
        <p:spPr>
          <a:xfrm>
            <a:off x="718599" y="2992582"/>
            <a:ext cx="10863801" cy="339907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pt-BR" b="1" dirty="0" err="1"/>
              <a:t>try</a:t>
            </a:r>
            <a:r>
              <a:rPr lang="pt-BR" b="1" dirty="0"/>
              <a:t> { ... } catch (</a:t>
            </a:r>
            <a:r>
              <a:rPr lang="pt-BR" b="1" dirty="0" err="1"/>
              <a:t>err</a:t>
            </a:r>
            <a:r>
              <a:rPr lang="pt-BR" b="1" dirty="0"/>
              <a:t>) { ... }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 Devemos usar um bloco </a:t>
            </a:r>
            <a:r>
              <a:rPr lang="pt-BR" b="1" dirty="0" err="1"/>
              <a:t>try</a:t>
            </a:r>
            <a:r>
              <a:rPr lang="pt-BR" b="1" dirty="0"/>
              <a:t>-catch </a:t>
            </a:r>
            <a:r>
              <a:rPr lang="pt-BR" dirty="0"/>
              <a:t>para lidar com erros que podem ocorrer durante a execução do código.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b="1" dirty="0" err="1"/>
              <a:t>await</a:t>
            </a:r>
            <a:endParaRPr lang="pt-BR" b="1" dirty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Deve </a:t>
            </a:r>
            <a:r>
              <a:rPr lang="pt-BR" dirty="0" err="1"/>
              <a:t>serusado</a:t>
            </a:r>
            <a:r>
              <a:rPr lang="pt-BR" dirty="0"/>
              <a:t> pois o nosso pool exportou uma promessa:</a:t>
            </a:r>
            <a:r>
              <a:rPr lang="pt-BR" b="1" dirty="0"/>
              <a:t> </a:t>
            </a:r>
            <a:r>
              <a:rPr lang="pt-BR" b="1" dirty="0" err="1"/>
              <a:t>module.exports</a:t>
            </a:r>
            <a:r>
              <a:rPr lang="pt-BR" b="1" dirty="0"/>
              <a:t> = </a:t>
            </a:r>
            <a:r>
              <a:rPr lang="pt-BR" b="1" dirty="0" err="1"/>
              <a:t>pool.promise</a:t>
            </a:r>
            <a:r>
              <a:rPr lang="pt-BR" b="1" dirty="0"/>
              <a:t>()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b="1" dirty="0"/>
              <a:t>query()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Recebe como parâmetros o comando SQL e os dados dinâmicos que serão utilizados nas consultas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b="1" dirty="0"/>
              <a:t>[linhas, campos]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 Array que organiza os resultados da consulta(</a:t>
            </a:r>
            <a:r>
              <a:rPr lang="pt-BR" b="1" dirty="0"/>
              <a:t>linhas</a:t>
            </a:r>
            <a:r>
              <a:rPr lang="pt-BR" dirty="0"/>
              <a:t>) e a estrutura dos campos da tabela e/ou informações da consulta executada</a:t>
            </a:r>
            <a:r>
              <a:rPr lang="pt-BR" b="1" dirty="0"/>
              <a:t>(campos).</a:t>
            </a:r>
          </a:p>
        </p:txBody>
      </p:sp>
    </p:spTree>
    <p:extLst>
      <p:ext uri="{BB962C8B-B14F-4D97-AF65-F5344CB8AC3E}">
        <p14:creationId xmlns:p14="http://schemas.microsoft.com/office/powerpoint/2010/main" val="421807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81CD-7740-892A-9732-16D8D3A7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D7C6D7-168B-93F5-1FB3-4D019F90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com dados dinâmicos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5F5595-46C2-5DAC-3C77-1C3F0F43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PSW3 - 002  - Pool de conexão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A7697A-B733-9A2A-5ABA-C50A063C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107-2E06-44A7-BA10-100A5ED822F4}" type="slidenum">
              <a:rPr lang="pt-BR" smtClean="0"/>
              <a:t>9</a:t>
            </a:fld>
            <a:endParaRPr lang="pt-BR" dirty="0"/>
          </a:p>
        </p:txBody>
      </p:sp>
      <p:sp>
        <p:nvSpPr>
          <p:cNvPr id="15" name="Espaço Reservado para Conteúdo 12">
            <a:extLst>
              <a:ext uri="{FF2B5EF4-FFF2-40B4-BE49-F238E27FC236}">
                <a16:creationId xmlns:a16="http://schemas.microsoft.com/office/drawing/2014/main" id="{76760D5A-EAF7-388A-D2DE-56D349B86FC9}"/>
              </a:ext>
            </a:extLst>
          </p:cNvPr>
          <p:cNvSpPr txBox="1">
            <a:spLocks/>
          </p:cNvSpPr>
          <p:nvPr/>
        </p:nvSpPr>
        <p:spPr>
          <a:xfrm>
            <a:off x="718599" y="2992582"/>
            <a:ext cx="10863801" cy="339907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pt-BR" b="1" dirty="0"/>
              <a:t>?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 Cada ponto de interrogação usado indica um local que receberá um valor dinâmico.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b="1" dirty="0"/>
              <a:t>[pagina, total]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 Array que contém os dados que serão utilizados para substituir os </a:t>
            </a:r>
            <a:r>
              <a:rPr lang="pt-BR" b="1" dirty="0"/>
              <a:t>“?” OBS. </a:t>
            </a:r>
            <a:r>
              <a:rPr lang="pt-BR" dirty="0"/>
              <a:t>Estes dados serão substituindo de acordo com a ordem de aparecimento dos </a:t>
            </a:r>
            <a:r>
              <a:rPr lang="pt-BR" b="1" dirty="0"/>
              <a:t>“?”</a:t>
            </a:r>
            <a:r>
              <a:rPr lang="pt-BR" dirty="0"/>
              <a:t> 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dirty="0"/>
              <a:t>Neste exemplo estamos recuperando apenas as linhas da consulta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59EB6F-8346-A91C-4D9C-4EDB9C21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7" y="1616342"/>
            <a:ext cx="9688945" cy="1283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Personalizada 4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B0F0"/>
      </a:hlink>
      <a:folHlink>
        <a:srgbClr val="F69D1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C1B8CA732E764AA74F41FFB8BD7361" ma:contentTypeVersion="3" ma:contentTypeDescription="Crie um novo documento." ma:contentTypeScope="" ma:versionID="42cf26a2d0d3eb9e2c5dabf0fb9d9415">
  <xsd:schema xmlns:xsd="http://www.w3.org/2001/XMLSchema" xmlns:xs="http://www.w3.org/2001/XMLSchema" xmlns:p="http://schemas.microsoft.com/office/2006/metadata/properties" xmlns:ns2="3d2614ab-b7a8-4574-aff6-80319a9bd7e4" targetNamespace="http://schemas.microsoft.com/office/2006/metadata/properties" ma:root="true" ma:fieldsID="7dc5bd2aa115b4547bf114f3bd26caad" ns2:_="">
    <xsd:import namespace="3d2614ab-b7a8-4574-aff6-80319a9bd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614ab-b7a8-4574-aff6-80319a9bd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B83022-A285-4270-8B5D-E5CF021F3B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BED3AC-2DDF-4A68-B489-CE63DEB4D222}">
  <ds:schemaRefs>
    <ds:schemaRef ds:uri="3d2614ab-b7a8-4574-aff6-80319a9bd7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B34F93-FD35-4CBD-B95C-BA4FA695389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3d2614ab-b7a8-4574-aff6-80319a9bd7e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</TotalTime>
  <Words>1434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Brilho</vt:lpstr>
      <vt:lpstr>PSW3</vt:lpstr>
      <vt:lpstr>Preparando o ambiente de desenvolvimento</vt:lpstr>
      <vt:lpstr>Script do Banco de dados</vt:lpstr>
      <vt:lpstr>Inserindo dados de teste no SGBD</vt:lpstr>
      <vt:lpstr>Pool de conexão</vt:lpstr>
      <vt:lpstr>Exemplo de Pool MySQL2</vt:lpstr>
      <vt:lpstr>Exemplo explicado</vt:lpstr>
      <vt:lpstr>Executando consultas SQL com o pool</vt:lpstr>
      <vt:lpstr>Select com dados dinâmicos</vt:lpstr>
      <vt:lpstr>Select com dados dinâmicos</vt:lpstr>
      <vt:lpstr>Insert com dados dinâmicos</vt:lpstr>
      <vt:lpstr>MVC – Model View Controller</vt:lpstr>
      <vt:lpstr>Anatomia de um arquivo Model</vt:lpstr>
      <vt:lpstr>MVC – Model View Controller</vt:lpstr>
      <vt:lpstr>Anatomia de um arquivo Controller</vt:lpstr>
      <vt:lpstr>Anatomia de um arquivo Controller</vt:lpstr>
      <vt:lpstr>O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Giovani</dc:creator>
  <cp:lastModifiedBy>Giovani Barbosa Wingter</cp:lastModifiedBy>
  <cp:revision>17</cp:revision>
  <cp:lastPrinted>2021-02-08T22:13:16Z</cp:lastPrinted>
  <dcterms:created xsi:type="dcterms:W3CDTF">2012-02-28T13:33:47Z</dcterms:created>
  <dcterms:modified xsi:type="dcterms:W3CDTF">2024-03-05T00:44:07Z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0x0101000FC1B8CA732E764AA74F41FFB8BD7361</vt:lpwstr>
  </property>
</Properties>
</file>