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60" r:id="rId5"/>
    <p:sldId id="266" r:id="rId6"/>
    <p:sldId id="274" r:id="rId7"/>
    <p:sldId id="275" r:id="rId8"/>
    <p:sldId id="276" r:id="rId9"/>
    <p:sldId id="277" r:id="rId10"/>
    <p:sldId id="261" r:id="rId11"/>
    <p:sldId id="262" r:id="rId12"/>
    <p:sldId id="263" r:id="rId13"/>
    <p:sldId id="264" r:id="rId14"/>
    <p:sldId id="278" r:id="rId15"/>
    <p:sldId id="269" r:id="rId16"/>
    <p:sldId id="270" r:id="rId17"/>
    <p:sldId id="272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 varScale="1">
        <p:scale>
          <a:sx n="70" d="100"/>
          <a:sy n="70" d="100"/>
        </p:scale>
        <p:origin x="5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Информационные технологии в обработке текстов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23728" y="4149080"/>
            <a:ext cx="4953000" cy="1752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Подготовила</a:t>
            </a:r>
          </a:p>
          <a:p>
            <a:pPr algn="ctr"/>
            <a:r>
              <a:rPr lang="ru-RU" dirty="0" smtClean="0"/>
              <a:t>Воробьева Екатерина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                 Шрифт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99593" y="7276431"/>
            <a:ext cx="8229600" cy="2448272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 </a:t>
            </a:r>
            <a:endParaRPr lang="ru-RU" dirty="0"/>
          </a:p>
        </p:txBody>
      </p:sp>
      <p:pic>
        <p:nvPicPr>
          <p:cNvPr id="5122" name="Picture 2" descr="http://img4.postila.ru/storage/7520000/7509466/52c9aa5d4387a4078f64904661763b5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t="1840" b="4319"/>
          <a:stretch/>
        </p:blipFill>
        <p:spPr bwMode="auto">
          <a:xfrm>
            <a:off x="2267744" y="2420888"/>
            <a:ext cx="4176464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шрифта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996952"/>
            <a:ext cx="8229600" cy="22596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1. Рисунок шрифта</a:t>
            </a:r>
          </a:p>
          <a:p>
            <a:pPr>
              <a:buNone/>
            </a:pPr>
            <a:r>
              <a:rPr lang="ru-RU" dirty="0" smtClean="0"/>
              <a:t>2. Кегль(размер шрифта)</a:t>
            </a:r>
          </a:p>
          <a:p>
            <a:pPr>
              <a:buNone/>
            </a:pPr>
            <a:r>
              <a:rPr lang="ru-RU" dirty="0" smtClean="0"/>
              <a:t>3. Начертание</a:t>
            </a:r>
          </a:p>
          <a:p>
            <a:pPr>
              <a:buNone/>
            </a:pPr>
            <a:r>
              <a:rPr lang="ru-RU" dirty="0" smtClean="0"/>
              <a:t>4. Подчеркивание или зачеркивание шрифта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Ирина\Desktop\sh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5"/>
            <a:ext cx="2949942" cy="417646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3528" y="59492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Рубленный шрифт</a:t>
            </a:r>
            <a:endParaRPr lang="ru-RU" dirty="0"/>
          </a:p>
        </p:txBody>
      </p:sp>
      <p:pic>
        <p:nvPicPr>
          <p:cNvPr id="2051" name="Picture 3" descr="C:\Users\Ирина\Desktop\515px-Schriftzug_Antiqua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0"/>
            <a:ext cx="4752528" cy="230705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283968" y="234888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Антиквенный</a:t>
            </a:r>
            <a:r>
              <a:rPr lang="ru-RU" dirty="0" smtClean="0"/>
              <a:t> шрифт</a:t>
            </a:r>
            <a:endParaRPr lang="ru-RU" dirty="0"/>
          </a:p>
        </p:txBody>
      </p:sp>
      <p:pic>
        <p:nvPicPr>
          <p:cNvPr id="2052" name="Picture 4" descr="C:\Users\Ирина\Desktop\40_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3140968"/>
            <a:ext cx="5029374" cy="237668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211960" y="558924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Акцидентный шрифт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Параметры структурирования текста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200" dirty="0" smtClean="0"/>
              <a:t>1. Выравнивание.</a:t>
            </a:r>
          </a:p>
          <a:p>
            <a:pPr>
              <a:buNone/>
            </a:pPr>
            <a:r>
              <a:rPr lang="ru-RU" sz="3200" dirty="0" smtClean="0"/>
              <a:t>2. Отступы.</a:t>
            </a:r>
          </a:p>
          <a:p>
            <a:pPr>
              <a:buNone/>
            </a:pPr>
            <a:r>
              <a:rPr lang="ru-RU" sz="3200" dirty="0" smtClean="0"/>
              <a:t>3. Абзацный отступ (красная строка).</a:t>
            </a:r>
          </a:p>
          <a:p>
            <a:pPr>
              <a:buNone/>
            </a:pPr>
            <a:r>
              <a:rPr lang="ru-RU" sz="3200" dirty="0" smtClean="0"/>
              <a:t>4. Интервалы.</a:t>
            </a:r>
            <a:r>
              <a:rPr lang="ru-RU" sz="3200" b="1" dirty="0" smtClean="0"/>
              <a:t> </a:t>
            </a:r>
            <a:endParaRPr lang="ru-RU" sz="3200" dirty="0" smtClean="0"/>
          </a:p>
          <a:p>
            <a:pPr>
              <a:buNone/>
            </a:pPr>
            <a:r>
              <a:rPr lang="ru-RU" sz="3200" dirty="0" smtClean="0"/>
              <a:t>5. Буквица - </a:t>
            </a:r>
            <a:r>
              <a:rPr lang="ru-RU" sz="3200" i="1" dirty="0" smtClean="0"/>
              <a:t>крупная выступающая первая буква абзаца</a:t>
            </a:r>
            <a:r>
              <a:rPr lang="ru-RU" sz="3200" dirty="0" smtClean="0"/>
              <a:t>. 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26484"/>
            <a:ext cx="8229600" cy="4325112"/>
          </a:xfrm>
        </p:spPr>
        <p:txBody>
          <a:bodyPr/>
          <a:lstStyle/>
          <a:p>
            <a:pPr marL="109728" indent="0" algn="ctr">
              <a:buNone/>
            </a:pPr>
            <a:r>
              <a:rPr lang="ru-RU" sz="3600" dirty="0" smtClean="0"/>
              <a:t>Поиск</a:t>
            </a:r>
          </a:p>
          <a:p>
            <a:pPr marL="109728" indent="0" algn="ctr">
              <a:buNone/>
            </a:pPr>
            <a:endParaRPr lang="ru-RU" dirty="0"/>
          </a:p>
          <a:p>
            <a:pPr marL="109728" indent="0" algn="ctr">
              <a:buNone/>
            </a:pPr>
            <a:endParaRPr lang="ru-RU" dirty="0" smtClean="0"/>
          </a:p>
          <a:p>
            <a:pPr marL="109728" indent="0" algn="ctr">
              <a:buNone/>
            </a:pPr>
            <a:r>
              <a:rPr lang="ru-RU" dirty="0" smtClean="0"/>
              <a:t>Первый подход              Второй подход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5004048" y="2368280"/>
            <a:ext cx="648072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3491880" y="2368280"/>
            <a:ext cx="504056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45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Словари</a:t>
            </a:r>
            <a:endParaRPr lang="ru-RU" dirty="0"/>
          </a:p>
        </p:txBody>
      </p:sp>
      <p:pic>
        <p:nvPicPr>
          <p:cNvPr id="3074" name="Picture 2" descr="https://img-gorod.ru/upload/iblock/452/452c4c7fb6247666fa2c184f40bb63a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060848"/>
            <a:ext cx="2840705" cy="4179591"/>
          </a:xfrm>
          <a:prstGeom prst="rect">
            <a:avLst/>
          </a:prstGeom>
          <a:noFill/>
        </p:spPr>
      </p:pic>
      <p:pic>
        <p:nvPicPr>
          <p:cNvPr id="3076" name="Picture 4" descr="http://somb.ru/images/stories/alpha-universe/languages-of-world/1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2060848"/>
            <a:ext cx="2607410" cy="4127825"/>
          </a:xfrm>
          <a:prstGeom prst="rect">
            <a:avLst/>
          </a:prstGeom>
          <a:noFill/>
        </p:spPr>
      </p:pic>
      <p:pic>
        <p:nvPicPr>
          <p:cNvPr id="3078" name="Picture 6" descr="http://img1.labirint.ru/books/316406/bi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1988840"/>
            <a:ext cx="2747807" cy="42466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8229600" cy="1066800"/>
          </a:xfrm>
        </p:spPr>
        <p:txBody>
          <a:bodyPr/>
          <a:lstStyle/>
          <a:p>
            <a:r>
              <a:rPr lang="ru-RU" dirty="0" smtClean="0"/>
              <a:t>Тезаурусы</a:t>
            </a:r>
            <a:endParaRPr lang="ru-RU" dirty="0"/>
          </a:p>
        </p:txBody>
      </p:sp>
      <p:pic>
        <p:nvPicPr>
          <p:cNvPr id="26626" name="Picture 2" descr="https://img-gorod.ru/upload/iblock/625/625c4ce7a931bccff0c3ac375a1990e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44824"/>
            <a:ext cx="3219135" cy="4602113"/>
          </a:xfrm>
          <a:prstGeom prst="rect">
            <a:avLst/>
          </a:prstGeom>
          <a:noFill/>
        </p:spPr>
      </p:pic>
      <p:pic>
        <p:nvPicPr>
          <p:cNvPr id="26628" name="Picture 4" descr="http://db4.sbras.ru/elbib/data/public_cat/152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772816"/>
            <a:ext cx="3157840" cy="48069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2492896"/>
            <a:ext cx="8229600" cy="180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   Современные системы обработки позволяют создавать краткие обзоры текстов (рефераты) или готовить перевод с одного естественного языка на другой.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Информационные технологии в обработке текстов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35696" y="4365104"/>
            <a:ext cx="4953000" cy="1752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Подготовила</a:t>
            </a:r>
          </a:p>
          <a:p>
            <a:pPr algn="ctr"/>
            <a:r>
              <a:rPr lang="ru-RU" dirty="0" smtClean="0"/>
              <a:t>Воробьева Екатерина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2492896"/>
            <a:ext cx="8229600" cy="288032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Информационные технологии - совокупность программного и аппаратного обеспечения, методов и средств организации автоматизированной обработки информации, представленной в цифровой форме.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текста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2708920"/>
            <a:ext cx="8229600" cy="283576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ru-RU" b="1" dirty="0" smtClean="0"/>
              <a:t>Текст</a:t>
            </a:r>
            <a:r>
              <a:rPr lang="ru-RU" dirty="0" smtClean="0"/>
              <a:t> - это</a:t>
            </a:r>
            <a:r>
              <a:rPr lang="ru-RU" i="1" dirty="0" smtClean="0"/>
              <a:t> упорядоченный набор слов, предназначенный для того, чтобы выразить некий </a:t>
            </a:r>
            <a:r>
              <a:rPr lang="ru-RU" i="1" dirty="0" smtClean="0"/>
              <a:t>смысл</a:t>
            </a:r>
            <a:r>
              <a:rPr lang="ru-RU" i="1" dirty="0"/>
              <a:t>.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Текстовые файлы</a:t>
            </a:r>
            <a:endParaRPr lang="ru-RU" dirty="0"/>
          </a:p>
        </p:txBody>
      </p:sp>
      <p:pic>
        <p:nvPicPr>
          <p:cNvPr id="1026" name="Picture 2" descr="C:\Users\Ирина\Desktop\822px-Text-txt.sv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496225"/>
            <a:ext cx="4392488" cy="40291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Правила машинного набора текста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1. Все слова разделяются только пробелом.</a:t>
            </a:r>
          </a:p>
          <a:p>
            <a:pPr>
              <a:buNone/>
            </a:pP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2. Знаки препинания примыкают к предыдущему слову.</a:t>
            </a:r>
          </a:p>
          <a:p>
            <a:pPr>
              <a:buNone/>
            </a:pP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3. Скобки и кавычки примыкают к первому и последнему слову заключенного в них текста.</a:t>
            </a:r>
          </a:p>
          <a:p>
            <a:pPr>
              <a:buNone/>
            </a:pP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4. Текст разрывается только в конце абзаца.</a:t>
            </a:r>
          </a:p>
          <a:p>
            <a:pPr>
              <a:buNone/>
            </a:pP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5. Большие форматированные пробелы делаются вставкой символа табуляции.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96752"/>
            <a:ext cx="8229600" cy="1066800"/>
          </a:xfrm>
        </p:spPr>
        <p:txBody>
          <a:bodyPr>
            <a:normAutofit/>
          </a:bodyPr>
          <a:lstStyle/>
          <a:p>
            <a:r>
              <a:rPr lang="ru-RU" b="1" dirty="0" smtClean="0"/>
              <a:t>Текстовые редакторы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19473" y="2913733"/>
            <a:ext cx="3788674" cy="18486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 smtClean="0"/>
              <a:t>  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3080" name="Picture 8" descr="Windows Notepad 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947" y="297415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Текстовые процессоры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2835760"/>
          </a:xfrm>
        </p:spPr>
        <p:txBody>
          <a:bodyPr/>
          <a:lstStyle/>
          <a:p>
            <a:pPr lvl="0">
              <a:buNone/>
            </a:pPr>
            <a:r>
              <a:rPr lang="ru-RU" dirty="0" smtClean="0"/>
              <a:t>   </a:t>
            </a:r>
            <a:endParaRPr lang="ru-RU" dirty="0"/>
          </a:p>
        </p:txBody>
      </p:sp>
      <p:pic>
        <p:nvPicPr>
          <p:cNvPr id="4" name="Picture 4" descr="http://fishka-nats.ucoz.ru/1274700589_word-678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603941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Возможности текстового процессора: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2564904"/>
            <a:ext cx="8229600" cy="3051784"/>
          </a:xfrm>
        </p:spPr>
        <p:txBody>
          <a:bodyPr>
            <a:normAutofit/>
          </a:bodyPr>
          <a:lstStyle/>
          <a:p>
            <a:r>
              <a:rPr lang="ru-RU" sz="3100" dirty="0" err="1" smtClean="0">
                <a:latin typeface="Times New Roman" pitchFamily="18" charset="0"/>
                <a:cs typeface="Times New Roman" pitchFamily="18" charset="0"/>
              </a:rPr>
              <a:t>Многовариантность</a:t>
            </a:r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 выполняемых операций</a:t>
            </a:r>
          </a:p>
          <a:p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Справочная система</a:t>
            </a:r>
          </a:p>
          <a:p>
            <a:pPr lvl="0"/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Контекстное меню</a:t>
            </a:r>
          </a:p>
          <a:p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Контекстная подсказка</a:t>
            </a:r>
          </a:p>
          <a:p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Пиктографическое меню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Возможности текстового процессора: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Средства для оформления и модификации экрана и документов</a:t>
            </a:r>
          </a:p>
          <a:p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Средства оформления и вывода на печать документа</a:t>
            </a:r>
          </a:p>
          <a:p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Шаблоны и другие средства автоматизации</a:t>
            </a:r>
          </a:p>
          <a:p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Средства структурирования, связывания и встраивания 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144</TotalTime>
  <Words>216</Words>
  <Application>Microsoft Office PowerPoint</Application>
  <PresentationFormat>Экран (4:3)</PresentationFormat>
  <Paragraphs>54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Georgia</vt:lpstr>
      <vt:lpstr>Times New Roman</vt:lpstr>
      <vt:lpstr>Trebuchet MS</vt:lpstr>
      <vt:lpstr>Wingdings 2</vt:lpstr>
      <vt:lpstr>Городская</vt:lpstr>
      <vt:lpstr>Информационные технологии в обработке текстов</vt:lpstr>
      <vt:lpstr>Презентация PowerPoint</vt:lpstr>
      <vt:lpstr>Представление текста</vt:lpstr>
      <vt:lpstr>Текстовые файлы</vt:lpstr>
      <vt:lpstr>Правила машинного набора текста</vt:lpstr>
      <vt:lpstr>Текстовые редакторы</vt:lpstr>
      <vt:lpstr>Текстовые процессоры</vt:lpstr>
      <vt:lpstr>Возможности текстового процессора:</vt:lpstr>
      <vt:lpstr>Возможности текстового процессора:</vt:lpstr>
      <vt:lpstr>                    Шрифт</vt:lpstr>
      <vt:lpstr>Параметры шрифта</vt:lpstr>
      <vt:lpstr>Презентация PowerPoint</vt:lpstr>
      <vt:lpstr>Параметры структурирования текста</vt:lpstr>
      <vt:lpstr>Презентация PowerPoint</vt:lpstr>
      <vt:lpstr>Словари</vt:lpstr>
      <vt:lpstr>Тезаурусы</vt:lpstr>
      <vt:lpstr>Презентация PowerPoint</vt:lpstr>
      <vt:lpstr>Информационные технологии в обработке текстов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Информационные технологии в обработке текстов</dc:title>
  <dc:creator>Ирина</dc:creator>
  <cp:lastModifiedBy>Ира_дом</cp:lastModifiedBy>
  <cp:revision>20</cp:revision>
  <dcterms:created xsi:type="dcterms:W3CDTF">2018-10-01T10:35:17Z</dcterms:created>
  <dcterms:modified xsi:type="dcterms:W3CDTF">2019-02-10T12:29:55Z</dcterms:modified>
</cp:coreProperties>
</file>