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7" r:id="rId4"/>
    <p:sldId id="260" r:id="rId5"/>
    <p:sldId id="266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2" r:id="rId16"/>
    <p:sldId id="258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322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02.10.2018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02.10.2018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02.10.2018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02.10.2018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41277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Информационные технологии в обработке текстов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228184" y="4293096"/>
            <a:ext cx="2696344" cy="1919064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Подготовила:</a:t>
            </a:r>
          </a:p>
          <a:p>
            <a:r>
              <a:rPr lang="ru-RU" dirty="0" smtClean="0"/>
              <a:t>Студентка 1 курса факультета РГФ </a:t>
            </a:r>
          </a:p>
          <a:p>
            <a:r>
              <a:rPr lang="ru-RU" dirty="0" smtClean="0"/>
              <a:t>2 группы</a:t>
            </a:r>
          </a:p>
          <a:p>
            <a:r>
              <a:rPr lang="ru-RU" dirty="0" smtClean="0"/>
              <a:t>Воробьева Екатерина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2780928"/>
            <a:ext cx="8229600" cy="1828800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   Задача: поиск фрагментов, содержащих некоторые понятия, в достаточно большом массиве. 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2492896"/>
            <a:ext cx="8229600" cy="2548880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   По сути, это </a:t>
            </a:r>
            <a:r>
              <a:rPr lang="ru-RU" i="1" dirty="0" smtClean="0"/>
              <a:t>описание фрагмента текста, удовлетворяющего некоторым условиям</a:t>
            </a:r>
            <a:r>
              <a:rPr lang="ru-RU" dirty="0" smtClean="0"/>
              <a:t>, по тем частям, которые в нем содержатся, и их порядку. 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12776"/>
            <a:ext cx="727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i="1" dirty="0" smtClean="0">
                <a:solidFill>
                  <a:schemeClr val="tx2"/>
                </a:solidFill>
                <a:latin typeface="+mj-lt"/>
              </a:rPr>
              <a:t>Первый подход </a:t>
            </a:r>
            <a:endParaRPr lang="ru-RU" sz="4000" dirty="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 smtClean="0"/>
              <a:t>Второй подход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2420888"/>
            <a:ext cx="8229600" cy="2044824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   Он предусматривает предварительное создание </a:t>
            </a:r>
            <a:r>
              <a:rPr lang="ru-RU" i="1" dirty="0" smtClean="0"/>
              <a:t>специального вида базы для ускорения поиска</a:t>
            </a:r>
            <a:r>
              <a:rPr lang="ru-RU" dirty="0" smtClean="0"/>
              <a:t> - </a:t>
            </a:r>
            <a:r>
              <a:rPr lang="ru-RU" i="1" dirty="0" smtClean="0"/>
              <a:t>индекса</a:t>
            </a:r>
            <a:r>
              <a:rPr lang="ru-RU" dirty="0" smtClean="0"/>
              <a:t>.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Словари</a:t>
            </a:r>
            <a:endParaRPr lang="ru-RU" dirty="0"/>
          </a:p>
        </p:txBody>
      </p:sp>
      <p:pic>
        <p:nvPicPr>
          <p:cNvPr id="3074" name="Picture 2" descr="https://img-gorod.ru/upload/iblock/452/452c4c7fb6247666fa2c184f40bb63a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060848"/>
            <a:ext cx="2840705" cy="4179591"/>
          </a:xfrm>
          <a:prstGeom prst="rect">
            <a:avLst/>
          </a:prstGeom>
          <a:noFill/>
        </p:spPr>
      </p:pic>
      <p:pic>
        <p:nvPicPr>
          <p:cNvPr id="3076" name="Picture 4" descr="http://somb.ru/images/stories/alpha-universe/languages-of-world/1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2060848"/>
            <a:ext cx="2607410" cy="4127825"/>
          </a:xfrm>
          <a:prstGeom prst="rect">
            <a:avLst/>
          </a:prstGeom>
          <a:noFill/>
        </p:spPr>
      </p:pic>
      <p:pic>
        <p:nvPicPr>
          <p:cNvPr id="3078" name="Picture 6" descr="http://img1.labirint.ru/books/316406/bi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176" y="1988840"/>
            <a:ext cx="2747807" cy="42466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908720"/>
            <a:ext cx="8229600" cy="1066800"/>
          </a:xfrm>
        </p:spPr>
        <p:txBody>
          <a:bodyPr/>
          <a:lstStyle/>
          <a:p>
            <a:r>
              <a:rPr lang="ru-RU" dirty="0" smtClean="0"/>
              <a:t>Тезаурусы</a:t>
            </a:r>
            <a:endParaRPr lang="ru-RU" dirty="0"/>
          </a:p>
        </p:txBody>
      </p:sp>
      <p:pic>
        <p:nvPicPr>
          <p:cNvPr id="26626" name="Picture 2" descr="https://img-gorod.ru/upload/iblock/625/625c4ce7a931bccff0c3ac375a1990e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844824"/>
            <a:ext cx="3219135" cy="4602113"/>
          </a:xfrm>
          <a:prstGeom prst="rect">
            <a:avLst/>
          </a:prstGeom>
          <a:noFill/>
        </p:spPr>
      </p:pic>
      <p:pic>
        <p:nvPicPr>
          <p:cNvPr id="26628" name="Picture 4" descr="http://db4.sbras.ru/elbib/data/public_cat/152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1772816"/>
            <a:ext cx="3157840" cy="48069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325112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Современные системы обработки позволяют создавать краткие обзоры текстов (рефераты) или готовить перевод с одного естественного языка на другой. 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С </a:t>
            </a:r>
            <a:r>
              <a:rPr lang="ru-RU" dirty="0" smtClean="0"/>
              <a:t>применением специализированных по областям знания словарей современные системы автоматизированного перевода создают подстрочник, который может дать представление о смысле текста и в дальнейшем помочь переводчику в переводе документа.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420888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1844824"/>
            <a:ext cx="8229600" cy="4325112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   Под информационными технологиями понимается </a:t>
            </a:r>
            <a:r>
              <a:rPr lang="ru-RU" dirty="0" smtClean="0"/>
              <a:t>вся совокупность программного и аппаратного обеспечения, методов и средств организации автоматизированной обработки информации, представленной в цифровой форме.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 текста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</a:t>
            </a:r>
            <a:r>
              <a:rPr lang="ru-RU" dirty="0" smtClean="0"/>
              <a:t>“</a:t>
            </a:r>
            <a:r>
              <a:rPr lang="ru-RU" b="1" dirty="0" smtClean="0"/>
              <a:t>Текст</a:t>
            </a:r>
            <a:r>
              <a:rPr lang="ru-RU" dirty="0" smtClean="0"/>
              <a:t> - это</a:t>
            </a:r>
            <a:r>
              <a:rPr lang="ru-RU" i="1" dirty="0" smtClean="0"/>
              <a:t> упорядоченный набор слов, предназначенный для того, чтобы выразить некий смысл. В лингвистике термин используется в широком значении, включая в себя и устную речь</a:t>
            </a:r>
            <a:r>
              <a:rPr lang="ru-RU" dirty="0" smtClean="0"/>
              <a:t>”. 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Текстовые файлы</a:t>
            </a:r>
            <a:endParaRPr lang="ru-RU" dirty="0"/>
          </a:p>
        </p:txBody>
      </p:sp>
      <p:pic>
        <p:nvPicPr>
          <p:cNvPr id="1026" name="Picture 2" descr="C:\Users\Ирина\Desktop\822px-Text-txt.svg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496225"/>
            <a:ext cx="4392488" cy="40291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Правила машинного набора текста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1. Все слова разделяются только пробелом.</a:t>
            </a:r>
          </a:p>
          <a:p>
            <a:pPr>
              <a:buNone/>
            </a:pPr>
            <a:r>
              <a:rPr lang="ru-RU" dirty="0" smtClean="0"/>
              <a:t>2. Знаки препинания примыкают к предыдущему слову.</a:t>
            </a:r>
          </a:p>
          <a:p>
            <a:pPr>
              <a:buNone/>
            </a:pPr>
            <a:r>
              <a:rPr lang="ru-RU" dirty="0" smtClean="0"/>
              <a:t>3. Скобки и кавычки всех видов примыкают к первому и последнему слову заключенного в них текста.</a:t>
            </a:r>
          </a:p>
          <a:p>
            <a:pPr>
              <a:buNone/>
            </a:pPr>
            <a:r>
              <a:rPr lang="ru-RU" dirty="0" smtClean="0"/>
              <a:t>4. Текст разрывается только в конце абзаца.</a:t>
            </a:r>
          </a:p>
          <a:p>
            <a:pPr>
              <a:buNone/>
            </a:pPr>
            <a:r>
              <a:rPr lang="ru-RU" dirty="0" smtClean="0"/>
              <a:t>5. Большие форматированные пробелы делаются вставкой символа табуляции.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Шрифт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2204864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   Шрифт - это графический рисунок букв, цифр и символов, обладающий общими для всех символов стилистическими особенностями изображения.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Параметры шрифта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1. Рисунок шрифта</a:t>
            </a:r>
          </a:p>
          <a:p>
            <a:pPr>
              <a:buNone/>
            </a:pPr>
            <a:r>
              <a:rPr lang="ru-RU" dirty="0" smtClean="0"/>
              <a:t>2. Кегль(размер шрифта) - чаще всего задается в типографских пунктах. </a:t>
            </a:r>
          </a:p>
          <a:p>
            <a:pPr>
              <a:buNone/>
            </a:pPr>
            <a:r>
              <a:rPr lang="ru-RU" dirty="0" smtClean="0"/>
              <a:t>3. Начертание</a:t>
            </a:r>
          </a:p>
          <a:p>
            <a:pPr>
              <a:buNone/>
            </a:pPr>
            <a:r>
              <a:rPr lang="ru-RU" dirty="0" smtClean="0"/>
              <a:t>4. Подчеркивание или зачеркивание шрифта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Ирина\Desktop\sh3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84785"/>
            <a:ext cx="2949942" cy="417646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23528" y="594928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Рубленный шрифт</a:t>
            </a:r>
            <a:endParaRPr lang="ru-RU" dirty="0"/>
          </a:p>
        </p:txBody>
      </p:sp>
      <p:pic>
        <p:nvPicPr>
          <p:cNvPr id="2051" name="Picture 3" descr="C:\Users\Ирина\Desktop\515px-Schriftzug_Antiqua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0"/>
            <a:ext cx="4752528" cy="2307052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4283968" y="234888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Антиквенный</a:t>
            </a:r>
            <a:r>
              <a:rPr lang="ru-RU" dirty="0" smtClean="0"/>
              <a:t> шрифт</a:t>
            </a:r>
            <a:endParaRPr lang="ru-RU" dirty="0"/>
          </a:p>
        </p:txBody>
      </p:sp>
      <p:pic>
        <p:nvPicPr>
          <p:cNvPr id="2052" name="Picture 4" descr="C:\Users\Ирина\Desktop\40_2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3140968"/>
            <a:ext cx="5029374" cy="2376686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4211960" y="558924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Акцидентный шрифт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Структурирование текста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  </a:t>
            </a:r>
            <a:r>
              <a:rPr lang="ru-RU" sz="2900" dirty="0" smtClean="0"/>
              <a:t>Параметры:</a:t>
            </a:r>
          </a:p>
          <a:p>
            <a:pPr>
              <a:buNone/>
            </a:pPr>
            <a:r>
              <a:rPr lang="ru-RU" dirty="0" smtClean="0"/>
              <a:t>1. Выравнивание.</a:t>
            </a:r>
          </a:p>
          <a:p>
            <a:pPr>
              <a:buNone/>
            </a:pPr>
            <a:r>
              <a:rPr lang="ru-RU" dirty="0" smtClean="0"/>
              <a:t>2. Отступы.</a:t>
            </a:r>
          </a:p>
          <a:p>
            <a:pPr>
              <a:buNone/>
            </a:pPr>
            <a:r>
              <a:rPr lang="ru-RU" dirty="0" smtClean="0"/>
              <a:t>3. Абзацный отступ (красная строка).</a:t>
            </a:r>
          </a:p>
          <a:p>
            <a:pPr>
              <a:buNone/>
            </a:pPr>
            <a:r>
              <a:rPr lang="ru-RU" dirty="0" smtClean="0"/>
              <a:t>4. Интервалы.</a:t>
            </a:r>
            <a:r>
              <a:rPr lang="ru-RU" b="1" dirty="0" smtClean="0"/>
              <a:t> 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5. Буквица - </a:t>
            </a:r>
            <a:r>
              <a:rPr lang="ru-RU" i="1" dirty="0" smtClean="0"/>
              <a:t>крупная выступающая первая буква абзаца</a:t>
            </a:r>
            <a:r>
              <a:rPr lang="ru-RU" dirty="0" smtClean="0"/>
              <a:t>.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56</TotalTime>
  <Words>256</Words>
  <Application>Microsoft Office PowerPoint</Application>
  <PresentationFormat>Экран (4:3)</PresentationFormat>
  <Paragraphs>44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Городская</vt:lpstr>
      <vt:lpstr>Информационные технологии в обработке текстов</vt:lpstr>
      <vt:lpstr>Слайд 2</vt:lpstr>
      <vt:lpstr>Представление текста</vt:lpstr>
      <vt:lpstr>Текстовые файлы</vt:lpstr>
      <vt:lpstr>Правила машинного набора текста</vt:lpstr>
      <vt:lpstr>Шрифт</vt:lpstr>
      <vt:lpstr>Параметры шрифта</vt:lpstr>
      <vt:lpstr>Слайд 8</vt:lpstr>
      <vt:lpstr>Структурирование текста</vt:lpstr>
      <vt:lpstr>Поиск</vt:lpstr>
      <vt:lpstr>Слайд 11</vt:lpstr>
      <vt:lpstr>Второй подход </vt:lpstr>
      <vt:lpstr>Словари</vt:lpstr>
      <vt:lpstr>Тезаурусы</vt:lpstr>
      <vt:lpstr>Слайд 15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Информационные технологии в обработке текстов</dc:title>
  <dc:creator>Ирина</dc:creator>
  <cp:lastModifiedBy>Ирина</cp:lastModifiedBy>
  <cp:revision>10</cp:revision>
  <dcterms:created xsi:type="dcterms:W3CDTF">2018-10-01T10:35:17Z</dcterms:created>
  <dcterms:modified xsi:type="dcterms:W3CDTF">2018-10-02T06:59:44Z</dcterms:modified>
</cp:coreProperties>
</file>