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0" r:id="rId5"/>
    <p:sldId id="266" r:id="rId6"/>
    <p:sldId id="274" r:id="rId7"/>
    <p:sldId id="275" r:id="rId8"/>
    <p:sldId id="276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77" d="100"/>
          <a:sy n="77" d="100"/>
        </p:scale>
        <p:origin x="-31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Информационные технологии в обработке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4149080"/>
            <a:ext cx="4953000" cy="1752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Подготовила</a:t>
            </a:r>
          </a:p>
          <a:p>
            <a:pPr algn="ctr"/>
            <a:r>
              <a:rPr lang="ru-RU" dirty="0" smtClean="0"/>
              <a:t>Воробьева Екатерина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шрифта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1. Рисунок шрифта</a:t>
            </a:r>
          </a:p>
          <a:p>
            <a:pPr>
              <a:buNone/>
            </a:pPr>
            <a:r>
              <a:rPr lang="ru-RU" dirty="0" smtClean="0"/>
              <a:t>2. Кегль(размер шрифта) - чаще всего задается в типографских пунктах. </a:t>
            </a:r>
          </a:p>
          <a:p>
            <a:pPr>
              <a:buNone/>
            </a:pPr>
            <a:r>
              <a:rPr lang="ru-RU" dirty="0" smtClean="0"/>
              <a:t>3. Начертание</a:t>
            </a:r>
          </a:p>
          <a:p>
            <a:pPr>
              <a:buNone/>
            </a:pPr>
            <a:r>
              <a:rPr lang="ru-RU" dirty="0" smtClean="0"/>
              <a:t>4. Подчеркивание или зачеркивание шрифта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Ирина\Desktop\sh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5"/>
            <a:ext cx="2949942" cy="41764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59492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Рубленный шрифт</a:t>
            </a:r>
            <a:endParaRPr lang="ru-RU" dirty="0"/>
          </a:p>
        </p:txBody>
      </p:sp>
      <p:pic>
        <p:nvPicPr>
          <p:cNvPr id="2051" name="Picture 3" descr="C:\Users\Ирина\Desktop\515px-Schriftzug_Antiqua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0"/>
            <a:ext cx="4752528" cy="230705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83968" y="23488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Антиквенный</a:t>
            </a:r>
            <a:r>
              <a:rPr lang="ru-RU" dirty="0" smtClean="0"/>
              <a:t> шрифт</a:t>
            </a:r>
            <a:endParaRPr lang="ru-RU" dirty="0"/>
          </a:p>
        </p:txBody>
      </p:sp>
      <p:pic>
        <p:nvPicPr>
          <p:cNvPr id="2052" name="Picture 4" descr="C:\Users\Ирина\Desktop\40_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140968"/>
            <a:ext cx="5029374" cy="237668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11960" y="55892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Акцидентный шрифт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Структурирование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  <a:r>
              <a:rPr lang="ru-RU" sz="2900" dirty="0" smtClean="0"/>
              <a:t>Параметры:</a:t>
            </a:r>
          </a:p>
          <a:p>
            <a:pPr>
              <a:buNone/>
            </a:pPr>
            <a:r>
              <a:rPr lang="ru-RU" dirty="0" smtClean="0"/>
              <a:t>1. Выравнивание.</a:t>
            </a:r>
          </a:p>
          <a:p>
            <a:pPr>
              <a:buNone/>
            </a:pPr>
            <a:r>
              <a:rPr lang="ru-RU" dirty="0" smtClean="0"/>
              <a:t>2. Отступы.</a:t>
            </a:r>
          </a:p>
          <a:p>
            <a:pPr>
              <a:buNone/>
            </a:pPr>
            <a:r>
              <a:rPr lang="ru-RU" dirty="0" smtClean="0"/>
              <a:t>3. Абзацный отступ (красная строка).</a:t>
            </a:r>
          </a:p>
          <a:p>
            <a:pPr>
              <a:buNone/>
            </a:pPr>
            <a:r>
              <a:rPr lang="ru-RU" dirty="0" smtClean="0"/>
              <a:t>4. Интервалы.</a:t>
            </a:r>
            <a:r>
              <a:rPr lang="ru-RU" b="1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5. Буквица - </a:t>
            </a:r>
            <a:r>
              <a:rPr lang="ru-RU" i="1" dirty="0" smtClean="0"/>
              <a:t>крупная выступающая первая буква абзаца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Задача: поиск фрагментов, содержащих некоторые понятия, в достаточно большом массиве.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254888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 </a:t>
            </a:r>
            <a:r>
              <a:rPr lang="ru-RU" i="1" dirty="0" smtClean="0"/>
              <a:t>Описание фрагмента текста, удовлетворяющего некоторым условиям</a:t>
            </a:r>
            <a:r>
              <a:rPr lang="ru-RU" dirty="0" smtClean="0"/>
              <a:t>, по тем частям, которые в нем содержатся, и их порядку.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1" dirty="0" smtClean="0">
                <a:solidFill>
                  <a:schemeClr val="tx2"/>
                </a:solidFill>
                <a:latin typeface="+mj-lt"/>
              </a:rPr>
              <a:t>Первый подход </a:t>
            </a:r>
            <a:endParaRPr lang="ru-RU" sz="40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Второй подход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420888"/>
            <a:ext cx="8229600" cy="204482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Он предусматривает предварительное создание </a:t>
            </a:r>
            <a:r>
              <a:rPr lang="ru-RU" i="1" dirty="0" smtClean="0"/>
              <a:t>специального вида базы для ускорения поиска</a:t>
            </a:r>
            <a:r>
              <a:rPr lang="ru-RU" dirty="0" smtClean="0"/>
              <a:t> - </a:t>
            </a:r>
            <a:r>
              <a:rPr lang="ru-RU" i="1" dirty="0" smtClean="0"/>
              <a:t>индекса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pic>
        <p:nvPicPr>
          <p:cNvPr id="3074" name="Picture 2" descr="https://img-gorod.ru/upload/iblock/452/452c4c7fb6247666fa2c184f40bb63a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2840705" cy="4179591"/>
          </a:xfrm>
          <a:prstGeom prst="rect">
            <a:avLst/>
          </a:prstGeom>
          <a:noFill/>
        </p:spPr>
      </p:pic>
      <p:pic>
        <p:nvPicPr>
          <p:cNvPr id="3076" name="Picture 4" descr="http://somb.ru/images/stories/alpha-universe/languages-of-world/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060848"/>
            <a:ext cx="2607410" cy="4127825"/>
          </a:xfrm>
          <a:prstGeom prst="rect">
            <a:avLst/>
          </a:prstGeom>
          <a:noFill/>
        </p:spPr>
      </p:pic>
      <p:pic>
        <p:nvPicPr>
          <p:cNvPr id="3078" name="Picture 6" descr="http://img1.labirint.ru/books/316406/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988840"/>
            <a:ext cx="2747807" cy="4246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066800"/>
          </a:xfrm>
        </p:spPr>
        <p:txBody>
          <a:bodyPr/>
          <a:lstStyle/>
          <a:p>
            <a:r>
              <a:rPr lang="ru-RU" dirty="0" smtClean="0"/>
              <a:t>Тезаурусы</a:t>
            </a:r>
            <a:endParaRPr lang="ru-RU" dirty="0"/>
          </a:p>
        </p:txBody>
      </p:sp>
      <p:pic>
        <p:nvPicPr>
          <p:cNvPr id="26626" name="Picture 2" descr="https://img-gorod.ru/upload/iblock/625/625c4ce7a931bccff0c3ac375a1990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3219135" cy="4602113"/>
          </a:xfrm>
          <a:prstGeom prst="rect">
            <a:avLst/>
          </a:prstGeom>
          <a:noFill/>
        </p:spPr>
      </p:pic>
      <p:pic>
        <p:nvPicPr>
          <p:cNvPr id="26628" name="Picture 4" descr="http://db4.sbras.ru/elbib/data/public_cat/1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3157840" cy="4806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492896"/>
            <a:ext cx="8229600" cy="18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Современные системы обработки позволяют создавать краткие обзоры текстов (рефераты) или готовить перевод с одного естественного языка на другой.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Информационные технологии в обработке текстов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4365104"/>
            <a:ext cx="4953000" cy="1752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Подготовила</a:t>
            </a:r>
          </a:p>
          <a:p>
            <a:pPr algn="ctr"/>
            <a:r>
              <a:rPr lang="ru-RU" dirty="0" smtClean="0"/>
              <a:t>Воробьева Екатерина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Под информационными технологиями понимается вся совокупность программного и аппаратного обеспечения, методов и средств организации автоматизированной обработки информации, представленной в цифровой форме.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“</a:t>
            </a:r>
            <a:r>
              <a:rPr lang="ru-RU" b="1" dirty="0" smtClean="0"/>
              <a:t>Текст</a:t>
            </a:r>
            <a:r>
              <a:rPr lang="ru-RU" dirty="0" smtClean="0"/>
              <a:t> - это</a:t>
            </a:r>
            <a:r>
              <a:rPr lang="ru-RU" i="1" dirty="0" smtClean="0"/>
              <a:t> упорядоченный набор слов, предназначенный для того, чтобы выразить некий смысл. В лингвистике термин используется в широком значении, включая в себя и устную речь</a:t>
            </a:r>
            <a:r>
              <a:rPr lang="ru-RU" dirty="0" smtClean="0"/>
              <a:t>”.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файлы</a:t>
            </a:r>
            <a:endParaRPr lang="ru-RU" dirty="0"/>
          </a:p>
        </p:txBody>
      </p:sp>
      <p:pic>
        <p:nvPicPr>
          <p:cNvPr id="1026" name="Picture 2" descr="C:\Users\Ирина\Desktop\822px-Text-txt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6225"/>
            <a:ext cx="4392488" cy="4029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машинного набора текста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1. Все слова разделяются только пробелом.</a:t>
            </a:r>
          </a:p>
          <a:p>
            <a:pPr>
              <a:buNone/>
            </a:pPr>
            <a:r>
              <a:rPr lang="ru-RU" dirty="0" smtClean="0"/>
              <a:t>2. Знаки препинания примыкают к предыдущему слову.</a:t>
            </a:r>
          </a:p>
          <a:p>
            <a:pPr>
              <a:buNone/>
            </a:pPr>
            <a:r>
              <a:rPr lang="ru-RU" dirty="0" smtClean="0"/>
              <a:t>3. Скобки и кавычки всех видов примыкают к первому и последнему слову заключенного в них текста.</a:t>
            </a:r>
          </a:p>
          <a:p>
            <a:pPr>
              <a:buNone/>
            </a:pPr>
            <a:r>
              <a:rPr lang="ru-RU" dirty="0" smtClean="0"/>
              <a:t>4. Текст разрывается только в конце абзаца.</a:t>
            </a:r>
          </a:p>
          <a:p>
            <a:pPr>
              <a:buNone/>
            </a:pPr>
            <a:r>
              <a:rPr lang="ru-RU" dirty="0" smtClean="0"/>
              <a:t>5. Большие форматированные пробелы делаются вставкой символа табуляции.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8229600" cy="1066800"/>
          </a:xfrm>
        </p:spPr>
        <p:txBody>
          <a:bodyPr>
            <a:normAutofit/>
          </a:bodyPr>
          <a:lstStyle/>
          <a:p>
            <a:r>
              <a:rPr lang="ru-RU" b="1" dirty="0" smtClean="0"/>
              <a:t>Текстовые </a:t>
            </a:r>
            <a:r>
              <a:rPr lang="ru-RU" b="1" dirty="0" smtClean="0"/>
              <a:t>редакторы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3212976"/>
            <a:ext cx="8229600" cy="247572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   Редактор </a:t>
            </a:r>
            <a:r>
              <a:rPr lang="ru-RU" b="1" dirty="0" smtClean="0"/>
              <a:t>текстов</a:t>
            </a:r>
            <a:r>
              <a:rPr lang="ru-RU" dirty="0" smtClean="0"/>
              <a:t> – это компьютерный продукт, обеспечивающий ввод, изменение и сохранение любого символьного текста.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Текстовые </a:t>
            </a:r>
            <a:r>
              <a:rPr lang="ru-RU" b="1" dirty="0" smtClean="0"/>
              <a:t>процессоры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2835760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  </a:t>
            </a:r>
            <a:r>
              <a:rPr lang="ru-RU" dirty="0" smtClean="0"/>
              <a:t> </a:t>
            </a:r>
            <a:r>
              <a:rPr lang="ru-RU" b="1" dirty="0" smtClean="0"/>
              <a:t>Текстовый процессор </a:t>
            </a:r>
            <a:r>
              <a:rPr lang="ru-RU" dirty="0" smtClean="0"/>
              <a:t>– это компьютерная </a:t>
            </a:r>
            <a:r>
              <a:rPr lang="ru-RU" dirty="0" smtClean="0"/>
              <a:t>программа, используемая для написания и модификации документов, компоновки макета текста и предварительного просмотра </a:t>
            </a:r>
            <a:r>
              <a:rPr lang="ru-RU" dirty="0" smtClean="0"/>
              <a:t>документов.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Возможности текстового процессора: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Многовариантность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выполняемых операций</a:t>
            </a: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Справочная система</a:t>
            </a:r>
          </a:p>
          <a:p>
            <a:pPr lvl="0"/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Контекстное меню.</a:t>
            </a: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Контекстная подсказка</a:t>
            </a: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Пиктографическое меню</a:t>
            </a: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Средства для оформления и модификации экрана и документов</a:t>
            </a: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Средства оформления и вывода на печать документа</a:t>
            </a: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Шаблоны и другие средства автоматизации</a:t>
            </a:r>
          </a:p>
          <a:p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Средства структурирования, связывания и встраивания данных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Шрифт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Шрифт - это графический рисунок букв, цифр и символов, обладающий общими для всех символов стилистическими особенностями изображения.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103</TotalTime>
  <Words>270</Words>
  <Application>Microsoft Office PowerPoint</Application>
  <PresentationFormat>Экран (4:3)</PresentationFormat>
  <Paragraphs>56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Информационные технологии в обработке текстов</vt:lpstr>
      <vt:lpstr>Слайд 2</vt:lpstr>
      <vt:lpstr>Представление текста</vt:lpstr>
      <vt:lpstr>Текстовые файлы</vt:lpstr>
      <vt:lpstr>Правила машинного набора текста</vt:lpstr>
      <vt:lpstr>Текстовые редакторы</vt:lpstr>
      <vt:lpstr>Текстовые процессоры</vt:lpstr>
      <vt:lpstr>Возможности текстового процессора:</vt:lpstr>
      <vt:lpstr>Шрифт</vt:lpstr>
      <vt:lpstr>Параметры шрифта</vt:lpstr>
      <vt:lpstr>Слайд 11</vt:lpstr>
      <vt:lpstr>Структурирование текста</vt:lpstr>
      <vt:lpstr>Поиск</vt:lpstr>
      <vt:lpstr>Слайд 14</vt:lpstr>
      <vt:lpstr>Второй подход </vt:lpstr>
      <vt:lpstr>Словари</vt:lpstr>
      <vt:lpstr>Тезаурусы</vt:lpstr>
      <vt:lpstr>Слайд 18</vt:lpstr>
      <vt:lpstr>Информационные технологии в обработке текстов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в обработке текстов</dc:title>
  <dc:creator>Ирина</dc:creator>
  <cp:lastModifiedBy>Ирина</cp:lastModifiedBy>
  <cp:revision>15</cp:revision>
  <dcterms:created xsi:type="dcterms:W3CDTF">2018-10-01T10:35:17Z</dcterms:created>
  <dcterms:modified xsi:type="dcterms:W3CDTF">2019-01-18T16:15:54Z</dcterms:modified>
</cp:coreProperties>
</file>