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6561-16AC-7F4D-AAC5-630DF6C63DD7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25216-D763-CB41-9C64-BB3304B5E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3" name="Google Shape;9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Very important! The data is accessible now for everybody. You can access bam files, raw reads, and VCF or GDS files from Alan’s webpage, hosted in UVA; or alternatively you can use Globus service for file transferring. I have used both systems and they both works well.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 the GitHub, you have access to the Metadata files.  </a:t>
            </a:r>
            <a:endParaRPr/>
          </a:p>
        </p:txBody>
      </p:sp>
      <p:sp>
        <p:nvSpPr>
          <p:cNvPr id="914" name="Google Shape;9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360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D8B7-DB3C-725A-FA9A-0DDA9E680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3DEFB-F411-DD30-1CAB-DDE33392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EB787-11CA-42C6-ED31-7E33FFDC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F17D-FFED-5CB1-1FED-28736BE9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B6D-B460-20A0-4E94-DBAA37CD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75ED-E88B-99DD-5E27-09248956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5979B-C505-D5E1-0EBB-DD49FB5F7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3975-123F-BF36-C037-F279EF23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F551A-960D-AE51-C305-0FE81C73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1F92-F767-F5A9-D817-7B3ECA4F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C40A0-6851-7F92-4EAF-5F7227C2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051B0-60B7-0100-C198-53ADB47C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D200-D7AE-CEE4-F992-A80B4056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480D-7D3D-E935-C6A4-CB6D231D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11-C667-B31B-F659-7305BC51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4398-1947-F42F-4A30-C9E15307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ACCD-B004-78A7-A2D8-9E87884F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0A4D-DC9E-2C5E-E66F-E0ACCE49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3EDC-ECA8-E634-CBC1-E97DB130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186C-C3F6-CE9F-727E-6AC0DDD8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A5F-9AFB-1167-F864-B31EE87D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A0FE2-6F3A-A152-4D5A-3974599A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F900-A8A7-1087-06E2-134E7B6B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4355-39D6-8336-6D4A-791F85F7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C6F1-F3F9-4E8D-36AA-45EB7808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C0A4-466B-990C-4A93-9D77CEC6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1251-714D-A32A-73FC-2C5B33FB2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80F46-676F-E457-1B58-FBCD894C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CADF-92E7-D959-EFF9-C64A479C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12EA4-350C-534A-71AA-DF0C494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2142A-2E1D-C8B3-177E-6649211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2B9D-8138-6691-73E1-6BF77392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CDA1-1610-FCC1-DC08-5696D2E82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13B19-F221-2EEA-6AE1-E6E27B8B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830AE-C873-6CC0-3A8E-48814A685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D981B-DF8A-6D6F-3015-EAA8682C9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C9F21-B46A-9702-BB00-339A1537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99468-E917-C35C-C8B5-4751D32F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CC410-B1BE-1ACA-A54E-E055AAC6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B300-041C-9362-C95A-D19FE8E1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B58A4-9A75-D825-3875-B2F5B58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83526-BABB-A22F-7D80-D73156C0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7C7F5-A4C7-75F8-6239-8F7436DD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9723E-F28C-3E64-BEAA-80E32DD3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51795-EDB6-371C-8474-F5DD1D00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C36C-8C43-1FBA-54FB-937D63B0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5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9F6-74D2-E3DA-CF60-61CC7B81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9670-6C00-1375-CA89-DC1A2F8B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E6E0-2029-D832-0FB2-C7A49F95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BE92-6169-D72F-5F69-57C994F3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9A12B-3B54-0614-B447-1B96F4C6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60E30-815E-6088-B480-F98FDC5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99E2-6320-268B-5B1A-E3E6461F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A4D51-5467-A3B1-D7D0-C622EF74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A12BB-549D-0573-DDEE-7B076278B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A0982-5671-A102-FF75-DD107E4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C0304-E303-332F-A5C6-C6AAADB8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7DE5-8E1D-DE44-CDA9-A7330189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ED1B1-E4A1-A958-D05D-A2FB1DEB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3BA48-D67E-1966-7A74-83035D4B0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5DB5-E160-BE4F-E5E1-BD29AD295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073A-C672-EF46-AB98-F052196C42C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5F65-3706-E475-1113-486B3D677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094C-B37D-A4B5-5E0F-8E8A1C73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2A4E-BA89-574F-9B57-15021B17A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c.virginia.edu/userinfo/globus/" TargetMode="External"/><Relationship Id="rId3" Type="http://schemas.openxmlformats.org/officeDocument/2006/relationships/hyperlink" Target="http://berglandlab.uvadcos.io/dest_mapped/" TargetMode="External"/><Relationship Id="rId7" Type="http://schemas.openxmlformats.org/officeDocument/2006/relationships/hyperlink" Target="https://dest.b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EST-bio/DESTv2/tree/main/populationInfo" TargetMode="External"/><Relationship Id="rId5" Type="http://schemas.openxmlformats.org/officeDocument/2006/relationships/hyperlink" Target="http://berglandlab.uvadcos.io/gds/" TargetMode="External"/><Relationship Id="rId10" Type="http://schemas.openxmlformats.org/officeDocument/2006/relationships/hyperlink" Target="https://app.globus.org/file-manager?origin_id=101f00e8-a4f3-4a48-ba85-1d4174e15772&amp;origin_path=%2F" TargetMode="External"/><Relationship Id="rId4" Type="http://schemas.openxmlformats.org/officeDocument/2006/relationships/hyperlink" Target="http://berglandlab.uvadcos.io/vcf/" TargetMode="External"/><Relationship Id="rId9" Type="http://schemas.openxmlformats.org/officeDocument/2006/relationships/hyperlink" Target="https://app.globus.org/file-manager?origin_id=101f00e8-a4f3-4a48-ba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12"/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12700" cap="flat" cmpd="sng">
            <a:solidFill>
              <a:srgbClr val="B43E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2"/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12700" cap="flat" cmpd="sng">
            <a:solidFill>
              <a:srgbClr val="B43E4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2"/>
          <p:cNvSpPr/>
          <p:nvPr/>
        </p:nvSpPr>
        <p:spPr>
          <a:xfrm>
            <a:off x="0" y="0"/>
            <a:ext cx="12192000" cy="949123"/>
          </a:xfrm>
          <a:prstGeom prst="rect">
            <a:avLst/>
          </a:prstGeom>
          <a:solidFill>
            <a:srgbClr val="FEF3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2"/>
          <p:cNvSpPr txBox="1"/>
          <p:nvPr/>
        </p:nvSpPr>
        <p:spPr>
          <a:xfrm>
            <a:off x="147577" y="2302937"/>
            <a:ext cx="1265682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output: </a:t>
            </a:r>
            <a:r>
              <a:rPr lang="en-US" sz="2000" b="1" i="0" u="sng" strike="noStrike" dirty="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http://berglandlab.uvadcos.io/dest_mapped/</a:t>
            </a:r>
            <a:endParaRPr sz="20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VCF/GDS: </a:t>
            </a:r>
            <a:r>
              <a:rPr lang="en-US" sz="2000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http://berglandlab.uvadcos.io/vcf/</a:t>
            </a:r>
            <a:r>
              <a:rPr lang="en-US" sz="20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u="sng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http://berglandlab.uvadcos.io/gds/</a:t>
            </a:r>
            <a:r>
              <a:rPr lang="en-US" sz="20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0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i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Metadata: </a:t>
            </a:r>
            <a:r>
              <a:rPr lang="en-US" sz="2000" b="1" i="0" u="sng" strike="noStrike" dirty="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https://github.com/DEST-bio/DESTv2/tree/main/populationInfo</a:t>
            </a:r>
            <a:r>
              <a:rPr lang="en-US" sz="2000" b="1" i="0" u="none" strike="noStrik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20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2"/>
          <p:cNvSpPr txBox="1"/>
          <p:nvPr/>
        </p:nvSpPr>
        <p:spPr>
          <a:xfrm>
            <a:off x="147577" y="89841"/>
            <a:ext cx="900799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5141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D51410"/>
                </a:solidFill>
                <a:latin typeface="Arial"/>
                <a:ea typeface="Arial"/>
                <a:cs typeface="Arial"/>
                <a:sym typeface="Arial"/>
              </a:rPr>
              <a:t>DEST v2</a:t>
            </a:r>
            <a:r>
              <a:rPr lang="en-US" sz="4400" b="1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Data access</a:t>
            </a:r>
            <a:endParaRPr sz="4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2"/>
          <p:cNvSpPr/>
          <p:nvPr/>
        </p:nvSpPr>
        <p:spPr>
          <a:xfrm>
            <a:off x="0" y="6501701"/>
            <a:ext cx="12192000" cy="356299"/>
          </a:xfrm>
          <a:prstGeom prst="rect">
            <a:avLst/>
          </a:prstGeom>
          <a:solidFill>
            <a:srgbClr val="DB2E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 v2 	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Wageningen | </a:t>
            </a:r>
            <a:r>
              <a:rPr lang="en-US" sz="1800">
                <a:solidFill>
                  <a:srgbClr val="FFDE16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en-US" sz="1800" baseline="30000">
                <a:solidFill>
                  <a:srgbClr val="FFDE16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09/05/2023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49;p1">
            <a:extLst>
              <a:ext uri="{FF2B5EF4-FFF2-40B4-BE49-F238E27FC236}">
                <a16:creationId xmlns:a16="http://schemas.microsoft.com/office/drawing/2014/main" id="{87212B71-2A1F-9B49-BE7F-2D461D13B945}"/>
              </a:ext>
            </a:extLst>
          </p:cNvPr>
          <p:cNvSpPr/>
          <p:nvPr/>
        </p:nvSpPr>
        <p:spPr>
          <a:xfrm>
            <a:off x="10506" y="6496441"/>
            <a:ext cx="12192000" cy="356299"/>
          </a:xfrm>
          <a:prstGeom prst="rect">
            <a:avLst/>
          </a:prstGeom>
          <a:solidFill>
            <a:srgbClr val="DB2E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DEST v2 	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June 24 2023		Evolution @ Albuquerque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FBFD7-1FD8-BF12-B737-A9BC791E245C}"/>
              </a:ext>
            </a:extLst>
          </p:cNvPr>
          <p:cNvSpPr txBox="1"/>
          <p:nvPr/>
        </p:nvSpPr>
        <p:spPr>
          <a:xfrm>
            <a:off x="396227" y="949123"/>
            <a:ext cx="933941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DEST1.0 : </a:t>
            </a:r>
            <a:r>
              <a:rPr lang="en-US" sz="3200" b="1" u="sng" dirty="0">
                <a:hlinkClick r:id="rId7"/>
              </a:rPr>
              <a:t>https://dest.bio</a:t>
            </a:r>
            <a:endParaRPr lang="en-US" sz="3200" b="1" u="sng" dirty="0"/>
          </a:p>
          <a:p>
            <a:endParaRPr lang="en-US" sz="3200" b="1" u="sng" dirty="0"/>
          </a:p>
          <a:p>
            <a:pPr algn="ctr"/>
            <a:r>
              <a:rPr lang="en-US" sz="2800" i="1" dirty="0"/>
              <a:t>DEST 2.0: will move to </a:t>
            </a:r>
            <a:r>
              <a:rPr lang="en-US" sz="2800" i="1" dirty="0" err="1"/>
              <a:t>dest.bio</a:t>
            </a:r>
            <a:r>
              <a:rPr lang="en-US" sz="2800" i="1" dirty="0"/>
              <a:t> soon. In the meantime…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B25FA-FBBE-A6DE-B173-EB305FAADC06}"/>
              </a:ext>
            </a:extLst>
          </p:cNvPr>
          <p:cNvSpPr txBox="1"/>
          <p:nvPr/>
        </p:nvSpPr>
        <p:spPr>
          <a:xfrm>
            <a:off x="1126434" y="4230563"/>
            <a:ext cx="435728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Current version: </a:t>
            </a:r>
          </a:p>
          <a:p>
            <a:r>
              <a:rPr lang="en-US" sz="4400" dirty="0"/>
              <a:t>*8Jun2023*</a:t>
            </a:r>
          </a:p>
          <a:p>
            <a:r>
              <a:rPr lang="en-US" sz="4400" dirty="0"/>
              <a:t>(or the most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787AA-5E64-A12B-6594-B9F275EEFCA5}"/>
              </a:ext>
            </a:extLst>
          </p:cNvPr>
          <p:cNvSpPr txBox="1"/>
          <p:nvPr/>
        </p:nvSpPr>
        <p:spPr>
          <a:xfrm>
            <a:off x="5936973" y="4430618"/>
            <a:ext cx="583862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UVA Globus: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i="0" u="sng" strike="noStrike" cap="none" dirty="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https://www.rc.virginia.edu/userinfo/globus/</a:t>
            </a:r>
            <a:endParaRPr lang="en-US" b="1" u="sng" dirty="0">
              <a:solidFill>
                <a:srgbClr val="0097A7"/>
              </a:solidFill>
            </a:endParaRPr>
          </a:p>
          <a:p>
            <a:pPr marL="457200" marR="0" lvl="1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https://app.globus.org/file-manager?origin_id=101f00e8-a4f3-4a48-ba85</a:t>
            </a:r>
            <a:r>
              <a:rPr lang="en-US" sz="1400" b="1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-1d4174e15772&amp;origin_path=%2F</a:t>
            </a:r>
            <a:r>
              <a:rPr lang="en-US" sz="24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Bergland, Alan Olav (aob2x)</dc:creator>
  <cp:lastModifiedBy>Bergland, Alan Olav (aob2x)</cp:lastModifiedBy>
  <cp:revision>1</cp:revision>
  <dcterms:created xsi:type="dcterms:W3CDTF">2023-06-23T14:54:46Z</dcterms:created>
  <dcterms:modified xsi:type="dcterms:W3CDTF">2023-06-23T14:55:25Z</dcterms:modified>
</cp:coreProperties>
</file>