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2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6409-839F-49E0-9D3A-159CB2AEDC70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38F5-E97E-4C7D-AB6D-11443D557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45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everyone , I am the teacher assistant of this course , this is my name right here.</a:t>
            </a:r>
          </a:p>
          <a:p>
            <a:r>
              <a:rPr lang="en-US" altLang="zh-TW" dirty="0"/>
              <a:t>So I will make introduction and simple guides of homework 2 today . If you guys have any problems ,you can contact me with this e-mail address or just use e-course system should be fine.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73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BA92-93FD-9998-6EDB-9704B404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E1B1D9B-C7C7-B6E8-08FC-9E73D984C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4B29F84-EBA4-04EE-9BA3-001998E6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everyone , I am the teacher assistant of this course , this is my name right here.</a:t>
            </a:r>
          </a:p>
          <a:p>
            <a:r>
              <a:rPr lang="en-US" altLang="zh-TW" dirty="0"/>
              <a:t>So I will make introduction and simple guides of homework 2 today . If you guys have any problems ,you can contact me with this e-mail address or just use e-course system should be fine.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0DA16-A51E-484C-0429-72E67A629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0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Let’s talk about Problem1</a:t>
            </a:r>
          </a:p>
          <a:p>
            <a:r>
              <a:rPr lang="en-US" altLang="zh-TW" dirty="0"/>
              <a:t>&lt;Read the problem1&gt;</a:t>
            </a:r>
          </a:p>
          <a:p>
            <a:endParaRPr lang="en-US" altLang="zh-TW" dirty="0"/>
          </a:p>
          <a:p>
            <a:r>
              <a:rPr lang="en-US" altLang="zh-TW" dirty="0"/>
              <a:t>The final request to find the Y value of each testing point according to the given model description . Just right here. </a:t>
            </a:r>
          </a:p>
          <a:p>
            <a:endParaRPr lang="en-US" altLang="zh-TW" dirty="0"/>
          </a:p>
          <a:p>
            <a:r>
              <a:rPr lang="en-US" altLang="zh-TW" dirty="0"/>
              <a:t>Basically, you have to use learning data to do reasoning and get w1 w2 w3 value right? </a:t>
            </a:r>
          </a:p>
          <a:p>
            <a:endParaRPr lang="en-US" altLang="zh-TW" dirty="0"/>
          </a:p>
          <a:p>
            <a:r>
              <a:rPr lang="en-US" altLang="zh-TW" dirty="0"/>
              <a:t>So, for how to do that. You should know that Matrix method is needed. For every y value ,they noted as Y(matrix y) , every x value , including x1 and x2 noted as X. And of course for w1 w2 w3 are noted as W.</a:t>
            </a:r>
          </a:p>
          <a:p>
            <a:endParaRPr lang="en-US" altLang="zh-TW" dirty="0"/>
          </a:p>
          <a:p>
            <a:r>
              <a:rPr lang="en-US" altLang="zh-TW" dirty="0"/>
              <a:t>So there will be a equation like this.</a:t>
            </a:r>
          </a:p>
          <a:p>
            <a:endParaRPr lang="en-US" altLang="zh-TW" dirty="0"/>
          </a:p>
          <a:p>
            <a:r>
              <a:rPr lang="en-US" altLang="zh-TW" dirty="0"/>
              <a:t>And as for W</a:t>
            </a:r>
          </a:p>
          <a:p>
            <a:r>
              <a:rPr lang="en-US" altLang="zh-TW" dirty="0"/>
              <a:t>you have to use the normal equation method to what W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2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&lt;read the problem&gt;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Basically ,it want you to use </a:t>
            </a:r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Naive Bayes Classifier to solve this problem , whose formula  is basically like this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sz="1200" dirty="0"/>
              <a:t>And the problem mainly asking prior probability P(Tennis=Yes) and P(Tennis=No).asking P(Tennis=Yes while outlook=sunny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9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B7FF-49E7-582D-950F-312CEDFB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00F54B3-F734-D246-63D3-73C887DFA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4C512C2-912C-3B31-ACF6-73EA1986B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&lt;read the problem&gt;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 basically ,you can solve problem (a)(b) just simply putting according numbers in and do some simple calculation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Just mention , A is equal to age.so 20-year old means that one third times log 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Mainly I want to explain is the (c)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does ln p (should be a value) mean in heart disease risk?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7613DB-529E-243B-E0F9-435DB119C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87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98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7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12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8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4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7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0595-A859-4D77-A3C8-63ECEC8FE97B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FA7FA-F4DB-68F1-83FD-647139A2C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05D25-EE41-A0F4-D503-B3FAF298C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吳致達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b="1" i="0" dirty="0">
                <a:solidFill>
                  <a:schemeClr val="tx1"/>
                </a:solidFill>
                <a:effectLst/>
                <a:latin typeface="Google Sans"/>
              </a:rPr>
              <a:t>oscarwu217@alum.ccu.edu.tw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6B75-2A22-86FE-DC73-8388CB58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DDB631E1-F8D1-25A3-2865-DF1DEF4DB756}"/>
              </a:ext>
            </a:extLst>
          </p:cNvPr>
          <p:cNvSpPr txBox="1"/>
          <p:nvPr/>
        </p:nvSpPr>
        <p:spPr>
          <a:xfrm>
            <a:off x="1024128" y="621792"/>
            <a:ext cx="10314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Notes:</a:t>
            </a:r>
          </a:p>
          <a:p>
            <a:endParaRPr lang="en-US" altLang="zh-TW" sz="2800" dirty="0"/>
          </a:p>
          <a:p>
            <a:r>
              <a:rPr lang="en-US" altLang="zh-TW" sz="2800" dirty="0"/>
              <a:t>Due date: </a:t>
            </a:r>
            <a:r>
              <a:rPr lang="en-US" altLang="zh-TW" sz="2800" dirty="0">
                <a:solidFill>
                  <a:srgbClr val="FF0000"/>
                </a:solidFill>
              </a:rPr>
              <a:t>2025/3/19 23:59</a:t>
            </a:r>
          </a:p>
          <a:p>
            <a:endParaRPr lang="en-US" altLang="zh-TW" sz="2800" dirty="0"/>
          </a:p>
          <a:p>
            <a:r>
              <a:rPr lang="en-US" altLang="zh-TW" sz="2800" dirty="0"/>
              <a:t>Formulas must be in </a:t>
            </a:r>
            <a:r>
              <a:rPr lang="en-US" altLang="zh-TW" sz="2800" dirty="0">
                <a:solidFill>
                  <a:srgbClr val="FF0000"/>
                </a:solidFill>
              </a:rPr>
              <a:t>LaTeX</a:t>
            </a:r>
            <a:r>
              <a:rPr lang="en-US" altLang="zh-TW" sz="2800" dirty="0"/>
              <a:t> format</a:t>
            </a:r>
          </a:p>
          <a:p>
            <a:endParaRPr lang="en-US" altLang="zh-TW" sz="2800" dirty="0"/>
          </a:p>
          <a:p>
            <a:r>
              <a:rPr lang="en-US" altLang="zh-TW" sz="2800" dirty="0"/>
              <a:t>It is not necessary to include the entire calculation process, only the reasoning steps </a:t>
            </a:r>
          </a:p>
          <a:p>
            <a:endParaRPr lang="en-US" altLang="zh-TW" sz="2800" dirty="0"/>
          </a:p>
          <a:p>
            <a:r>
              <a:rPr lang="en-US" altLang="zh-TW" sz="2800" dirty="0"/>
              <a:t>Submit as a PDF</a:t>
            </a:r>
          </a:p>
        </p:txBody>
      </p:sp>
    </p:spTree>
    <p:extLst>
      <p:ext uri="{BB962C8B-B14F-4D97-AF65-F5344CB8AC3E}">
        <p14:creationId xmlns:p14="http://schemas.microsoft.com/office/powerpoint/2010/main" val="408420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698C1F-2B9E-F4E4-525C-0A37B630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4" y="307128"/>
            <a:ext cx="9100192" cy="59920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A1C6CB-BC55-8412-9A5B-6D77361E4B75}"/>
              </a:ext>
            </a:extLst>
          </p:cNvPr>
          <p:cNvSpPr/>
          <p:nvPr/>
        </p:nvSpPr>
        <p:spPr>
          <a:xfrm>
            <a:off x="6026150" y="2000250"/>
            <a:ext cx="21780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76E4800-D7E8-D9D0-4059-6110C8995716}"/>
              </a:ext>
            </a:extLst>
          </p:cNvPr>
          <p:cNvCxnSpPr/>
          <p:nvPr/>
        </p:nvCxnSpPr>
        <p:spPr>
          <a:xfrm>
            <a:off x="8153400" y="2324100"/>
            <a:ext cx="57150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5290431-A5B0-493B-48DF-01683A04B6B1}"/>
                  </a:ext>
                </a:extLst>
              </p:cNvPr>
              <p:cNvSpPr txBox="1"/>
              <p:nvPr/>
            </p:nvSpPr>
            <p:spPr>
              <a:xfrm>
                <a:off x="6229350" y="4088031"/>
                <a:ext cx="60991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36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5290431-A5B0-493B-48DF-01683A04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0" y="4088031"/>
                <a:ext cx="609917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860B6C9-6DB3-CF8F-96C4-38CFB02AC939}"/>
                  </a:ext>
                </a:extLst>
              </p:cNvPr>
              <p:cNvSpPr txBox="1"/>
              <p:nvPr/>
            </p:nvSpPr>
            <p:spPr>
              <a:xfrm>
                <a:off x="6484938" y="3289300"/>
                <a:ext cx="60991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dirty="0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860B6C9-6DB3-CF8F-96C4-38CFB02AC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8" y="3289300"/>
                <a:ext cx="609917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0764C412-5C9C-9D4C-E2C2-5F92A29D605F}"/>
              </a:ext>
            </a:extLst>
          </p:cNvPr>
          <p:cNvSpPr txBox="1"/>
          <p:nvPr/>
        </p:nvSpPr>
        <p:spPr>
          <a:xfrm>
            <a:off x="8204200" y="4824283"/>
            <a:ext cx="353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normal equation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21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43B1-0A6C-CF6F-7F38-8703C513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0DBE04-24C7-C54F-F0AC-77E62DC5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9" y="241132"/>
            <a:ext cx="10478962" cy="240063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7C58E8-6325-A35E-775C-9EC1F3EA37E1}"/>
              </a:ext>
            </a:extLst>
          </p:cNvPr>
          <p:cNvSpPr txBox="1"/>
          <p:nvPr/>
        </p:nvSpPr>
        <p:spPr>
          <a:xfrm>
            <a:off x="465138" y="2761218"/>
            <a:ext cx="6099174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Naive Bayes Classifier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8CDB9E-0EDF-E703-8DC6-E5477581A250}"/>
              </a:ext>
            </a:extLst>
          </p:cNvPr>
          <p:cNvSpPr txBox="1"/>
          <p:nvPr/>
        </p:nvSpPr>
        <p:spPr>
          <a:xfrm>
            <a:off x="6506538" y="2948448"/>
            <a:ext cx="6773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Asking prior probabilities </a:t>
            </a:r>
          </a:p>
          <a:p>
            <a:r>
              <a:rPr lang="en-US" altLang="zh-TW" sz="2000" dirty="0"/>
              <a:t>P(Tennis=Yes) and P(Tennis=No).</a:t>
            </a:r>
            <a:endParaRPr lang="zh-TW" altLang="en-US" sz="20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358D578-23E2-0420-1E64-5B980FDAAB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33" t="3174" r="5004" b="12439"/>
          <a:stretch/>
        </p:blipFill>
        <p:spPr>
          <a:xfrm>
            <a:off x="266700" y="3428811"/>
            <a:ext cx="5680544" cy="101290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06C2CCB-5B32-5FA5-806C-EC1BEDD88E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961"/>
          <a:stretch/>
        </p:blipFill>
        <p:spPr>
          <a:xfrm>
            <a:off x="266700" y="4734852"/>
            <a:ext cx="623983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C25F-6FFE-F908-1042-D2A0D792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664990-DBAC-FD91-1957-5E2B309B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8" y="98270"/>
            <a:ext cx="7073653" cy="159157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A75563-8A94-E735-BEB8-7D27CA67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9842"/>
            <a:ext cx="9119304" cy="48865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1627F6-C8DF-D931-11ED-1293175C10F8}"/>
              </a:ext>
            </a:extLst>
          </p:cNvPr>
          <p:cNvSpPr/>
          <p:nvPr/>
        </p:nvSpPr>
        <p:spPr>
          <a:xfrm>
            <a:off x="336550" y="5867400"/>
            <a:ext cx="53086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58A83FD-6859-6021-5227-EFA921F2DB08}"/>
              </a:ext>
            </a:extLst>
          </p:cNvPr>
          <p:cNvCxnSpPr>
            <a:cxnSpLocks/>
          </p:cNvCxnSpPr>
          <p:nvPr/>
        </p:nvCxnSpPr>
        <p:spPr>
          <a:xfrm>
            <a:off x="5645150" y="6070600"/>
            <a:ext cx="1244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CD1E45-14EB-2B10-7F20-19D71384B65C}"/>
              </a:ext>
            </a:extLst>
          </p:cNvPr>
          <p:cNvSpPr txBox="1"/>
          <p:nvPr/>
        </p:nvSpPr>
        <p:spPr>
          <a:xfrm>
            <a:off x="6940550" y="5798492"/>
            <a:ext cx="353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does it mean in heart disease risk? 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7ACAA1-086A-73FA-2339-149D3B63420C}"/>
              </a:ext>
            </a:extLst>
          </p:cNvPr>
          <p:cNvSpPr/>
          <p:nvPr/>
        </p:nvSpPr>
        <p:spPr>
          <a:xfrm>
            <a:off x="5645150" y="1142755"/>
            <a:ext cx="13843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461</Words>
  <Application>Microsoft Office PowerPoint</Application>
  <PresentationFormat>寬螢幕</PresentationFormat>
  <Paragraphs>56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Google Sans</vt:lpstr>
      <vt:lpstr>sohne</vt:lpstr>
      <vt:lpstr>Aptos</vt:lpstr>
      <vt:lpstr>Arial</vt:lpstr>
      <vt:lpstr>Cambria Math</vt:lpstr>
      <vt:lpstr>Trebuchet MS</vt:lpstr>
      <vt:lpstr>Wingdings 3</vt:lpstr>
      <vt:lpstr>多面向</vt:lpstr>
      <vt:lpstr>HW2 Introduction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吳致達</dc:creator>
  <cp:lastModifiedBy>吳致達</cp:lastModifiedBy>
  <cp:revision>10</cp:revision>
  <dcterms:created xsi:type="dcterms:W3CDTF">2025-03-11T17:25:07Z</dcterms:created>
  <dcterms:modified xsi:type="dcterms:W3CDTF">2025-03-13T03:40:38Z</dcterms:modified>
</cp:coreProperties>
</file>