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92" autoAdjust="0"/>
  </p:normalViewPr>
  <p:slideViewPr>
    <p:cSldViewPr snapToGrid="0">
      <p:cViewPr varScale="1">
        <p:scale>
          <a:sx n="63" d="100"/>
          <a:sy n="63" d="100"/>
        </p:scale>
        <p:origin x="14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6409-839F-49E0-9D3A-159CB2AEDC70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E38F5-E97E-4C7D-AB6D-11443D5571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45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 everyone , I am the teacher assistant of this course , this is my name right here.</a:t>
            </a:r>
          </a:p>
          <a:p>
            <a:r>
              <a:rPr lang="en-US" altLang="zh-TW" dirty="0"/>
              <a:t>So I will make introduction and simple guides of homework 2 today . If you guys have any problems ,you can contact me with this e-mail address or just use e-course system should be fine.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73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6BA92-93FD-9998-6EDB-9704B4044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E1B1D9B-C7C7-B6E8-08FC-9E73D984C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4B29F84-EBA4-04EE-9BA3-001998E63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00DA16-A51E-484C-0429-72E67A629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009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this task,</a:t>
            </a:r>
          </a:p>
          <a:p>
            <a:r>
              <a:rPr lang="en-US" altLang="zh-TW" dirty="0"/>
              <a:t>Basically ,you have to use K-means algorithm to process dataset  with given initial centroid.</a:t>
            </a:r>
          </a:p>
          <a:p>
            <a:endParaRPr lang="en-US" altLang="zh-TW" dirty="0"/>
          </a:p>
          <a:p>
            <a:r>
              <a:rPr lang="en-US" altLang="zh-TW" dirty="0"/>
              <a:t>Something that has to be paid attention is </a:t>
            </a:r>
            <a:r>
              <a:rPr lang="en-US" altLang="zh-TW" dirty="0">
                <a:solidFill>
                  <a:srgbClr val="FF0000"/>
                </a:solidFill>
              </a:rPr>
              <a:t>clustering result of each iteration and the graph of  distortion function value of each iteration are needed.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Which mean that if you do the clustering by 10 iteration , you have to provide 10 graph of each iteration and final distortion function graph.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I will show the example result on next page , which will not be provided on e-course 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720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Let’s give you simple review and overall concept help you coding.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193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BB7FF-49E7-582D-950F-312CEDFBE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00F54B3-F734-D246-63D3-73C887DFA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4C512C2-912C-3B31-ACF6-73EA1986B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The subproblem (a),(b) are quite similar , both of them use k-mean to do clustering.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For subproblem (c) ,we need you to use Non-Uniform Binary Split method to do clustering and compare to k-mean method result.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For comparison , we also need 5 cluster result , so we need 4 iteration by using Non-Uniform Binary Split method , which mean that 5 </a:t>
            </a:r>
            <a:r>
              <a:rPr lang="en-US" altLang="zh-TW" dirty="0">
                <a:solidFill>
                  <a:srgbClr val="FF0000"/>
                </a:solidFill>
              </a:rPr>
              <a:t>clustering result of each iteration are needed.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FF0000"/>
                </a:solidFill>
              </a:rPr>
              <a:t>And just note that each cluster visualization has regulated color, color must be same as your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And of course you can’t use python library related to K-means method to do the task , the specific information is noted on the description.</a:t>
            </a:r>
            <a:endParaRPr lang="zh-TW" alt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7613DB-529E-243B-E0F9-435DB119CA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87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71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08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986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379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123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487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29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1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42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97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10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81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9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97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7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0595-A859-4D77-A3C8-63ECEC8FE97B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FA7FA-F4DB-68F1-83FD-647139A2C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HW1-2 Introduction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C05D25-EE41-A0F4-D503-B3FAF298C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吳致達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b="1" i="0" dirty="0">
                <a:solidFill>
                  <a:schemeClr val="tx1"/>
                </a:solidFill>
                <a:effectLst/>
                <a:latin typeface="Google Sans"/>
              </a:rPr>
              <a:t>oscarwu217@alum.ccu.edu.tw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69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16B75-2A22-86FE-DC73-8388CB580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DDB631E1-F8D1-25A3-2865-DF1DEF4DB756}"/>
              </a:ext>
            </a:extLst>
          </p:cNvPr>
          <p:cNvSpPr txBox="1"/>
          <p:nvPr/>
        </p:nvSpPr>
        <p:spPr>
          <a:xfrm>
            <a:off x="796894" y="86299"/>
            <a:ext cx="103144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Notes:</a:t>
            </a:r>
          </a:p>
          <a:p>
            <a:endParaRPr lang="en-US" altLang="zh-TW" sz="2800" dirty="0"/>
          </a:p>
          <a:p>
            <a:r>
              <a:rPr lang="en-US" altLang="zh-TW" sz="2800" dirty="0"/>
              <a:t>Due date: </a:t>
            </a:r>
            <a:r>
              <a:rPr lang="en-US" altLang="zh-TW" sz="2800" dirty="0">
                <a:solidFill>
                  <a:srgbClr val="FF0000"/>
                </a:solidFill>
              </a:rPr>
              <a:t>2025/4/10 23:59</a:t>
            </a:r>
          </a:p>
          <a:p>
            <a:endParaRPr lang="en-US" altLang="zh-TW" sz="2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593A697-050A-7C0C-2642-BB121AA88413}"/>
              </a:ext>
            </a:extLst>
          </p:cNvPr>
          <p:cNvSpPr txBox="1"/>
          <p:nvPr/>
        </p:nvSpPr>
        <p:spPr>
          <a:xfrm>
            <a:off x="796894" y="1388596"/>
            <a:ext cx="103144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Th</a:t>
            </a:r>
            <a:r>
              <a:rPr lang="en-US" altLang="zh-TW" sz="2400" dirty="0"/>
              <a:t>e</a:t>
            </a:r>
            <a:r>
              <a:rPr lang="zh-TW" altLang="en-US" sz="2400" dirty="0"/>
              <a:t> file should contain:</a:t>
            </a:r>
          </a:p>
          <a:p>
            <a:r>
              <a:rPr lang="zh-TW" altLang="en-US" sz="2400" dirty="0"/>
              <a:t>• </a:t>
            </a:r>
            <a:r>
              <a:rPr lang="zh-TW" altLang="en-US" sz="2000" dirty="0"/>
              <a:t>HW1 StudentID Name.pdf: A PDF file containing the solution to all the exercises. 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zh-TW" altLang="en-US" sz="2000" dirty="0"/>
              <a:t>This file must clearly indicate:</a:t>
            </a:r>
          </a:p>
          <a:p>
            <a:r>
              <a:rPr lang="zh-TW" altLang="en-US" sz="2000" dirty="0"/>
              <a:t>– The problem number and question to which the solution refers.</a:t>
            </a:r>
          </a:p>
          <a:p>
            <a:r>
              <a:rPr lang="zh-TW" altLang="en-US" sz="2000" dirty="0"/>
              <a:t>– Answers to all questions of the 2 problems assigned.</a:t>
            </a:r>
            <a:endParaRPr lang="en-US" altLang="zh-TW" sz="2000" dirty="0"/>
          </a:p>
          <a:p>
            <a:endParaRPr lang="zh-TW" altLang="en-US" sz="2000" dirty="0"/>
          </a:p>
          <a:p>
            <a:r>
              <a:rPr lang="zh-TW" altLang="en-US" sz="2000" dirty="0"/>
              <a:t>• Subfolders </a:t>
            </a:r>
            <a:r>
              <a:rPr lang="en-US" altLang="zh-TW" sz="2000" dirty="0"/>
              <a:t>named </a:t>
            </a:r>
            <a:r>
              <a:rPr lang="zh-TW" altLang="en-US" sz="2000" dirty="0"/>
              <a:t>Hw1-1 and Hw1-2 </a:t>
            </a:r>
            <a:r>
              <a:rPr lang="en-US" altLang="zh-TW" sz="2000" dirty="0"/>
              <a:t>are needed</a:t>
            </a:r>
            <a:r>
              <a:rPr lang="zh-TW" altLang="en-US" sz="2000" dirty="0"/>
              <a:t>: These </a:t>
            </a:r>
            <a:r>
              <a:rPr lang="en-US" altLang="zh-TW" sz="2000" dirty="0"/>
              <a:t>folders </a:t>
            </a:r>
            <a:r>
              <a:rPr lang="zh-TW" altLang="en-US" sz="2000" dirty="0"/>
              <a:t>should contain the corresponding Python code and </a:t>
            </a:r>
            <a:r>
              <a:rPr lang="en-US" altLang="zh-TW" sz="2000" dirty="0"/>
              <a:t>result</a:t>
            </a:r>
            <a:r>
              <a:rPr lang="zh-TW" altLang="en-US" sz="2000" dirty="0"/>
              <a:t> for each problem.</a:t>
            </a:r>
          </a:p>
          <a:p>
            <a:r>
              <a:rPr lang="en-US" altLang="zh-TW" sz="2000" dirty="0"/>
              <a:t>T</a:t>
            </a:r>
            <a:r>
              <a:rPr lang="zh-TW" altLang="en-US" sz="2000" dirty="0"/>
              <a:t>he </a:t>
            </a:r>
            <a:r>
              <a:rPr lang="en-US" altLang="zh-TW" sz="2000" dirty="0"/>
              <a:t>provided code</a:t>
            </a:r>
            <a:r>
              <a:rPr lang="zh-TW" altLang="en-US" sz="2000" dirty="0"/>
              <a:t> </a:t>
            </a:r>
            <a:r>
              <a:rPr lang="en-US" altLang="zh-TW" sz="2000" dirty="0"/>
              <a:t>files</a:t>
            </a:r>
            <a:r>
              <a:rPr lang="zh-TW" altLang="en-US" sz="2000" dirty="0"/>
              <a:t> should </a:t>
            </a:r>
            <a:r>
              <a:rPr lang="en-US" altLang="zh-TW" sz="2000" dirty="0"/>
              <a:t>work</a:t>
            </a:r>
            <a:r>
              <a:rPr lang="zh-TW" altLang="en-US" sz="2000" dirty="0"/>
              <a:t> </a:t>
            </a:r>
            <a:r>
              <a:rPr lang="en-US" altLang="zh-TW" sz="2000" dirty="0"/>
              <a:t>and output the requested result.</a:t>
            </a:r>
          </a:p>
          <a:p>
            <a:endParaRPr lang="zh-TW" altLang="en-US" sz="2000" dirty="0"/>
          </a:p>
          <a:p>
            <a:r>
              <a:rPr lang="zh-TW" altLang="en-US" sz="2000" dirty="0"/>
              <a:t>Note</a:t>
            </a:r>
          </a:p>
          <a:p>
            <a:r>
              <a:rPr lang="zh-TW" altLang="en-US" sz="2000" dirty="0"/>
              <a:t>• You should write your full name in your .pdf presentation.</a:t>
            </a:r>
          </a:p>
          <a:p>
            <a:r>
              <a:rPr lang="zh-TW" altLang="en-US" sz="2000" dirty="0"/>
              <a:t>• Do NOT write code in the .pdf file. Provide it in </a:t>
            </a:r>
            <a:r>
              <a:rPr lang="en-US" altLang="zh-TW" sz="2000" dirty="0"/>
              <a:t>requested folder</a:t>
            </a:r>
            <a:r>
              <a:rPr lang="zh-TW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20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1CEDDAE-96C3-9D0C-F666-D31675D4B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25" y="0"/>
            <a:ext cx="5632473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5FC4C94-B31E-4BEA-0893-1C21718A92B3}"/>
              </a:ext>
            </a:extLst>
          </p:cNvPr>
          <p:cNvSpPr/>
          <p:nvPr/>
        </p:nvSpPr>
        <p:spPr>
          <a:xfrm>
            <a:off x="472966" y="5896303"/>
            <a:ext cx="5530532" cy="599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76A4E4A-F412-AE19-030A-5BF12D94CC7C}"/>
              </a:ext>
            </a:extLst>
          </p:cNvPr>
          <p:cNvCxnSpPr/>
          <p:nvPr/>
        </p:nvCxnSpPr>
        <p:spPr>
          <a:xfrm flipV="1">
            <a:off x="6003498" y="2088931"/>
            <a:ext cx="1043688" cy="380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0B3FED6-35F1-FEC9-20EC-1EF92D3BB9C9}"/>
              </a:ext>
            </a:extLst>
          </p:cNvPr>
          <p:cNvSpPr txBox="1"/>
          <p:nvPr/>
        </p:nvSpPr>
        <p:spPr>
          <a:xfrm>
            <a:off x="5872655" y="914401"/>
            <a:ext cx="4146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Noted: clustering result of each iteration and the graph of distortion function value of each iteration are needed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5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443B1-0A6C-CF6F-7F38-8703C513A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B700791-1D7A-048B-25EA-C21E5ACBCCC8}"/>
              </a:ext>
            </a:extLst>
          </p:cNvPr>
          <p:cNvSpPr txBox="1"/>
          <p:nvPr/>
        </p:nvSpPr>
        <p:spPr>
          <a:xfrm>
            <a:off x="425670" y="1200883"/>
            <a:ext cx="928588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/>
              <a:t>Initialization: Start with given centroids.(In most case , we will use random centroid 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/>
              <a:t>E-step: Assign each data point to the nearest centroid.(Using Euclidean distance)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/>
              <a:t>M-step: Recalculate the centroids as the mean of the points assigned to them.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/>
              <a:t>Convergence: Repeat the process until centroids converge or the maximum number of iterations is reached.(distortion function)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 sz="2400" dirty="0"/>
              <a:t>Plotting: Visualize the clustering result and the distortion over iterations.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5FAA5F2-985C-F4BA-0C49-3201834B59FE}"/>
              </a:ext>
            </a:extLst>
          </p:cNvPr>
          <p:cNvSpPr txBox="1"/>
          <p:nvPr/>
        </p:nvSpPr>
        <p:spPr>
          <a:xfrm>
            <a:off x="575442" y="394138"/>
            <a:ext cx="4642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K-means algorithm: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314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3C25F-6FFE-F908-1042-D2A0D7927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229E966-19A2-AB37-C3EC-F211D8B72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37" y="0"/>
            <a:ext cx="7021285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FBA1B75-4D39-8522-EBE9-A431D9F42DF0}"/>
              </a:ext>
            </a:extLst>
          </p:cNvPr>
          <p:cNvSpPr/>
          <p:nvPr/>
        </p:nvSpPr>
        <p:spPr>
          <a:xfrm>
            <a:off x="1458311" y="4075386"/>
            <a:ext cx="4637689" cy="599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A9E7235-19F7-8BE7-24FC-77D45E5C9BEE}"/>
              </a:ext>
            </a:extLst>
          </p:cNvPr>
          <p:cNvCxnSpPr>
            <a:cxnSpLocks/>
          </p:cNvCxnSpPr>
          <p:nvPr/>
        </p:nvCxnSpPr>
        <p:spPr>
          <a:xfrm flipV="1">
            <a:off x="6096000" y="4240924"/>
            <a:ext cx="951186" cy="2758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8E0D23-384C-E392-523B-593D69E12806}"/>
              </a:ext>
            </a:extLst>
          </p:cNvPr>
          <p:cNvSpPr txBox="1"/>
          <p:nvPr/>
        </p:nvSpPr>
        <p:spPr>
          <a:xfrm>
            <a:off x="6908112" y="3788823"/>
            <a:ext cx="41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Color must be same as your result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C9C9600-AE56-0218-534B-EDD0D59633AE}"/>
              </a:ext>
            </a:extLst>
          </p:cNvPr>
          <p:cNvSpPr/>
          <p:nvPr/>
        </p:nvSpPr>
        <p:spPr>
          <a:xfrm>
            <a:off x="3602421" y="2727433"/>
            <a:ext cx="2617076" cy="3704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F9D4857-12C4-3D85-0EFF-8359D2BAB04F}"/>
              </a:ext>
            </a:extLst>
          </p:cNvPr>
          <p:cNvSpPr/>
          <p:nvPr/>
        </p:nvSpPr>
        <p:spPr>
          <a:xfrm>
            <a:off x="798787" y="5052848"/>
            <a:ext cx="6516413" cy="599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8A80DC3-7BA9-AD72-3AC2-499742CCE95C}"/>
              </a:ext>
            </a:extLst>
          </p:cNvPr>
          <p:cNvSpPr txBox="1"/>
          <p:nvPr/>
        </p:nvSpPr>
        <p:spPr>
          <a:xfrm>
            <a:off x="7375822" y="5052848"/>
            <a:ext cx="41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Can’t use python library related to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K-means method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B12307D-E0EB-A3FC-308F-EBAC8C38546F}"/>
              </a:ext>
            </a:extLst>
          </p:cNvPr>
          <p:cNvCxnSpPr>
            <a:cxnSpLocks/>
          </p:cNvCxnSpPr>
          <p:nvPr/>
        </p:nvCxnSpPr>
        <p:spPr>
          <a:xfrm flipV="1">
            <a:off x="6219497" y="1982514"/>
            <a:ext cx="1040524" cy="7725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BC456E5-A334-F205-0B49-C61E9FAB5760}"/>
              </a:ext>
            </a:extLst>
          </p:cNvPr>
          <p:cNvSpPr txBox="1"/>
          <p:nvPr/>
        </p:nvSpPr>
        <p:spPr>
          <a:xfrm>
            <a:off x="6090746" y="1087821"/>
            <a:ext cx="5746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Noted: clustering result of each iteration are needed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(#For getting 5 cluster , we need 4 iteration)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40880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568</Words>
  <Application>Microsoft Office PowerPoint</Application>
  <PresentationFormat>寬螢幕</PresentationFormat>
  <Paragraphs>60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Google Sans</vt:lpstr>
      <vt:lpstr>Aptos</vt:lpstr>
      <vt:lpstr>Arial</vt:lpstr>
      <vt:lpstr>Trebuchet MS</vt:lpstr>
      <vt:lpstr>Wingdings</vt:lpstr>
      <vt:lpstr>Wingdings 3</vt:lpstr>
      <vt:lpstr>多面向</vt:lpstr>
      <vt:lpstr>HW1-2 Introduction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吳致達</dc:creator>
  <cp:lastModifiedBy>吳致達</cp:lastModifiedBy>
  <cp:revision>20</cp:revision>
  <dcterms:created xsi:type="dcterms:W3CDTF">2025-03-11T17:25:07Z</dcterms:created>
  <dcterms:modified xsi:type="dcterms:W3CDTF">2025-03-20T05:23:09Z</dcterms:modified>
</cp:coreProperties>
</file>