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56117" autoAdjust="0"/>
  </p:normalViewPr>
  <p:slideViewPr>
    <p:cSldViewPr snapToGrid="0">
      <p:cViewPr varScale="1">
        <p:scale>
          <a:sx n="74" d="100"/>
          <a:sy n="74" d="100"/>
        </p:scale>
        <p:origin x="181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5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9EAE0-6676-4383-BC61-3FD15116254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1B083-9798-46DB-868E-43E64D89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4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GitHub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GitHub Repository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Install Applications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Links to online resources for outside Meetup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1B083-9798-46DB-868E-43E64D89AD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30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(If necessary, if not – move on)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1B083-9798-46DB-868E-43E64D89AD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3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1B083-9798-46DB-868E-43E64D89AD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04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1B083-9798-46DB-868E-43E64D89AD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73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1B083-9798-46DB-868E-43E64D89AD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33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1B083-9798-46DB-868E-43E64D89AD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26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(If necessary, if not – move on)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1B083-9798-46DB-868E-43E64D89AD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1B083-9798-46DB-868E-43E64D89AD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F45E-C69C-430F-8F87-16BDB08CEE77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43CB-C775-46E3-BB24-CD95B5540D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84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F45E-C69C-430F-8F87-16BDB08CEE77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43CB-C775-46E3-BB24-CD95B554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6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F45E-C69C-430F-8F87-16BDB08CEE77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43CB-C775-46E3-BB24-CD95B554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2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F45E-C69C-430F-8F87-16BDB08CEE77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43CB-C775-46E3-BB24-CD95B554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9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F45E-C69C-430F-8F87-16BDB08CEE77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43CB-C775-46E3-BB24-CD95B5540D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9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F45E-C69C-430F-8F87-16BDB08CEE77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43CB-C775-46E3-BB24-CD95B554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7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F45E-C69C-430F-8F87-16BDB08CEE77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43CB-C775-46E3-BB24-CD95B554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F45E-C69C-430F-8F87-16BDB08CEE77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43CB-C775-46E3-BB24-CD95B554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0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F45E-C69C-430F-8F87-16BDB08CEE77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43CB-C775-46E3-BB24-CD95B554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26F45E-C69C-430F-8F87-16BDB08CEE77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B143CB-C775-46E3-BB24-CD95B554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F45E-C69C-430F-8F87-16BDB08CEE77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43CB-C775-46E3-BB24-CD95B554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2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26F45E-C69C-430F-8F87-16BDB08CEE77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B143CB-C775-46E3-BB24-CD95B5540D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65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vMO3XmNXe4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luralsight.com/courses/web-development-intro" TargetMode="External"/><Relationship Id="rId4" Type="http://schemas.openxmlformats.org/officeDocument/2006/relationships/hyperlink" Target="http://www.amazon.com/dp/0596517742/?tag=stackoverfl08-2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Orientation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cameronwilby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873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cameronwilby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78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- A cross-platform, object-oriented scripting language.</a:t>
            </a:r>
          </a:p>
          <a:p>
            <a:pPr lvl="1"/>
            <a:r>
              <a:rPr lang="en-US" dirty="0" smtClean="0"/>
              <a:t>Cross platform meaning “Can run in more than one place”</a:t>
            </a:r>
          </a:p>
          <a:p>
            <a:pPr lvl="1"/>
            <a:r>
              <a:rPr lang="en-US" dirty="0" smtClean="0"/>
              <a:t>Object-oriented meaning “Can be used to model the real-world </a:t>
            </a:r>
            <a:r>
              <a:rPr lang="en-US" i="1" dirty="0" smtClean="0"/>
              <a:t>and stuff</a:t>
            </a:r>
            <a:r>
              <a:rPr lang="en-US" dirty="0" smtClean="0"/>
              <a:t>”.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- It can run</a:t>
            </a:r>
          </a:p>
          <a:p>
            <a:pPr lvl="1"/>
            <a:r>
              <a:rPr lang="en-US" b="1" dirty="0" smtClean="0"/>
              <a:t>Client-side </a:t>
            </a:r>
            <a:r>
              <a:rPr lang="en-US" dirty="0" smtClean="0"/>
              <a:t>(e.g. Web Browsers) </a:t>
            </a:r>
            <a:br>
              <a:rPr lang="en-US" dirty="0" smtClean="0"/>
            </a:br>
            <a:r>
              <a:rPr lang="en-US" dirty="0" smtClean="0"/>
              <a:t>Make websites more interactive and create full-blown web applications.</a:t>
            </a:r>
          </a:p>
          <a:p>
            <a:pPr lvl="1"/>
            <a:r>
              <a:rPr lang="en-US" b="1" dirty="0" smtClean="0"/>
              <a:t>Server-side </a:t>
            </a:r>
            <a:r>
              <a:rPr lang="en-US" dirty="0" smtClean="0"/>
              <a:t>(e.g. On a computer)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Hosting websites, automating development tasks </a:t>
            </a:r>
            <a:r>
              <a:rPr lang="en-US" i="1" dirty="0" smtClean="0"/>
              <a:t>and stuff.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457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655" y="2773014"/>
            <a:ext cx="10058400" cy="227550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16400" b="1" dirty="0" smtClean="0"/>
              <a:t>It’s NOT Java.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4641" y="5048519"/>
            <a:ext cx="80684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“Java and </a:t>
            </a:r>
            <a:r>
              <a:rPr lang="en-US" sz="2400" i="1" dirty="0" err="1" smtClean="0"/>
              <a:t>Javascript</a:t>
            </a:r>
            <a:r>
              <a:rPr lang="en-US" sz="2400" i="1" dirty="0" smtClean="0"/>
              <a:t> are similar like Car and Carpet are similar.”</a:t>
            </a:r>
          </a:p>
          <a:p>
            <a:pPr algn="ctr"/>
            <a:r>
              <a:rPr lang="en-US" dirty="0" smtClean="0"/>
              <a:t>- A guy on Stack 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6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3724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Ready to learn everything there is to know about </a:t>
            </a:r>
            <a:r>
              <a:rPr lang="en-US" dirty="0" err="1" smtClean="0"/>
              <a:t>Javascript</a:t>
            </a:r>
            <a:r>
              <a:rPr lang="en-US" dirty="0" smtClean="0"/>
              <a:t>, right now? </a:t>
            </a:r>
            <a:endParaRPr lang="en-US" dirty="0"/>
          </a:p>
        </p:txBody>
      </p:sp>
      <p:pic>
        <p:nvPicPr>
          <p:cNvPr id="4" name="6vMO3XmNXe4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87502" y="1885547"/>
            <a:ext cx="7677955" cy="431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5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to learn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Codecademy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www.codecademy.com/learn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- JavaScript: The Good Parts (Douglas </a:t>
            </a:r>
            <a:r>
              <a:rPr lang="en-US" dirty="0" err="1" smtClean="0"/>
              <a:t>Crockford</a:t>
            </a:r>
            <a:r>
              <a:rPr lang="en-US" dirty="0"/>
              <a:t>)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://www.amazon.com/dp/0596517742/?</a:t>
            </a:r>
            <a:r>
              <a:rPr lang="en-US" dirty="0" smtClean="0">
                <a:hlinkClick r:id="rId4"/>
              </a:rPr>
              <a:t>tag=stackoverfl08-20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- Introduction to Web Development (</a:t>
            </a:r>
            <a:r>
              <a:rPr lang="en-US" dirty="0" err="1" smtClean="0"/>
              <a:t>Pluralsight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www.pluralsight.com/courses/web-development-intro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6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cameronwilby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5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Tic </a:t>
            </a:r>
            <a:r>
              <a:rPr lang="en-US" dirty="0" err="1" smtClean="0"/>
              <a:t>Tac</a:t>
            </a:r>
            <a:r>
              <a:rPr lang="en-US" dirty="0" smtClean="0"/>
              <a:t> Toe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cameronwilby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34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505</TotalTime>
  <Words>151</Words>
  <Application>Microsoft Office PowerPoint</Application>
  <PresentationFormat>Widescreen</PresentationFormat>
  <Paragraphs>43</Paragraphs>
  <Slides>8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Code Orientation</vt:lpstr>
      <vt:lpstr>Javascript</vt:lpstr>
      <vt:lpstr>What is Javascript?</vt:lpstr>
      <vt:lpstr>What is Javascript?</vt:lpstr>
      <vt:lpstr>Ready to learn everything there is to know about Javascript, right now? </vt:lpstr>
      <vt:lpstr>Resources to learn Javascript</vt:lpstr>
      <vt:lpstr>Basic Javascript</vt:lpstr>
      <vt:lpstr>Tic Tac Toe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Orientation (Getting settled in)</dc:title>
  <dc:creator>Cameron Wilby</dc:creator>
  <cp:lastModifiedBy>Cameron Wilby</cp:lastModifiedBy>
  <cp:revision>60</cp:revision>
  <dcterms:created xsi:type="dcterms:W3CDTF">2015-08-08T21:15:54Z</dcterms:created>
  <dcterms:modified xsi:type="dcterms:W3CDTF">2015-08-25T23:46:02Z</dcterms:modified>
</cp:coreProperties>
</file>