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8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3"/>
    <p:sldMasterId id="2147483975" r:id="rId14"/>
    <p:sldMasterId id="2147484082" r:id="rId15"/>
    <p:sldMasterId id="2147484000" r:id="rId16"/>
    <p:sldMasterId id="2147484009" r:id="rId17"/>
    <p:sldMasterId id="2147484020" r:id="rId18"/>
    <p:sldMasterId id="2147484026" r:id="rId19"/>
    <p:sldMasterId id="2147484051" r:id="rId20"/>
    <p:sldMasterId id="2147484032" r:id="rId21"/>
  </p:sldMasterIdLst>
  <p:notesMasterIdLst>
    <p:notesMasterId r:id="rId29"/>
  </p:notesMasterIdLst>
  <p:handoutMasterIdLst>
    <p:handoutMasterId r:id="rId30"/>
  </p:handoutMasterIdLst>
  <p:sldIdLst>
    <p:sldId id="468" r:id="rId22"/>
    <p:sldId id="477" r:id="rId23"/>
    <p:sldId id="480" r:id="rId24"/>
    <p:sldId id="464" r:id="rId25"/>
    <p:sldId id="479" r:id="rId26"/>
    <p:sldId id="481" r:id="rId27"/>
    <p:sldId id="482" r:id="rId28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Boyes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F3948-05ED-4D86-9AE7-28DD714293E7}" v="505" dt="2020-12-02T17:30:15.70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95" autoAdjust="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6"/>
    </p:cViewPr>
  </p:sorterViewPr>
  <p:notesViewPr>
    <p:cSldViewPr snapToGrid="0">
      <p:cViewPr varScale="1">
        <p:scale>
          <a:sx n="59" d="100"/>
          <a:sy n="59" d="100"/>
        </p:scale>
        <p:origin x="237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Master" Target="slideMasters/slideMaster6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9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5.xml"/><Relationship Id="rId25" Type="http://schemas.openxmlformats.org/officeDocument/2006/relationships/slide" Target="slides/slide4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4.xml"/><Relationship Id="rId20" Type="http://schemas.openxmlformats.org/officeDocument/2006/relationships/slideMaster" Target="slideMasters/slideMaster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3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7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2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3.xml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131E8-FB12-410D-BF61-66026F4B9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4DA3-B4E6-4214-A070-882C7BF7C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0D9C-4FB5-4727-9E3D-4B02106E0BF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9E54A-6E6E-45BD-A700-6E2757729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E95B-A9AE-4EB9-81E6-ECFE9C38E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E8E-A04D-4A46-9BA0-C3F696754EF8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70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8336942B-E6A5-475C-AB1E-005DE3D92BF2}" type="datetimeFigureOut">
              <a:rPr lang="en-GB" smtClean="0"/>
              <a:pPr/>
              <a:t>11/03/2021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498" y="299584"/>
            <a:ext cx="5157004" cy="290081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114" y="3296783"/>
            <a:ext cx="6625772" cy="5629503"/>
          </a:xfrm>
          <a:prstGeom prst="rect">
            <a:avLst/>
          </a:prstGeom>
        </p:spPr>
        <p:txBody>
          <a:bodyPr vert="horz" lIns="0" tIns="0" rIns="0" bIns="0" numCol="1" spcCol="36000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857A81-DEF9-4B57-AC08-20326D7F81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20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96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customXml" Target="../../customXml/item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customXml" Target="../../customXml/item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customXml" Target="../../customXml/item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5.xml"/><Relationship Id="rId1" Type="http://schemas.openxmlformats.org/officeDocument/2006/relationships/customXml" Target="../../customXml/item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8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9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0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2.xml"/><Relationship Id="rId1" Type="http://schemas.openxmlformats.org/officeDocument/2006/relationships/customXml" Target="../../customXml/item1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4.xml"/><Relationship Id="rId4" Type="http://schemas.openxmlformats.org/officeDocument/2006/relationships/image" Target="../media/image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5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6.xml"/><Relationship Id="rId4" Type="http://schemas.openxmlformats.org/officeDocument/2006/relationships/image" Target="../media/image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7.xml"/><Relationship Id="rId4" Type="http://schemas.openxmlformats.org/officeDocument/2006/relationships/image" Target="../media/image2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8.xml"/><Relationship Id="rId1" Type="http://schemas.openxmlformats.org/officeDocument/2006/relationships/customXml" Target="../../customXml/item4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64.xml"/><Relationship Id="rId1" Type="http://schemas.openxmlformats.org/officeDocument/2006/relationships/customXml" Target="../../customXml/item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8.xml"/><Relationship Id="rId1" Type="http://schemas.openxmlformats.org/officeDocument/2006/relationships/customXml" Target="../../customXml/item1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0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9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0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82.xml"/><Relationship Id="rId1" Type="http://schemas.openxmlformats.org/officeDocument/2006/relationships/customXml" Target="../../customXml/item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432000" bIns="648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70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F1299135-0714-4CF7-A974-069E1C738F3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679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 hasCustomPrompt="1"/>
          </p:nvPr>
        </p:nvSpPr>
        <p:spPr>
          <a:xfrm>
            <a:off x="316083" y="192000"/>
            <a:ext cx="11687535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="1" baseline="0">
                <a:solidFill>
                  <a:srgbClr val="8300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00" y="6462339"/>
            <a:ext cx="528000" cy="21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16800" y="1645920"/>
            <a:ext cx="9408000" cy="2157984"/>
          </a:xfrm>
          <a:prstGeom prst="rect">
            <a:avLst/>
          </a:prstGeom>
        </p:spPr>
        <p:txBody>
          <a:bodyPr/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rgbClr val="830051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19982" indent="-239994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67" baseline="0">
                <a:latin typeface="Arial" pitchFamily="34" charset="0"/>
                <a:cs typeface="Arial" pitchFamily="34" charset="0"/>
              </a:defRPr>
            </a:lvl3pPr>
            <a:lvl4pPr marL="830379" indent="-239994">
              <a:defRPr sz="1867">
                <a:latin typeface="Arial" pitchFamily="34" charset="0"/>
                <a:cs typeface="Arial" pitchFamily="34" charset="0"/>
              </a:defRPr>
            </a:lvl4pPr>
            <a:lvl5pPr marL="830379">
              <a:defRPr sz="1867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1"/>
            <a:r>
              <a:rPr lang="en-GB" noProof="0"/>
              <a:t>Third level</a:t>
            </a:r>
          </a:p>
          <a:p>
            <a:pPr lvl="1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396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94F9465-82DF-4370-9E47-56C71396EF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530600" y="622299"/>
            <a:ext cx="2062480" cy="63500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r>
              <a:rPr lang="en-US"/>
              <a:t>Use this placeholder for a secondary logo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F0B1B31-3000-4CD8-BB26-CDF0CF4ED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86533-B59D-4640-AA9B-D75189B4B4C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181C7-2372-4ADB-A7E1-372907919D37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1523F-CCFB-4B58-AB3F-DEC8A49B7F24}"/>
              </a:ext>
            </a:extLst>
          </p:cNvPr>
          <p:cNvSpPr/>
          <p:nvPr userDrawn="1"/>
        </p:nvSpPr>
        <p:spPr>
          <a:xfrm>
            <a:off x="9855200" y="4927601"/>
            <a:ext cx="2336800" cy="19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6" y="2148952"/>
            <a:ext cx="4356101" cy="1986487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7" y="4328932"/>
            <a:ext cx="435583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</a:t>
            </a:r>
            <a:br>
              <a:rPr lang="en-US"/>
            </a:br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2A73A7-F1E1-4085-B3F6-999828C7F5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22520" y="0"/>
            <a:ext cx="7269480" cy="6858000"/>
          </a:xfrm>
          <a:custGeom>
            <a:avLst/>
            <a:gdLst>
              <a:gd name="connsiteX0" fmla="*/ 2049352 w 7269480"/>
              <a:gd name="connsiteY0" fmla="*/ 0 h 6858000"/>
              <a:gd name="connsiteX1" fmla="*/ 3164301 w 7269480"/>
              <a:gd name="connsiteY1" fmla="*/ 0 h 6858000"/>
              <a:gd name="connsiteX2" fmla="*/ 5735747 w 7269480"/>
              <a:gd name="connsiteY2" fmla="*/ 0 h 6858000"/>
              <a:gd name="connsiteX3" fmla="*/ 5735748 w 7269480"/>
              <a:gd name="connsiteY3" fmla="*/ 0 h 6858000"/>
              <a:gd name="connsiteX4" fmla="*/ 5747970 w 7269480"/>
              <a:gd name="connsiteY4" fmla="*/ 6260 h 6858000"/>
              <a:gd name="connsiteX5" fmla="*/ 7120314 w 7269480"/>
              <a:gd name="connsiteY5" fmla="*/ 1252638 h 6858000"/>
              <a:gd name="connsiteX6" fmla="*/ 7269480 w 7269480"/>
              <a:gd name="connsiteY6" fmla="*/ 1498173 h 6858000"/>
              <a:gd name="connsiteX7" fmla="*/ 7269480 w 7269480"/>
              <a:gd name="connsiteY7" fmla="*/ 5359828 h 6858000"/>
              <a:gd name="connsiteX8" fmla="*/ 7120314 w 7269480"/>
              <a:gd name="connsiteY8" fmla="*/ 5605362 h 6858000"/>
              <a:gd name="connsiteX9" fmla="*/ 5747970 w 7269480"/>
              <a:gd name="connsiteY9" fmla="*/ 6851740 h 6858000"/>
              <a:gd name="connsiteX10" fmla="*/ 5735748 w 7269480"/>
              <a:gd name="connsiteY10" fmla="*/ 6858000 h 6858000"/>
              <a:gd name="connsiteX11" fmla="*/ 3163098 w 7269480"/>
              <a:gd name="connsiteY11" fmla="*/ 6858000 h 6858000"/>
              <a:gd name="connsiteX12" fmla="*/ 2049352 w 7269480"/>
              <a:gd name="connsiteY12" fmla="*/ 6858000 h 6858000"/>
              <a:gd name="connsiteX13" fmla="*/ 2037130 w 7269480"/>
              <a:gd name="connsiteY13" fmla="*/ 6851740 h 6858000"/>
              <a:gd name="connsiteX14" fmla="*/ 0 w 7269480"/>
              <a:gd name="connsiteY14" fmla="*/ 3429000 h 6858000"/>
              <a:gd name="connsiteX15" fmla="*/ 2037130 w 7269480"/>
              <a:gd name="connsiteY15" fmla="*/ 62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69480" h="6858000">
                <a:moveTo>
                  <a:pt x="2049352" y="0"/>
                </a:moveTo>
                <a:lnTo>
                  <a:pt x="3164301" y="0"/>
                </a:lnTo>
                <a:lnTo>
                  <a:pt x="5735747" y="0"/>
                </a:lnTo>
                <a:lnTo>
                  <a:pt x="5735748" y="0"/>
                </a:lnTo>
                <a:lnTo>
                  <a:pt x="5747970" y="6260"/>
                </a:lnTo>
                <a:cubicBezTo>
                  <a:pt x="6299519" y="305879"/>
                  <a:pt x="6770554" y="734926"/>
                  <a:pt x="7120314" y="1252638"/>
                </a:cubicBezTo>
                <a:lnTo>
                  <a:pt x="7269480" y="1498173"/>
                </a:lnTo>
                <a:lnTo>
                  <a:pt x="7269480" y="5359828"/>
                </a:lnTo>
                <a:lnTo>
                  <a:pt x="7120314" y="5605362"/>
                </a:lnTo>
                <a:cubicBezTo>
                  <a:pt x="6770554" y="6123075"/>
                  <a:pt x="6299519" y="6552122"/>
                  <a:pt x="5747970" y="6851740"/>
                </a:cubicBezTo>
                <a:lnTo>
                  <a:pt x="5735748" y="6858000"/>
                </a:lnTo>
                <a:lnTo>
                  <a:pt x="3163098" y="6858000"/>
                </a:lnTo>
                <a:lnTo>
                  <a:pt x="2049352" y="6858000"/>
                </a:lnTo>
                <a:lnTo>
                  <a:pt x="2037130" y="6851740"/>
                </a:lnTo>
                <a:cubicBezTo>
                  <a:pt x="823724" y="6192579"/>
                  <a:pt x="0" y="4906985"/>
                  <a:pt x="0" y="3429000"/>
                </a:cubicBezTo>
                <a:cubicBezTo>
                  <a:pt x="0" y="1951015"/>
                  <a:pt x="823724" y="665422"/>
                  <a:pt x="2037130" y="626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EBB4F1-3A58-475F-9EBB-925156182B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9" y="6420976"/>
            <a:ext cx="4355834" cy="234286"/>
          </a:xfrm>
        </p:spPr>
        <p:txBody>
          <a:bodyPr wrap="square"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5B7FBB-299C-44B5-9400-EB5D056A8E38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D5B82E-36BE-4555-8CA2-58A989EDD594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6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123110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1071349"/>
            <a:ext cx="0" cy="499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EAD-E21A-4A83-A364-65FFC805340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9512" y="1071563"/>
            <a:ext cx="8064501" cy="499540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</a:t>
            </a:r>
            <a:br>
              <a:rPr lang="en-US" dirty="0"/>
            </a:br>
            <a:r>
              <a:rPr lang="en-US" dirty="0"/>
              <a:t>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DE4FB-795F-484C-AD8A-2137F4F3290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04BC3F-3250-41AA-B3F3-B5D6A729D2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5E3BF5D9-8E40-4082-9AAD-60F44214B9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0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 userDrawn="1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DB2-7332-41D7-A67F-6D389C8181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B923-50C2-4A46-BF6E-A2E97DB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93F-359E-4A4C-B3F0-F900FA65C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9127B-3E4D-4AFD-8464-39A9871621B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ing 1">
            <a:extLst>
              <a:ext uri="{FF2B5EF4-FFF2-40B4-BE49-F238E27FC236}">
                <a16:creationId xmlns:a16="http://schemas.microsoft.com/office/drawing/2014/main" id="{070D82D0-2159-463E-AB3F-9F2BE51F8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Body 1">
            <a:extLst>
              <a:ext uri="{FF2B5EF4-FFF2-40B4-BE49-F238E27FC236}">
                <a16:creationId xmlns:a16="http://schemas.microsoft.com/office/drawing/2014/main" id="{8C2190C6-D818-4BFE-8D40-1D7A2A8ADF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7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2">
            <a:extLst>
              <a:ext uri="{FF2B5EF4-FFF2-40B4-BE49-F238E27FC236}">
                <a16:creationId xmlns:a16="http://schemas.microsoft.com/office/drawing/2014/main" id="{24B2D424-3A88-43FD-9D45-46AC196CA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Body 2">
            <a:extLst>
              <a:ext uri="{FF2B5EF4-FFF2-40B4-BE49-F238E27FC236}">
                <a16:creationId xmlns:a16="http://schemas.microsoft.com/office/drawing/2014/main" id="{FB60ED6F-5297-42F6-9D9B-F6FF319D69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5388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13D0F1F-6026-4F9D-886A-D6CB164FDC0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27" userDrawn="1">
          <p15:clr>
            <a:srgbClr val="C35EA4"/>
          </p15:clr>
        </p15:guide>
        <p15:guide id="4" pos="3953" userDrawn="1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1813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809983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A257A5E-3450-4EAA-9676-01FE18D22A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2082800"/>
            <a:ext cx="3527426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128DA7-A1CD-4D7E-A165-98C8550547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2570163"/>
            <a:ext cx="3527426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A7B7E24-E7D3-48A2-A374-DF6A8A555D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5775" y="2082800"/>
            <a:ext cx="360044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4DFF8E89-1B64-4E2A-9B30-3844550AD3D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5776" y="2570163"/>
            <a:ext cx="360044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AAFFFBD-15E8-4574-972E-8DDFA341B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56588" y="2082800"/>
            <a:ext cx="3527423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CF570F45-2E05-4895-9F02-11DAFD1730B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256589" y="2570163"/>
            <a:ext cx="3527423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12B9530D-EF7B-47C9-A997-FA875C956E8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22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79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201" userDrawn="1">
          <p15:clr>
            <a:srgbClr val="A4A3A4"/>
          </p15:clr>
        </p15:guide>
        <p15:guide id="14" pos="4974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3215481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C5F394-5808-40FF-B6FD-65F71690691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7" y="2570163"/>
            <a:ext cx="2735263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6096852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A9C47E-839A-46E7-B955-073295D84F7F}"/>
              </a:ext>
            </a:extLst>
          </p:cNvPr>
          <p:cNvCxnSpPr>
            <a:cxnSpLocks/>
          </p:cNvCxnSpPr>
          <p:nvPr userDrawn="1"/>
        </p:nvCxnSpPr>
        <p:spPr>
          <a:xfrm>
            <a:off x="897651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1E51E90-FD4F-4EA7-9FD6-A88EC3FEED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6126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0106C56-60ED-41EC-BD2A-FDB9B53E1C1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284539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17A7646-8B12-4AE5-9EDC-1F06A8CF8C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5792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B9981B-E175-45D6-A51D-F0A0368267C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64205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83A3A7A-40FD-44D2-97D9-301EB15E76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5458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D7E49F-D41B-42DC-925D-998AFB2BB41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43871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D3E73C55-1C0C-4880-A0D4-FC480D06253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1980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700" userDrawn="1">
          <p15:clr>
            <a:srgbClr val="A4A3A4"/>
          </p15:clr>
        </p15:guide>
        <p15:guide id="14" pos="5609" userDrawn="1">
          <p15:clr>
            <a:srgbClr val="A4A3A4"/>
          </p15:clr>
        </p15:guide>
        <p15:guide id="15" pos="3795" userDrawn="1">
          <p15:clr>
            <a:srgbClr val="A4A3A4"/>
          </p15:clr>
        </p15:guide>
        <p15:guide id="16" pos="3885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8001000" y="1741714"/>
            <a:ext cx="0" cy="426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6" y="2045224"/>
            <a:ext cx="7416801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91499" y="2045224"/>
            <a:ext cx="358457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358968C-3784-44E4-B50E-21ED78D9EB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1499" y="2570390"/>
            <a:ext cx="3584573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450BB10-EDA8-4244-8CBF-7F1645357D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6" y="2570163"/>
            <a:ext cx="7416802" cy="343810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4F4DDF-A4CE-45BB-8E5D-A5AB679089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7585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C07CECA8-840E-4BBC-A94E-0D507EF6B6B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3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929" userDrawn="1">
          <p15:clr>
            <a:srgbClr val="A4A3A4"/>
          </p15:clr>
        </p15:guide>
        <p15:guide id="8" pos="515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5459" y="2045224"/>
            <a:ext cx="744061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51313" y="1749235"/>
            <a:ext cx="0" cy="425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D4EF0D-A9CE-4E45-B1B3-BB585A7CD1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2570390"/>
            <a:ext cx="356393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2045224"/>
            <a:ext cx="3563938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D64AEF-AC5B-4ACA-95B3-7DD2AC9A97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35469" y="2570163"/>
            <a:ext cx="7440603" cy="3438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389EFA-BE5F-4B72-ACD5-3C0067584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94073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78D2AE8-C71F-4A8C-8D51-3B3AAAF70E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85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4B5EC-9E53-45C3-B765-C1C483A070D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8" y="1567815"/>
            <a:ext cx="11376024" cy="4608000"/>
          </a:xfrm>
        </p:spPr>
        <p:txBody>
          <a:bodyPr>
            <a:spAutoFit/>
          </a:bodyPr>
          <a:lstStyle>
            <a:lvl1pPr>
              <a:defRPr/>
            </a:lvl1pPr>
            <a:lvl2pPr marL="576000" indent="-288000">
              <a:defRPr/>
            </a:lvl2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1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 userDrawn="1">
          <p15:clr>
            <a:srgbClr val="A4A3A4"/>
          </p15:clr>
        </p15:guide>
        <p15:guide id="2" pos="1463" userDrawn="1">
          <p15:clr>
            <a:srgbClr val="A4A3A4"/>
          </p15:clr>
        </p15:guide>
        <p15:guide id="3" pos="2598" userDrawn="1">
          <p15:clr>
            <a:srgbClr val="A4A3A4"/>
          </p15:clr>
        </p15:guide>
        <p15:guide id="4" pos="2669" userDrawn="1">
          <p15:clr>
            <a:srgbClr val="A4A3A4"/>
          </p15:clr>
        </p15:guide>
        <p15:guide id="5" pos="3804" userDrawn="1">
          <p15:clr>
            <a:srgbClr val="A4A3A4"/>
          </p15:clr>
        </p15:guide>
        <p15:guide id="6" pos="3876" userDrawn="1">
          <p15:clr>
            <a:srgbClr val="A4A3A4"/>
          </p15:clr>
        </p15:guide>
        <p15:guide id="7" pos="5009" userDrawn="1">
          <p15:clr>
            <a:srgbClr val="A4A3A4"/>
          </p15:clr>
        </p15:guide>
        <p15:guide id="8" pos="5082" userDrawn="1">
          <p15:clr>
            <a:srgbClr val="A4A3A4"/>
          </p15:clr>
        </p15:guide>
        <p15:guide id="9" pos="6215" userDrawn="1">
          <p15:clr>
            <a:srgbClr val="A4A3A4"/>
          </p15:clr>
        </p15:guide>
        <p15:guide id="10" pos="628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11376026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11376026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13136D-000F-468E-82F7-78627545D6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F3963-DA4D-4494-BBE3-B9E276AB4C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ADE2FC00-C8CB-4E19-BA1A-C2DF3D5D8C1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7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5579311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5579311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3200" y="2559050"/>
            <a:ext cx="558028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3951" y="1741713"/>
            <a:ext cx="5580280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2637D735-30A5-485A-99EE-308975B4856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72" userDrawn="1">
          <p15:clr>
            <a:srgbClr val="A4A3A4"/>
          </p15:clr>
        </p15:guide>
        <p15:guide id="4" pos="3908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3707649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3707649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23586" y="2559050"/>
            <a:ext cx="3743325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4337" y="1741713"/>
            <a:ext cx="3743325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4862" y="2559050"/>
            <a:ext cx="3709149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75613" y="1741713"/>
            <a:ext cx="3709149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04B821-BCFE-4694-8F07-82AA247F7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911E2-3D79-4D57-A4A5-99B310315A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3693997A-5C93-43A3-8084-D3D97075252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6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593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pos="5019" userDrawn="1">
          <p15:clr>
            <a:srgbClr val="A4A3A4"/>
          </p15:clr>
        </p15:guide>
        <p15:guide id="6" pos="5087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559050"/>
            <a:ext cx="2771024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1741713"/>
            <a:ext cx="2771024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6961" y="2559050"/>
            <a:ext cx="2771024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7712" y="1741713"/>
            <a:ext cx="2771024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2516" y="2559050"/>
            <a:ext cx="2771022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3267" y="1741713"/>
            <a:ext cx="2771022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7483DBB-6AB3-44E8-B476-D691A6DD77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486" y="2559050"/>
            <a:ext cx="2771023" cy="2876550"/>
          </a:xfrm>
          <a:noFill/>
          <a:ln>
            <a:solidFill>
              <a:schemeClr val="accent5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94F06B4-05CB-4425-B43C-90CDB77D4D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237" y="1741713"/>
            <a:ext cx="2771023" cy="817200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DF1C59-75D3-4D44-AA6A-CE84634478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7ABD0A-0B79-498A-8135-71083AB527F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C19B5F97-DA6F-4D23-91EB-F783A1590A4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84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003" userDrawn="1">
          <p15:clr>
            <a:srgbClr val="A4A3A4"/>
          </p15:clr>
        </p15:guide>
        <p15:guide id="4" pos="2071" userDrawn="1">
          <p15:clr>
            <a:srgbClr val="A4A3A4"/>
          </p15:clr>
        </p15:guide>
        <p15:guide id="5" pos="5677" userDrawn="1">
          <p15:clr>
            <a:srgbClr val="A4A3A4"/>
          </p15:clr>
        </p15:guide>
        <p15:guide id="6" pos="5609" userDrawn="1">
          <p15:clr>
            <a:srgbClr val="A4A3A4"/>
          </p15:clr>
        </p15:guide>
        <p15:guide id="7" pos="3817" userDrawn="1">
          <p15:clr>
            <a:srgbClr val="A4A3A4"/>
          </p15:clr>
        </p15:guide>
        <p15:guide id="8" pos="386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2119DE88-5040-46B6-A93C-EC08F473003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359477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91AE185-7FED-44AB-A9D9-33D6BC5FBBA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1" y="1"/>
            <a:ext cx="6096001" cy="5693399"/>
          </a:xfrm>
          <a:custGeom>
            <a:avLst/>
            <a:gdLst>
              <a:gd name="connsiteX0" fmla="*/ 613929 w 6096001"/>
              <a:gd name="connsiteY0" fmla="*/ 0 h 5693399"/>
              <a:gd name="connsiteX1" fmla="*/ 6096001 w 6096001"/>
              <a:gd name="connsiteY1" fmla="*/ 0 h 5693399"/>
              <a:gd name="connsiteX2" fmla="*/ 6096001 w 6096001"/>
              <a:gd name="connsiteY2" fmla="*/ 4764882 h 5693399"/>
              <a:gd name="connsiteX3" fmla="*/ 5995011 w 6096001"/>
              <a:gd name="connsiteY3" fmla="*/ 4856669 h 5693399"/>
              <a:gd name="connsiteX4" fmla="*/ 3664224 w 6096001"/>
              <a:gd name="connsiteY4" fmla="*/ 5693399 h 5693399"/>
              <a:gd name="connsiteX5" fmla="*/ 0 w 6096001"/>
              <a:gd name="connsiteY5" fmla="*/ 2029175 h 5693399"/>
              <a:gd name="connsiteX6" fmla="*/ 442252 w 6096001"/>
              <a:gd name="connsiteY6" fmla="*/ 282588 h 569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5693399">
                <a:moveTo>
                  <a:pt x="613929" y="0"/>
                </a:moveTo>
                <a:lnTo>
                  <a:pt x="6096001" y="0"/>
                </a:lnTo>
                <a:lnTo>
                  <a:pt x="6096001" y="4764882"/>
                </a:lnTo>
                <a:lnTo>
                  <a:pt x="5995011" y="4856669"/>
                </a:lnTo>
                <a:cubicBezTo>
                  <a:pt x="5361617" y="5379392"/>
                  <a:pt x="4549591" y="5693399"/>
                  <a:pt x="3664224" y="5693399"/>
                </a:cubicBezTo>
                <a:cubicBezTo>
                  <a:pt x="1640529" y="5693399"/>
                  <a:pt x="0" y="4052870"/>
                  <a:pt x="0" y="2029175"/>
                </a:cubicBezTo>
                <a:cubicBezTo>
                  <a:pt x="0" y="1396770"/>
                  <a:pt x="160208" y="801784"/>
                  <a:pt x="442252" y="28258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432000" rIns="252000" bIns="648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5630862" cy="1007427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741714"/>
            <a:ext cx="5630863" cy="76517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0151-B82D-47EF-9056-B4BE571D309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570163"/>
            <a:ext cx="5630862" cy="343810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416731F4-F189-4DCC-AB0D-BFCE5BE6191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63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53150" y="3688079"/>
            <a:ext cx="5630863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07988" y="3688079"/>
            <a:ext cx="5630862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08596668-B452-4684-9114-FD6480173A5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5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959B661-E0AC-460F-8B80-1D7A0DE584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43391" y="3688079"/>
            <a:ext cx="370839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7988" y="3688079"/>
            <a:ext cx="3714750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072441" y="3688079"/>
            <a:ext cx="371633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863F956-22D4-4C3A-A009-E80F1E169DC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878CEE-058E-4CA0-A804-58BE7BD4CE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64800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99429" y="1557339"/>
            <a:ext cx="7284584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4B23E2-5E06-49DB-8204-880C851063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97FB9-E2D3-4E4F-B628-163A151D14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1DDC5128-F40F-4587-ABA6-C65DA8D4F34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435602"/>
            <a:ext cx="7308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9F5C2-E3CA-4137-B291-3F738B45F56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0"/>
            <a:ext cx="7020377" cy="6858000"/>
          </a:xfrm>
          <a:custGeom>
            <a:avLst/>
            <a:gdLst>
              <a:gd name="connsiteX0" fmla="*/ 0 w 7020377"/>
              <a:gd name="connsiteY0" fmla="*/ 0 h 6858000"/>
              <a:gd name="connsiteX1" fmla="*/ 1524909 w 7020377"/>
              <a:gd name="connsiteY1" fmla="*/ 0 h 6858000"/>
              <a:gd name="connsiteX2" fmla="*/ 2398336 w 7020377"/>
              <a:gd name="connsiteY2" fmla="*/ 0 h 6858000"/>
              <a:gd name="connsiteX3" fmla="*/ 3120570 w 7020377"/>
              <a:gd name="connsiteY3" fmla="*/ 0 h 6858000"/>
              <a:gd name="connsiteX4" fmla="*/ 3181350 w 7020377"/>
              <a:gd name="connsiteY4" fmla="*/ 0 h 6858000"/>
              <a:gd name="connsiteX5" fmla="*/ 3848100 w 7020377"/>
              <a:gd name="connsiteY5" fmla="*/ 0 h 6858000"/>
              <a:gd name="connsiteX6" fmla="*/ 3923245 w 7020377"/>
              <a:gd name="connsiteY6" fmla="*/ 0 h 6858000"/>
              <a:gd name="connsiteX7" fmla="*/ 4203480 w 7020377"/>
              <a:gd name="connsiteY7" fmla="*/ 0 h 6858000"/>
              <a:gd name="connsiteX8" fmla="*/ 4622041 w 7020377"/>
              <a:gd name="connsiteY8" fmla="*/ 0 h 6858000"/>
              <a:gd name="connsiteX9" fmla="*/ 5579686 w 7020377"/>
              <a:gd name="connsiteY9" fmla="*/ 0 h 6858000"/>
              <a:gd name="connsiteX10" fmla="*/ 6246436 w 7020377"/>
              <a:gd name="connsiteY10" fmla="*/ 0 h 6858000"/>
              <a:gd name="connsiteX11" fmla="*/ 6601816 w 7020377"/>
              <a:gd name="connsiteY11" fmla="*/ 0 h 6858000"/>
              <a:gd name="connsiteX12" fmla="*/ 7020377 w 7020377"/>
              <a:gd name="connsiteY12" fmla="*/ 0 h 6858000"/>
              <a:gd name="connsiteX13" fmla="*/ 6889727 w 7020377"/>
              <a:gd name="connsiteY13" fmla="*/ 203795 h 6858000"/>
              <a:gd name="connsiteX14" fmla="*/ 5989261 w 7020377"/>
              <a:gd name="connsiteY14" fmla="*/ 3429000 h 6858000"/>
              <a:gd name="connsiteX15" fmla="*/ 6889727 w 7020377"/>
              <a:gd name="connsiteY15" fmla="*/ 6654205 h 6858000"/>
              <a:gd name="connsiteX16" fmla="*/ 7020377 w 7020377"/>
              <a:gd name="connsiteY16" fmla="*/ 6858000 h 6858000"/>
              <a:gd name="connsiteX17" fmla="*/ 6850790 w 7020377"/>
              <a:gd name="connsiteY17" fmla="*/ 6858000 h 6858000"/>
              <a:gd name="connsiteX18" fmla="*/ 6246436 w 7020377"/>
              <a:gd name="connsiteY18" fmla="*/ 6858000 h 6858000"/>
              <a:gd name="connsiteX19" fmla="*/ 5579686 w 7020377"/>
              <a:gd name="connsiteY19" fmla="*/ 6858000 h 6858000"/>
              <a:gd name="connsiteX20" fmla="*/ 4622041 w 7020377"/>
              <a:gd name="connsiteY20" fmla="*/ 6858000 h 6858000"/>
              <a:gd name="connsiteX21" fmla="*/ 4452454 w 7020377"/>
              <a:gd name="connsiteY21" fmla="*/ 6858000 h 6858000"/>
              <a:gd name="connsiteX22" fmla="*/ 3848100 w 7020377"/>
              <a:gd name="connsiteY22" fmla="*/ 6858000 h 6858000"/>
              <a:gd name="connsiteX23" fmla="*/ 3674270 w 7020377"/>
              <a:gd name="connsiteY23" fmla="*/ 6858000 h 6858000"/>
              <a:gd name="connsiteX24" fmla="*/ 3181350 w 7020377"/>
              <a:gd name="connsiteY24" fmla="*/ 6858000 h 6858000"/>
              <a:gd name="connsiteX25" fmla="*/ 3120570 w 7020377"/>
              <a:gd name="connsiteY25" fmla="*/ 6858000 h 6858000"/>
              <a:gd name="connsiteX26" fmla="*/ 2398336 w 7020377"/>
              <a:gd name="connsiteY26" fmla="*/ 6858000 h 6858000"/>
              <a:gd name="connsiteX27" fmla="*/ 1275934 w 7020377"/>
              <a:gd name="connsiteY27" fmla="*/ 6858000 h 6858000"/>
              <a:gd name="connsiteX28" fmla="*/ 0 w 7020377"/>
              <a:gd name="connsiteY28" fmla="*/ 6858000 h 6858000"/>
              <a:gd name="connsiteX29" fmla="*/ 0 w 7020377"/>
              <a:gd name="connsiteY29" fmla="*/ 5860486 h 6858000"/>
              <a:gd name="connsiteX30" fmla="*/ 0 w 7020377"/>
              <a:gd name="connsiteY30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20377" h="6858000">
                <a:moveTo>
                  <a:pt x="0" y="0"/>
                </a:moveTo>
                <a:lnTo>
                  <a:pt x="1524909" y="0"/>
                </a:lnTo>
                <a:lnTo>
                  <a:pt x="2398336" y="0"/>
                </a:lnTo>
                <a:lnTo>
                  <a:pt x="3120570" y="0"/>
                </a:lnTo>
                <a:lnTo>
                  <a:pt x="3181350" y="0"/>
                </a:lnTo>
                <a:lnTo>
                  <a:pt x="3848100" y="0"/>
                </a:lnTo>
                <a:lnTo>
                  <a:pt x="3923245" y="0"/>
                </a:lnTo>
                <a:lnTo>
                  <a:pt x="4203480" y="0"/>
                </a:lnTo>
                <a:lnTo>
                  <a:pt x="4622041" y="0"/>
                </a:lnTo>
                <a:lnTo>
                  <a:pt x="5579686" y="0"/>
                </a:lnTo>
                <a:lnTo>
                  <a:pt x="6246436" y="0"/>
                </a:lnTo>
                <a:lnTo>
                  <a:pt x="6601816" y="0"/>
                </a:lnTo>
                <a:lnTo>
                  <a:pt x="7020377" y="0"/>
                </a:lnTo>
                <a:lnTo>
                  <a:pt x="6889727" y="203795"/>
                </a:lnTo>
                <a:cubicBezTo>
                  <a:pt x="6318314" y="1144214"/>
                  <a:pt x="5989261" y="2248180"/>
                  <a:pt x="5989261" y="3429000"/>
                </a:cubicBezTo>
                <a:cubicBezTo>
                  <a:pt x="5989261" y="4609821"/>
                  <a:pt x="6318314" y="5713787"/>
                  <a:pt x="6889727" y="6654205"/>
                </a:cubicBezTo>
                <a:lnTo>
                  <a:pt x="7020377" y="6858000"/>
                </a:lnTo>
                <a:lnTo>
                  <a:pt x="6850790" y="6858000"/>
                </a:lnTo>
                <a:lnTo>
                  <a:pt x="6246436" y="6858000"/>
                </a:lnTo>
                <a:lnTo>
                  <a:pt x="5579686" y="6858000"/>
                </a:ln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674270" y="6858000"/>
                </a:lnTo>
                <a:lnTo>
                  <a:pt x="3181350" y="6858000"/>
                </a:lnTo>
                <a:lnTo>
                  <a:pt x="3120570" y="6858000"/>
                </a:lnTo>
                <a:lnTo>
                  <a:pt x="2398336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7560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9" y="404812"/>
            <a:ext cx="4875213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08800" y="1557339"/>
            <a:ext cx="4875213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73C6320D-F937-4522-9E69-DB2AAD8AEA2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888163" y="5435602"/>
            <a:ext cx="4895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0FA13F-5B1F-4795-B0E7-3E97B5D8E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3875391" cy="4330700"/>
          </a:xfrm>
          <a:custGeom>
            <a:avLst/>
            <a:gdLst>
              <a:gd name="connsiteX0" fmla="*/ 417122 w 3875391"/>
              <a:gd name="connsiteY0" fmla="*/ 0 h 4330700"/>
              <a:gd name="connsiteX1" fmla="*/ 2700571 w 3875391"/>
              <a:gd name="connsiteY1" fmla="*/ 0 h 4330700"/>
              <a:gd name="connsiteX2" fmla="*/ 2854048 w 3875391"/>
              <a:gd name="connsiteY2" fmla="*/ 93240 h 4330700"/>
              <a:gd name="connsiteX3" fmla="*/ 3875391 w 3875391"/>
              <a:gd name="connsiteY3" fmla="*/ 2014156 h 4330700"/>
              <a:gd name="connsiteX4" fmla="*/ 3479762 w 3875391"/>
              <a:gd name="connsiteY4" fmla="*/ 3309358 h 4330700"/>
              <a:gd name="connsiteX5" fmla="*/ 3457575 w 3875391"/>
              <a:gd name="connsiteY5" fmla="*/ 3339027 h 4330700"/>
              <a:gd name="connsiteX6" fmla="*/ 3457575 w 3875391"/>
              <a:gd name="connsiteY6" fmla="*/ 3343274 h 4330700"/>
              <a:gd name="connsiteX7" fmla="*/ 3454399 w 3875391"/>
              <a:gd name="connsiteY7" fmla="*/ 3343274 h 4330700"/>
              <a:gd name="connsiteX8" fmla="*/ 3346405 w 3875391"/>
              <a:gd name="connsiteY8" fmla="*/ 3487693 h 4330700"/>
              <a:gd name="connsiteX9" fmla="*/ 1558846 w 3875391"/>
              <a:gd name="connsiteY9" fmla="*/ 4330700 h 4330700"/>
              <a:gd name="connsiteX10" fmla="*/ 85309 w 3875391"/>
              <a:gd name="connsiteY10" fmla="*/ 3801714 h 4330700"/>
              <a:gd name="connsiteX11" fmla="*/ 0 w 3875391"/>
              <a:gd name="connsiteY11" fmla="*/ 3724180 h 4330700"/>
              <a:gd name="connsiteX12" fmla="*/ 0 w 3875391"/>
              <a:gd name="connsiteY12" fmla="*/ 304131 h 4330700"/>
              <a:gd name="connsiteX13" fmla="*/ 85309 w 3875391"/>
              <a:gd name="connsiteY13" fmla="*/ 226597 h 4330700"/>
              <a:gd name="connsiteX14" fmla="*/ 263644 w 3875391"/>
              <a:gd name="connsiteY14" fmla="*/ 9324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5391" h="4330700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70253" y="509540"/>
                  <a:pt x="3875391" y="1214535"/>
                  <a:pt x="3875391" y="2014156"/>
                </a:cubicBezTo>
                <a:cubicBezTo>
                  <a:pt x="3875391" y="2493928"/>
                  <a:pt x="3729542" y="2939635"/>
                  <a:pt x="3479762" y="3309358"/>
                </a:cubicBezTo>
                <a:lnTo>
                  <a:pt x="3457575" y="3339027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346405" y="3487693"/>
                </a:lnTo>
                <a:cubicBezTo>
                  <a:pt x="2921516" y="4002539"/>
                  <a:pt x="2278504" y="4330700"/>
                  <a:pt x="1558846" y="4330700"/>
                </a:cubicBezTo>
                <a:cubicBezTo>
                  <a:pt x="999112" y="4330700"/>
                  <a:pt x="485745" y="4132183"/>
                  <a:pt x="85309" y="3801714"/>
                </a:cubicBezTo>
                <a:lnTo>
                  <a:pt x="0" y="3724180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360000" bIns="360000" anchor="ctr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730171"/>
            <a:ext cx="0" cy="2479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EBE2-41F7-48F4-B525-605699ECF9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38625" y="404812"/>
            <a:ext cx="7545387" cy="579596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C580CE-4074-4379-8D68-E5118B13A1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C25B5D-B685-4B55-8498-3486110FDC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DFE25DB2-F58D-4AD2-B640-7A1061569FF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58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5" pos="2661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39499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83890-60A2-4CD7-8433-61AD833DB4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68875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799513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A28-9268-48CE-8962-39F56ADB8E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F930-38D6-455D-84C2-DD9D1E30FD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7F438E-420B-4461-8166-2D78133EC3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4032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9ECF59E-500C-4172-89D4-A1C57F00AC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0075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AA42A745-9907-45EF-9B18-E061ED71F0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06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06" userDrawn="1">
          <p15:clr>
            <a:srgbClr val="A4A3A4"/>
          </p15:clr>
        </p15:guide>
        <p15:guide id="7" pos="4974" userDrawn="1">
          <p15:clr>
            <a:srgbClr val="A4A3A4"/>
          </p15:clr>
        </p15:guide>
        <p15:guide id="8" pos="517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658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502666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36674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370682" y="1871971"/>
            <a:ext cx="2252662" cy="22510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A1C981-C34F-4AC8-BCBC-EF60A8404D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6C688A6-EC75-41E6-89E3-785616D882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38933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9FDEF-1604-484C-9A37-E1053654FA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9877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DF9533-79B3-42E2-8B9E-0451E5351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00820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6F65E95C-9C1A-45B9-A2D2-B58B0FB5236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0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890" userDrawn="1">
          <p15:clr>
            <a:srgbClr val="A4A3A4"/>
          </p15:clr>
        </p15:guide>
        <p15:guide id="4" pos="2094" userDrawn="1">
          <p15:clr>
            <a:srgbClr val="A4A3A4"/>
          </p15:clr>
        </p15:guide>
        <p15:guide id="5" pos="3727" userDrawn="1">
          <p15:clr>
            <a:srgbClr val="A4A3A4"/>
          </p15:clr>
        </p15:guide>
        <p15:guide id="6" pos="3953" userDrawn="1">
          <p15:clr>
            <a:srgbClr val="A4A3A4"/>
          </p15:clr>
        </p15:guide>
        <p15:guide id="9" pos="5586" userDrawn="1">
          <p15:clr>
            <a:srgbClr val="A4A3A4"/>
          </p15:clr>
        </p15:guide>
        <p15:guide id="10" pos="5790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619" y="1871971"/>
            <a:ext cx="1814648" cy="18133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70147" y="1871971"/>
            <a:ext cx="1814648" cy="1813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88675" y="1871971"/>
            <a:ext cx="1814648" cy="18133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511188" y="1871971"/>
            <a:ext cx="1814648" cy="1813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1DFC729E-ACCA-470B-9E2F-8BB96EC99FA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814650" y="1871971"/>
            <a:ext cx="1814648" cy="1813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1BD9E1-B9EE-42D7-BC3C-DA841714C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CE0E71-4EE2-4453-811E-324C358A3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11450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29DFBF2-A17F-4774-A847-25FC10C367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16500" y="3927674"/>
            <a:ext cx="2158999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72086D3-E443-4D05-8160-29E2B792B7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56475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CFDA92-B7D3-45FE-997C-88AF5348E9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59937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7" name="Text Placeholder 96">
            <a:extLst>
              <a:ext uri="{FF2B5EF4-FFF2-40B4-BE49-F238E27FC236}">
                <a16:creationId xmlns:a16="http://schemas.microsoft.com/office/drawing/2014/main" id="{E55FEA9E-88F1-4D2F-9402-729ADDB70C5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4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5" userDrawn="1">
          <p15:clr>
            <a:srgbClr val="A4A3A4"/>
          </p15:clr>
        </p15:guide>
        <p15:guide id="2" pos="1708" userDrawn="1">
          <p15:clr>
            <a:srgbClr val="A4A3A4"/>
          </p15:clr>
        </p15:guide>
        <p15:guide id="3" pos="3046" userDrawn="1">
          <p15:clr>
            <a:srgbClr val="A4A3A4"/>
          </p15:clr>
        </p15:guide>
        <p15:guide id="4" pos="3160" userDrawn="1">
          <p15:clr>
            <a:srgbClr val="A4A3A4"/>
          </p15:clr>
        </p15:guide>
        <p15:guide id="5" pos="4520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9" pos="5972" userDrawn="1">
          <p15:clr>
            <a:srgbClr val="A4A3A4"/>
          </p15:clr>
        </p15:guide>
        <p15:guide id="10" pos="608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22D6C5-1545-4757-9B25-B461E29D422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98515" y="1518051"/>
            <a:ext cx="8085491" cy="45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36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3909F97-7CA3-41A4-812C-1319BA9E63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8400"/>
            <a:ext cx="3049583" cy="1795108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2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7C1697E-0BEE-4C63-A6B8-7B7939CAE2C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7038" y="404813"/>
            <a:ext cx="5613716" cy="6453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54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5DD-21BA-480F-A05C-7F9B5BB967C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9E5658-C326-48E1-9964-6BB3723336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A23514BC-4620-4E91-9F3A-CB5F96A6AFC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4144"/>
            <a:ext cx="3049200" cy="1796400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2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E19D6AD-02C4-4B98-9F9C-0F03C161800F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5343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AE41C11-E666-4A3A-8B9C-2D20733917D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6588000" t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2DF5099-62D1-4656-B26C-07955959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388" y="744537"/>
            <a:ext cx="5135562" cy="5135562"/>
          </a:xfrm>
          <a:custGeom>
            <a:avLst/>
            <a:gdLst>
              <a:gd name="connsiteX0" fmla="*/ 3035300 w 6070600"/>
              <a:gd name="connsiteY0" fmla="*/ 0 h 6070600"/>
              <a:gd name="connsiteX1" fmla="*/ 3647019 w 6070600"/>
              <a:gd name="connsiteY1" fmla="*/ 61667 h 6070600"/>
              <a:gd name="connsiteX2" fmla="*/ 3789752 w 6070600"/>
              <a:gd name="connsiteY2" fmla="*/ 98367 h 6070600"/>
              <a:gd name="connsiteX3" fmla="*/ 3789752 w 6070600"/>
              <a:gd name="connsiteY3" fmla="*/ 98367 h 6070600"/>
              <a:gd name="connsiteX4" fmla="*/ 3817989 w 6070600"/>
              <a:gd name="connsiteY4" fmla="*/ 105627 h 6070600"/>
              <a:gd name="connsiteX5" fmla="*/ 3937906 w 6070600"/>
              <a:gd name="connsiteY5" fmla="*/ 136461 h 6070600"/>
              <a:gd name="connsiteX6" fmla="*/ 4194228 w 6070600"/>
              <a:gd name="connsiteY6" fmla="*/ 230276 h 6070600"/>
              <a:gd name="connsiteX7" fmla="*/ 4272436 w 6070600"/>
              <a:gd name="connsiteY7" fmla="*/ 265342 h 6070600"/>
              <a:gd name="connsiteX8" fmla="*/ 4441383 w 6070600"/>
              <a:gd name="connsiteY8" fmla="*/ 346728 h 6070600"/>
              <a:gd name="connsiteX9" fmla="*/ 4526154 w 6070600"/>
              <a:gd name="connsiteY9" fmla="*/ 393105 h 6070600"/>
              <a:gd name="connsiteX10" fmla="*/ 4681392 w 6070600"/>
              <a:gd name="connsiteY10" fmla="*/ 487414 h 6070600"/>
              <a:gd name="connsiteX11" fmla="*/ 4757518 w 6070600"/>
              <a:gd name="connsiteY11" fmla="*/ 537190 h 6070600"/>
              <a:gd name="connsiteX12" fmla="*/ 4931089 w 6070600"/>
              <a:gd name="connsiteY12" fmla="*/ 666984 h 6070600"/>
              <a:gd name="connsiteX13" fmla="*/ 4972038 w 6070600"/>
              <a:gd name="connsiteY13" fmla="*/ 698573 h 6070600"/>
              <a:gd name="connsiteX14" fmla="*/ 5169719 w 6070600"/>
              <a:gd name="connsiteY14" fmla="*/ 878237 h 6070600"/>
              <a:gd name="connsiteX15" fmla="*/ 5220040 w 6070600"/>
              <a:gd name="connsiteY15" fmla="*/ 931334 h 6070600"/>
              <a:gd name="connsiteX16" fmla="*/ 5351649 w 6070600"/>
              <a:gd name="connsiteY16" fmla="*/ 1076140 h 6070600"/>
              <a:gd name="connsiteX17" fmla="*/ 5411013 w 6070600"/>
              <a:gd name="connsiteY17" fmla="*/ 1149404 h 6070600"/>
              <a:gd name="connsiteX18" fmla="*/ 5518492 w 6070600"/>
              <a:gd name="connsiteY18" fmla="*/ 1293133 h 6070600"/>
              <a:gd name="connsiteX19" fmla="*/ 5572142 w 6070600"/>
              <a:gd name="connsiteY19" fmla="*/ 1371030 h 6070600"/>
              <a:gd name="connsiteX20" fmla="*/ 5674235 w 6070600"/>
              <a:gd name="connsiteY20" fmla="*/ 1539081 h 6070600"/>
              <a:gd name="connsiteX21" fmla="*/ 5711243 w 6070600"/>
              <a:gd name="connsiteY21" fmla="*/ 1602999 h 6070600"/>
              <a:gd name="connsiteX22" fmla="*/ 5828486 w 6070600"/>
              <a:gd name="connsiteY22" fmla="*/ 1846382 h 6070600"/>
              <a:gd name="connsiteX23" fmla="*/ 5847251 w 6070600"/>
              <a:gd name="connsiteY23" fmla="*/ 1895299 h 6070600"/>
              <a:gd name="connsiteX24" fmla="*/ 5923089 w 6070600"/>
              <a:gd name="connsiteY24" fmla="*/ 2102503 h 6070600"/>
              <a:gd name="connsiteX25" fmla="*/ 5949298 w 6070600"/>
              <a:gd name="connsiteY25" fmla="*/ 2191649 h 6070600"/>
              <a:gd name="connsiteX26" fmla="*/ 5995703 w 6070600"/>
              <a:gd name="connsiteY26" fmla="*/ 2372124 h 6070600"/>
              <a:gd name="connsiteX27" fmla="*/ 6024462 w 6070600"/>
              <a:gd name="connsiteY27" fmla="*/ 2510537 h 6070600"/>
              <a:gd name="connsiteX28" fmla="*/ 6031283 w 6070600"/>
              <a:gd name="connsiteY28" fmla="*/ 2548729 h 6070600"/>
              <a:gd name="connsiteX29" fmla="*/ 6057844 w 6070600"/>
              <a:gd name="connsiteY29" fmla="*/ 2763290 h 6070600"/>
              <a:gd name="connsiteX30" fmla="*/ 6061300 w 6070600"/>
              <a:gd name="connsiteY30" fmla="*/ 2808740 h 6070600"/>
              <a:gd name="connsiteX31" fmla="*/ 6070600 w 6070600"/>
              <a:gd name="connsiteY31" fmla="*/ 3035300 h 6070600"/>
              <a:gd name="connsiteX32" fmla="*/ 6062723 w 6070600"/>
              <a:gd name="connsiteY32" fmla="*/ 3243146 h 6070600"/>
              <a:gd name="connsiteX33" fmla="*/ 6058818 w 6070600"/>
              <a:gd name="connsiteY33" fmla="*/ 3294506 h 6070600"/>
              <a:gd name="connsiteX34" fmla="*/ 6035627 w 6070600"/>
              <a:gd name="connsiteY34" fmla="*/ 3497545 h 6070600"/>
              <a:gd name="connsiteX35" fmla="*/ 6035627 w 6070600"/>
              <a:gd name="connsiteY35" fmla="*/ 3497546 h 6070600"/>
              <a:gd name="connsiteX36" fmla="*/ 6035626 w 6070600"/>
              <a:gd name="connsiteY36" fmla="*/ 3497550 h 6070600"/>
              <a:gd name="connsiteX37" fmla="*/ 6001364 w 6070600"/>
              <a:gd name="connsiteY37" fmla="*/ 3676459 h 6070600"/>
              <a:gd name="connsiteX38" fmla="*/ 5934139 w 6070600"/>
              <a:gd name="connsiteY38" fmla="*/ 3937906 h 6070600"/>
              <a:gd name="connsiteX39" fmla="*/ 5842195 w 6070600"/>
              <a:gd name="connsiteY39" fmla="*/ 4189117 h 6070600"/>
              <a:gd name="connsiteX40" fmla="*/ 5810609 w 6070600"/>
              <a:gd name="connsiteY40" fmla="*/ 4261328 h 6070600"/>
              <a:gd name="connsiteX41" fmla="*/ 5725424 w 6070600"/>
              <a:gd name="connsiteY41" fmla="*/ 4438163 h 6070600"/>
              <a:gd name="connsiteX42" fmla="*/ 5688952 w 6070600"/>
              <a:gd name="connsiteY42" fmla="*/ 4507296 h 6070600"/>
              <a:gd name="connsiteX43" fmla="*/ 5552219 w 6070600"/>
              <a:gd name="connsiteY43" fmla="*/ 4732365 h 6070600"/>
              <a:gd name="connsiteX44" fmla="*/ 5394921 w 6070600"/>
              <a:gd name="connsiteY44" fmla="*/ 4942717 h 6070600"/>
              <a:gd name="connsiteX45" fmla="*/ 5344783 w 6070600"/>
              <a:gd name="connsiteY45" fmla="*/ 5002015 h 6070600"/>
              <a:gd name="connsiteX46" fmla="*/ 5214216 w 6070600"/>
              <a:gd name="connsiteY46" fmla="*/ 5145674 h 6070600"/>
              <a:gd name="connsiteX47" fmla="*/ 5160026 w 6070600"/>
              <a:gd name="connsiteY47" fmla="*/ 5201173 h 6070600"/>
              <a:gd name="connsiteX48" fmla="*/ 4966033 w 6070600"/>
              <a:gd name="connsiteY48" fmla="*/ 5377485 h 6070600"/>
              <a:gd name="connsiteX49" fmla="*/ 4755837 w 6070600"/>
              <a:gd name="connsiteY49" fmla="*/ 5534667 h 6070600"/>
              <a:gd name="connsiteX50" fmla="*/ 4690842 w 6070600"/>
              <a:gd name="connsiteY50" fmla="*/ 5577445 h 6070600"/>
              <a:gd name="connsiteX51" fmla="*/ 4524051 w 6070600"/>
              <a:gd name="connsiteY51" fmla="*/ 5678773 h 6070600"/>
              <a:gd name="connsiteX52" fmla="*/ 4455737 w 6070600"/>
              <a:gd name="connsiteY52" fmla="*/ 5716958 h 6070600"/>
              <a:gd name="connsiteX53" fmla="*/ 4216777 w 6070600"/>
              <a:gd name="connsiteY53" fmla="*/ 5832071 h 6070600"/>
              <a:gd name="connsiteX54" fmla="*/ 4216776 w 6070600"/>
              <a:gd name="connsiteY54" fmla="*/ 5832071 h 6070600"/>
              <a:gd name="connsiteX55" fmla="*/ 4199821 w 6070600"/>
              <a:gd name="connsiteY55" fmla="*/ 5838277 h 6070600"/>
              <a:gd name="connsiteX56" fmla="*/ 3937906 w 6070600"/>
              <a:gd name="connsiteY56" fmla="*/ 5934139 h 6070600"/>
              <a:gd name="connsiteX57" fmla="*/ 3035300 w 6070600"/>
              <a:gd name="connsiteY57" fmla="*/ 6070600 h 6070600"/>
              <a:gd name="connsiteX58" fmla="*/ 0 w 6070600"/>
              <a:gd name="connsiteY58" fmla="*/ 3035300 h 6070600"/>
              <a:gd name="connsiteX59" fmla="*/ 3035300 w 6070600"/>
              <a:gd name="connsiteY59" fmla="*/ 0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0600" h="6070600">
                <a:moveTo>
                  <a:pt x="3035300" y="0"/>
                </a:moveTo>
                <a:cubicBezTo>
                  <a:pt x="3244844" y="0"/>
                  <a:pt x="3449428" y="21234"/>
                  <a:pt x="3647019" y="61667"/>
                </a:cubicBezTo>
                <a:lnTo>
                  <a:pt x="3789752" y="98367"/>
                </a:lnTo>
                <a:lnTo>
                  <a:pt x="3789752" y="98367"/>
                </a:lnTo>
                <a:lnTo>
                  <a:pt x="3817989" y="105627"/>
                </a:lnTo>
                <a:lnTo>
                  <a:pt x="3937906" y="136461"/>
                </a:lnTo>
                <a:lnTo>
                  <a:pt x="4194228" y="230276"/>
                </a:lnTo>
                <a:lnTo>
                  <a:pt x="4272436" y="265342"/>
                </a:lnTo>
                <a:lnTo>
                  <a:pt x="4441383" y="346728"/>
                </a:lnTo>
                <a:lnTo>
                  <a:pt x="4526154" y="393105"/>
                </a:lnTo>
                <a:lnTo>
                  <a:pt x="4681392" y="487414"/>
                </a:lnTo>
                <a:lnTo>
                  <a:pt x="4757518" y="537190"/>
                </a:lnTo>
                <a:lnTo>
                  <a:pt x="4931089" y="666984"/>
                </a:lnTo>
                <a:lnTo>
                  <a:pt x="4972038" y="698573"/>
                </a:lnTo>
                <a:lnTo>
                  <a:pt x="5169719" y="878237"/>
                </a:lnTo>
                <a:lnTo>
                  <a:pt x="5220040" y="931334"/>
                </a:lnTo>
                <a:lnTo>
                  <a:pt x="5351649" y="1076140"/>
                </a:lnTo>
                <a:lnTo>
                  <a:pt x="5411013" y="1149404"/>
                </a:lnTo>
                <a:lnTo>
                  <a:pt x="5518492" y="1293133"/>
                </a:lnTo>
                <a:lnTo>
                  <a:pt x="5572142" y="1371030"/>
                </a:lnTo>
                <a:lnTo>
                  <a:pt x="5674235" y="1539081"/>
                </a:lnTo>
                <a:lnTo>
                  <a:pt x="5711243" y="1602999"/>
                </a:lnTo>
                <a:lnTo>
                  <a:pt x="5828486" y="1846382"/>
                </a:lnTo>
                <a:lnTo>
                  <a:pt x="5847251" y="1895299"/>
                </a:lnTo>
                <a:lnTo>
                  <a:pt x="5923089" y="2102503"/>
                </a:lnTo>
                <a:lnTo>
                  <a:pt x="5949298" y="2191649"/>
                </a:lnTo>
                <a:lnTo>
                  <a:pt x="5995703" y="2372124"/>
                </a:lnTo>
                <a:lnTo>
                  <a:pt x="6024462" y="2510537"/>
                </a:lnTo>
                <a:lnTo>
                  <a:pt x="6031283" y="2548729"/>
                </a:lnTo>
                <a:lnTo>
                  <a:pt x="6057844" y="2763290"/>
                </a:lnTo>
                <a:lnTo>
                  <a:pt x="6061300" y="2808740"/>
                </a:lnTo>
                <a:lnTo>
                  <a:pt x="6070600" y="3035300"/>
                </a:lnTo>
                <a:lnTo>
                  <a:pt x="6062723" y="3243146"/>
                </a:lnTo>
                <a:lnTo>
                  <a:pt x="6058818" y="3294506"/>
                </a:lnTo>
                <a:lnTo>
                  <a:pt x="6035627" y="3497545"/>
                </a:lnTo>
                <a:lnTo>
                  <a:pt x="6035627" y="3497546"/>
                </a:lnTo>
                <a:lnTo>
                  <a:pt x="6035626" y="3497550"/>
                </a:lnTo>
                <a:lnTo>
                  <a:pt x="6001364" y="3676459"/>
                </a:lnTo>
                <a:lnTo>
                  <a:pt x="5934139" y="3937906"/>
                </a:lnTo>
                <a:lnTo>
                  <a:pt x="5842195" y="4189117"/>
                </a:lnTo>
                <a:lnTo>
                  <a:pt x="5810609" y="4261328"/>
                </a:lnTo>
                <a:lnTo>
                  <a:pt x="5725424" y="4438163"/>
                </a:lnTo>
                <a:lnTo>
                  <a:pt x="5688952" y="4507296"/>
                </a:lnTo>
                <a:lnTo>
                  <a:pt x="5552219" y="4732365"/>
                </a:lnTo>
                <a:lnTo>
                  <a:pt x="5394921" y="4942717"/>
                </a:lnTo>
                <a:lnTo>
                  <a:pt x="5344783" y="5002015"/>
                </a:lnTo>
                <a:lnTo>
                  <a:pt x="5214216" y="5145674"/>
                </a:lnTo>
                <a:lnTo>
                  <a:pt x="5160026" y="5201173"/>
                </a:lnTo>
                <a:lnTo>
                  <a:pt x="4966033" y="5377485"/>
                </a:lnTo>
                <a:lnTo>
                  <a:pt x="4755837" y="5534667"/>
                </a:lnTo>
                <a:lnTo>
                  <a:pt x="4690842" y="5577445"/>
                </a:lnTo>
                <a:lnTo>
                  <a:pt x="4524051" y="5678773"/>
                </a:lnTo>
                <a:lnTo>
                  <a:pt x="4455737" y="5716958"/>
                </a:lnTo>
                <a:lnTo>
                  <a:pt x="4216777" y="5832071"/>
                </a:lnTo>
                <a:lnTo>
                  <a:pt x="4216776" y="5832071"/>
                </a:lnTo>
                <a:lnTo>
                  <a:pt x="4199821" y="5838277"/>
                </a:lnTo>
                <a:lnTo>
                  <a:pt x="3937906" y="5934139"/>
                </a:lnTo>
                <a:cubicBezTo>
                  <a:pt x="3652773" y="6022825"/>
                  <a:pt x="3349616" y="6070600"/>
                  <a:pt x="3035300" y="6070600"/>
                </a:cubicBezTo>
                <a:cubicBezTo>
                  <a:pt x="1358950" y="6070600"/>
                  <a:pt x="0" y="4711650"/>
                  <a:pt x="0" y="3035300"/>
                </a:cubicBezTo>
                <a:cubicBezTo>
                  <a:pt x="0" y="1358950"/>
                  <a:pt x="1358950" y="0"/>
                  <a:pt x="30353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CAD3-E638-495B-86BB-AC828CDE2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037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87E5A-4AC6-4082-8355-9708308C8BD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0" tIns="0" rIns="6588000" bIns="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6B2-DE1A-4EDF-9151-6195BF6EA0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F1880-4AC1-4D46-9996-85279490A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818" y="1"/>
            <a:ext cx="6116183" cy="5588001"/>
          </a:xfrm>
          <a:custGeom>
            <a:avLst/>
            <a:gdLst>
              <a:gd name="connsiteX0" fmla="*/ 354640 w 6116183"/>
              <a:gd name="connsiteY0" fmla="*/ 0 h 5588001"/>
              <a:gd name="connsiteX1" fmla="*/ 6116183 w 6116183"/>
              <a:gd name="connsiteY1" fmla="*/ 0 h 5588001"/>
              <a:gd name="connsiteX2" fmla="*/ 6116183 w 6116183"/>
              <a:gd name="connsiteY2" fmla="*/ 4944550 h 5588001"/>
              <a:gd name="connsiteX3" fmla="*/ 6115373 w 6116183"/>
              <a:gd name="connsiteY3" fmla="*/ 4945083 h 5588001"/>
              <a:gd name="connsiteX4" fmla="*/ 5897930 w 6116183"/>
              <a:gd name="connsiteY4" fmla="*/ 5077183 h 5588001"/>
              <a:gd name="connsiteX5" fmla="*/ 5808870 w 6116183"/>
              <a:gd name="connsiteY5" fmla="*/ 5126964 h 5588001"/>
              <a:gd name="connsiteX6" fmla="*/ 5497342 w 6116183"/>
              <a:gd name="connsiteY6" fmla="*/ 5277035 h 5588001"/>
              <a:gd name="connsiteX7" fmla="*/ 5497341 w 6116183"/>
              <a:gd name="connsiteY7" fmla="*/ 5277035 h 5588001"/>
              <a:gd name="connsiteX8" fmla="*/ 5475237 w 6116183"/>
              <a:gd name="connsiteY8" fmla="*/ 5285126 h 5588001"/>
              <a:gd name="connsiteX9" fmla="*/ 5133783 w 6116183"/>
              <a:gd name="connsiteY9" fmla="*/ 5410099 h 5588001"/>
              <a:gd name="connsiteX10" fmla="*/ 3957070 w 6116183"/>
              <a:gd name="connsiteY10" fmla="*/ 5588001 h 5588001"/>
              <a:gd name="connsiteX11" fmla="*/ 0 w 6116183"/>
              <a:gd name="connsiteY11" fmla="*/ 1630931 h 5588001"/>
              <a:gd name="connsiteX12" fmla="*/ 310966 w 6116183"/>
              <a:gd name="connsiteY12" fmla="*/ 90661 h 558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6183" h="5588001">
                <a:moveTo>
                  <a:pt x="354640" y="0"/>
                </a:moveTo>
                <a:lnTo>
                  <a:pt x="6116183" y="0"/>
                </a:lnTo>
                <a:lnTo>
                  <a:pt x="6116183" y="4944550"/>
                </a:lnTo>
                <a:lnTo>
                  <a:pt x="6115373" y="4945083"/>
                </a:lnTo>
                <a:lnTo>
                  <a:pt x="5897930" y="5077183"/>
                </a:lnTo>
                <a:lnTo>
                  <a:pt x="5808870" y="5126964"/>
                </a:lnTo>
                <a:lnTo>
                  <a:pt x="5497342" y="5277035"/>
                </a:lnTo>
                <a:lnTo>
                  <a:pt x="5497341" y="5277035"/>
                </a:lnTo>
                <a:lnTo>
                  <a:pt x="5475237" y="5285126"/>
                </a:lnTo>
                <a:lnTo>
                  <a:pt x="5133783" y="5410099"/>
                </a:lnTo>
                <a:cubicBezTo>
                  <a:pt x="4762059" y="5525718"/>
                  <a:pt x="4366839" y="5588001"/>
                  <a:pt x="3957070" y="5588001"/>
                </a:cubicBezTo>
                <a:cubicBezTo>
                  <a:pt x="1771641" y="5588001"/>
                  <a:pt x="0" y="3816361"/>
                  <a:pt x="0" y="1630931"/>
                </a:cubicBezTo>
                <a:cubicBezTo>
                  <a:pt x="0" y="1084574"/>
                  <a:pt x="110728" y="564078"/>
                  <a:pt x="310966" y="9066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576000" tIns="360000" rIns="396000" bIns="136800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6257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9641-D30A-4DF2-BE88-21F4A0002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993901"/>
            <a:ext cx="4570413" cy="2288540"/>
          </a:xfrm>
        </p:spPr>
        <p:txBody>
          <a:bodyPr vert="horz" lIns="0" tIns="0" rIns="0" bIns="0" rtlCol="0" anchor="ctr" anchorCtr="0">
            <a:normAutofit/>
          </a:bodyPr>
          <a:lstStyle>
            <a:lvl1pPr algn="l">
              <a:defRPr lang="en-US" sz="600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7E92E2-B66F-49A8-A639-B009FB80E8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0132" y="0"/>
            <a:ext cx="6731869" cy="6858000"/>
          </a:xfrm>
          <a:custGeom>
            <a:avLst/>
            <a:gdLst>
              <a:gd name="connsiteX0" fmla="*/ 2376274 w 6731869"/>
              <a:gd name="connsiteY0" fmla="*/ 0 h 6858000"/>
              <a:gd name="connsiteX1" fmla="*/ 5054843 w 6731869"/>
              <a:gd name="connsiteY1" fmla="*/ 0 h 6858000"/>
              <a:gd name="connsiteX2" fmla="*/ 5161821 w 6731869"/>
              <a:gd name="connsiteY2" fmla="*/ 42383 h 6858000"/>
              <a:gd name="connsiteX3" fmla="*/ 6582663 w 6731869"/>
              <a:gd name="connsiteY3" fmla="*/ 1107621 h 6858000"/>
              <a:gd name="connsiteX4" fmla="*/ 6731869 w 6731869"/>
              <a:gd name="connsiteY4" fmla="*/ 1308112 h 6858000"/>
              <a:gd name="connsiteX5" fmla="*/ 6731869 w 6731869"/>
              <a:gd name="connsiteY5" fmla="*/ 5656777 h 6858000"/>
              <a:gd name="connsiteX6" fmla="*/ 6582663 w 6731869"/>
              <a:gd name="connsiteY6" fmla="*/ 5857268 h 6858000"/>
              <a:gd name="connsiteX7" fmla="*/ 5326406 w 6731869"/>
              <a:gd name="connsiteY7" fmla="*/ 6847739 h 6858000"/>
              <a:gd name="connsiteX8" fmla="*/ 5303818 w 6731869"/>
              <a:gd name="connsiteY8" fmla="*/ 6858000 h 6858000"/>
              <a:gd name="connsiteX9" fmla="*/ 2127298 w 6731869"/>
              <a:gd name="connsiteY9" fmla="*/ 6858000 h 6858000"/>
              <a:gd name="connsiteX10" fmla="*/ 2104710 w 6731869"/>
              <a:gd name="connsiteY10" fmla="*/ 6847739 h 6858000"/>
              <a:gd name="connsiteX11" fmla="*/ 0 w 6731869"/>
              <a:gd name="connsiteY11" fmla="*/ 3482444 h 6858000"/>
              <a:gd name="connsiteX12" fmla="*/ 2269295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2376274" y="0"/>
                </a:moveTo>
                <a:lnTo>
                  <a:pt x="5054843" y="0"/>
                </a:lnTo>
                <a:lnTo>
                  <a:pt x="5161821" y="42383"/>
                </a:lnTo>
                <a:cubicBezTo>
                  <a:pt x="5717475" y="278537"/>
                  <a:pt x="6204059" y="646648"/>
                  <a:pt x="6582663" y="1107621"/>
                </a:cubicBezTo>
                <a:lnTo>
                  <a:pt x="6731869" y="1308112"/>
                </a:lnTo>
                <a:lnTo>
                  <a:pt x="6731869" y="5656777"/>
                </a:lnTo>
                <a:lnTo>
                  <a:pt x="6582663" y="5857268"/>
                </a:lnTo>
                <a:cubicBezTo>
                  <a:pt x="6241919" y="6272143"/>
                  <a:pt x="5813712" y="6611800"/>
                  <a:pt x="5326406" y="6847739"/>
                </a:cubicBezTo>
                <a:lnTo>
                  <a:pt x="5303818" y="6858000"/>
                </a:lnTo>
                <a:lnTo>
                  <a:pt x="2127298" y="6858000"/>
                </a:lnTo>
                <a:lnTo>
                  <a:pt x="2104710" y="6847739"/>
                </a:lnTo>
                <a:cubicBezTo>
                  <a:pt x="859373" y="6244784"/>
                  <a:pt x="0" y="4964456"/>
                  <a:pt x="0" y="3482444"/>
                </a:cubicBezTo>
                <a:cubicBezTo>
                  <a:pt x="0" y="1935997"/>
                  <a:pt x="935726" y="609153"/>
                  <a:pt x="2269295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269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DB7B12-48CD-451F-A1A9-30DAE6BA2E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731869" cy="6858000"/>
          </a:xfrm>
          <a:custGeom>
            <a:avLst/>
            <a:gdLst>
              <a:gd name="connsiteX0" fmla="*/ 1677026 w 6731869"/>
              <a:gd name="connsiteY0" fmla="*/ 0 h 6858000"/>
              <a:gd name="connsiteX1" fmla="*/ 4355595 w 6731869"/>
              <a:gd name="connsiteY1" fmla="*/ 0 h 6858000"/>
              <a:gd name="connsiteX2" fmla="*/ 4462574 w 6731869"/>
              <a:gd name="connsiteY2" fmla="*/ 42383 h 6858000"/>
              <a:gd name="connsiteX3" fmla="*/ 6731869 w 6731869"/>
              <a:gd name="connsiteY3" fmla="*/ 3482444 h 6858000"/>
              <a:gd name="connsiteX4" fmla="*/ 4627159 w 6731869"/>
              <a:gd name="connsiteY4" fmla="*/ 6847739 h 6858000"/>
              <a:gd name="connsiteX5" fmla="*/ 4604571 w 6731869"/>
              <a:gd name="connsiteY5" fmla="*/ 6858000 h 6858000"/>
              <a:gd name="connsiteX6" fmla="*/ 1428051 w 6731869"/>
              <a:gd name="connsiteY6" fmla="*/ 6858000 h 6858000"/>
              <a:gd name="connsiteX7" fmla="*/ 1405463 w 6731869"/>
              <a:gd name="connsiteY7" fmla="*/ 6847739 h 6858000"/>
              <a:gd name="connsiteX8" fmla="*/ 149206 w 6731869"/>
              <a:gd name="connsiteY8" fmla="*/ 5857268 h 6858000"/>
              <a:gd name="connsiteX9" fmla="*/ 0 w 6731869"/>
              <a:gd name="connsiteY9" fmla="*/ 5656777 h 6858000"/>
              <a:gd name="connsiteX10" fmla="*/ 0 w 6731869"/>
              <a:gd name="connsiteY10" fmla="*/ 1308112 h 6858000"/>
              <a:gd name="connsiteX11" fmla="*/ 149206 w 6731869"/>
              <a:gd name="connsiteY11" fmla="*/ 1107621 h 6858000"/>
              <a:gd name="connsiteX12" fmla="*/ 1570048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1677026" y="0"/>
                </a:moveTo>
                <a:lnTo>
                  <a:pt x="4355595" y="0"/>
                </a:lnTo>
                <a:lnTo>
                  <a:pt x="4462574" y="42383"/>
                </a:lnTo>
                <a:cubicBezTo>
                  <a:pt x="5796143" y="609153"/>
                  <a:pt x="6731869" y="1935997"/>
                  <a:pt x="6731869" y="3482444"/>
                </a:cubicBezTo>
                <a:cubicBezTo>
                  <a:pt x="6731869" y="4964456"/>
                  <a:pt x="5872496" y="6244784"/>
                  <a:pt x="4627159" y="6847739"/>
                </a:cubicBezTo>
                <a:lnTo>
                  <a:pt x="4604571" y="6858000"/>
                </a:lnTo>
                <a:lnTo>
                  <a:pt x="1428051" y="6858000"/>
                </a:lnTo>
                <a:lnTo>
                  <a:pt x="1405463" y="6847739"/>
                </a:lnTo>
                <a:cubicBezTo>
                  <a:pt x="918157" y="6611800"/>
                  <a:pt x="489950" y="6272143"/>
                  <a:pt x="149206" y="5857268"/>
                </a:cubicBezTo>
                <a:lnTo>
                  <a:pt x="0" y="5656777"/>
                </a:lnTo>
                <a:lnTo>
                  <a:pt x="0" y="1308112"/>
                </a:lnTo>
                <a:lnTo>
                  <a:pt x="149206" y="1107621"/>
                </a:lnTo>
                <a:cubicBezTo>
                  <a:pt x="527810" y="646648"/>
                  <a:pt x="1014394" y="278537"/>
                  <a:pt x="1570048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62C-74DF-483B-9317-9F19F96F45A3}"/>
              </a:ext>
            </a:extLst>
          </p:cNvPr>
          <p:cNvSpPr txBox="1"/>
          <p:nvPr userDrawn="1"/>
        </p:nvSpPr>
        <p:spPr>
          <a:xfrm>
            <a:off x="6731870" y="2967335"/>
            <a:ext cx="5052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47ADDD-920E-4BEB-819B-9759B3CF0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  <a:custGeom>
            <a:avLst/>
            <a:gdLst>
              <a:gd name="connsiteX0" fmla="*/ 0 w 5562601"/>
              <a:gd name="connsiteY0" fmla="*/ 0 h 6858000"/>
              <a:gd name="connsiteX1" fmla="*/ 3124199 w 5562601"/>
              <a:gd name="connsiteY1" fmla="*/ 0 h 6858000"/>
              <a:gd name="connsiteX2" fmla="*/ 3694793 w 5562601"/>
              <a:gd name="connsiteY2" fmla="*/ 0 h 6858000"/>
              <a:gd name="connsiteX3" fmla="*/ 3762493 w 5562601"/>
              <a:gd name="connsiteY3" fmla="*/ 43402 h 6858000"/>
              <a:gd name="connsiteX4" fmla="*/ 5562601 w 5562601"/>
              <a:gd name="connsiteY4" fmla="*/ 3429000 h 6858000"/>
              <a:gd name="connsiteX5" fmla="*/ 3762493 w 5562601"/>
              <a:gd name="connsiteY5" fmla="*/ 6814598 h 6858000"/>
              <a:gd name="connsiteX6" fmla="*/ 3694792 w 5562601"/>
              <a:gd name="connsiteY6" fmla="*/ 6858000 h 6858000"/>
              <a:gd name="connsiteX7" fmla="*/ 0 w 5562601"/>
              <a:gd name="connsiteY7" fmla="*/ 6858000 h 6858000"/>
              <a:gd name="connsiteX8" fmla="*/ 0 w 5562601"/>
              <a:gd name="connsiteY8" fmla="*/ 2601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601" h="6858000">
                <a:moveTo>
                  <a:pt x="0" y="0"/>
                </a:moveTo>
                <a:lnTo>
                  <a:pt x="3124199" y="0"/>
                </a:lnTo>
                <a:lnTo>
                  <a:pt x="3694793" y="0"/>
                </a:lnTo>
                <a:lnTo>
                  <a:pt x="3762493" y="43402"/>
                </a:lnTo>
                <a:cubicBezTo>
                  <a:pt x="4848549" y="777127"/>
                  <a:pt x="5562601" y="2019676"/>
                  <a:pt x="5562601" y="3429000"/>
                </a:cubicBezTo>
                <a:cubicBezTo>
                  <a:pt x="5562601" y="4838325"/>
                  <a:pt x="4848549" y="6080873"/>
                  <a:pt x="3762493" y="6814598"/>
                </a:cubicBezTo>
                <a:lnTo>
                  <a:pt x="3694792" y="6858000"/>
                </a:lnTo>
                <a:lnTo>
                  <a:pt x="0" y="6858000"/>
                </a:lnTo>
                <a:lnTo>
                  <a:pt x="0" y="26016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2160000" bIns="2880000"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</a:t>
            </a:r>
            <a:br>
              <a:rPr lang="en-US" dirty="0"/>
            </a:br>
            <a:r>
              <a:rPr lang="en-US" dirty="0"/>
              <a:t>section title here</a:t>
            </a:r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9A77974F-FF01-4E3F-957B-CC5A44F8CE16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E4F3-AAA3-4B8D-A01A-1FF9B8F9F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095" y="863767"/>
            <a:ext cx="1203158" cy="1203158"/>
          </a:xfrm>
          <a:prstGeom prst="ellipse">
            <a:avLst/>
          </a:prstGeom>
          <a:solidFill>
            <a:schemeClr val="bg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58FA1-2B23-4C7E-97FD-FBA94AB3853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626" y="4267200"/>
            <a:ext cx="3678918" cy="189664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add subtitle / presenter name(s)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86192A-3DB1-49EB-9B2C-D5E68AF24B1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694792" y="-1"/>
            <a:ext cx="8497208" cy="6858001"/>
          </a:xfrm>
          <a:custGeom>
            <a:avLst/>
            <a:gdLst>
              <a:gd name="connsiteX0" fmla="*/ 8001617 w 8497208"/>
              <a:gd name="connsiteY0" fmla="*/ 6414717 h 6858001"/>
              <a:gd name="connsiteX1" fmla="*/ 7980570 w 8497208"/>
              <a:gd name="connsiteY1" fmla="*/ 6439539 h 6858001"/>
              <a:gd name="connsiteX2" fmla="*/ 8034470 w 8497208"/>
              <a:gd name="connsiteY2" fmla="*/ 6517076 h 6858001"/>
              <a:gd name="connsiteX3" fmla="*/ 8090937 w 8497208"/>
              <a:gd name="connsiteY3" fmla="*/ 6510166 h 6858001"/>
              <a:gd name="connsiteX4" fmla="*/ 8091707 w 8497208"/>
              <a:gd name="connsiteY4" fmla="*/ 6506072 h 6858001"/>
              <a:gd name="connsiteX5" fmla="*/ 8095814 w 8497208"/>
              <a:gd name="connsiteY5" fmla="*/ 6478435 h 6858001"/>
              <a:gd name="connsiteX6" fmla="*/ 8062447 w 8497208"/>
              <a:gd name="connsiteY6" fmla="*/ 6464105 h 6858001"/>
              <a:gd name="connsiteX7" fmla="*/ 8064757 w 8497208"/>
              <a:gd name="connsiteY7" fmla="*/ 6499675 h 6858001"/>
              <a:gd name="connsiteX8" fmla="*/ 8064757 w 8497208"/>
              <a:gd name="connsiteY8" fmla="*/ 6504025 h 6858001"/>
              <a:gd name="connsiteX9" fmla="*/ 8048330 w 8497208"/>
              <a:gd name="connsiteY9" fmla="*/ 6515029 h 6858001"/>
              <a:gd name="connsiteX10" fmla="*/ 7993147 w 8497208"/>
              <a:gd name="connsiteY10" fmla="*/ 6433142 h 6858001"/>
              <a:gd name="connsiteX11" fmla="*/ 7994430 w 8497208"/>
              <a:gd name="connsiteY11" fmla="*/ 6431862 h 6858001"/>
              <a:gd name="connsiteX12" fmla="*/ 7995200 w 8497208"/>
              <a:gd name="connsiteY12" fmla="*/ 6432374 h 6858001"/>
              <a:gd name="connsiteX13" fmla="*/ 7995457 w 8497208"/>
              <a:gd name="connsiteY13" fmla="*/ 6432374 h 6858001"/>
              <a:gd name="connsiteX14" fmla="*/ 8062190 w 8497208"/>
              <a:gd name="connsiteY14" fmla="*/ 6459499 h 6858001"/>
              <a:gd name="connsiteX15" fmla="*/ 8096071 w 8497208"/>
              <a:gd name="connsiteY15" fmla="*/ 6474085 h 6858001"/>
              <a:gd name="connsiteX16" fmla="*/ 8122764 w 8497208"/>
              <a:gd name="connsiteY16" fmla="*/ 6486880 h 6858001"/>
              <a:gd name="connsiteX17" fmla="*/ 8134828 w 8497208"/>
              <a:gd name="connsiteY17" fmla="*/ 6503513 h 6858001"/>
              <a:gd name="connsiteX18" fmla="*/ 7984933 w 8497208"/>
              <a:gd name="connsiteY18" fmla="*/ 6615084 h 6858001"/>
              <a:gd name="connsiteX19" fmla="*/ 7984420 w 8497208"/>
              <a:gd name="connsiteY19" fmla="*/ 6615596 h 6858001"/>
              <a:gd name="connsiteX20" fmla="*/ 7983393 w 8497208"/>
              <a:gd name="connsiteY20" fmla="*/ 6617131 h 6858001"/>
              <a:gd name="connsiteX21" fmla="*/ 7983137 w 8497208"/>
              <a:gd name="connsiteY21" fmla="*/ 6617643 h 6858001"/>
              <a:gd name="connsiteX22" fmla="*/ 7978517 w 8497208"/>
              <a:gd name="connsiteY22" fmla="*/ 6631717 h 6858001"/>
              <a:gd name="connsiteX23" fmla="*/ 7997253 w 8497208"/>
              <a:gd name="connsiteY23" fmla="*/ 6655260 h 6858001"/>
              <a:gd name="connsiteX24" fmla="*/ 8009830 w 8497208"/>
              <a:gd name="connsiteY24" fmla="*/ 6657563 h 6858001"/>
              <a:gd name="connsiteX25" fmla="*/ 8012397 w 8497208"/>
              <a:gd name="connsiteY25" fmla="*/ 6657819 h 6858001"/>
              <a:gd name="connsiteX26" fmla="*/ 8136881 w 8497208"/>
              <a:gd name="connsiteY26" fmla="*/ 6633253 h 6858001"/>
              <a:gd name="connsiteX27" fmla="*/ 8146378 w 8497208"/>
              <a:gd name="connsiteY27" fmla="*/ 6607407 h 6858001"/>
              <a:gd name="connsiteX28" fmla="*/ 8103001 w 8497208"/>
              <a:gd name="connsiteY28" fmla="*/ 6582073 h 6858001"/>
              <a:gd name="connsiteX29" fmla="*/ 8093761 w 8497208"/>
              <a:gd name="connsiteY29" fmla="*/ 6588215 h 6858001"/>
              <a:gd name="connsiteX30" fmla="*/ 8128411 w 8497208"/>
              <a:gd name="connsiteY30" fmla="*/ 6611246 h 6858001"/>
              <a:gd name="connsiteX31" fmla="*/ 8126614 w 8497208"/>
              <a:gd name="connsiteY31" fmla="*/ 6614828 h 6858001"/>
              <a:gd name="connsiteX32" fmla="*/ 8124304 w 8497208"/>
              <a:gd name="connsiteY32" fmla="*/ 6614828 h 6858001"/>
              <a:gd name="connsiteX33" fmla="*/ 8047817 w 8497208"/>
              <a:gd name="connsiteY33" fmla="*/ 6619946 h 6858001"/>
              <a:gd name="connsiteX34" fmla="*/ 8040630 w 8497208"/>
              <a:gd name="connsiteY34" fmla="*/ 6620202 h 6858001"/>
              <a:gd name="connsiteX35" fmla="*/ 8052437 w 8497208"/>
              <a:gd name="connsiteY35" fmla="*/ 6610734 h 6858001"/>
              <a:gd name="connsiteX36" fmla="*/ 8173841 w 8497208"/>
              <a:gd name="connsiteY36" fmla="*/ 6529615 h 6858001"/>
              <a:gd name="connsiteX37" fmla="*/ 8144068 w 8497208"/>
              <a:gd name="connsiteY37" fmla="*/ 6452334 h 6858001"/>
              <a:gd name="connsiteX38" fmla="*/ 8001617 w 8497208"/>
              <a:gd name="connsiteY38" fmla="*/ 6414717 h 6858001"/>
              <a:gd name="connsiteX39" fmla="*/ 8063182 w 8497208"/>
              <a:gd name="connsiteY39" fmla="*/ 6306559 h 6858001"/>
              <a:gd name="connsiteX40" fmla="*/ 7947246 w 8497208"/>
              <a:gd name="connsiteY40" fmla="*/ 6409920 h 6858001"/>
              <a:gd name="connsiteX41" fmla="*/ 7903898 w 8497208"/>
              <a:gd name="connsiteY41" fmla="*/ 6477718 h 6858001"/>
              <a:gd name="connsiteX42" fmla="*/ 7922109 w 8497208"/>
              <a:gd name="connsiteY42" fmla="*/ 6498186 h 6858001"/>
              <a:gd name="connsiteX43" fmla="*/ 8041380 w 8497208"/>
              <a:gd name="connsiteY43" fmla="*/ 6559844 h 6858001"/>
              <a:gd name="connsiteX44" fmla="*/ 8050870 w 8497208"/>
              <a:gd name="connsiteY44" fmla="*/ 6553960 h 6858001"/>
              <a:gd name="connsiteX45" fmla="*/ 7945194 w 8497208"/>
              <a:gd name="connsiteY45" fmla="*/ 6495627 h 6858001"/>
              <a:gd name="connsiteX46" fmla="*/ 7928778 w 8497208"/>
              <a:gd name="connsiteY46" fmla="*/ 6480277 h 6858001"/>
              <a:gd name="connsiteX47" fmla="*/ 7958019 w 8497208"/>
              <a:gd name="connsiteY47" fmla="*/ 6449575 h 6858001"/>
              <a:gd name="connsiteX48" fmla="*/ 7974178 w 8497208"/>
              <a:gd name="connsiteY48" fmla="*/ 6433457 h 6858001"/>
              <a:gd name="connsiteX49" fmla="*/ 7976230 w 8497208"/>
              <a:gd name="connsiteY49" fmla="*/ 6416827 h 6858001"/>
              <a:gd name="connsiteX50" fmla="*/ 7997263 w 8497208"/>
              <a:gd name="connsiteY50" fmla="*/ 6410176 h 6858001"/>
              <a:gd name="connsiteX51" fmla="*/ 8024964 w 8497208"/>
              <a:gd name="connsiteY51" fmla="*/ 6382289 h 6858001"/>
              <a:gd name="connsiteX52" fmla="*/ 8047536 w 8497208"/>
              <a:gd name="connsiteY52" fmla="*/ 6364635 h 6858001"/>
              <a:gd name="connsiteX53" fmla="*/ 8053948 w 8497208"/>
              <a:gd name="connsiteY53" fmla="*/ 6376916 h 6858001"/>
              <a:gd name="connsiteX54" fmla="*/ 8058822 w 8497208"/>
              <a:gd name="connsiteY54" fmla="*/ 6421688 h 6858001"/>
              <a:gd name="connsiteX55" fmla="*/ 8097296 w 8497208"/>
              <a:gd name="connsiteY55" fmla="*/ 6432434 h 6858001"/>
              <a:gd name="connsiteX56" fmla="*/ 8063182 w 8497208"/>
              <a:gd name="connsiteY56" fmla="*/ 6306559 h 6858001"/>
              <a:gd name="connsiteX57" fmla="*/ 4802415 w 8497208"/>
              <a:gd name="connsiteY57" fmla="*/ 0 h 6858001"/>
              <a:gd name="connsiteX58" fmla="*/ 5373009 w 8497208"/>
              <a:gd name="connsiteY58" fmla="*/ 0 h 6858001"/>
              <a:gd name="connsiteX59" fmla="*/ 8497208 w 8497208"/>
              <a:gd name="connsiteY59" fmla="*/ 0 h 6858001"/>
              <a:gd name="connsiteX60" fmla="*/ 8497208 w 8497208"/>
              <a:gd name="connsiteY60" fmla="*/ 1 h 6858001"/>
              <a:gd name="connsiteX61" fmla="*/ 8497208 w 8497208"/>
              <a:gd name="connsiteY61" fmla="*/ 2601686 h 6858001"/>
              <a:gd name="connsiteX62" fmla="*/ 8497208 w 8497208"/>
              <a:gd name="connsiteY62" fmla="*/ 6858000 h 6858001"/>
              <a:gd name="connsiteX63" fmla="*/ 8497208 w 8497208"/>
              <a:gd name="connsiteY63" fmla="*/ 6858001 h 6858001"/>
              <a:gd name="connsiteX64" fmla="*/ 0 w 8497208"/>
              <a:gd name="connsiteY64" fmla="*/ 6858001 h 6858001"/>
              <a:gd name="connsiteX65" fmla="*/ 67701 w 8497208"/>
              <a:gd name="connsiteY65" fmla="*/ 6814599 h 6858001"/>
              <a:gd name="connsiteX66" fmla="*/ 1867809 w 8497208"/>
              <a:gd name="connsiteY66" fmla="*/ 3429001 h 6858001"/>
              <a:gd name="connsiteX67" fmla="*/ 67701 w 8497208"/>
              <a:gd name="connsiteY67" fmla="*/ 43403 h 6858001"/>
              <a:gd name="connsiteX68" fmla="*/ 1 w 8497208"/>
              <a:gd name="connsiteY68" fmla="*/ 1 h 6858001"/>
              <a:gd name="connsiteX69" fmla="*/ 4802413 w 8497208"/>
              <a:gd name="connsiteY69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497208" h="6858001">
                <a:moveTo>
                  <a:pt x="8001617" y="6414717"/>
                </a:moveTo>
                <a:cubicBezTo>
                  <a:pt x="7980570" y="6411902"/>
                  <a:pt x="7972100" y="6419579"/>
                  <a:pt x="7980570" y="6439539"/>
                </a:cubicBezTo>
                <a:cubicBezTo>
                  <a:pt x="7989297" y="6459243"/>
                  <a:pt x="8011370" y="6492254"/>
                  <a:pt x="8034470" y="6517076"/>
                </a:cubicBezTo>
                <a:cubicBezTo>
                  <a:pt x="8057827" y="6541642"/>
                  <a:pt x="8082981" y="6548551"/>
                  <a:pt x="8090937" y="6510166"/>
                </a:cubicBezTo>
                <a:cubicBezTo>
                  <a:pt x="8091194" y="6508887"/>
                  <a:pt x="8091451" y="6507608"/>
                  <a:pt x="8091707" y="6506072"/>
                </a:cubicBezTo>
                <a:cubicBezTo>
                  <a:pt x="8093504" y="6496348"/>
                  <a:pt x="8095044" y="6486880"/>
                  <a:pt x="8095814" y="6478435"/>
                </a:cubicBezTo>
                <a:cubicBezTo>
                  <a:pt x="8085547" y="6473829"/>
                  <a:pt x="8073997" y="6468967"/>
                  <a:pt x="8062447" y="6464105"/>
                </a:cubicBezTo>
                <a:cubicBezTo>
                  <a:pt x="8063217" y="6472806"/>
                  <a:pt x="8064244" y="6487904"/>
                  <a:pt x="8064757" y="6499675"/>
                </a:cubicBezTo>
                <a:cubicBezTo>
                  <a:pt x="8064757" y="6500954"/>
                  <a:pt x="8064757" y="6502490"/>
                  <a:pt x="8064757" y="6504025"/>
                </a:cubicBezTo>
                <a:cubicBezTo>
                  <a:pt x="8065527" y="6522705"/>
                  <a:pt x="8059110" y="6522705"/>
                  <a:pt x="8048330" y="6515029"/>
                </a:cubicBezTo>
                <a:cubicBezTo>
                  <a:pt x="8035754" y="6506072"/>
                  <a:pt x="7997510" y="6455661"/>
                  <a:pt x="7993147" y="6433142"/>
                </a:cubicBezTo>
                <a:cubicBezTo>
                  <a:pt x="7992890" y="6431862"/>
                  <a:pt x="7993660" y="6431606"/>
                  <a:pt x="7994430" y="6431862"/>
                </a:cubicBezTo>
                <a:cubicBezTo>
                  <a:pt x="7994687" y="6432118"/>
                  <a:pt x="7994943" y="6432118"/>
                  <a:pt x="7995200" y="6432374"/>
                </a:cubicBezTo>
                <a:cubicBezTo>
                  <a:pt x="7995200" y="6432374"/>
                  <a:pt x="7995200" y="6432374"/>
                  <a:pt x="7995457" y="6432374"/>
                </a:cubicBezTo>
                <a:cubicBezTo>
                  <a:pt x="8003927" y="6435701"/>
                  <a:pt x="8032930" y="6447216"/>
                  <a:pt x="8062190" y="6459499"/>
                </a:cubicBezTo>
                <a:cubicBezTo>
                  <a:pt x="8073741" y="6464361"/>
                  <a:pt x="8085547" y="6469479"/>
                  <a:pt x="8096071" y="6474085"/>
                </a:cubicBezTo>
                <a:cubicBezTo>
                  <a:pt x="8106594" y="6478691"/>
                  <a:pt x="8115834" y="6483297"/>
                  <a:pt x="8122764" y="6486880"/>
                </a:cubicBezTo>
                <a:cubicBezTo>
                  <a:pt x="8135341" y="6493533"/>
                  <a:pt x="8140218" y="6498139"/>
                  <a:pt x="8134828" y="6503513"/>
                </a:cubicBezTo>
                <a:cubicBezTo>
                  <a:pt x="8108647" y="6530382"/>
                  <a:pt x="8016504" y="6568255"/>
                  <a:pt x="7984933" y="6615084"/>
                </a:cubicBezTo>
                <a:cubicBezTo>
                  <a:pt x="7984933" y="6615084"/>
                  <a:pt x="7984677" y="6615340"/>
                  <a:pt x="7984420" y="6615596"/>
                </a:cubicBezTo>
                <a:cubicBezTo>
                  <a:pt x="7984163" y="6616108"/>
                  <a:pt x="7983650" y="6616619"/>
                  <a:pt x="7983393" y="6617131"/>
                </a:cubicBezTo>
                <a:cubicBezTo>
                  <a:pt x="7983393" y="6617387"/>
                  <a:pt x="7983393" y="6617643"/>
                  <a:pt x="7983137" y="6617643"/>
                </a:cubicBezTo>
                <a:cubicBezTo>
                  <a:pt x="7981597" y="6620714"/>
                  <a:pt x="7979287" y="6625576"/>
                  <a:pt x="7978517" y="6631717"/>
                </a:cubicBezTo>
                <a:cubicBezTo>
                  <a:pt x="7977233" y="6641953"/>
                  <a:pt x="7982623" y="6651421"/>
                  <a:pt x="7997253" y="6655260"/>
                </a:cubicBezTo>
                <a:cubicBezTo>
                  <a:pt x="8001103" y="6656283"/>
                  <a:pt x="8005210" y="6657051"/>
                  <a:pt x="8009830" y="6657563"/>
                </a:cubicBezTo>
                <a:cubicBezTo>
                  <a:pt x="8010600" y="6657819"/>
                  <a:pt x="8011627" y="6657819"/>
                  <a:pt x="8012397" y="6657819"/>
                </a:cubicBezTo>
                <a:cubicBezTo>
                  <a:pt x="8040887" y="6659098"/>
                  <a:pt x="8114551" y="6642977"/>
                  <a:pt x="8136881" y="6633253"/>
                </a:cubicBezTo>
                <a:cubicBezTo>
                  <a:pt x="8159981" y="6623017"/>
                  <a:pt x="8153051" y="6612781"/>
                  <a:pt x="8146378" y="6607407"/>
                </a:cubicBezTo>
                <a:cubicBezTo>
                  <a:pt x="8141244" y="6603313"/>
                  <a:pt x="8115577" y="6588983"/>
                  <a:pt x="8103001" y="6582073"/>
                </a:cubicBezTo>
                <a:cubicBezTo>
                  <a:pt x="8099664" y="6584376"/>
                  <a:pt x="8097097" y="6585912"/>
                  <a:pt x="8093761" y="6588215"/>
                </a:cubicBezTo>
                <a:cubicBezTo>
                  <a:pt x="8115064" y="6601010"/>
                  <a:pt x="8123534" y="6607407"/>
                  <a:pt x="8128411" y="6611246"/>
                </a:cubicBezTo>
                <a:cubicBezTo>
                  <a:pt x="8130464" y="6612781"/>
                  <a:pt x="8129438" y="6614572"/>
                  <a:pt x="8126614" y="6614828"/>
                </a:cubicBezTo>
                <a:cubicBezTo>
                  <a:pt x="8125844" y="6614828"/>
                  <a:pt x="8125074" y="6614828"/>
                  <a:pt x="8124304" y="6614828"/>
                </a:cubicBezTo>
                <a:cubicBezTo>
                  <a:pt x="8104027" y="6616364"/>
                  <a:pt x="8065784" y="6618922"/>
                  <a:pt x="8047817" y="6619946"/>
                </a:cubicBezTo>
                <a:cubicBezTo>
                  <a:pt x="8045250" y="6620202"/>
                  <a:pt x="8042170" y="6620202"/>
                  <a:pt x="8040630" y="6620202"/>
                </a:cubicBezTo>
                <a:cubicBezTo>
                  <a:pt x="8044994" y="6616108"/>
                  <a:pt x="8049870" y="6612525"/>
                  <a:pt x="8052437" y="6610734"/>
                </a:cubicBezTo>
                <a:cubicBezTo>
                  <a:pt x="8090937" y="6583609"/>
                  <a:pt x="8154848" y="6545736"/>
                  <a:pt x="8173841" y="6529615"/>
                </a:cubicBezTo>
                <a:cubicBezTo>
                  <a:pt x="8187701" y="6517587"/>
                  <a:pt x="8225688" y="6480994"/>
                  <a:pt x="8144068" y="6452334"/>
                </a:cubicBezTo>
                <a:cubicBezTo>
                  <a:pt x="8120711" y="6444401"/>
                  <a:pt x="8062704" y="6422906"/>
                  <a:pt x="8001617" y="6414717"/>
                </a:cubicBezTo>
                <a:close/>
                <a:moveTo>
                  <a:pt x="8063182" y="6306559"/>
                </a:moveTo>
                <a:cubicBezTo>
                  <a:pt x="8043432" y="6304000"/>
                  <a:pt x="8013678" y="6328817"/>
                  <a:pt x="7947246" y="6409920"/>
                </a:cubicBezTo>
                <a:cubicBezTo>
                  <a:pt x="7934934" y="6424759"/>
                  <a:pt x="7906206" y="6461088"/>
                  <a:pt x="7903898" y="6477718"/>
                </a:cubicBezTo>
                <a:cubicBezTo>
                  <a:pt x="7902359" y="6489487"/>
                  <a:pt x="7914927" y="6494604"/>
                  <a:pt x="7922109" y="6498186"/>
                </a:cubicBezTo>
                <a:cubicBezTo>
                  <a:pt x="7928778" y="6501768"/>
                  <a:pt x="8005727" y="6539888"/>
                  <a:pt x="8041380" y="6559844"/>
                </a:cubicBezTo>
                <a:cubicBezTo>
                  <a:pt x="8044458" y="6557797"/>
                  <a:pt x="8047536" y="6555751"/>
                  <a:pt x="8050870" y="6553960"/>
                </a:cubicBezTo>
                <a:cubicBezTo>
                  <a:pt x="8029581" y="6542447"/>
                  <a:pt x="7969561" y="6510211"/>
                  <a:pt x="7945194" y="6495627"/>
                </a:cubicBezTo>
                <a:cubicBezTo>
                  <a:pt x="7935190" y="6489743"/>
                  <a:pt x="7928265" y="6484882"/>
                  <a:pt x="7928778" y="6480277"/>
                </a:cubicBezTo>
                <a:cubicBezTo>
                  <a:pt x="7929548" y="6474648"/>
                  <a:pt x="7944168" y="6463391"/>
                  <a:pt x="7958019" y="6449575"/>
                </a:cubicBezTo>
                <a:cubicBezTo>
                  <a:pt x="7961610" y="6445994"/>
                  <a:pt x="7967509" y="6440109"/>
                  <a:pt x="7974178" y="6433457"/>
                </a:cubicBezTo>
                <a:cubicBezTo>
                  <a:pt x="7972382" y="6426550"/>
                  <a:pt x="7973152" y="6420921"/>
                  <a:pt x="7976230" y="6416827"/>
                </a:cubicBezTo>
                <a:cubicBezTo>
                  <a:pt x="7980077" y="6411711"/>
                  <a:pt x="7987003" y="6409664"/>
                  <a:pt x="7997263" y="6410176"/>
                </a:cubicBezTo>
                <a:cubicBezTo>
                  <a:pt x="8009831" y="6397639"/>
                  <a:pt x="8021117" y="6386382"/>
                  <a:pt x="8024964" y="6382289"/>
                </a:cubicBezTo>
                <a:cubicBezTo>
                  <a:pt x="8033941" y="6373334"/>
                  <a:pt x="8043432" y="6364124"/>
                  <a:pt x="8047536" y="6364635"/>
                </a:cubicBezTo>
                <a:cubicBezTo>
                  <a:pt x="8050870" y="6365147"/>
                  <a:pt x="8052666" y="6368217"/>
                  <a:pt x="8053948" y="6376916"/>
                </a:cubicBezTo>
                <a:cubicBezTo>
                  <a:pt x="8054974" y="6384591"/>
                  <a:pt x="8057539" y="6406850"/>
                  <a:pt x="8058822" y="6421688"/>
                </a:cubicBezTo>
                <a:cubicBezTo>
                  <a:pt x="8072672" y="6425014"/>
                  <a:pt x="8085497" y="6428852"/>
                  <a:pt x="8097296" y="6432434"/>
                </a:cubicBezTo>
                <a:cubicBezTo>
                  <a:pt x="8095757" y="6330864"/>
                  <a:pt x="8084215" y="6309373"/>
                  <a:pt x="8063182" y="6306559"/>
                </a:cubicBezTo>
                <a:close/>
                <a:moveTo>
                  <a:pt x="4802415" y="0"/>
                </a:moveTo>
                <a:lnTo>
                  <a:pt x="5373009" y="0"/>
                </a:lnTo>
                <a:lnTo>
                  <a:pt x="8497208" y="0"/>
                </a:lnTo>
                <a:lnTo>
                  <a:pt x="8497208" y="1"/>
                </a:lnTo>
                <a:lnTo>
                  <a:pt x="8497208" y="2601686"/>
                </a:lnTo>
                <a:lnTo>
                  <a:pt x="8497208" y="6858000"/>
                </a:lnTo>
                <a:lnTo>
                  <a:pt x="8497208" y="6858001"/>
                </a:lnTo>
                <a:lnTo>
                  <a:pt x="0" y="6858001"/>
                </a:lnTo>
                <a:lnTo>
                  <a:pt x="67701" y="6814599"/>
                </a:lnTo>
                <a:cubicBezTo>
                  <a:pt x="1153758" y="6080874"/>
                  <a:pt x="1867809" y="4838326"/>
                  <a:pt x="1867809" y="3429001"/>
                </a:cubicBezTo>
                <a:cubicBezTo>
                  <a:pt x="1867809" y="2019677"/>
                  <a:pt x="1153758" y="777128"/>
                  <a:pt x="67701" y="43403"/>
                </a:cubicBezTo>
                <a:lnTo>
                  <a:pt x="1" y="1"/>
                </a:lnTo>
                <a:lnTo>
                  <a:pt x="4802413" y="1"/>
                </a:lnTo>
                <a:close/>
              </a:path>
            </a:pathLst>
          </a:custGeom>
        </p:spPr>
        <p:txBody>
          <a:bodyPr wrap="square" tIns="360000" b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Brand Pictures, </a:t>
            </a:r>
            <a:br>
              <a:rPr lang="en-US" dirty="0"/>
            </a:br>
            <a:r>
              <a:rPr lang="en-US" dirty="0"/>
              <a:t>or insert a file from your computer.</a:t>
            </a:r>
            <a:br>
              <a:rPr lang="en-US" dirty="0"/>
            </a:br>
            <a:r>
              <a:rPr lang="en-US" dirty="0"/>
              <a:t>Alternatively, you can fill this shape </a:t>
            </a:r>
            <a:br>
              <a:rPr lang="en-US" dirty="0"/>
            </a:br>
            <a:r>
              <a:rPr lang="en-US" dirty="0"/>
              <a:t>with a solid </a:t>
            </a:r>
            <a:r>
              <a:rPr lang="en-US" dirty="0" err="1"/>
              <a:t>colour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Images can be scaled within this frame </a:t>
            </a:r>
            <a:br>
              <a:rPr lang="en-US" dirty="0"/>
            </a:br>
            <a:r>
              <a:rPr lang="en-US" dirty="0"/>
              <a:t>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CC83E6-E70E-43EE-817C-4F68FB75EFD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3520" y="0"/>
            <a:ext cx="9204960" cy="6858000"/>
          </a:xfrm>
          <a:custGeom>
            <a:avLst/>
            <a:gdLst>
              <a:gd name="connsiteX0" fmla="*/ 1600111 w 9204960"/>
              <a:gd name="connsiteY0" fmla="*/ 0 h 6858000"/>
              <a:gd name="connsiteX1" fmla="*/ 7604849 w 9204960"/>
              <a:gd name="connsiteY1" fmla="*/ 0 h 6858000"/>
              <a:gd name="connsiteX2" fmla="*/ 7697084 w 9204960"/>
              <a:gd name="connsiteY2" fmla="*/ 79896 h 6858000"/>
              <a:gd name="connsiteX3" fmla="*/ 9204960 w 9204960"/>
              <a:gd name="connsiteY3" fmla="*/ 3486735 h 6858000"/>
              <a:gd name="connsiteX4" fmla="*/ 7856925 w 9204960"/>
              <a:gd name="connsiteY4" fmla="*/ 6741180 h 6858000"/>
              <a:gd name="connsiteX5" fmla="*/ 7734397 w 9204960"/>
              <a:gd name="connsiteY5" fmla="*/ 6858000 h 6858000"/>
              <a:gd name="connsiteX6" fmla="*/ 1470564 w 9204960"/>
              <a:gd name="connsiteY6" fmla="*/ 6858000 h 6858000"/>
              <a:gd name="connsiteX7" fmla="*/ 1348035 w 9204960"/>
              <a:gd name="connsiteY7" fmla="*/ 6741180 h 6858000"/>
              <a:gd name="connsiteX8" fmla="*/ 0 w 9204960"/>
              <a:gd name="connsiteY8" fmla="*/ 3486735 h 6858000"/>
              <a:gd name="connsiteX9" fmla="*/ 1507876 w 9204960"/>
              <a:gd name="connsiteY9" fmla="*/ 79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4960" h="6858000">
                <a:moveTo>
                  <a:pt x="1600111" y="0"/>
                </a:moveTo>
                <a:lnTo>
                  <a:pt x="7604849" y="0"/>
                </a:lnTo>
                <a:lnTo>
                  <a:pt x="7697084" y="79896"/>
                </a:lnTo>
                <a:cubicBezTo>
                  <a:pt x="8623404" y="921818"/>
                  <a:pt x="9204960" y="2136361"/>
                  <a:pt x="9204960" y="3486735"/>
                </a:cubicBezTo>
                <a:cubicBezTo>
                  <a:pt x="9204960" y="4757675"/>
                  <a:pt x="8689810" y="5908295"/>
                  <a:pt x="7856925" y="6741180"/>
                </a:cubicBezTo>
                <a:lnTo>
                  <a:pt x="7734397" y="6858000"/>
                </a:lnTo>
                <a:lnTo>
                  <a:pt x="1470564" y="6858000"/>
                </a:lnTo>
                <a:lnTo>
                  <a:pt x="1348035" y="6741180"/>
                </a:lnTo>
                <a:cubicBezTo>
                  <a:pt x="515150" y="5908295"/>
                  <a:pt x="0" y="4757675"/>
                  <a:pt x="0" y="3486735"/>
                </a:cubicBezTo>
                <a:cubicBezTo>
                  <a:pt x="0" y="2136361"/>
                  <a:pt x="581556" y="921818"/>
                  <a:pt x="1507876" y="7989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44000" tIns="1440000" rIns="1044000" bIns="226800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4057" y="4747984"/>
            <a:ext cx="4963886" cy="1086751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add attribution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48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B80D5A71-6ACC-4545-A46D-A2D8753226D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3553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0B35679-83CF-4DE2-BCA6-286802F6502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2110016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320280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429559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2D347-F52F-43C1-87F8-DDC9498C0F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9428" y="2019453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674ED9-5FA4-4FE1-86F0-863ECF4F5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9428" y="3110417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1651B7-FA29-4E69-8977-501BC13BB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4203207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EC615CB5-4947-47D0-B400-A69B3468C4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DA75641-709C-423B-B1F0-AD4EF905E5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99391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714202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629013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454382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405DB1E-6924-443C-A8B8-FFCED6D044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1716591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620A9FC-75F4-4534-8E23-737EFB4DB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99428" y="2631402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0C7DB09-B358-4330-A556-6A32306FB6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99428" y="3546213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7F83E1A-C572-414D-B749-C4B0072E45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99428" y="4461025"/>
            <a:ext cx="741600" cy="7416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96">
            <a:extLst>
              <a:ext uri="{FF2B5EF4-FFF2-40B4-BE49-F238E27FC236}">
                <a16:creationId xmlns:a16="http://schemas.microsoft.com/office/drawing/2014/main" id="{EA0CACC8-E0A6-4BD0-B30E-E2F76A3686F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39988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97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pos="2819" userDrawn="1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06F2FD5-F128-4C4F-BF0A-3F6CBBABE38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select </a:t>
            </a:r>
            <a:br>
              <a:rPr lang="en-US" dirty="0"/>
            </a:br>
            <a:r>
              <a:rPr lang="en-US" dirty="0"/>
              <a:t>Brand Pictures, or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0346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46068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21790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397512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E299348-94D5-4256-BE1F-91C31CCEE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9400" y="473234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FA643F8-1A02-4F8A-A364-9AE565DF5E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57303" y="1681863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713115-FE34-4B39-AFA3-10C7463374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7303" y="2439083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CE34AE4-68D5-46DB-AD84-2C32865C6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57303" y="3196303"/>
            <a:ext cx="619200" cy="6192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7AC357D-474A-4C79-9824-ECFF8F3FFD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57303" y="3953523"/>
            <a:ext cx="619200" cy="6192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5DEB97F-2B12-42B1-94DB-0EF97C477C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57303" y="4710743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5F6A1124-9F09-4D7A-B563-659BB17D0B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13123" y="1855084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3123" y="2619616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13123" y="3384148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13123" y="414868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13123" y="491321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52624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2624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2624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2624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52624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96">
            <a:extLst>
              <a:ext uri="{FF2B5EF4-FFF2-40B4-BE49-F238E27FC236}">
                <a16:creationId xmlns:a16="http://schemas.microsoft.com/office/drawing/2014/main" id="{0AEE188C-F765-43DC-982D-6659ECB2354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0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17">
          <p15:clr>
            <a:srgbClr val="A4A3A4"/>
          </p15:clr>
        </p15:guide>
        <p15:guide id="6" pos="3876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20063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006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2006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006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20063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24338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24338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24338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24338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24338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66D5D0B-8507-41D4-B07A-4D81EA4DF8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75613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6AA8459-802A-4E1F-B3C2-5F7D48D617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36412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B072082-F611-45F4-9707-131025E159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075613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BA81CD7D-79E5-4A02-918A-AA4E603045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3641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7C86CC8-847B-4B3C-896A-7251C40635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75613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E23F247-51F4-4A6E-96AF-5D5EA047E6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3641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E9973869-3F65-4CBC-AE60-4DB14F89B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075613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D77C0CF7-146D-42B3-A853-A86442F488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3641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BCA8B1CC-0D3D-4149-8BBC-DCA9258CD4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75613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ED415F2-FE91-45A2-90CA-FD24FBE2066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36412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14348663-4319-4C79-B6B2-A03D4D4B5FE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6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593" userDrawn="1">
          <p15:clr>
            <a:srgbClr val="A4A3A4"/>
          </p15:clr>
        </p15:guide>
        <p15:guide id="6" pos="266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019" userDrawn="1">
          <p15:clr>
            <a:srgbClr val="A4A3A4"/>
          </p15:clr>
        </p15:guide>
        <p15:guide id="14" pos="5087" userDrawn="1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3111949-E0F7-4A2E-A548-C3A3552F309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042380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3" y="13777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3" y="22504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3" y="31231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3" y="39958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3" y="48685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DAF5-5DED-475C-9142-6C8A5928A6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18093" cy="44896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539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4" y="13777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4" y="22504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4" y="31231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4" y="39958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4" y="48685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#1">
            <a:extLst>
              <a:ext uri="{FF2B5EF4-FFF2-40B4-BE49-F238E27FC236}">
                <a16:creationId xmlns:a16="http://schemas.microsoft.com/office/drawing/2014/main" id="{D712D594-9838-406B-A423-AF4DD9575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49767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Item 1">
            <a:extLst>
              <a:ext uri="{FF2B5EF4-FFF2-40B4-BE49-F238E27FC236}">
                <a16:creationId xmlns:a16="http://schemas.microsoft.com/office/drawing/2014/main" id="{E6CEC2E2-69F8-4E94-8A78-4CB2C44BE2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48638" y="13777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#2">
            <a:extLst>
              <a:ext uri="{FF2B5EF4-FFF2-40B4-BE49-F238E27FC236}">
                <a16:creationId xmlns:a16="http://schemas.microsoft.com/office/drawing/2014/main" id="{9C539EB1-7CB2-4B63-A266-4C0098CBF3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49767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Item 2">
            <a:extLst>
              <a:ext uri="{FF2B5EF4-FFF2-40B4-BE49-F238E27FC236}">
                <a16:creationId xmlns:a16="http://schemas.microsoft.com/office/drawing/2014/main" id="{AD0564E3-8F86-49E2-84DB-5271D2B5D0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48638" y="22504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#3">
            <a:extLst>
              <a:ext uri="{FF2B5EF4-FFF2-40B4-BE49-F238E27FC236}">
                <a16:creationId xmlns:a16="http://schemas.microsoft.com/office/drawing/2014/main" id="{468DB777-D486-47FF-8915-A1BD7EAB2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60251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Item 3">
            <a:extLst>
              <a:ext uri="{FF2B5EF4-FFF2-40B4-BE49-F238E27FC236}">
                <a16:creationId xmlns:a16="http://schemas.microsoft.com/office/drawing/2014/main" id="{1F101C97-3320-4673-B65E-60BE340BE2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8638" y="31231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9" name="#4">
            <a:extLst>
              <a:ext uri="{FF2B5EF4-FFF2-40B4-BE49-F238E27FC236}">
                <a16:creationId xmlns:a16="http://schemas.microsoft.com/office/drawing/2014/main" id="{10E34633-765D-4D5E-8A35-2F58A27D67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249767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Item 4">
            <a:extLst>
              <a:ext uri="{FF2B5EF4-FFF2-40B4-BE49-F238E27FC236}">
                <a16:creationId xmlns:a16="http://schemas.microsoft.com/office/drawing/2014/main" id="{BE74248F-3763-4D40-BD11-9233C6D6F7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48638" y="39958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#5">
            <a:extLst>
              <a:ext uri="{FF2B5EF4-FFF2-40B4-BE49-F238E27FC236}">
                <a16:creationId xmlns:a16="http://schemas.microsoft.com/office/drawing/2014/main" id="{8C35DA81-F9B8-4AF3-BB7D-CB9A25260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60251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Item 5">
            <a:extLst>
              <a:ext uri="{FF2B5EF4-FFF2-40B4-BE49-F238E27FC236}">
                <a16:creationId xmlns:a16="http://schemas.microsoft.com/office/drawing/2014/main" id="{1E2B1BEC-0BC1-49C0-9CFD-6FC1D63EB6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48638" y="48685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7801-62D1-4986-A953-6C97953A3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62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  <p15:guide id="7" pos="4498" userDrawn="1">
          <p15:clr>
            <a:srgbClr val="A4A3A4"/>
          </p15:clr>
        </p15:guide>
        <p15:guide id="8" pos="5042" userDrawn="1">
          <p15:clr>
            <a:srgbClr val="A4A3A4"/>
          </p15:clr>
        </p15:guide>
        <p15:guide id="9" pos="5133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FFF0-7218-4B33-8DFC-E37157D92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323" y="555585"/>
            <a:ext cx="5615354" cy="5614274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931D2-AD7B-454A-86A6-EA48B20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D97D-3F39-4649-B10A-ECD97F37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0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2"/>
            <a:ext cx="6985000" cy="424732"/>
          </a:xfrm>
          <a:ln w="12700"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2"/>
            <a:ext cx="6985000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7ED80-DD6F-4EA5-9527-BFFE5DB03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24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275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3"/>
            <a:ext cx="3348037" cy="424732"/>
          </a:xfrm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19AF5B-E47A-4ACD-8D8C-52AD38CE5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3449" y="14885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691383-ECAA-4F80-A331-7B599A1F5D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3449" y="23612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B794D8-6580-4801-92C4-B9CDBE015B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83449" y="32339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49BB865-6EA1-4E1B-A365-5C4C9B6EA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83449" y="41066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9D7038-1075-4AFC-AF51-44462E8C84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3449" y="4979322"/>
            <a:ext cx="3348037" cy="46166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/>
                </a:gs>
                <a:gs pos="1000">
                  <a:schemeClr val="accent1"/>
                </a:gs>
              </a:gsLst>
              <a:lin ang="5400000" scaled="1"/>
            </a:gradFill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E59-1420-4ACC-A9D4-962788C87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63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5" userDrawn="1">
          <p15:clr>
            <a:srgbClr val="A4A3A4"/>
          </p15:clr>
        </p15:guide>
        <p15:guide id="3" pos="4588" userDrawn="1">
          <p15:clr>
            <a:srgbClr val="A4A3A4"/>
          </p15:clr>
        </p15:guide>
        <p15:guide id="5" pos="4384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2" name="DO NOT DELETE (BRANDIN)">
            <a:extLst>
              <a:ext uri="{FF2B5EF4-FFF2-40B4-BE49-F238E27FC236}">
                <a16:creationId xmlns:a16="http://schemas.microsoft.com/office/drawing/2014/main" id="{48A2DD15-B119-4F14-A712-D85885B57751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599190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049F64B-628A-48DE-84B4-38397AAB7DC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54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36C08F25-EA22-4E4E-83B5-7858728FD10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480DF74-92FB-4ECD-B23E-4C539F84744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41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12BF79A8-D986-47A9-9552-53F98E10767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424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EDDEBCA3-4A93-4672-9C3B-DA8C5884737B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482090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B5788CA3-B109-4C1E-8BEF-296AE5E5BBD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6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Logo Holder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5383348-573F-407C-AC42-10E5B337AC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79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28F52C5-394F-4E1B-B272-53ADE57344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049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10FBB93-0F37-4614-B044-1F82ABF9CE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989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B422470C-0E1C-419C-8572-16476BEE7F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928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31AA156-F64E-4378-B7E9-92F3B595809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868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433BEA04-0693-4052-8B02-BF6FC678BA1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8019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B88C8BE9-D35E-4988-80D5-BB7AD3E6AD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958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18A22AE5-FC27-4F35-A0A4-5A75925CEF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898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918B138-DFE8-4A19-AB1C-B0F83FA250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9837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CCEEFB9C-D904-475F-96C7-94205FF977B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247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8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>
          <p15:clr>
            <a:srgbClr val="A4A3A4"/>
          </p15:clr>
        </p15:guide>
        <p15:guide id="2" pos="1463">
          <p15:clr>
            <a:srgbClr val="A4A3A4"/>
          </p15:clr>
        </p15:guide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  <p15:guide id="9" pos="6215">
          <p15:clr>
            <a:srgbClr val="A4A3A4"/>
          </p15:clr>
        </p15:guide>
        <p15:guide id="10" pos="6288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D61434D5-669D-4ED7-892E-B498926A2D14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31790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BF01-A79B-4385-8031-297EE30136DC}"/>
              </a:ext>
            </a:extLst>
          </p:cNvPr>
          <p:cNvGrpSpPr/>
          <p:nvPr userDrawn="1"/>
        </p:nvGrpSpPr>
        <p:grpSpPr>
          <a:xfrm>
            <a:off x="4702794" y="2368567"/>
            <a:ext cx="2786412" cy="2786898"/>
            <a:chOff x="4702794" y="1940301"/>
            <a:chExt cx="2786412" cy="27868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0997DD-D22B-4EFC-9126-67C2C54698BB}"/>
                </a:ext>
              </a:extLst>
            </p:cNvPr>
            <p:cNvSpPr/>
            <p:nvPr/>
          </p:nvSpPr>
          <p:spPr>
            <a:xfrm>
              <a:off x="4702794" y="1940301"/>
              <a:ext cx="2786412" cy="27868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9FAD213-61FD-4539-A69F-3C32018A24DB}"/>
                </a:ext>
              </a:extLst>
            </p:cNvPr>
            <p:cNvSpPr>
              <a:spLocks/>
            </p:cNvSpPr>
            <p:nvPr/>
          </p:nvSpPr>
          <p:spPr bwMode="auto">
            <a:xfrm rot="2035772" flipH="1">
              <a:off x="6585832" y="2580721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8D6951D-FE9A-4665-95E2-3F19B0E744E3}"/>
                </a:ext>
              </a:extLst>
            </p:cNvPr>
            <p:cNvSpPr>
              <a:spLocks/>
            </p:cNvSpPr>
            <p:nvPr/>
          </p:nvSpPr>
          <p:spPr bwMode="auto">
            <a:xfrm rot="16435772" flipH="1">
              <a:off x="4698038" y="2693600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768B24A-1E90-4139-8E9B-B4B117E517F1}"/>
                </a:ext>
              </a:extLst>
            </p:cNvPr>
            <p:cNvSpPr>
              <a:spLocks/>
            </p:cNvSpPr>
            <p:nvPr/>
          </p:nvSpPr>
          <p:spPr bwMode="auto">
            <a:xfrm rot="9235772" flipH="1">
              <a:off x="5739691" y="4272038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25B7881-80A4-4DE1-92CC-18F43E2DBF8A}"/>
              </a:ext>
            </a:extLst>
          </p:cNvPr>
          <p:cNvSpPr/>
          <p:nvPr/>
        </p:nvSpPr>
        <p:spPr>
          <a:xfrm flipH="1">
            <a:off x="4010019" y="1340375"/>
            <a:ext cx="4171962" cy="4171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3600" b="1">
              <a:latin typeface="+mj-lt"/>
            </a:endParaRP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66890" y="1703838"/>
            <a:ext cx="1658270" cy="1658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67158" y="3634224"/>
            <a:ext cx="1658270" cy="16582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136020" y="3634224"/>
            <a:ext cx="1658270" cy="16582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96">
            <a:extLst>
              <a:ext uri="{FF2B5EF4-FFF2-40B4-BE49-F238E27FC236}">
                <a16:creationId xmlns:a16="http://schemas.microsoft.com/office/drawing/2014/main" id="{E5E4BB74-DA2D-41B2-AA1D-6A62934140E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4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E131E32-D591-4D01-92AB-485CBED924ED}"/>
              </a:ext>
            </a:extLst>
          </p:cNvPr>
          <p:cNvGrpSpPr/>
          <p:nvPr/>
        </p:nvGrpSpPr>
        <p:grpSpPr>
          <a:xfrm>
            <a:off x="4382752" y="2025571"/>
            <a:ext cx="3499796" cy="3499894"/>
            <a:chOff x="4490400" y="1728106"/>
            <a:chExt cx="3211200" cy="3211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89433E-E4BD-447F-A5D3-E923FF48D138}"/>
                </a:ext>
              </a:extLst>
            </p:cNvPr>
            <p:cNvSpPr/>
            <p:nvPr/>
          </p:nvSpPr>
          <p:spPr>
            <a:xfrm>
              <a:off x="4490400" y="1728106"/>
              <a:ext cx="3211200" cy="32112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2772CDC-6E6C-420D-900E-FDB16E44FD16}"/>
                </a:ext>
              </a:extLst>
            </p:cNvPr>
            <p:cNvSpPr>
              <a:spLocks/>
            </p:cNvSpPr>
            <p:nvPr/>
          </p:nvSpPr>
          <p:spPr bwMode="auto">
            <a:xfrm rot="19854777" flipH="1">
              <a:off x="5535147" y="1908953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D540155-5B59-4189-895D-F8654D5FF389}"/>
                </a:ext>
              </a:extLst>
            </p:cNvPr>
            <p:cNvSpPr>
              <a:spLocks/>
            </p:cNvSpPr>
            <p:nvPr/>
          </p:nvSpPr>
          <p:spPr bwMode="auto">
            <a:xfrm rot="13554777" flipH="1">
              <a:off x="4504235" y="361806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E10B99A-BD03-430A-9F22-CFE36F812487}"/>
                </a:ext>
              </a:extLst>
            </p:cNvPr>
            <p:cNvSpPr>
              <a:spLocks/>
            </p:cNvSpPr>
            <p:nvPr/>
          </p:nvSpPr>
          <p:spPr bwMode="auto">
            <a:xfrm rot="9054777" flipH="1">
              <a:off x="5815679" y="4409107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6D7828-85FD-428A-B05F-5C2C1BC9BEF4}"/>
                </a:ext>
              </a:extLst>
            </p:cNvPr>
            <p:cNvSpPr>
              <a:spLocks/>
            </p:cNvSpPr>
            <p:nvPr/>
          </p:nvSpPr>
          <p:spPr bwMode="auto">
            <a:xfrm rot="2754777" flipH="1">
              <a:off x="6846591" y="270000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98447" y="3791095"/>
            <a:ext cx="1915200" cy="191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71325" y="4079859"/>
            <a:ext cx="1317600" cy="13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97247" y="2133195"/>
            <a:ext cx="1317600" cy="131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172926" y="1834797"/>
            <a:ext cx="1914398" cy="1914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4" name="Text Placeholder 96">
            <a:extLst>
              <a:ext uri="{FF2B5EF4-FFF2-40B4-BE49-F238E27FC236}">
                <a16:creationId xmlns:a16="http://schemas.microsoft.com/office/drawing/2014/main" id="{CE8C3807-87D9-42F7-9FDA-C83B7DA9469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62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9D534-D83A-4B31-A3BE-9427DD348BAF}"/>
              </a:ext>
            </a:extLst>
          </p:cNvPr>
          <p:cNvGrpSpPr/>
          <p:nvPr userDrawn="1"/>
        </p:nvGrpSpPr>
        <p:grpSpPr>
          <a:xfrm>
            <a:off x="4500562" y="2232668"/>
            <a:ext cx="3267076" cy="3267070"/>
            <a:chOff x="4500562" y="1662253"/>
            <a:chExt cx="3267076" cy="326707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512217-6459-4660-9829-4DE5567187F7}"/>
                </a:ext>
              </a:extLst>
            </p:cNvPr>
            <p:cNvSpPr/>
            <p:nvPr/>
          </p:nvSpPr>
          <p:spPr>
            <a:xfrm rot="1639321">
              <a:off x="4500562" y="1662253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9D28C0B-069A-4D30-B857-D43033D72094}"/>
                </a:ext>
              </a:extLst>
            </p:cNvPr>
            <p:cNvSpPr>
              <a:spLocks/>
            </p:cNvSpPr>
            <p:nvPr/>
          </p:nvSpPr>
          <p:spPr bwMode="auto">
            <a:xfrm rot="1405703" flipH="1">
              <a:off x="6695740" y="20103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45FE08A-350D-4ADF-B528-DE0441A1AB41}"/>
                </a:ext>
              </a:extLst>
            </p:cNvPr>
            <p:cNvSpPr>
              <a:spLocks/>
            </p:cNvSpPr>
            <p:nvPr/>
          </p:nvSpPr>
          <p:spPr bwMode="auto">
            <a:xfrm rot="14365703" flipH="1">
              <a:off x="4628605" y="3890961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E0CA3E0-C143-41E0-AF74-49D1F216DF07}"/>
                </a:ext>
              </a:extLst>
            </p:cNvPr>
            <p:cNvSpPr>
              <a:spLocks/>
            </p:cNvSpPr>
            <p:nvPr/>
          </p:nvSpPr>
          <p:spPr bwMode="auto">
            <a:xfrm rot="18685703" flipH="1">
              <a:off x="4959962" y="22135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2153C8F-EEA8-494D-A76E-24CE12EDC97D}"/>
                </a:ext>
              </a:extLst>
            </p:cNvPr>
            <p:cNvSpPr>
              <a:spLocks/>
            </p:cNvSpPr>
            <p:nvPr/>
          </p:nvSpPr>
          <p:spPr bwMode="auto">
            <a:xfrm rot="10045703" flipH="1">
              <a:off x="6121494" y="4724438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30E02F-8444-4044-9031-40722B9986B9}"/>
                </a:ext>
              </a:extLst>
            </p:cNvPr>
            <p:cNvSpPr>
              <a:spLocks/>
            </p:cNvSpPr>
            <p:nvPr/>
          </p:nvSpPr>
          <p:spPr bwMode="auto">
            <a:xfrm rot="5725703" flipH="1">
              <a:off x="7375506" y="3562176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454652" y="19779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454652" y="15739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615503" y="4283154"/>
            <a:ext cx="1382400" cy="138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106791" y="2766804"/>
            <a:ext cx="1382400" cy="138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7989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07989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07989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989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214837" y="4268148"/>
            <a:ext cx="1382400" cy="138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5400000">
            <a:off x="5391956" y="1814412"/>
            <a:ext cx="1382400" cy="138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78155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78155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78155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78155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694800" y="2742382"/>
            <a:ext cx="1382400" cy="138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8" name="Text Placeholder 96">
            <a:extLst>
              <a:ext uri="{FF2B5EF4-FFF2-40B4-BE49-F238E27FC236}">
                <a16:creationId xmlns:a16="http://schemas.microsoft.com/office/drawing/2014/main" id="{5D62670B-0564-448A-81BB-05FE5CE78A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434940-7559-4041-A9F9-0DF5F3567311}"/>
              </a:ext>
            </a:extLst>
          </p:cNvPr>
          <p:cNvGrpSpPr/>
          <p:nvPr userDrawn="1"/>
        </p:nvGrpSpPr>
        <p:grpSpPr>
          <a:xfrm>
            <a:off x="3962400" y="1656710"/>
            <a:ext cx="4343400" cy="4343392"/>
            <a:chOff x="3962400" y="1182148"/>
            <a:chExt cx="4343400" cy="43433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068049-9E9C-4AB6-9ED8-B5CB565293A5}"/>
                </a:ext>
              </a:extLst>
            </p:cNvPr>
            <p:cNvSpPr/>
            <p:nvPr/>
          </p:nvSpPr>
          <p:spPr>
            <a:xfrm>
              <a:off x="4500562" y="1720309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2CFC9C-095F-4B94-A8F5-C216A77EFFF4}"/>
                </a:ext>
              </a:extLst>
            </p:cNvPr>
            <p:cNvGrpSpPr/>
            <p:nvPr/>
          </p:nvGrpSpPr>
          <p:grpSpPr>
            <a:xfrm rot="20663140">
              <a:off x="4928258" y="2358665"/>
              <a:ext cx="2665070" cy="2434571"/>
              <a:chOff x="5344949" y="2692885"/>
              <a:chExt cx="1655223" cy="1512065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A557AD1-06A3-429C-A17C-67C2D6FC16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44949" y="2692885"/>
                <a:ext cx="106835" cy="148144"/>
              </a:xfrm>
              <a:custGeom>
                <a:avLst/>
                <a:gdLst>
                  <a:gd name="T0" fmla="*/ 110 w 110"/>
                  <a:gd name="T1" fmla="*/ 153 h 153"/>
                  <a:gd name="T2" fmla="*/ 110 w 110"/>
                  <a:gd name="T3" fmla="*/ 153 h 153"/>
                  <a:gd name="T4" fmla="*/ 0 w 110"/>
                  <a:gd name="T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3">
                    <a:moveTo>
                      <a:pt x="110" y="153"/>
                    </a:moveTo>
                    <a:cubicBezTo>
                      <a:pt x="110" y="153"/>
                      <a:pt x="110" y="153"/>
                      <a:pt x="110" y="153"/>
                    </a:cubicBezTo>
                    <a:cubicBezTo>
                      <a:pt x="79" y="98"/>
                      <a:pt x="41" y="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B070BC1C-33C1-4074-AC0D-8088E606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24676" y="2841029"/>
                <a:ext cx="75496" cy="167374"/>
              </a:xfrm>
              <a:custGeom>
                <a:avLst/>
                <a:gdLst>
                  <a:gd name="T0" fmla="*/ 78 w 78"/>
                  <a:gd name="T1" fmla="*/ 0 h 173"/>
                  <a:gd name="T2" fmla="*/ 77 w 78"/>
                  <a:gd name="T3" fmla="*/ 0 h 173"/>
                  <a:gd name="T4" fmla="*/ 0 w 78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3"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46" y="55"/>
                      <a:pt x="20" y="113"/>
                      <a:pt x="0" y="173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7E226681-5C0D-4724-8383-5DC8F39D29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769" y="4186432"/>
                <a:ext cx="182331" cy="18518"/>
              </a:xfrm>
              <a:custGeom>
                <a:avLst/>
                <a:gdLst>
                  <a:gd name="T0" fmla="*/ 0 w 188"/>
                  <a:gd name="T1" fmla="*/ 18 h 19"/>
                  <a:gd name="T2" fmla="*/ 0 w 188"/>
                  <a:gd name="T3" fmla="*/ 19 h 19"/>
                  <a:gd name="T4" fmla="*/ 188 w 18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19">
                    <a:moveTo>
                      <a:pt x="0" y="1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63" y="19"/>
                      <a:pt x="126" y="12"/>
                      <a:pt x="18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A6398B-0687-499A-A3EF-3864749ECD92}"/>
                </a:ext>
              </a:extLst>
            </p:cNvPr>
            <p:cNvGrpSpPr/>
            <p:nvPr/>
          </p:nvGrpSpPr>
          <p:grpSpPr>
            <a:xfrm rot="21366382">
              <a:off x="4721545" y="1896038"/>
              <a:ext cx="2667364" cy="2439158"/>
              <a:chOff x="5268028" y="2386626"/>
              <a:chExt cx="1656648" cy="1514914"/>
            </a:xfrm>
          </p:grpSpPr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52B27D6F-750C-4E87-9F46-CB20F0ACCC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34100" y="2386626"/>
                <a:ext cx="183043" cy="19230"/>
              </a:xfrm>
              <a:custGeom>
                <a:avLst/>
                <a:gdLst>
                  <a:gd name="T0" fmla="*/ 188 w 188"/>
                  <a:gd name="T1" fmla="*/ 1 h 20"/>
                  <a:gd name="T2" fmla="*/ 188 w 188"/>
                  <a:gd name="T3" fmla="*/ 0 h 20"/>
                  <a:gd name="T4" fmla="*/ 0 w 18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20">
                    <a:moveTo>
                      <a:pt x="188" y="1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24" y="0"/>
                      <a:pt x="61" y="7"/>
                      <a:pt x="0" y="2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148AA9A-F791-4EE1-8751-874899E87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17841" y="3751972"/>
                <a:ext cx="106835" cy="149568"/>
              </a:xfrm>
              <a:custGeom>
                <a:avLst/>
                <a:gdLst>
                  <a:gd name="T0" fmla="*/ 0 w 110"/>
                  <a:gd name="T1" fmla="*/ 0 h 154"/>
                  <a:gd name="T2" fmla="*/ 0 w 110"/>
                  <a:gd name="T3" fmla="*/ 1 h 154"/>
                  <a:gd name="T4" fmla="*/ 110 w 110"/>
                  <a:gd name="T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56"/>
                      <a:pt x="69" y="107"/>
                      <a:pt x="110" y="154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0465E06E-A8C3-45A2-A1D6-6C0A7EBA54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68028" y="3583173"/>
                <a:ext cx="76209" cy="165950"/>
              </a:xfrm>
              <a:custGeom>
                <a:avLst/>
                <a:gdLst>
                  <a:gd name="T0" fmla="*/ 0 w 78"/>
                  <a:gd name="T1" fmla="*/ 172 h 172"/>
                  <a:gd name="T2" fmla="*/ 0 w 78"/>
                  <a:gd name="T3" fmla="*/ 172 h 172"/>
                  <a:gd name="T4" fmla="*/ 78 w 78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2">
                    <a:moveTo>
                      <a:pt x="0" y="17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32" y="117"/>
                      <a:pt x="58" y="60"/>
                      <a:pt x="7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C7739D-8BC1-4056-B29E-95C7CA15BDCF}"/>
                </a:ext>
              </a:extLst>
            </p:cNvPr>
            <p:cNvSpPr/>
            <p:nvPr/>
          </p:nvSpPr>
          <p:spPr>
            <a:xfrm>
              <a:off x="3962400" y="1182148"/>
              <a:ext cx="4343400" cy="43433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14516" y="4308980"/>
            <a:ext cx="1479600" cy="147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18562" y="3358161"/>
            <a:ext cx="939600" cy="939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24558" y="4673294"/>
            <a:ext cx="939600" cy="93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714516" y="1909879"/>
            <a:ext cx="1479600" cy="14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78155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78155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8155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8155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4" name="Picture Placeholder 18">
            <a:extLst>
              <a:ext uri="{FF2B5EF4-FFF2-40B4-BE49-F238E27FC236}">
                <a16:creationId xmlns:a16="http://schemas.microsoft.com/office/drawing/2014/main" id="{EE46A045-14C2-4E61-8827-7C151F1AAFD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55362" y="3088161"/>
            <a:ext cx="1479600" cy="14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426189" y="2043918"/>
            <a:ext cx="939600" cy="93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4" name="Text Placeholder 96">
            <a:extLst>
              <a:ext uri="{FF2B5EF4-FFF2-40B4-BE49-F238E27FC236}">
                <a16:creationId xmlns:a16="http://schemas.microsoft.com/office/drawing/2014/main" id="{5767C5E8-2550-48B3-B38B-4A113100B13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2849450"/>
            <a:ext cx="371520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CD8BC7-181D-40C3-B655-0B1389F83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3846513" cy="817200"/>
          </a:xfrm>
          <a:custGeom>
            <a:avLst/>
            <a:gdLst>
              <a:gd name="connsiteX0" fmla="*/ 0 w 3846513"/>
              <a:gd name="connsiteY0" fmla="*/ 0 h 817200"/>
              <a:gd name="connsiteX1" fmla="*/ 752 w 3846513"/>
              <a:gd name="connsiteY1" fmla="*/ 0 h 817200"/>
              <a:gd name="connsiteX2" fmla="*/ 2175412 w 3846513"/>
              <a:gd name="connsiteY2" fmla="*/ 0 h 817200"/>
              <a:gd name="connsiteX3" fmla="*/ 2785012 w 3846513"/>
              <a:gd name="connsiteY3" fmla="*/ 0 h 817200"/>
              <a:gd name="connsiteX4" fmla="*/ 3715287 w 3846513"/>
              <a:gd name="connsiteY4" fmla="*/ 0 h 817200"/>
              <a:gd name="connsiteX5" fmla="*/ 3846513 w 3846513"/>
              <a:gd name="connsiteY5" fmla="*/ 408600 h 817200"/>
              <a:gd name="connsiteX6" fmla="*/ 3715287 w 3846513"/>
              <a:gd name="connsiteY6" fmla="*/ 817200 h 817200"/>
              <a:gd name="connsiteX7" fmla="*/ 2785012 w 3846513"/>
              <a:gd name="connsiteY7" fmla="*/ 817200 h 817200"/>
              <a:gd name="connsiteX8" fmla="*/ 2175412 w 3846513"/>
              <a:gd name="connsiteY8" fmla="*/ 817200 h 817200"/>
              <a:gd name="connsiteX9" fmla="*/ 752 w 3846513"/>
              <a:gd name="connsiteY9" fmla="*/ 817200 h 817200"/>
              <a:gd name="connsiteX10" fmla="*/ 0 w 3846513"/>
              <a:gd name="connsiteY10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6513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3715287" y="0"/>
                </a:lnTo>
                <a:lnTo>
                  <a:pt x="3846513" y="408600"/>
                </a:lnTo>
                <a:lnTo>
                  <a:pt x="3715287" y="8172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7037" y="2849450"/>
            <a:ext cx="371520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D429AD1-93FE-42C9-ACB6-DC830021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7037" y="2032113"/>
            <a:ext cx="3833812" cy="817200"/>
          </a:xfrm>
          <a:custGeom>
            <a:avLst/>
            <a:gdLst>
              <a:gd name="connsiteX0" fmla="*/ 0 w 3833812"/>
              <a:gd name="connsiteY0" fmla="*/ 0 h 817200"/>
              <a:gd name="connsiteX1" fmla="*/ 932575 w 3833812"/>
              <a:gd name="connsiteY1" fmla="*/ 0 h 817200"/>
              <a:gd name="connsiteX2" fmla="*/ 1533695 w 3833812"/>
              <a:gd name="connsiteY2" fmla="*/ 0 h 817200"/>
              <a:gd name="connsiteX3" fmla="*/ 3713545 w 3833812"/>
              <a:gd name="connsiteY3" fmla="*/ 0 h 817200"/>
              <a:gd name="connsiteX4" fmla="*/ 3713546 w 3833812"/>
              <a:gd name="connsiteY4" fmla="*/ 0 h 817200"/>
              <a:gd name="connsiteX5" fmla="*/ 3833812 w 3833812"/>
              <a:gd name="connsiteY5" fmla="*/ 408600 h 817200"/>
              <a:gd name="connsiteX6" fmla="*/ 3713545 w 3833812"/>
              <a:gd name="connsiteY6" fmla="*/ 817200 h 817200"/>
              <a:gd name="connsiteX7" fmla="*/ 1533695 w 3833812"/>
              <a:gd name="connsiteY7" fmla="*/ 817200 h 817200"/>
              <a:gd name="connsiteX8" fmla="*/ 932575 w 3833812"/>
              <a:gd name="connsiteY8" fmla="*/ 817200 h 817200"/>
              <a:gd name="connsiteX9" fmla="*/ 0 w 3833812"/>
              <a:gd name="connsiteY9" fmla="*/ 817200 h 817200"/>
              <a:gd name="connsiteX10" fmla="*/ 120267 w 3833812"/>
              <a:gd name="connsiteY10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3812" h="817200">
                <a:moveTo>
                  <a:pt x="0" y="0"/>
                </a:moveTo>
                <a:lnTo>
                  <a:pt x="932575" y="0"/>
                </a:lnTo>
                <a:lnTo>
                  <a:pt x="1533695" y="0"/>
                </a:lnTo>
                <a:lnTo>
                  <a:pt x="3713545" y="0"/>
                </a:lnTo>
                <a:lnTo>
                  <a:pt x="3713546" y="0"/>
                </a:lnTo>
                <a:lnTo>
                  <a:pt x="3833812" y="408600"/>
                </a:lnTo>
                <a:lnTo>
                  <a:pt x="3713545" y="817200"/>
                </a:lnTo>
                <a:lnTo>
                  <a:pt x="1533695" y="817200"/>
                </a:lnTo>
                <a:lnTo>
                  <a:pt x="932575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8813" y="2849450"/>
            <a:ext cx="3715200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A12C4F6-CA5C-4C9A-BF79-F0FD42EF04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6088" y="2032113"/>
            <a:ext cx="3717925" cy="817200"/>
          </a:xfrm>
          <a:custGeom>
            <a:avLst/>
            <a:gdLst>
              <a:gd name="connsiteX0" fmla="*/ 0 w 3717925"/>
              <a:gd name="connsiteY0" fmla="*/ 0 h 817200"/>
              <a:gd name="connsiteX1" fmla="*/ 104986 w 3717925"/>
              <a:gd name="connsiteY1" fmla="*/ 0 h 817200"/>
              <a:gd name="connsiteX2" fmla="*/ 604460 w 3717925"/>
              <a:gd name="connsiteY2" fmla="*/ 0 h 817200"/>
              <a:gd name="connsiteX3" fmla="*/ 818271 w 3717925"/>
              <a:gd name="connsiteY3" fmla="*/ 0 h 817200"/>
              <a:gd name="connsiteX4" fmla="*/ 1417808 w 3717925"/>
              <a:gd name="connsiteY4" fmla="*/ 0 h 817200"/>
              <a:gd name="connsiteX5" fmla="*/ 3597658 w 3717925"/>
              <a:gd name="connsiteY5" fmla="*/ 0 h 817200"/>
              <a:gd name="connsiteX6" fmla="*/ 3597659 w 3717925"/>
              <a:gd name="connsiteY6" fmla="*/ 0 h 817200"/>
              <a:gd name="connsiteX7" fmla="*/ 3717925 w 3717925"/>
              <a:gd name="connsiteY7" fmla="*/ 0 h 817200"/>
              <a:gd name="connsiteX8" fmla="*/ 3717925 w 3717925"/>
              <a:gd name="connsiteY8" fmla="*/ 408600 h 817200"/>
              <a:gd name="connsiteX9" fmla="*/ 3717925 w 3717925"/>
              <a:gd name="connsiteY9" fmla="*/ 817200 h 817200"/>
              <a:gd name="connsiteX10" fmla="*/ 3597658 w 3717925"/>
              <a:gd name="connsiteY10" fmla="*/ 817200 h 817200"/>
              <a:gd name="connsiteX11" fmla="*/ 1417808 w 3717925"/>
              <a:gd name="connsiteY11" fmla="*/ 817200 h 817200"/>
              <a:gd name="connsiteX12" fmla="*/ 818271 w 3717925"/>
              <a:gd name="connsiteY12" fmla="*/ 817200 h 817200"/>
              <a:gd name="connsiteX13" fmla="*/ 61231 w 3717925"/>
              <a:gd name="connsiteY13" fmla="*/ 817200 h 817200"/>
              <a:gd name="connsiteX14" fmla="*/ 61231 w 3717925"/>
              <a:gd name="connsiteY14" fmla="*/ 817199 h 817200"/>
              <a:gd name="connsiteX15" fmla="*/ 104985 w 3717925"/>
              <a:gd name="connsiteY15" fmla="*/ 817199 h 817200"/>
              <a:gd name="connsiteX16" fmla="*/ 104985 w 3717925"/>
              <a:gd name="connsiteY16" fmla="*/ 817198 h 817200"/>
              <a:gd name="connsiteX17" fmla="*/ 0 w 3717925"/>
              <a:gd name="connsiteY17" fmla="*/ 817198 h 817200"/>
              <a:gd name="connsiteX18" fmla="*/ 134895 w 3717925"/>
              <a:gd name="connsiteY18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7925" h="817200">
                <a:moveTo>
                  <a:pt x="0" y="0"/>
                </a:moveTo>
                <a:lnTo>
                  <a:pt x="104986" y="0"/>
                </a:lnTo>
                <a:lnTo>
                  <a:pt x="604460" y="0"/>
                </a:lnTo>
                <a:lnTo>
                  <a:pt x="818271" y="0"/>
                </a:lnTo>
                <a:lnTo>
                  <a:pt x="1417808" y="0"/>
                </a:lnTo>
                <a:lnTo>
                  <a:pt x="3597658" y="0"/>
                </a:lnTo>
                <a:lnTo>
                  <a:pt x="3597659" y="0"/>
                </a:lnTo>
                <a:lnTo>
                  <a:pt x="3717925" y="0"/>
                </a:lnTo>
                <a:lnTo>
                  <a:pt x="3717925" y="408600"/>
                </a:lnTo>
                <a:lnTo>
                  <a:pt x="3717925" y="817200"/>
                </a:lnTo>
                <a:lnTo>
                  <a:pt x="3597658" y="817200"/>
                </a:lnTo>
                <a:lnTo>
                  <a:pt x="1417808" y="817200"/>
                </a:lnTo>
                <a:lnTo>
                  <a:pt x="818271" y="817200"/>
                </a:lnTo>
                <a:lnTo>
                  <a:pt x="61231" y="817200"/>
                </a:lnTo>
                <a:lnTo>
                  <a:pt x="61231" y="817199"/>
                </a:lnTo>
                <a:lnTo>
                  <a:pt x="104985" y="817199"/>
                </a:lnTo>
                <a:lnTo>
                  <a:pt x="104985" y="817198"/>
                </a:lnTo>
                <a:lnTo>
                  <a:pt x="0" y="817198"/>
                </a:lnTo>
                <a:lnTo>
                  <a:pt x="134895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2128A043-8396-4954-A094-3A77D92F8D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8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3CC72-343E-4818-B724-8F9FEE0BF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0042" y="2032113"/>
            <a:ext cx="2901237" cy="817198"/>
          </a:xfrm>
          <a:custGeom>
            <a:avLst/>
            <a:gdLst>
              <a:gd name="connsiteX0" fmla="*/ 0 w 2901237"/>
              <a:gd name="connsiteY0" fmla="*/ 0 h 817198"/>
              <a:gd name="connsiteX1" fmla="*/ 601120 w 2901237"/>
              <a:gd name="connsiteY1" fmla="*/ 0 h 817198"/>
              <a:gd name="connsiteX2" fmla="*/ 2772401 w 2901237"/>
              <a:gd name="connsiteY2" fmla="*/ 0 h 817198"/>
              <a:gd name="connsiteX3" fmla="*/ 2896346 w 2901237"/>
              <a:gd name="connsiteY3" fmla="*/ 391982 h 817198"/>
              <a:gd name="connsiteX4" fmla="*/ 2901237 w 2901237"/>
              <a:gd name="connsiteY4" fmla="*/ 408600 h 817198"/>
              <a:gd name="connsiteX5" fmla="*/ 2896353 w 2901237"/>
              <a:gd name="connsiteY5" fmla="*/ 425192 h 817198"/>
              <a:gd name="connsiteX6" fmla="*/ 2772401 w 2901237"/>
              <a:gd name="connsiteY6" fmla="*/ 817198 h 817198"/>
              <a:gd name="connsiteX7" fmla="*/ 1 w 2901237"/>
              <a:gd name="connsiteY7" fmla="*/ 817198 h 817198"/>
              <a:gd name="connsiteX8" fmla="*/ 9 w 2901237"/>
              <a:gd name="connsiteY8" fmla="*/ 817171 h 817198"/>
              <a:gd name="connsiteX9" fmla="*/ 129199 w 2901237"/>
              <a:gd name="connsiteY9" fmla="*/ 408599 h 81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1237" h="817198">
                <a:moveTo>
                  <a:pt x="0" y="0"/>
                </a:moveTo>
                <a:lnTo>
                  <a:pt x="601120" y="0"/>
                </a:lnTo>
                <a:lnTo>
                  <a:pt x="2772401" y="0"/>
                </a:lnTo>
                <a:lnTo>
                  <a:pt x="2896346" y="391982"/>
                </a:lnTo>
                <a:lnTo>
                  <a:pt x="2901237" y="408600"/>
                </a:lnTo>
                <a:lnTo>
                  <a:pt x="2896353" y="425192"/>
                </a:lnTo>
                <a:lnTo>
                  <a:pt x="2772401" y="817198"/>
                </a:lnTo>
                <a:lnTo>
                  <a:pt x="1" y="817198"/>
                </a:lnTo>
                <a:lnTo>
                  <a:pt x="9" y="817171"/>
                </a:lnTo>
                <a:lnTo>
                  <a:pt x="129199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0" rIns="180000" bIns="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849450"/>
            <a:ext cx="2772653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75546-B5E2-4A34-9E57-6FD13BAC4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2916238" cy="817200"/>
          </a:xfrm>
          <a:custGeom>
            <a:avLst/>
            <a:gdLst>
              <a:gd name="connsiteX0" fmla="*/ 0 w 2916238"/>
              <a:gd name="connsiteY0" fmla="*/ 0 h 817200"/>
              <a:gd name="connsiteX1" fmla="*/ 752 w 2916238"/>
              <a:gd name="connsiteY1" fmla="*/ 0 h 817200"/>
              <a:gd name="connsiteX2" fmla="*/ 2175412 w 2916238"/>
              <a:gd name="connsiteY2" fmla="*/ 0 h 817200"/>
              <a:gd name="connsiteX3" fmla="*/ 2785012 w 2916238"/>
              <a:gd name="connsiteY3" fmla="*/ 0 h 817200"/>
              <a:gd name="connsiteX4" fmla="*/ 2916238 w 2916238"/>
              <a:gd name="connsiteY4" fmla="*/ 408600 h 817200"/>
              <a:gd name="connsiteX5" fmla="*/ 2785012 w 2916238"/>
              <a:gd name="connsiteY5" fmla="*/ 817200 h 817200"/>
              <a:gd name="connsiteX6" fmla="*/ 2175412 w 2916238"/>
              <a:gd name="connsiteY6" fmla="*/ 817200 h 817200"/>
              <a:gd name="connsiteX7" fmla="*/ 752 w 2916238"/>
              <a:gd name="connsiteY7" fmla="*/ 817200 h 817200"/>
              <a:gd name="connsiteX8" fmla="*/ 0 w 2916238"/>
              <a:gd name="connsiteY8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238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2916238" y="4086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61437" y="2849450"/>
            <a:ext cx="2772653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4CF97-9894-4D12-B5CD-6E7A0BEFE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438" y="2032113"/>
            <a:ext cx="2901237" cy="817200"/>
          </a:xfrm>
          <a:custGeom>
            <a:avLst/>
            <a:gdLst>
              <a:gd name="connsiteX0" fmla="*/ 0 w 2901237"/>
              <a:gd name="connsiteY0" fmla="*/ 0 h 817200"/>
              <a:gd name="connsiteX1" fmla="*/ 601120 w 2901237"/>
              <a:gd name="connsiteY1" fmla="*/ 0 h 817200"/>
              <a:gd name="connsiteX2" fmla="*/ 2780970 w 2901237"/>
              <a:gd name="connsiteY2" fmla="*/ 0 h 817200"/>
              <a:gd name="connsiteX3" fmla="*/ 2780971 w 2901237"/>
              <a:gd name="connsiteY3" fmla="*/ 0 h 817200"/>
              <a:gd name="connsiteX4" fmla="*/ 2901237 w 2901237"/>
              <a:gd name="connsiteY4" fmla="*/ 408600 h 817200"/>
              <a:gd name="connsiteX5" fmla="*/ 2780970 w 2901237"/>
              <a:gd name="connsiteY5" fmla="*/ 817200 h 817200"/>
              <a:gd name="connsiteX6" fmla="*/ 601120 w 2901237"/>
              <a:gd name="connsiteY6" fmla="*/ 817200 h 817200"/>
              <a:gd name="connsiteX7" fmla="*/ 0 w 2901237"/>
              <a:gd name="connsiteY7" fmla="*/ 817200 h 817200"/>
              <a:gd name="connsiteX8" fmla="*/ 120267 w 2901237"/>
              <a:gd name="connsiteY8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237" h="817200">
                <a:moveTo>
                  <a:pt x="0" y="0"/>
                </a:moveTo>
                <a:lnTo>
                  <a:pt x="601120" y="0"/>
                </a:lnTo>
                <a:lnTo>
                  <a:pt x="2780970" y="0"/>
                </a:lnTo>
                <a:lnTo>
                  <a:pt x="2780971" y="0"/>
                </a:lnTo>
                <a:lnTo>
                  <a:pt x="2901237" y="408600"/>
                </a:lnTo>
                <a:lnTo>
                  <a:pt x="2780970" y="817200"/>
                </a:lnTo>
                <a:lnTo>
                  <a:pt x="60112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0044" y="2849450"/>
            <a:ext cx="2772656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93F23D-9700-4C2B-8C74-EC7DABC03D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651" y="2849312"/>
            <a:ext cx="2785359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A2D96A-3279-4543-B199-078C69DB5E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8653" y="2032113"/>
            <a:ext cx="2785358" cy="817200"/>
          </a:xfrm>
          <a:custGeom>
            <a:avLst/>
            <a:gdLst>
              <a:gd name="connsiteX0" fmla="*/ 0 w 2785358"/>
              <a:gd name="connsiteY0" fmla="*/ 0 h 817200"/>
              <a:gd name="connsiteX1" fmla="*/ 75364 w 2785358"/>
              <a:gd name="connsiteY1" fmla="*/ 0 h 817200"/>
              <a:gd name="connsiteX2" fmla="*/ 450010 w 2785358"/>
              <a:gd name="connsiteY2" fmla="*/ 0 h 817200"/>
              <a:gd name="connsiteX3" fmla="*/ 485241 w 2785358"/>
              <a:gd name="connsiteY3" fmla="*/ 0 h 817200"/>
              <a:gd name="connsiteX4" fmla="*/ 2665092 w 2785358"/>
              <a:gd name="connsiteY4" fmla="*/ 0 h 817200"/>
              <a:gd name="connsiteX5" fmla="*/ 2785358 w 2785358"/>
              <a:gd name="connsiteY5" fmla="*/ 0 h 817200"/>
              <a:gd name="connsiteX6" fmla="*/ 2785358 w 2785358"/>
              <a:gd name="connsiteY6" fmla="*/ 408600 h 817200"/>
              <a:gd name="connsiteX7" fmla="*/ 2785358 w 2785358"/>
              <a:gd name="connsiteY7" fmla="*/ 817200 h 817200"/>
              <a:gd name="connsiteX8" fmla="*/ 2665091 w 2785358"/>
              <a:gd name="connsiteY8" fmla="*/ 817200 h 817200"/>
              <a:gd name="connsiteX9" fmla="*/ 485241 w 2785358"/>
              <a:gd name="connsiteY9" fmla="*/ 817200 h 817200"/>
              <a:gd name="connsiteX10" fmla="*/ 42544 w 2785358"/>
              <a:gd name="connsiteY10" fmla="*/ 817200 h 817200"/>
              <a:gd name="connsiteX11" fmla="*/ 42544 w 2785358"/>
              <a:gd name="connsiteY11" fmla="*/ 817199 h 817200"/>
              <a:gd name="connsiteX12" fmla="*/ 75363 w 2785358"/>
              <a:gd name="connsiteY12" fmla="*/ 817199 h 817200"/>
              <a:gd name="connsiteX13" fmla="*/ 75363 w 2785358"/>
              <a:gd name="connsiteY13" fmla="*/ 817198 h 817200"/>
              <a:gd name="connsiteX14" fmla="*/ 0 w 2785358"/>
              <a:gd name="connsiteY14" fmla="*/ 817198 h 817200"/>
              <a:gd name="connsiteX15" fmla="*/ 135060 w 2785358"/>
              <a:gd name="connsiteY15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5358" h="817200">
                <a:moveTo>
                  <a:pt x="0" y="0"/>
                </a:moveTo>
                <a:lnTo>
                  <a:pt x="75364" y="0"/>
                </a:lnTo>
                <a:lnTo>
                  <a:pt x="450010" y="0"/>
                </a:lnTo>
                <a:lnTo>
                  <a:pt x="485241" y="0"/>
                </a:lnTo>
                <a:lnTo>
                  <a:pt x="2665092" y="0"/>
                </a:lnTo>
                <a:lnTo>
                  <a:pt x="2785358" y="0"/>
                </a:lnTo>
                <a:lnTo>
                  <a:pt x="2785358" y="408600"/>
                </a:lnTo>
                <a:lnTo>
                  <a:pt x="2785358" y="817200"/>
                </a:lnTo>
                <a:lnTo>
                  <a:pt x="2665091" y="817200"/>
                </a:lnTo>
                <a:lnTo>
                  <a:pt x="485241" y="817200"/>
                </a:lnTo>
                <a:lnTo>
                  <a:pt x="42544" y="817200"/>
                </a:lnTo>
                <a:lnTo>
                  <a:pt x="42544" y="817199"/>
                </a:lnTo>
                <a:lnTo>
                  <a:pt x="75363" y="817199"/>
                </a:lnTo>
                <a:lnTo>
                  <a:pt x="75363" y="817198"/>
                </a:lnTo>
                <a:lnTo>
                  <a:pt x="0" y="817198"/>
                </a:lnTo>
                <a:lnTo>
                  <a:pt x="135060" y="4085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9BF63BD-24FC-4FB2-B627-3C8094934CB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9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849450"/>
            <a:ext cx="217904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6CB9D3-FFF8-41F8-AB84-829079938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2032113"/>
            <a:ext cx="2305886" cy="817200"/>
          </a:xfrm>
          <a:custGeom>
            <a:avLst/>
            <a:gdLst>
              <a:gd name="connsiteX0" fmla="*/ 0 w 2305886"/>
              <a:gd name="connsiteY0" fmla="*/ 0 h 817200"/>
              <a:gd name="connsiteX1" fmla="*/ 2174660 w 2305886"/>
              <a:gd name="connsiteY1" fmla="*/ 0 h 817200"/>
              <a:gd name="connsiteX2" fmla="*/ 2305886 w 2305886"/>
              <a:gd name="connsiteY2" fmla="*/ 408600 h 817200"/>
              <a:gd name="connsiteX3" fmla="*/ 2174660 w 2305886"/>
              <a:gd name="connsiteY3" fmla="*/ 817200 h 817200"/>
              <a:gd name="connsiteX4" fmla="*/ 0 w 2305886"/>
              <a:gd name="connsiteY4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86" h="817200">
                <a:moveTo>
                  <a:pt x="0" y="0"/>
                </a:moveTo>
                <a:lnTo>
                  <a:pt x="2174660" y="0"/>
                </a:lnTo>
                <a:lnTo>
                  <a:pt x="2305886" y="408600"/>
                </a:lnTo>
                <a:lnTo>
                  <a:pt x="2174660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101" y="2849450"/>
            <a:ext cx="217904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66C0C20F-32BB-4C0E-AAF8-A6A7691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6859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2214" y="2849450"/>
            <a:ext cx="2177451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B90539-6EE8-4A3B-99A2-131BECE1E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0541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E232F59-5ADC-46E3-9697-CA7EA3C216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258" y="2849312"/>
            <a:ext cx="2178000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6D8DE-FDAF-4886-9A00-5D9F036F05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25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84ACBA5-0874-4C39-B8D4-EE3612F7C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3470" y="2032112"/>
            <a:ext cx="2180543" cy="817201"/>
          </a:xfrm>
          <a:custGeom>
            <a:avLst/>
            <a:gdLst>
              <a:gd name="connsiteX0" fmla="*/ 0 w 2180543"/>
              <a:gd name="connsiteY0" fmla="*/ 0 h 817201"/>
              <a:gd name="connsiteX1" fmla="*/ 49503 w 2180543"/>
              <a:gd name="connsiteY1" fmla="*/ 0 h 817201"/>
              <a:gd name="connsiteX2" fmla="*/ 344110 w 2180543"/>
              <a:gd name="connsiteY2" fmla="*/ 0 h 817201"/>
              <a:gd name="connsiteX3" fmla="*/ 2180543 w 2180543"/>
              <a:gd name="connsiteY3" fmla="*/ 0 h 817201"/>
              <a:gd name="connsiteX4" fmla="*/ 2180543 w 2180543"/>
              <a:gd name="connsiteY4" fmla="*/ 408601 h 817201"/>
              <a:gd name="connsiteX5" fmla="*/ 2180543 w 2180543"/>
              <a:gd name="connsiteY5" fmla="*/ 817201 h 817201"/>
              <a:gd name="connsiteX6" fmla="*/ 2079387 w 2180543"/>
              <a:gd name="connsiteY6" fmla="*/ 817201 h 817201"/>
              <a:gd name="connsiteX7" fmla="*/ 245924 w 2180543"/>
              <a:gd name="connsiteY7" fmla="*/ 817201 h 817201"/>
              <a:gd name="connsiteX8" fmla="*/ 23694 w 2180543"/>
              <a:gd name="connsiteY8" fmla="*/ 817201 h 817201"/>
              <a:gd name="connsiteX9" fmla="*/ 23694 w 2180543"/>
              <a:gd name="connsiteY9" fmla="*/ 817200 h 817201"/>
              <a:gd name="connsiteX10" fmla="*/ 49502 w 2180543"/>
              <a:gd name="connsiteY10" fmla="*/ 817200 h 817201"/>
              <a:gd name="connsiteX11" fmla="*/ 49502 w 2180543"/>
              <a:gd name="connsiteY11" fmla="*/ 817199 h 817201"/>
              <a:gd name="connsiteX12" fmla="*/ 0 w 2180543"/>
              <a:gd name="connsiteY12" fmla="*/ 817199 h 817201"/>
              <a:gd name="connsiteX13" fmla="*/ 135079 w 2180543"/>
              <a:gd name="connsiteY13" fmla="*/ 408600 h 8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0543" h="817201">
                <a:moveTo>
                  <a:pt x="0" y="0"/>
                </a:moveTo>
                <a:lnTo>
                  <a:pt x="49503" y="0"/>
                </a:lnTo>
                <a:lnTo>
                  <a:pt x="344110" y="0"/>
                </a:lnTo>
                <a:lnTo>
                  <a:pt x="2180543" y="0"/>
                </a:lnTo>
                <a:lnTo>
                  <a:pt x="2180543" y="408601"/>
                </a:lnTo>
                <a:lnTo>
                  <a:pt x="2180543" y="817201"/>
                </a:lnTo>
                <a:lnTo>
                  <a:pt x="2079387" y="817201"/>
                </a:lnTo>
                <a:lnTo>
                  <a:pt x="245924" y="817201"/>
                </a:lnTo>
                <a:lnTo>
                  <a:pt x="23694" y="817201"/>
                </a:lnTo>
                <a:lnTo>
                  <a:pt x="23694" y="817200"/>
                </a:lnTo>
                <a:lnTo>
                  <a:pt x="49502" y="817200"/>
                </a:lnTo>
                <a:lnTo>
                  <a:pt x="49502" y="817199"/>
                </a:lnTo>
                <a:lnTo>
                  <a:pt x="0" y="817199"/>
                </a:lnTo>
                <a:lnTo>
                  <a:pt x="135079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5D5D2A3B-816B-4063-BC86-43FC874466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3470" y="2849450"/>
            <a:ext cx="2185225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7790730A-1804-4570-8AF0-4427D8EE38D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9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667B56B-73D6-4A19-882D-95753699D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79"/>
            <a:ext cx="2554207" cy="3344218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290" y="1630679"/>
            <a:ext cx="2710009" cy="3344218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8706" y="1630685"/>
            <a:ext cx="2695308" cy="3344218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3C580-A9B8-4489-B9AC-6B1A250A2E2D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1D798A16-3930-4F04-AFA2-82EA4BFB259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20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787C2F-ABF6-4580-A286-19F5002B6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6"/>
            <a:ext cx="1874049" cy="3344210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3249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18782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74314" y="1630687"/>
            <a:ext cx="2009699" cy="3344214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3E274903-3C98-4D30-B827-CF2B37D16C9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93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340F0A6-2BF6-40C8-B334-1CA3D3443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0"/>
            <a:ext cx="1497901" cy="3344222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9032" y="1630680"/>
            <a:ext cx="1596712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686" y="1630680"/>
            <a:ext cx="1606825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05E639-54B0-4870-A015-7D3CAC5DF4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24342" y="1630680"/>
            <a:ext cx="1598649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6997" y="1630686"/>
            <a:ext cx="1597017" cy="3344222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9D847E-4947-4071-B074-4D68F0551734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663299E0-114F-4CE4-B2F9-405E73283CF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06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1365" y="5721531"/>
            <a:ext cx="4692647" cy="47924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4966039" cy="479244"/>
          </a:xfrm>
        </p:spPr>
        <p:txBody>
          <a:bodyPr anchor="ctr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363" y="1025839"/>
            <a:ext cx="4744814" cy="4744814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91365" y="1025840"/>
            <a:ext cx="4551996" cy="4551996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32A8305-0A77-4646-B111-53EF169406A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808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8413" y="5762415"/>
            <a:ext cx="2685600" cy="424732"/>
          </a:xfrm>
        </p:spPr>
        <p:txBody>
          <a:bodyPr anchor="b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2685600" cy="424732"/>
          </a:xfrm>
        </p:spPr>
        <p:txBody>
          <a:bodyPr anchor="t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1600" y="450000"/>
            <a:ext cx="3322800" cy="3322800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t" anchorCtr="0">
            <a:noAutofit/>
          </a:bodyPr>
          <a:lstStyle>
            <a:lvl1pPr marL="0" indent="0" algn="ct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232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4FC366A-0CEA-4CD0-9B38-E42E5FC1B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43363" y="5762415"/>
            <a:ext cx="2685600" cy="424732"/>
          </a:xfrm>
        </p:spPr>
        <p:txBody>
          <a:bodyPr anchor="b" anchorCtr="0"/>
          <a:lstStyle>
            <a:lvl1pPr marL="0" indent="0" algn="l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Area 3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F52DAA3-7E10-4B57-9351-33AF3DEFB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00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2135C828-3151-41FA-8348-153EF07735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936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7C53197B-02C6-4AD6-B28A-D02CB72559FA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425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48B27A-10B7-4200-88E7-16263562F97B}"/>
              </a:ext>
            </a:extLst>
          </p:cNvPr>
          <p:cNvSpPr txBox="1"/>
          <p:nvPr userDrawn="1"/>
        </p:nvSpPr>
        <p:spPr>
          <a:xfrm>
            <a:off x="419100" y="4864100"/>
            <a:ext cx="9156700" cy="102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Confidentiality</a:t>
            </a:r>
            <a:r>
              <a:rPr lang="en-US" sz="1200" b="1" spc="-1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Notice</a:t>
            </a:r>
            <a:endParaRPr lang="en-US" sz="1200">
              <a:solidFill>
                <a:schemeClr val="tx1"/>
              </a:solidFill>
              <a:latin typeface="+mn-lt"/>
              <a:cs typeface="Arial"/>
            </a:endParaRPr>
          </a:p>
          <a:p>
            <a:pPr marL="26670" marR="5080">
              <a:lnSpc>
                <a:spcPct val="102699"/>
              </a:lnSpc>
              <a:spcBef>
                <a:spcPts val="780"/>
              </a:spcBef>
            </a:pP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private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may contain confidential and proprietary information.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If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have received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error, please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notify us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remove 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from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your system and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note that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must not copy,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distribute or take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action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reliance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it.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unauthorized use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or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disclosure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the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contents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not permitted and may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be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unlawful. AstraZeneca PLC,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1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Francis Crick Avenue, Cambridge Biomedical </a:t>
            </a:r>
            <a:r>
              <a:rPr lang="en-US" sz="1200" spc="15">
                <a:solidFill>
                  <a:schemeClr val="tx1"/>
                </a:solidFill>
                <a:latin typeface="+mn-lt"/>
                <a:cs typeface="Arial"/>
              </a:rPr>
              <a:t>Campus,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Cambridge, CB2 0AA, UK,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T: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+44(0)203 749 5000,</a:t>
            </a:r>
            <a:r>
              <a:rPr lang="en-US" sz="1200" spc="85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u="none" spc="10">
                <a:solidFill>
                  <a:schemeClr val="tx1"/>
                </a:solidFill>
                <a:latin typeface="+mn-lt"/>
                <a:cs typeface="Arial"/>
              </a:rPr>
              <a:t>www.astrazeneca.com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0B5-01B2-430D-BF92-6E5CD93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C10CA0-7F28-40CE-9633-59C6800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 material cover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04DB76CF-2039-45C4-B354-9EE97D79764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76387880"/>
              </p:ext>
            </p:extLst>
          </p:nvPr>
        </p:nvGraphicFramePr>
        <p:xfrm>
          <a:off x="407988" y="1562100"/>
          <a:ext cx="11329647" cy="39494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3020953081"/>
                    </a:ext>
                  </a:extLst>
                </a:gridCol>
                <a:gridCol w="3733633">
                  <a:extLst>
                    <a:ext uri="{9D8B030D-6E8A-4147-A177-3AD203B41FA5}">
                      <a16:colId xmlns:a16="http://schemas.microsoft.com/office/drawing/2014/main" val="2772063876"/>
                    </a:ext>
                  </a:extLst>
                </a:gridCol>
                <a:gridCol w="1954381">
                  <a:extLst>
                    <a:ext uri="{9D8B030D-6E8A-4147-A177-3AD203B41FA5}">
                      <a16:colId xmlns:a16="http://schemas.microsoft.com/office/drawing/2014/main" val="3401200571"/>
                    </a:ext>
                  </a:extLst>
                </a:gridCol>
                <a:gridCol w="3733633">
                  <a:extLst>
                    <a:ext uri="{9D8B030D-6E8A-4147-A177-3AD203B41FA5}">
                      <a16:colId xmlns:a16="http://schemas.microsoft.com/office/drawing/2014/main" val="3073099758"/>
                    </a:ext>
                  </a:extLst>
                </a:gridCol>
              </a:tblGrid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Asset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573207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Intended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Website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839488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Brand or TA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Approval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604142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One Time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Expiration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29679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Approved for Use 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Audience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158807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15841"/>
                  </a:ext>
                </a:extLst>
              </a:tr>
              <a:tr h="47399">
                <a:tc>
                  <a:txBody>
                    <a:bodyPr/>
                    <a:lstStyle/>
                    <a:p>
                      <a:endParaRPr lang="en-US" sz="3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74596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Asset Owner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Document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264365"/>
                  </a:ext>
                </a:extLst>
              </a:tr>
              <a:tr h="473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New Asset/Renewal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Based On Asset: </a:t>
                      </a:r>
                      <a:r>
                        <a:rPr lang="en-US" sz="1200" b="1" err="1">
                          <a:solidFill>
                            <a:schemeClr val="bg1"/>
                          </a:solidFill>
                        </a:rPr>
                        <a:t>PromoMats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sz="1200" b="1" err="1">
                          <a:solidFill>
                            <a:schemeClr val="bg1"/>
                          </a:solidFill>
                        </a:rPr>
                        <a:t>MedComms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768145"/>
                  </a:ext>
                </a:extLst>
              </a:tr>
              <a:tr h="47399">
                <a:tc>
                  <a:txBody>
                    <a:bodyPr/>
                    <a:lstStyle/>
                    <a:p>
                      <a:endParaRPr lang="en-US" sz="3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71672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Veeva CRM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Restricted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472451"/>
                  </a:ext>
                </a:extLst>
              </a:tr>
              <a:tr h="284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MSL Leave-behind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If Yes, Fair Market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664936"/>
                  </a:ext>
                </a:extLst>
              </a:tr>
              <a:tr h="82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Special Instructions</a:t>
                      </a:r>
                      <a:br>
                        <a:rPr lang="en-US" sz="1200" b="1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and/or Disclaimers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51275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8E80C85-5DA4-4A5C-8DF2-B56EA4DBF182}"/>
              </a:ext>
            </a:extLst>
          </p:cNvPr>
          <p:cNvSpPr txBox="1">
            <a:spLocks/>
          </p:cNvSpPr>
          <p:nvPr userDrawn="1"/>
        </p:nvSpPr>
        <p:spPr>
          <a:xfrm>
            <a:off x="407987" y="416889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 material cover sheet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F47440-0181-47EA-AD36-E50E768DD4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0300" y="1592284"/>
            <a:ext cx="932688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&lt;&lt;MAAZAP&gt; &lt;#######&lt;TA&gt; &lt;Asset Title&gt; 70 character limit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925113D-6657-4599-B0F5-6FF0AB9472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00300" y="18843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Reactive or Proactive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D9114A8-616B-486E-9E92-00E337C75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1800" y="18843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Yes or No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0C3A556-4916-4E1D-B04B-572FD96029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00300" y="2163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Brand or TA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253ED03-21A0-44F7-BD09-2666D60972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1800" y="2163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MM/YY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355F49D-FCEB-4737-A7FE-0297BC495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00300" y="244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1200"/>
              <a:t>Yes or No. If Yes - MM/YY.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17F7E43-F372-42E2-8782-3D4EA680F7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0300" y="27352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1200"/>
              <a:t>Any MA </a:t>
            </a:r>
            <a:r>
              <a:rPr lang="en-US" sz="1200" err="1"/>
              <a:t>SciP</a:t>
            </a:r>
            <a:r>
              <a:rPr lang="en-US" sz="1200"/>
              <a:t>, MSL, MA MM, or Other MA Role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690615B3-69C7-48E9-9205-20742125789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1800" y="244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MM/YY (if &lt;1 year)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B3A7C6B-D77E-4065-8C54-B73ADEBAAC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51800" y="27289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Any HCP, MM Only, Contracted EE, or Other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4FBF64-16E5-4F89-A4A0-2E3587E310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00300" y="3021034"/>
            <a:ext cx="932688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Yes or No. If Yes - Reactive via MI, Reactive via MI </a:t>
            </a:r>
            <a:r>
              <a:rPr lang="en-US" err="1"/>
              <a:t>SciP</a:t>
            </a:r>
            <a:r>
              <a:rPr lang="en-US"/>
              <a:t>, or Proactive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8D5C8090-9756-4CB3-B7DD-F4CDC41FCC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0300" y="33575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Asset Owner Name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CD87786-7ED8-4EE1-B3B3-A6479A715E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00300" y="371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New, Renewal, or Renewal with Changes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D9B817E-A629-4622-9AC6-41D2225A8F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1800" y="33575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ML-XXXX-US-XXXX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E2D501DA-67EF-4777-9F2D-C3939AA845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51800" y="371953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#################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9E037D0-0F77-44B7-9103-198F043B9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00300" y="4165622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D6106A2-A056-419F-B716-0409932806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00300" y="4449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8BF6C55C-A804-4A53-ADEF-31F1D645B7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51800" y="4165622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Yes or No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76A9016-F7A1-4312-93C6-EA22ACE9E0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51800" y="4449784"/>
            <a:ext cx="3587750" cy="21270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If Yes - $Value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0D90536-A5DA-41EA-B290-AD700D87E19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00300" y="4777084"/>
            <a:ext cx="9239250" cy="615654"/>
          </a:xfrm>
          <a:prstGeom prst="rect">
            <a:avLst/>
          </a:prstGeom>
        </p:spPr>
        <p:txBody>
          <a:bodyPr bIns="36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N/A or Enter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A3E3-164F-4AAA-A9F6-A4BAFFBD8D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072D7A-46D0-4869-AC3D-8CEFC15C6A8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0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2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tags" Target="../tags/tag53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tags" Target="../tags/tag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.png"/><Relationship Id="rId5" Type="http://schemas.openxmlformats.org/officeDocument/2006/relationships/tags" Target="../tags/tag65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tags" Target="../tags/tag69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6258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6258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7337"/>
            <a:ext cx="11376025" cy="46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125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3846" r:id="rId2"/>
    <p:sldLayoutId id="2147483987" r:id="rId3"/>
    <p:sldLayoutId id="2147483840" r:id="rId4"/>
    <p:sldLayoutId id="2147483850" r:id="rId5"/>
    <p:sldLayoutId id="2147483950" r:id="rId6"/>
    <p:sldLayoutId id="2147483849" r:id="rId7"/>
    <p:sldLayoutId id="2147483851" r:id="rId8"/>
    <p:sldLayoutId id="2147483949" r:id="rId9"/>
    <p:sldLayoutId id="2147483852" r:id="rId10"/>
    <p:sldLayoutId id="2147484121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9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C35EA4"/>
          </p15:clr>
        </p15:guide>
        <p15:guide id="2" pos="7423" userDrawn="1">
          <p15:clr>
            <a:srgbClr val="C35EA4"/>
          </p15:clr>
        </p15:guide>
        <p15:guide id="3" orient="horz" pos="3906" userDrawn="1">
          <p15:clr>
            <a:srgbClr val="C35EA4"/>
          </p15:clr>
        </p15:guide>
        <p15:guide id="4" orient="horz" pos="255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5324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04" r:id="rId2"/>
    <p:sldLayoutId id="2147483848" r:id="rId3"/>
    <p:sldLayoutId id="2147484116" r:id="rId4"/>
    <p:sldLayoutId id="2147484114" r:id="rId5"/>
    <p:sldLayoutId id="2147484115" r:id="rId6"/>
    <p:sldLayoutId id="2147483993" r:id="rId7"/>
    <p:sldLayoutId id="2147483994" r:id="rId8"/>
    <p:sldLayoutId id="2147484101" r:id="rId9"/>
    <p:sldLayoutId id="2147484102" r:id="rId10"/>
    <p:sldLayoutId id="2147484103" r:id="rId11"/>
    <p:sldLayoutId id="2147484104" r:id="rId12"/>
    <p:sldLayoutId id="2147483985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912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105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37543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50" r:id="rId3"/>
    <p:sldLayoutId id="2147484108" r:id="rId4"/>
    <p:sldLayoutId id="2147484006" r:id="rId5"/>
    <p:sldLayoutId id="2147484008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3274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117" r:id="rId5"/>
    <p:sldLayoutId id="2147484019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245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3" r:id="rId2"/>
    <p:sldLayoutId id="2147484111" r:id="rId3"/>
    <p:sldLayoutId id="2147484112" r:id="rId4"/>
    <p:sldLayoutId id="2147484025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426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118" r:id="rId2"/>
    <p:sldLayoutId id="2147484119" r:id="rId3"/>
    <p:sldLayoutId id="2147484120" r:id="rId4"/>
    <p:sldLayoutId id="2147484031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2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956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7" r:id="rId12"/>
    <p:sldLayoutId id="2147484046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Tangent: Ordered Dictionaries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Python does not keep track of the order of keys in a standard dictionary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For that reason, even if you write items in a specific order when defining a dictionary, you should pretend that they are shuffled up straight after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If you need to keep track of the order then Python offers an ordered dictionary, but this is rarely needed in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95554-EA27-46C4-9C45-C4897196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09" y="3751177"/>
            <a:ext cx="9428480" cy="17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3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White lies upon white 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You may recall that we said you don’t have to use print if you only want to print one output of a cell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There is actually more subtly to this for certain types of objects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Whereas as typing a variable name will print it exactly, the print function will do a bit of tidying first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The most important change is that it evaluates special text characters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2744B-9C75-416C-8CE4-D02A8944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841" y="4155925"/>
            <a:ext cx="3606591" cy="1401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86BB2-2FA2-4A25-9A01-795B8E010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01" y="4438438"/>
            <a:ext cx="6827520" cy="83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Validation Helpers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There are many useful functions for validating input. We see a few examples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3439D-4CAB-4B11-8322-37191ADC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0" y="2703194"/>
            <a:ext cx="3529331" cy="2993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75768B-9355-4262-9B66-D9A3287C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49" y="2304877"/>
            <a:ext cx="3288400" cy="3789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D9789B-6CAE-40D0-85DD-F13DE48D2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289" y="2976880"/>
            <a:ext cx="3242183" cy="24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As of yet, the only way we’ve had to inform a user of an error is to print a message and then use control flow to change the code we run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We can do better than this by raising an error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Python has many types of errors built-in and you can define your own too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The most common are:</a:t>
            </a:r>
          </a:p>
          <a:p>
            <a:pPr marL="1066773" lvl="1" indent="-457189">
              <a:buFont typeface="Arial"/>
              <a:buChar char="•"/>
            </a:pPr>
            <a:r>
              <a:rPr lang="en-GB" sz="2667" dirty="0" err="1">
                <a:latin typeface="Arial"/>
                <a:cs typeface="Arial"/>
              </a:rPr>
              <a:t>TypeError</a:t>
            </a:r>
            <a:r>
              <a:rPr lang="en-GB" sz="2667" dirty="0">
                <a:latin typeface="Arial"/>
                <a:cs typeface="Arial"/>
              </a:rPr>
              <a:t>: When an object is of an incorrect type</a:t>
            </a:r>
          </a:p>
          <a:p>
            <a:pPr marL="1066773" lvl="1" indent="-457189">
              <a:buFont typeface="Arial"/>
              <a:buChar char="•"/>
            </a:pPr>
            <a:r>
              <a:rPr lang="en-GB" sz="2667" dirty="0" err="1">
                <a:latin typeface="Arial"/>
                <a:cs typeface="Arial"/>
              </a:rPr>
              <a:t>ValueError</a:t>
            </a:r>
            <a:r>
              <a:rPr lang="en-GB" sz="2667" dirty="0">
                <a:latin typeface="Arial"/>
                <a:cs typeface="Arial"/>
              </a:rPr>
              <a:t>: When an object has an invalid value</a:t>
            </a:r>
          </a:p>
          <a:p>
            <a:pPr marL="1066773" lvl="1" indent="-457189">
              <a:buFont typeface="Arial"/>
              <a:buChar char="•"/>
            </a:pPr>
            <a:r>
              <a:rPr lang="en-GB" sz="2667" dirty="0" err="1">
                <a:latin typeface="Arial"/>
                <a:cs typeface="Arial"/>
              </a:rPr>
              <a:t>OSError</a:t>
            </a:r>
            <a:r>
              <a:rPr lang="en-GB" sz="2667" dirty="0">
                <a:latin typeface="Arial"/>
                <a:cs typeface="Arial"/>
              </a:rPr>
              <a:t>: When a system operation is invalid</a:t>
            </a:r>
          </a:p>
        </p:txBody>
      </p:sp>
    </p:spTree>
    <p:extLst>
      <p:ext uri="{BB962C8B-B14F-4D97-AF65-F5344CB8AC3E}">
        <p14:creationId xmlns:p14="http://schemas.microsoft.com/office/powerpoint/2010/main" val="359600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To raise an error, we use the </a:t>
            </a:r>
            <a:r>
              <a:rPr lang="en-GB" sz="2667" dirty="0">
                <a:latin typeface="Consolas" panose="020B0609020204030204" pitchFamily="49" charset="0"/>
                <a:cs typeface="Arial"/>
              </a:rPr>
              <a:t>raise</a:t>
            </a:r>
            <a:r>
              <a:rPr lang="en-GB" sz="2667" dirty="0">
                <a:latin typeface="Arial"/>
                <a:cs typeface="Arial"/>
              </a:rPr>
              <a:t> keyword followed by the type of error, with a message passed as the only argument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Raising an error will stop code execution for the entire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5E740-DE22-434C-B366-845B51FA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1" y="3687460"/>
            <a:ext cx="4485737" cy="1381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2CBF2-1560-4F30-99BF-637E1AD1C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35" y="2625844"/>
            <a:ext cx="5442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 Puzzles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8280EFD-605B-4843-8D20-931E34B69861}"/>
              </a:ext>
            </a:extLst>
          </p:cNvPr>
          <p:cNvSpPr txBox="1">
            <a:spLocks/>
          </p:cNvSpPr>
          <p:nvPr/>
        </p:nvSpPr>
        <p:spPr>
          <a:xfrm>
            <a:off x="316081" y="950609"/>
            <a:ext cx="11493251" cy="5634852"/>
          </a:xfrm>
          <a:prstGeom prst="rect">
            <a:avLst/>
          </a:prstGeom>
        </p:spPr>
        <p:txBody>
          <a:bodyPr vert="horz" anchor="t"/>
          <a:lstStyle>
            <a:lvl1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Create a function called </a:t>
            </a:r>
            <a:r>
              <a:rPr lang="en-GB" sz="2667" dirty="0" err="1">
                <a:latin typeface="Arial"/>
                <a:cs typeface="Arial"/>
              </a:rPr>
              <a:t>print_sentence</a:t>
            </a:r>
            <a:r>
              <a:rPr lang="en-GB" sz="2667" dirty="0">
                <a:latin typeface="Arial"/>
                <a:cs typeface="Arial"/>
              </a:rPr>
              <a:t> which accepts a string as its only parameter. First check that the input is a string, and if not, raise a </a:t>
            </a:r>
            <a:r>
              <a:rPr lang="en-GB" sz="2667" dirty="0" err="1">
                <a:latin typeface="Arial"/>
                <a:cs typeface="Arial"/>
              </a:rPr>
              <a:t>TypeError</a:t>
            </a:r>
            <a:r>
              <a:rPr lang="en-GB" sz="2667" dirty="0">
                <a:latin typeface="Arial"/>
                <a:cs typeface="Arial"/>
              </a:rPr>
              <a:t> with an appropriate message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Next, check that the string contains a space character. If not, raise a </a:t>
            </a:r>
            <a:r>
              <a:rPr lang="en-GB" sz="2667" dirty="0" err="1">
                <a:latin typeface="Arial"/>
                <a:cs typeface="Arial"/>
              </a:rPr>
              <a:t>ValueError</a:t>
            </a: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Finally, if the above two conditions are met, print the string</a:t>
            </a:r>
          </a:p>
          <a:p>
            <a:pPr marL="457189" indent="-457189">
              <a:buFont typeface="Arial"/>
              <a:buChar char="•"/>
            </a:pPr>
            <a:endParaRPr lang="en-GB" sz="2667" dirty="0">
              <a:latin typeface="Arial"/>
              <a:cs typeface="Arial"/>
            </a:endParaRP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Create a function called </a:t>
            </a:r>
            <a:r>
              <a:rPr lang="en-GB" sz="2667" dirty="0" err="1">
                <a:latin typeface="Arial"/>
                <a:cs typeface="Arial"/>
              </a:rPr>
              <a:t>forgiving_double</a:t>
            </a:r>
            <a:r>
              <a:rPr lang="en-GB" sz="2667" dirty="0">
                <a:latin typeface="Arial"/>
                <a:cs typeface="Arial"/>
              </a:rPr>
              <a:t> which accepts a single argument. If the number is a numeric string, convert it to an integer and double it. If it is a non-numeric string, raise a </a:t>
            </a:r>
            <a:r>
              <a:rPr lang="en-GB" sz="2667" dirty="0" err="1">
                <a:latin typeface="Arial"/>
                <a:cs typeface="Arial"/>
              </a:rPr>
              <a:t>ValueError</a:t>
            </a:r>
            <a:r>
              <a:rPr lang="en-GB" sz="2667" dirty="0">
                <a:latin typeface="Arial"/>
                <a:cs typeface="Arial"/>
              </a:rPr>
              <a:t> with a suitable error message</a:t>
            </a:r>
          </a:p>
          <a:p>
            <a:pPr marL="457189" indent="-457189">
              <a:buFont typeface="Arial"/>
              <a:buChar char="•"/>
            </a:pPr>
            <a:r>
              <a:rPr lang="en-GB" sz="2667" dirty="0">
                <a:latin typeface="Arial"/>
                <a:cs typeface="Arial"/>
              </a:rPr>
              <a:t>After possible conversion, double the number and return this new value. </a:t>
            </a:r>
          </a:p>
        </p:txBody>
      </p:sp>
    </p:spTree>
    <p:extLst>
      <p:ext uri="{BB962C8B-B14F-4D97-AF65-F5344CB8AC3E}">
        <p14:creationId xmlns:p14="http://schemas.microsoft.com/office/powerpoint/2010/main" val="272309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9A4F-1DFD-49DB-8569-F5AB18B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Raising Errors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E703A-A386-472F-AD27-D2D983CC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0D547-F5D1-43D9-93EA-E166E3C73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" t="3174" r="2869" b="2900"/>
          <a:stretch/>
        </p:blipFill>
        <p:spPr>
          <a:xfrm>
            <a:off x="11435430" y="6131045"/>
            <a:ext cx="664141" cy="662588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C9D82-83B5-4398-87F8-61A11585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1502410"/>
            <a:ext cx="5524500" cy="1784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FD8A6-C586-4BB7-B5A2-4BF779D4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1" y="3571241"/>
            <a:ext cx="6118860" cy="23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24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STRAZENECA STANDARD TEMPLATE" val="EvVFCk6W"/>
  <p:tag name="ARTICULATE_DESIGN_ID_1_ASTRAZENECA STANDARD TEMPLATE" val="kGJp0GDe"/>
  <p:tag name="ARTICULATE_DESIGN_ID_ALTERNATIVE LAYOUTS" val="Bt42LpTg"/>
  <p:tag name="ARTICULATE_DESIGN_ID_1_ALTERNATIVE LAYOUTS" val="Pu40bbUa"/>
  <p:tag name="ARTICULATE_DESIGN_ID_AGENDAS" val="ut6QGGsg"/>
  <p:tag name="ARTICULATE_DESIGN_ID_1_AGENDAS" val="zZqOLfMe"/>
  <p:tag name="ARTICULATE_DESIGN_ID_KEY MESSAGE LAYOUTS" val="EG1WQXxn"/>
  <p:tag name="ARTICULATE_DESIGN_ID_LISTS" val="M0QWvWS1"/>
  <p:tag name="ARTICULATE_DESIGN_ID_1_KEY MESSAGE LAYOUTS" val="ks627C6Q"/>
  <p:tag name="ARTICULATE_DESIGN_ID_DIAGRAMS" val="EHtI07Fq"/>
  <p:tag name="ARTICULATE_DESIGN_ID_ALTERNATIVE CONTENT LAYOUTS" val="ywJnDDcd"/>
  <p:tag name="ARTICULATE_DESIGN_ID_PERSONNEL" val="nHHLeDJ2"/>
  <p:tag name="ARTICULATE_DESIGN_ID_STAFF AND ORGANISATIONS" val="fzkdDkSo"/>
  <p:tag name="ARTICULATE_DESIGN_ID_1_ALTERNATIVE CONTENT LAYOUTS" val="iY0BipYY"/>
  <p:tag name="ARTICULATE_DESIGN_ID_1_LISTS" val="vezrIkHU"/>
  <p:tag name="ARTICULATE_DESIGN_ID_1_STAFF AND ORGANISATIONS" val="gu0rVs6s"/>
  <p:tag name="BRANDIN_CONFIG" val="CONFIG.INI"/>
  <p:tag name="BRANDIN_CHARTS" val="PROCESS CHARTS"/>
  <p:tag name="BRANDIN_RULES" val="RUN RULES"/>
  <p:tag name="ARTICULATE_DESIGN_ID_LOGO HOLDERS" val="frTQuPG5"/>
  <p:tag name="ARTICULATE_DESIGN_ID_SPEAKERS" val="lTM5UYkU"/>
  <p:tag name="ARTICULATE_DESIGN_ID_TEXT LAYOUTS" val="4lYw8SxY"/>
  <p:tag name="ARTICULATE_DESIGN_ID_KEY STATEMENTS" val="PiA9xBfC"/>
  <p:tag name="ARTICULATE_DESIGN_ID_TEXT WITH IMAGE" val="bQgCS8wS"/>
  <p:tag name="ARTICULATE_DESIGN_ID_TEXT WITH IMAGE LAYOUTS" val="4MQoe47W"/>
  <p:tag name="ARTICULATE_SLIDE_THUMBNAIL_REFRESH" val="1"/>
  <p:tag name="BRANDIN_SMARTPASTE" val="ACTIVE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raZeneca Standard Templat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6516CE45-8DC2-4217-AF12-CBB12D17AA9D}"/>
    </a:ext>
  </a:extLst>
</a:theme>
</file>

<file path=ppt/theme/theme10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ive Content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26041226-57F3-4CA8-930F-EFA52793F89E}"/>
    </a:ext>
  </a:extLst>
</a:theme>
</file>

<file path=ppt/theme/theme3.xml><?xml version="1.0" encoding="utf-8"?>
<a:theme xmlns:a="http://schemas.openxmlformats.org/drawingml/2006/main" name="Text with Image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B188CCDD-9F8B-470B-8FC6-FA23A9548A54}"/>
    </a:ext>
  </a:extLst>
</a:theme>
</file>

<file path=ppt/theme/theme4.xml><?xml version="1.0" encoding="utf-8"?>
<a:theme xmlns:a="http://schemas.openxmlformats.org/drawingml/2006/main" name="Key Statemen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E78261EE-A439-4575-BB81-CC4D7D5C50F7}"/>
    </a:ext>
  </a:extLst>
</a:theme>
</file>

<file path=ppt/theme/theme5.xml><?xml version="1.0" encoding="utf-8"?>
<a:theme xmlns:a="http://schemas.openxmlformats.org/drawingml/2006/main" name="Lis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4F45796B-7CC0-45CE-92E7-53BEE2F10921}"/>
    </a:ext>
  </a:extLst>
</a:theme>
</file>

<file path=ppt/theme/theme6.xml><?xml version="1.0" encoding="utf-8"?>
<a:theme xmlns:a="http://schemas.openxmlformats.org/drawingml/2006/main" name="Agenda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A5C4ED5E-7B19-4578-8B57-424E4341DC5B}"/>
    </a:ext>
  </a:extLst>
</a:theme>
</file>

<file path=ppt/theme/theme7.xml><?xml version="1.0" encoding="utf-8"?>
<a:theme xmlns:a="http://schemas.openxmlformats.org/drawingml/2006/main" name="Speak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55AEC617-211F-4D6C-87D2-E2CB2B8D6773}"/>
    </a:ext>
  </a:extLst>
</a:theme>
</file>

<file path=ppt/theme/theme8.xml><?xml version="1.0" encoding="utf-8"?>
<a:theme xmlns:a="http://schemas.openxmlformats.org/drawingml/2006/main" name="Logo Hold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3D24888E-4389-4CD0-B97D-611F4FAE4C63}"/>
    </a:ext>
  </a:extLst>
</a:theme>
</file>

<file path=ppt/theme/theme9.xml><?xml version="1.0" encoding="utf-8"?>
<a:theme xmlns:a="http://schemas.openxmlformats.org/drawingml/2006/main" name="Diagram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ASTR 3935 - Template &amp; Model Slides 23.pptx" id="{22B86E55-C032-42C3-8061-2F31D54720C6}" vid="{A0969DBB-0B79-4F4A-AF45-BF87894F46A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BrandIn lastLayout="1"/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9DB2226E9054EAA931B5CD736B336" ma:contentTypeVersion="12" ma:contentTypeDescription="Create a new document." ma:contentTypeScope="" ma:versionID="5da223aa5ec6494b69abd43dff3bf590">
  <xsd:schema xmlns:xsd="http://www.w3.org/2001/XMLSchema" xmlns:xs="http://www.w3.org/2001/XMLSchema" xmlns:p="http://schemas.microsoft.com/office/2006/metadata/properties" xmlns:ns2="0c9131b5-4f7a-4fc7-9a57-73dee8b9041c" xmlns:ns3="a5bf85ab-5b89-45d5-812d-d881043611a5" targetNamespace="http://schemas.microsoft.com/office/2006/metadata/properties" ma:root="true" ma:fieldsID="3af6329a55beb8c56550e1368f9c5d41" ns2:_="" ns3:_="">
    <xsd:import namespace="0c9131b5-4f7a-4fc7-9a57-73dee8b9041c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31b5-4f7a-4fc7-9a57-73dee8b90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BrandIn lastLayout="1"/>
</file>

<file path=customXml/item12.xml><?xml version="1.0" encoding="utf-8"?>
<BrandIn lastLayout="1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BrandIn lastLayout="1"/>
</file>

<file path=customXml/item4.xml><?xml version="1.0" encoding="utf-8"?>
<BrandIn lastLayout="1"/>
</file>

<file path=customXml/item5.xml><?xml version="1.0" encoding="utf-8"?>
<BrandIn lastLayout="1"/>
</file>

<file path=customXml/item6.xml><?xml version="1.0" encoding="utf-8"?>
<BrandIn lastLayout="1"/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BrandIn lastLayout="1"/>
</file>

<file path=customXml/item9.xml><?xml version="1.0" encoding="utf-8"?>
<BrandIn lastLayout="1"/>
</file>

<file path=customXml/itemProps1.xml><?xml version="1.0" encoding="utf-8"?>
<ds:datastoreItem xmlns:ds="http://schemas.openxmlformats.org/officeDocument/2006/customXml" ds:itemID="{F6414CD9-7AB0-4F44-807F-DF912C5E1A13}">
  <ds:schemaRefs/>
</ds:datastoreItem>
</file>

<file path=customXml/itemProps10.xml><?xml version="1.0" encoding="utf-8"?>
<ds:datastoreItem xmlns:ds="http://schemas.openxmlformats.org/officeDocument/2006/customXml" ds:itemID="{01003D91-D967-4905-9830-369C075D7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31b5-4f7a-4fc7-9a57-73dee8b9041c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D8B9FEFC-EE17-4515-A8D9-AD44478F0ED6}">
  <ds:schemaRefs/>
</ds:datastoreItem>
</file>

<file path=customXml/itemProps12.xml><?xml version="1.0" encoding="utf-8"?>
<ds:datastoreItem xmlns:ds="http://schemas.openxmlformats.org/officeDocument/2006/customXml" ds:itemID="{3DB22CCA-FF5C-41A5-90F8-AC554C621565}">
  <ds:schemaRefs/>
</ds:datastoreItem>
</file>

<file path=customXml/itemProps2.xml><?xml version="1.0" encoding="utf-8"?>
<ds:datastoreItem xmlns:ds="http://schemas.openxmlformats.org/officeDocument/2006/customXml" ds:itemID="{39C02748-3634-4A24-AAB5-5A1F224A40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BB04B5-40D2-4FDA-9336-7994D079CE4F}">
  <ds:schemaRefs/>
</ds:datastoreItem>
</file>

<file path=customXml/itemProps4.xml><?xml version="1.0" encoding="utf-8"?>
<ds:datastoreItem xmlns:ds="http://schemas.openxmlformats.org/officeDocument/2006/customXml" ds:itemID="{65C99F1C-FB57-46A7-9B3A-75339810ED4F}">
  <ds:schemaRefs/>
</ds:datastoreItem>
</file>

<file path=customXml/itemProps5.xml><?xml version="1.0" encoding="utf-8"?>
<ds:datastoreItem xmlns:ds="http://schemas.openxmlformats.org/officeDocument/2006/customXml" ds:itemID="{82D07F71-FAE4-4758-BC0B-60609551B1CC}">
  <ds:schemaRefs/>
</ds:datastoreItem>
</file>

<file path=customXml/itemProps6.xml><?xml version="1.0" encoding="utf-8"?>
<ds:datastoreItem xmlns:ds="http://schemas.openxmlformats.org/officeDocument/2006/customXml" ds:itemID="{A9377F0E-6DE4-47A6-94F7-B5269FE2FCE0}">
  <ds:schemaRefs/>
</ds:datastoreItem>
</file>

<file path=customXml/itemProps7.xml><?xml version="1.0" encoding="utf-8"?>
<ds:datastoreItem xmlns:ds="http://schemas.openxmlformats.org/officeDocument/2006/customXml" ds:itemID="{2AD41FD2-E42A-4705-AA0D-85221307178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c9131b5-4f7a-4fc7-9a57-73dee8b9041c"/>
    <ds:schemaRef ds:uri="http://schemas.microsoft.com/office/infopath/2007/PartnerControls"/>
    <ds:schemaRef ds:uri="http://purl.org/dc/terms/"/>
    <ds:schemaRef ds:uri="a5bf85ab-5b89-45d5-812d-d881043611a5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8B6B0787-9734-4296-B5D3-EC4759041B1D}">
  <ds:schemaRefs/>
</ds:datastoreItem>
</file>

<file path=customXml/itemProps9.xml><?xml version="1.0" encoding="utf-8"?>
<ds:datastoreItem xmlns:ds="http://schemas.openxmlformats.org/officeDocument/2006/customXml" ds:itemID="{CE231AE7-799C-476B-948C-13293BA93F7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427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Calisto MT</vt:lpstr>
      <vt:lpstr>Consolas</vt:lpstr>
      <vt:lpstr>AstraZeneca Standard Template</vt:lpstr>
      <vt:lpstr>Alternative Content Layouts</vt:lpstr>
      <vt:lpstr>Text with Image Layouts</vt:lpstr>
      <vt:lpstr>Key Statements</vt:lpstr>
      <vt:lpstr>Lists</vt:lpstr>
      <vt:lpstr>Agendas</vt:lpstr>
      <vt:lpstr>Speakers</vt:lpstr>
      <vt:lpstr>Logo Holders</vt:lpstr>
      <vt:lpstr>Diagrams</vt:lpstr>
      <vt:lpstr>Tangent: Ordered Dictionaries</vt:lpstr>
      <vt:lpstr>Aside: White lies upon white lies</vt:lpstr>
      <vt:lpstr>Aside: Validation Helpers</vt:lpstr>
      <vt:lpstr>Raising Errors</vt:lpstr>
      <vt:lpstr>Raising Errors</vt:lpstr>
      <vt:lpstr>Raising Errors Puzzles</vt:lpstr>
      <vt:lpstr>Raising Errors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Tangent: Ordered Dictionaries</dc:title>
  <dc:creator>Porter, Mark</dc:creator>
  <cp:lastModifiedBy>Porter, Mark</cp:lastModifiedBy>
  <cp:revision>1</cp:revision>
  <dcterms:created xsi:type="dcterms:W3CDTF">2021-03-11T11:00:36Z</dcterms:created>
  <dcterms:modified xsi:type="dcterms:W3CDTF">2021-03-11T11:05:54Z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0x010100EC99DB2226E9054EAA931B5CD736B336</vt:lpwstr>
  </property>
  <property fmtid="{D5CDD505-2E9C-101B-9397-08002B2CF9AE}" pid="3" name="Version">
    <vt:lpwstr>ASTR 3935 - Template &amp; Model Slides 23.pptx</vt:lpwstr>
  </property>
  <property fmtid="{D5CDD505-2E9C-101B-9397-08002B2CF9AE}" pid="4" name="ArticulateGUID">
    <vt:lpwstr>3147F588-80EE-4A79-8B90-D2BF272EDFE6</vt:lpwstr>
  </property>
  <property fmtid="{D5CDD505-2E9C-101B-9397-08002B2CF9AE}" pid="5" name="ArticulatePath">
    <vt:lpwstr>https://brightcarbon.sharepoint.com/sites/Intranet/Projects/ABCD/AstraZeneca/ASTR 3935 - AstraZeneca Template Build Project/Corporate Templates Design/BrightCarbon Template-Build/ASTR 3935 - Template &amp; Model Slides 13</vt:lpwstr>
  </property>
</Properties>
</file>