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7.xml" ContentType="application/vnd.openxmlformats-officedocument.them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8.xml" ContentType="application/vnd.openxmlformats-officedocument.them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9.xml" ContentType="application/vnd.openxmlformats-officedocument.them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heme/theme10.xml" ContentType="application/vnd.openxmlformats-officedocument.theme+xml"/>
  <Override PartName="/ppt/theme/theme11.xml" ContentType="application/vnd.openxmlformats-officedocument.theme+xml"/>
  <Override PartName="/ppt/tags/tag8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3"/>
    <p:sldMasterId id="2147483975" r:id="rId14"/>
    <p:sldMasterId id="2147484082" r:id="rId15"/>
    <p:sldMasterId id="2147484000" r:id="rId16"/>
    <p:sldMasterId id="2147484009" r:id="rId17"/>
    <p:sldMasterId id="2147484020" r:id="rId18"/>
    <p:sldMasterId id="2147484026" r:id="rId19"/>
    <p:sldMasterId id="2147484051" r:id="rId20"/>
    <p:sldMasterId id="2147484032" r:id="rId21"/>
  </p:sldMasterIdLst>
  <p:notesMasterIdLst>
    <p:notesMasterId r:id="rId34"/>
  </p:notesMasterIdLst>
  <p:handoutMasterIdLst>
    <p:handoutMasterId r:id="rId35"/>
  </p:handoutMasterIdLst>
  <p:sldIdLst>
    <p:sldId id="468" r:id="rId22"/>
    <p:sldId id="477" r:id="rId23"/>
    <p:sldId id="480" r:id="rId24"/>
    <p:sldId id="464" r:id="rId25"/>
    <p:sldId id="479" r:id="rId26"/>
    <p:sldId id="481" r:id="rId27"/>
    <p:sldId id="482" r:id="rId28"/>
    <p:sldId id="376" r:id="rId29"/>
    <p:sldId id="407" r:id="rId30"/>
    <p:sldId id="375" r:id="rId31"/>
    <p:sldId id="425" r:id="rId32"/>
    <p:sldId id="437" r:id="rId33"/>
  </p:sldIdLst>
  <p:sldSz cx="12192000" cy="6858000"/>
  <p:notesSz cx="6858000" cy="9144000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sa Boyes" initials="LB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2F3948-05ED-4D86-9AE7-28DD714293E7}" v="505" dt="2020-12-02T17:30:15.705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95" autoAdjust="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26"/>
    </p:cViewPr>
  </p:sorterViewPr>
  <p:notesViewPr>
    <p:cSldViewPr snapToGrid="0">
      <p:cViewPr varScale="1">
        <p:scale>
          <a:sx n="59" d="100"/>
          <a:sy n="59" d="100"/>
        </p:scale>
        <p:origin x="2371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.xml"/><Relationship Id="rId18" Type="http://schemas.openxmlformats.org/officeDocument/2006/relationships/slideMaster" Target="slideMasters/slideMaster6.xml"/><Relationship Id="rId26" Type="http://schemas.openxmlformats.org/officeDocument/2006/relationships/slide" Target="slides/slide5.xml"/><Relationship Id="rId39" Type="http://schemas.openxmlformats.org/officeDocument/2006/relationships/viewProps" Target="viewProps.xml"/><Relationship Id="rId21" Type="http://schemas.openxmlformats.org/officeDocument/2006/relationships/slideMaster" Target="slideMasters/slideMaster9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4.xml"/><Relationship Id="rId20" Type="http://schemas.openxmlformats.org/officeDocument/2006/relationships/slideMaster" Target="slideMasters/slideMaster8.xml"/><Relationship Id="rId29" Type="http://schemas.openxmlformats.org/officeDocument/2006/relationships/slide" Target="slides/slide8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3.xml"/><Relationship Id="rId32" Type="http://schemas.openxmlformats.org/officeDocument/2006/relationships/slide" Target="slides/slide1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3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36" Type="http://schemas.openxmlformats.org/officeDocument/2006/relationships/tags" Target="tags/tag1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7.xml"/><Relationship Id="rId31" Type="http://schemas.openxmlformats.org/officeDocument/2006/relationships/slide" Target="slides/slide10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2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slide" Target="slides/slide9.xml"/><Relationship Id="rId35" Type="http://schemas.openxmlformats.org/officeDocument/2006/relationships/handoutMaster" Target="handoutMasters/handoutMaster1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5.xml"/><Relationship Id="rId25" Type="http://schemas.openxmlformats.org/officeDocument/2006/relationships/slide" Target="slides/slide4.xml"/><Relationship Id="rId33" Type="http://schemas.openxmlformats.org/officeDocument/2006/relationships/slide" Target="slides/slide1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83.xml"/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83131E8-FB12-410D-BF61-66026F4B99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F84DA3-B4E6-4214-A070-882C7BF7CE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0D9C-4FB5-4727-9E3D-4B02106E0BF8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9E54A-6E6E-45BD-A700-6E2757729E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0E95B-A9AE-4EB9-81E6-ECFE9C38ED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5E8E-A04D-4A46-9BA0-C3F696754EF8}" type="slidenum">
              <a:rPr lang="en-US" smtClean="0"/>
              <a:t>‹#›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58700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203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203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/>
            </a:lvl1pPr>
          </a:lstStyle>
          <a:p>
            <a:fld id="{8336942B-E6A5-475C-AB1E-005DE3D92BF2}" type="datetimeFigureOut">
              <a:rPr lang="en-GB" smtClean="0"/>
              <a:pPr/>
              <a:t>25/03/2021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0498" y="299584"/>
            <a:ext cx="5157004" cy="290081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16114" y="3296783"/>
            <a:ext cx="6625772" cy="5629503"/>
          </a:xfrm>
          <a:prstGeom prst="rect">
            <a:avLst/>
          </a:prstGeom>
        </p:spPr>
        <p:txBody>
          <a:bodyPr vert="horz" lIns="0" tIns="0" rIns="0" bIns="0" numCol="1" spcCol="36000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69829"/>
            <a:ext cx="2971800" cy="1741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969829"/>
            <a:ext cx="2971800" cy="1741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/>
            </a:lvl1pPr>
          </a:lstStyle>
          <a:p>
            <a:fld id="{48857A81-DEF9-4B57-AC08-20326D7F815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97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spcAft>
        <a:spcPts val="200"/>
      </a:spcAft>
      <a:buFont typeface="Arial" panose="020B0604020202020204" pitchFamily="34" charset="0"/>
      <a:buNone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52000" indent="-108000" algn="l" defTabSz="914400" rtl="0" eaLnBrk="1" latinLnBrk="0" hangingPunct="1">
      <a:spcAft>
        <a:spcPts val="20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96000" indent="-108000" algn="l" defTabSz="914400" rtl="0" eaLnBrk="1" latinLnBrk="0" hangingPunct="1">
      <a:spcAft>
        <a:spcPts val="20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0000" indent="-108000" algn="l" defTabSz="914400" rtl="0" eaLnBrk="1" latinLnBrk="0" hangingPunct="1">
      <a:spcAft>
        <a:spcPts val="20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684000" indent="-108000" algn="l" defTabSz="914400" rtl="0" eaLnBrk="1" latinLnBrk="0" hangingPunct="1">
      <a:spcAft>
        <a:spcPts val="20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customXml" Target="../../customXml/item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6.xml"/><Relationship Id="rId1" Type="http://schemas.openxmlformats.org/officeDocument/2006/relationships/customXml" Target="../../customXml/item1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8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9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0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5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6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7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8.xml"/><Relationship Id="rId1" Type="http://schemas.openxmlformats.org/officeDocument/2006/relationships/customXml" Target="../../customXml/item7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40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4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4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4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2.sv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4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45.xml"/><Relationship Id="rId1" Type="http://schemas.openxmlformats.org/officeDocument/2006/relationships/customXml" Target="../../customXml/item1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47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48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49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50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5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52.xml"/><Relationship Id="rId1" Type="http://schemas.openxmlformats.org/officeDocument/2006/relationships/customXml" Target="../../customXml/item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54.xml"/><Relationship Id="rId4" Type="http://schemas.openxmlformats.org/officeDocument/2006/relationships/image" Target="../media/image2.sv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55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56.xml"/><Relationship Id="rId4" Type="http://schemas.openxmlformats.org/officeDocument/2006/relationships/image" Target="../media/image2.sv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57.xml"/><Relationship Id="rId4" Type="http://schemas.openxmlformats.org/officeDocument/2006/relationships/image" Target="../media/image2.sv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58.xml"/><Relationship Id="rId1" Type="http://schemas.openxmlformats.org/officeDocument/2006/relationships/customXml" Target="../../customXml/item9.xml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6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6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6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63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64.xml"/><Relationship Id="rId1" Type="http://schemas.openxmlformats.org/officeDocument/2006/relationships/customXml" Target="../../customXml/item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ags" Target="../tags/tag6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ags" Target="../tags/tag6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68.xml"/><Relationship Id="rId1" Type="http://schemas.openxmlformats.org/officeDocument/2006/relationships/customXml" Target="../../customXml/item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0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5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9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80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81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82.xml"/><Relationship Id="rId1" Type="http://schemas.openxmlformats.org/officeDocument/2006/relationships/customXml" Target="../../customXml/item10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DCC3B-CA12-4A4B-B5F5-D2062F3C58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1486304"/>
            <a:ext cx="5185093" cy="2649135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3506CBD9-0F78-454A-9842-87C2546180B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188475" y="0"/>
            <a:ext cx="6004761" cy="6865200"/>
          </a:xfrm>
          <a:custGeom>
            <a:avLst/>
            <a:gdLst>
              <a:gd name="connsiteX0" fmla="*/ 1547827 w 6004761"/>
              <a:gd name="connsiteY0" fmla="*/ 0 h 6864096"/>
              <a:gd name="connsiteX1" fmla="*/ 6004760 w 6004761"/>
              <a:gd name="connsiteY1" fmla="*/ 0 h 6864096"/>
              <a:gd name="connsiteX2" fmla="*/ 6004761 w 6004761"/>
              <a:gd name="connsiteY2" fmla="*/ 6864096 h 6864096"/>
              <a:gd name="connsiteX3" fmla="*/ 1554450 w 6004761"/>
              <a:gd name="connsiteY3" fmla="*/ 6864096 h 6864096"/>
              <a:gd name="connsiteX4" fmla="*/ 1379124 w 6004761"/>
              <a:gd name="connsiteY4" fmla="*/ 6702826 h 6864096"/>
              <a:gd name="connsiteX5" fmla="*/ 0 w 6004761"/>
              <a:gd name="connsiteY5" fmla="*/ 3429001 h 6864096"/>
              <a:gd name="connsiteX6" fmla="*/ 1379124 w 6004761"/>
              <a:gd name="connsiteY6" fmla="*/ 155178 h 6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04761" h="6864096">
                <a:moveTo>
                  <a:pt x="1547827" y="0"/>
                </a:moveTo>
                <a:lnTo>
                  <a:pt x="6004760" y="0"/>
                </a:lnTo>
                <a:lnTo>
                  <a:pt x="6004761" y="6864096"/>
                </a:lnTo>
                <a:lnTo>
                  <a:pt x="1554450" y="6864096"/>
                </a:lnTo>
                <a:lnTo>
                  <a:pt x="1379124" y="6702826"/>
                </a:lnTo>
                <a:cubicBezTo>
                  <a:pt x="528239" y="5871990"/>
                  <a:pt x="0" y="4712184"/>
                  <a:pt x="0" y="3429001"/>
                </a:cubicBezTo>
                <a:cubicBezTo>
                  <a:pt x="0" y="2145819"/>
                  <a:pt x="528239" y="986013"/>
                  <a:pt x="1379124" y="1551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432000" bIns="64800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select Brand Pictures, </a:t>
            </a:r>
            <a:br>
              <a:rPr lang="en-US" dirty="0"/>
            </a:br>
            <a:r>
              <a:rPr lang="en-US" dirty="0"/>
              <a:t>or insert a 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Your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pic>
        <p:nvPicPr>
          <p:cNvPr id="7" name="Picture 2" descr="Image result for ASTRAZENECA LOGO">
            <a:extLst>
              <a:ext uri="{FF2B5EF4-FFF2-40B4-BE49-F238E27FC236}">
                <a16:creationId xmlns:a16="http://schemas.microsoft.com/office/drawing/2014/main" id="{1ED72C3C-E918-420F-9374-6F1CBE3946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6" y="576767"/>
            <a:ext cx="2405987" cy="65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2E5583-912E-4EA8-8EDC-7B6B86E762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7988" y="4328932"/>
            <a:ext cx="5184775" cy="1203767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subtitle / presenter 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31862-37A9-4364-9D96-47810B11870D}"/>
              </a:ext>
            </a:extLst>
          </p:cNvPr>
          <p:cNvSpPr/>
          <p:nvPr userDrawn="1"/>
        </p:nvSpPr>
        <p:spPr>
          <a:xfrm>
            <a:off x="342900" y="404813"/>
            <a:ext cx="2794000" cy="92048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z="2400" err="1">
              <a:latin typeface="+mj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6A1CD-3FD6-4AD3-876A-75F060E88A2E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407987" y="5887668"/>
            <a:ext cx="1279358" cy="309145"/>
          </a:xfrm>
        </p:spPr>
        <p:txBody>
          <a:bodyPr lIns="0"/>
          <a:lstStyle>
            <a:lvl1pPr algn="l"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2260595-7C87-4D29-977E-EE25A0D9291A}"/>
              </a:ext>
            </a:extLst>
          </p:cNvPr>
          <p:cNvSpPr/>
          <p:nvPr userDrawn="1"/>
        </p:nvSpPr>
        <p:spPr>
          <a:xfrm>
            <a:off x="-2087955" y="1"/>
            <a:ext cx="2064161" cy="6858000"/>
          </a:xfrm>
          <a:custGeom>
            <a:avLst/>
            <a:gdLst>
              <a:gd name="connsiteX0" fmla="*/ 0 w 2064161"/>
              <a:gd name="connsiteY0" fmla="*/ 0 h 6858000"/>
              <a:gd name="connsiteX1" fmla="*/ 2002971 w 2064161"/>
              <a:gd name="connsiteY1" fmla="*/ 0 h 6858000"/>
              <a:gd name="connsiteX2" fmla="*/ 2002971 w 2064161"/>
              <a:gd name="connsiteY2" fmla="*/ 6447122 h 6858000"/>
              <a:gd name="connsiteX3" fmla="*/ 2064161 w 2064161"/>
              <a:gd name="connsiteY3" fmla="*/ 6538118 h 6858000"/>
              <a:gd name="connsiteX4" fmla="*/ 2002971 w 2064161"/>
              <a:gd name="connsiteY4" fmla="*/ 6629114 h 6858000"/>
              <a:gd name="connsiteX5" fmla="*/ 2002971 w 2064161"/>
              <a:gd name="connsiteY5" fmla="*/ 6858000 h 6858000"/>
              <a:gd name="connsiteX6" fmla="*/ 0 w 206416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4161" h="6858000">
                <a:moveTo>
                  <a:pt x="0" y="0"/>
                </a:moveTo>
                <a:lnTo>
                  <a:pt x="2002971" y="0"/>
                </a:lnTo>
                <a:lnTo>
                  <a:pt x="2002971" y="6447122"/>
                </a:lnTo>
                <a:lnTo>
                  <a:pt x="2064161" y="6538118"/>
                </a:lnTo>
                <a:lnTo>
                  <a:pt x="2002971" y="6629114"/>
                </a:lnTo>
                <a:lnTo>
                  <a:pt x="20029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rIns="144000" bIns="216000" rtlCol="0" anchor="b" anchorCtr="0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400">
                <a:solidFill>
                  <a:schemeClr val="tx1"/>
                </a:solidFill>
              </a:rPr>
              <a:t>Please ensure you have added the correct confidentiality statement.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400">
                <a:solidFill>
                  <a:schemeClr val="tx1"/>
                </a:solidFill>
              </a:rPr>
              <a:t>Type the correct statement: </a:t>
            </a:r>
            <a:br>
              <a:rPr lang="en-GB" sz="1400">
                <a:solidFill>
                  <a:schemeClr val="accent1"/>
                </a:solidFill>
              </a:rPr>
            </a:br>
            <a:r>
              <a:rPr lang="en-GB" sz="1400">
                <a:solidFill>
                  <a:schemeClr val="accent1"/>
                </a:solidFill>
              </a:rPr>
              <a:t>‘</a:t>
            </a:r>
            <a:r>
              <a:rPr lang="en-GB" sz="1400" b="1" i="1">
                <a:solidFill>
                  <a:schemeClr val="accent1"/>
                </a:solidFill>
              </a:rPr>
              <a:t>Company Restricted’ </a:t>
            </a:r>
            <a:r>
              <a:rPr lang="en-GB" sz="1400" b="0">
                <a:solidFill>
                  <a:schemeClr val="tx1"/>
                </a:solidFill>
              </a:rPr>
              <a:t>or</a:t>
            </a:r>
            <a:r>
              <a:rPr lang="en-GB" sz="1400" b="1">
                <a:solidFill>
                  <a:schemeClr val="accent1"/>
                </a:solidFill>
              </a:rPr>
              <a:t> ‘</a:t>
            </a:r>
            <a:r>
              <a:rPr lang="en-GB" sz="1400" b="1" i="1">
                <a:solidFill>
                  <a:schemeClr val="accent1"/>
                </a:solidFill>
              </a:rPr>
              <a:t>Strictly Confidential’ </a:t>
            </a:r>
            <a:r>
              <a:rPr lang="en-GB" sz="1400" b="0" i="1">
                <a:solidFill>
                  <a:schemeClr val="tx1"/>
                </a:solidFill>
              </a:rPr>
              <a:t>.</a:t>
            </a:r>
            <a:r>
              <a:rPr lang="en-GB" sz="1400" b="1" i="1">
                <a:solidFill>
                  <a:schemeClr val="accent1"/>
                </a:solidFill>
              </a:rPr>
              <a:t> </a:t>
            </a:r>
            <a:r>
              <a:rPr lang="en-GB" sz="1400" b="0" i="0">
                <a:solidFill>
                  <a:schemeClr val="tx1"/>
                </a:solidFill>
              </a:rPr>
              <a:t>No statement is needed </a:t>
            </a:r>
            <a:br>
              <a:rPr lang="en-GB" sz="1400" b="0" i="0">
                <a:solidFill>
                  <a:schemeClr val="tx1"/>
                </a:solidFill>
              </a:rPr>
            </a:br>
            <a:r>
              <a:rPr lang="en-GB" sz="1400" b="0" i="0">
                <a:solidFill>
                  <a:schemeClr val="tx1"/>
                </a:solidFill>
              </a:rPr>
              <a:t>for public information. </a:t>
            </a:r>
            <a:endParaRPr lang="en-GB" sz="1400" b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809C05-E460-4D1A-BC84-C63C988F5D2D}"/>
              </a:ext>
            </a:extLst>
          </p:cNvPr>
          <p:cNvSpPr/>
          <p:nvPr userDrawn="1"/>
        </p:nvSpPr>
        <p:spPr>
          <a:xfrm>
            <a:off x="-1944694" y="3878333"/>
            <a:ext cx="419968" cy="4199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2400" b="1">
                <a:solidFill>
                  <a:schemeClr val="bg1"/>
                </a:solidFill>
                <a:latin typeface="+mn-lt"/>
              </a:rPr>
              <a:t>!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68ED59-10F2-418A-8E8D-5A205AB6BDF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7988" y="6420976"/>
            <a:ext cx="5184775" cy="234286"/>
          </a:xfrm>
        </p:spPr>
        <p:txBody>
          <a:bodyPr lIns="0" tIns="36000" rIns="0" bIns="36000"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1050"/>
            </a:lvl1pPr>
            <a:lvl2pPr marL="432000" indent="0">
              <a:buNone/>
              <a:defRPr sz="1050"/>
            </a:lvl2pPr>
            <a:lvl3pPr marL="684000" indent="0">
              <a:buNone/>
              <a:defRPr sz="1050"/>
            </a:lvl3pPr>
            <a:lvl4pPr marL="828000" indent="0">
              <a:buNone/>
              <a:defRPr sz="1050"/>
            </a:lvl4pPr>
            <a:lvl5pPr marL="959400" indent="0">
              <a:buNone/>
              <a:defRPr sz="1050"/>
            </a:lvl5pPr>
          </a:lstStyle>
          <a:p>
            <a:pPr lvl="0"/>
            <a:r>
              <a:rPr lang="en-US"/>
              <a:t>Click to add confidentiality statement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870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22" userDrawn="1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/>
              <a:t>Do not use layouts</a:t>
            </a:r>
            <a:br>
              <a:rPr lang="en-US" sz="9600"/>
            </a:br>
            <a:r>
              <a:rPr lang="en-US" sz="9600"/>
              <a:t>in this section appearing after this point. </a:t>
            </a:r>
          </a:p>
        </p:txBody>
      </p:sp>
      <p:sp>
        <p:nvSpPr>
          <p:cNvPr id="4" name="DO NOT DELETE (BRANDIN)">
            <a:extLst>
              <a:ext uri="{FF2B5EF4-FFF2-40B4-BE49-F238E27FC236}">
                <a16:creationId xmlns:a16="http://schemas.microsoft.com/office/drawing/2014/main" id="{F1299135-0714-4CF7-A974-069E1C738F33}"/>
              </a:ext>
            </a:extLst>
          </p:cNvPr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96795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>
            <a:spLocks noGrp="1"/>
          </p:cNvSpPr>
          <p:nvPr>
            <p:ph type="title" hasCustomPrompt="1"/>
          </p:nvPr>
        </p:nvSpPr>
        <p:spPr>
          <a:xfrm>
            <a:off x="316083" y="192000"/>
            <a:ext cx="11687535" cy="672000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100000"/>
              </a:lnSpc>
              <a:defRPr sz="3200" b="1" baseline="0">
                <a:solidFill>
                  <a:srgbClr val="83005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4500" y="6462339"/>
            <a:ext cx="528000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67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C4F54F3-C349-4609-AFEE-01462D5C794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16800" y="1645920"/>
            <a:ext cx="9408000" cy="2157984"/>
          </a:xfrm>
          <a:prstGeom prst="rect">
            <a:avLst/>
          </a:prstGeom>
        </p:spPr>
        <p:txBody>
          <a:bodyPr/>
          <a:lstStyle>
            <a:lvl1pPr marL="239994" indent="-239994">
              <a:lnSpc>
                <a:spcPct val="100000"/>
              </a:lnSpc>
              <a:spcBef>
                <a:spcPts val="0"/>
              </a:spcBef>
              <a:buClr>
                <a:srgbClr val="830051"/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19982" indent="-239994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67" baseline="0">
                <a:latin typeface="Arial" pitchFamily="34" charset="0"/>
                <a:cs typeface="Arial" pitchFamily="34" charset="0"/>
              </a:defRPr>
            </a:lvl3pPr>
            <a:lvl4pPr marL="830379" indent="-239994">
              <a:defRPr sz="1867">
                <a:latin typeface="Arial" pitchFamily="34" charset="0"/>
                <a:cs typeface="Arial" pitchFamily="34" charset="0"/>
              </a:defRPr>
            </a:lvl4pPr>
            <a:lvl5pPr marL="830379">
              <a:defRPr sz="1867">
                <a:latin typeface="Arial" pitchFamily="34" charset="0"/>
                <a:cs typeface="Arial" pitchFamily="34" charset="0"/>
              </a:defRPr>
            </a:lvl5pPr>
            <a:lvl6pPr>
              <a:defRPr>
                <a:latin typeface="Arial" pitchFamily="34" charset="0"/>
                <a:cs typeface="Arial" pitchFamily="34" charset="0"/>
              </a:defRPr>
            </a:lvl6pPr>
          </a:lstStyle>
          <a:p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  <a:p>
            <a:pPr lvl="1"/>
            <a:r>
              <a:rPr lang="en-GB" noProof="0"/>
              <a:t>Third level</a:t>
            </a:r>
          </a:p>
          <a:p>
            <a:pPr lvl="1"/>
            <a:r>
              <a:rPr lang="en-GB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33968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u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DCC3B-CA12-4A4B-B5F5-D2062F3C58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1486304"/>
            <a:ext cx="5185093" cy="2649135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3506CBD9-0F78-454A-9842-87C2546180B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188475" y="0"/>
            <a:ext cx="6004761" cy="6865200"/>
          </a:xfrm>
          <a:custGeom>
            <a:avLst/>
            <a:gdLst>
              <a:gd name="connsiteX0" fmla="*/ 1547827 w 6004761"/>
              <a:gd name="connsiteY0" fmla="*/ 0 h 6864096"/>
              <a:gd name="connsiteX1" fmla="*/ 6004760 w 6004761"/>
              <a:gd name="connsiteY1" fmla="*/ 0 h 6864096"/>
              <a:gd name="connsiteX2" fmla="*/ 6004761 w 6004761"/>
              <a:gd name="connsiteY2" fmla="*/ 6864096 h 6864096"/>
              <a:gd name="connsiteX3" fmla="*/ 1554450 w 6004761"/>
              <a:gd name="connsiteY3" fmla="*/ 6864096 h 6864096"/>
              <a:gd name="connsiteX4" fmla="*/ 1379124 w 6004761"/>
              <a:gd name="connsiteY4" fmla="*/ 6702826 h 6864096"/>
              <a:gd name="connsiteX5" fmla="*/ 0 w 6004761"/>
              <a:gd name="connsiteY5" fmla="*/ 3429001 h 6864096"/>
              <a:gd name="connsiteX6" fmla="*/ 1379124 w 6004761"/>
              <a:gd name="connsiteY6" fmla="*/ 155178 h 6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04761" h="6864096">
                <a:moveTo>
                  <a:pt x="1547827" y="0"/>
                </a:moveTo>
                <a:lnTo>
                  <a:pt x="6004760" y="0"/>
                </a:lnTo>
                <a:lnTo>
                  <a:pt x="6004761" y="6864096"/>
                </a:lnTo>
                <a:lnTo>
                  <a:pt x="1554450" y="6864096"/>
                </a:lnTo>
                <a:lnTo>
                  <a:pt x="1379124" y="6702826"/>
                </a:lnTo>
                <a:cubicBezTo>
                  <a:pt x="528239" y="5871990"/>
                  <a:pt x="0" y="4712184"/>
                  <a:pt x="0" y="3429001"/>
                </a:cubicBezTo>
                <a:cubicBezTo>
                  <a:pt x="0" y="2145819"/>
                  <a:pt x="528239" y="986013"/>
                  <a:pt x="1379124" y="1551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91440" tIns="432000" rIns="91440" bIns="648000"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select Brand Pictures, </a:t>
            </a:r>
            <a:br>
              <a:rPr lang="en-US" dirty="0"/>
            </a:br>
            <a:r>
              <a:rPr lang="en-US" dirty="0"/>
              <a:t>or insert a 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Your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pic>
        <p:nvPicPr>
          <p:cNvPr id="7" name="Picture 2" descr="Image result for ASTRAZENECA LOGO">
            <a:extLst>
              <a:ext uri="{FF2B5EF4-FFF2-40B4-BE49-F238E27FC236}">
                <a16:creationId xmlns:a16="http://schemas.microsoft.com/office/drawing/2014/main" id="{1ED72C3C-E918-420F-9374-6F1CBE3946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6" y="576767"/>
            <a:ext cx="2405987" cy="65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2E5583-912E-4EA8-8EDC-7B6B86E762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7988" y="4328932"/>
            <a:ext cx="5184775" cy="1203767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subtitle / presenter 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31862-37A9-4364-9D96-47810B11870D}"/>
              </a:ext>
            </a:extLst>
          </p:cNvPr>
          <p:cNvSpPr/>
          <p:nvPr userDrawn="1"/>
        </p:nvSpPr>
        <p:spPr>
          <a:xfrm>
            <a:off x="342900" y="404813"/>
            <a:ext cx="2794000" cy="92048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z="2400" err="1">
              <a:latin typeface="+mj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6A1CD-3FD6-4AD3-876A-75F060E88A2E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407987" y="5887668"/>
            <a:ext cx="1279358" cy="309145"/>
          </a:xfrm>
        </p:spPr>
        <p:txBody>
          <a:bodyPr lIns="0"/>
          <a:lstStyle>
            <a:lvl1pPr algn="l"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894F9465-82DF-4370-9E47-56C71396EFC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530600" y="622299"/>
            <a:ext cx="2062480" cy="635001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/>
            </a:lvl1pPr>
          </a:lstStyle>
          <a:p>
            <a:r>
              <a:rPr lang="en-US"/>
              <a:t>Use this placeholder for a secondary logo if needed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F0B1B31-3000-4CD8-BB26-CDF0CF4ED32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7988" y="6420976"/>
            <a:ext cx="5184775" cy="234286"/>
          </a:xfrm>
        </p:spPr>
        <p:txBody>
          <a:bodyPr lIns="0" tIns="36000" rIns="0" bIns="36000"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1050"/>
            </a:lvl1pPr>
            <a:lvl2pPr marL="432000" indent="0">
              <a:buNone/>
              <a:defRPr sz="1050"/>
            </a:lvl2pPr>
            <a:lvl3pPr marL="684000" indent="0">
              <a:buNone/>
              <a:defRPr sz="1050"/>
            </a:lvl3pPr>
            <a:lvl4pPr marL="828000" indent="0">
              <a:buNone/>
              <a:defRPr sz="1050"/>
            </a:lvl4pPr>
            <a:lvl5pPr marL="959400" indent="0">
              <a:buNone/>
              <a:defRPr sz="1050"/>
            </a:lvl5pPr>
          </a:lstStyle>
          <a:p>
            <a:pPr lvl="0"/>
            <a:r>
              <a:rPr lang="en-US"/>
              <a:t>Click to add confidentiality statement here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8C86533-B59D-4640-AA9B-D75189B4B4CA}"/>
              </a:ext>
            </a:extLst>
          </p:cNvPr>
          <p:cNvSpPr/>
          <p:nvPr userDrawn="1"/>
        </p:nvSpPr>
        <p:spPr>
          <a:xfrm>
            <a:off x="-2087955" y="1"/>
            <a:ext cx="2064161" cy="6858000"/>
          </a:xfrm>
          <a:custGeom>
            <a:avLst/>
            <a:gdLst>
              <a:gd name="connsiteX0" fmla="*/ 0 w 2064161"/>
              <a:gd name="connsiteY0" fmla="*/ 0 h 6858000"/>
              <a:gd name="connsiteX1" fmla="*/ 2002971 w 2064161"/>
              <a:gd name="connsiteY1" fmla="*/ 0 h 6858000"/>
              <a:gd name="connsiteX2" fmla="*/ 2002971 w 2064161"/>
              <a:gd name="connsiteY2" fmla="*/ 6447122 h 6858000"/>
              <a:gd name="connsiteX3" fmla="*/ 2064161 w 2064161"/>
              <a:gd name="connsiteY3" fmla="*/ 6538118 h 6858000"/>
              <a:gd name="connsiteX4" fmla="*/ 2002971 w 2064161"/>
              <a:gd name="connsiteY4" fmla="*/ 6629114 h 6858000"/>
              <a:gd name="connsiteX5" fmla="*/ 2002971 w 2064161"/>
              <a:gd name="connsiteY5" fmla="*/ 6858000 h 6858000"/>
              <a:gd name="connsiteX6" fmla="*/ 0 w 206416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4161" h="6858000">
                <a:moveTo>
                  <a:pt x="0" y="0"/>
                </a:moveTo>
                <a:lnTo>
                  <a:pt x="2002971" y="0"/>
                </a:lnTo>
                <a:lnTo>
                  <a:pt x="2002971" y="6447122"/>
                </a:lnTo>
                <a:lnTo>
                  <a:pt x="2064161" y="6538118"/>
                </a:lnTo>
                <a:lnTo>
                  <a:pt x="2002971" y="6629114"/>
                </a:lnTo>
                <a:lnTo>
                  <a:pt x="20029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rIns="144000" bIns="216000" rtlCol="0" anchor="b" anchorCtr="0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400">
                <a:solidFill>
                  <a:schemeClr val="tx1"/>
                </a:solidFill>
              </a:rPr>
              <a:t>Please ensure you have added the correct confidentiality statement.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400">
                <a:solidFill>
                  <a:schemeClr val="tx1"/>
                </a:solidFill>
              </a:rPr>
              <a:t>Type the correct statement: </a:t>
            </a:r>
            <a:br>
              <a:rPr lang="en-GB" sz="1400">
                <a:solidFill>
                  <a:schemeClr val="accent1"/>
                </a:solidFill>
              </a:rPr>
            </a:br>
            <a:r>
              <a:rPr lang="en-GB" sz="1400">
                <a:solidFill>
                  <a:schemeClr val="accent1"/>
                </a:solidFill>
              </a:rPr>
              <a:t>‘</a:t>
            </a:r>
            <a:r>
              <a:rPr lang="en-GB" sz="1400" b="1" i="1">
                <a:solidFill>
                  <a:schemeClr val="accent1"/>
                </a:solidFill>
              </a:rPr>
              <a:t>Company Restricted’ </a:t>
            </a:r>
            <a:r>
              <a:rPr lang="en-GB" sz="1400" b="0">
                <a:solidFill>
                  <a:schemeClr val="tx1"/>
                </a:solidFill>
              </a:rPr>
              <a:t>or</a:t>
            </a:r>
            <a:r>
              <a:rPr lang="en-GB" sz="1400" b="1">
                <a:solidFill>
                  <a:schemeClr val="accent1"/>
                </a:solidFill>
              </a:rPr>
              <a:t> ‘</a:t>
            </a:r>
            <a:r>
              <a:rPr lang="en-GB" sz="1400" b="1" i="1">
                <a:solidFill>
                  <a:schemeClr val="accent1"/>
                </a:solidFill>
              </a:rPr>
              <a:t>Strictly Confidential’ </a:t>
            </a:r>
            <a:r>
              <a:rPr lang="en-GB" sz="1400" b="0" i="1">
                <a:solidFill>
                  <a:schemeClr val="tx1"/>
                </a:solidFill>
              </a:rPr>
              <a:t>.</a:t>
            </a:r>
            <a:r>
              <a:rPr lang="en-GB" sz="1400" b="1" i="1">
                <a:solidFill>
                  <a:schemeClr val="accent1"/>
                </a:solidFill>
              </a:rPr>
              <a:t> </a:t>
            </a:r>
            <a:r>
              <a:rPr lang="en-GB" sz="1400" b="0" i="0">
                <a:solidFill>
                  <a:schemeClr val="tx1"/>
                </a:solidFill>
              </a:rPr>
              <a:t>No statement is needed </a:t>
            </a:r>
            <a:br>
              <a:rPr lang="en-GB" sz="1400" b="0" i="0">
                <a:solidFill>
                  <a:schemeClr val="tx1"/>
                </a:solidFill>
              </a:rPr>
            </a:br>
            <a:r>
              <a:rPr lang="en-GB" sz="1400" b="0" i="0">
                <a:solidFill>
                  <a:schemeClr val="tx1"/>
                </a:solidFill>
              </a:rPr>
              <a:t>for public information. </a:t>
            </a:r>
            <a:endParaRPr lang="en-GB" sz="1400" b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3181C7-2372-4ADB-A7E1-372907919D37}"/>
              </a:ext>
            </a:extLst>
          </p:cNvPr>
          <p:cNvSpPr/>
          <p:nvPr userDrawn="1"/>
        </p:nvSpPr>
        <p:spPr>
          <a:xfrm>
            <a:off x="-1944694" y="3878333"/>
            <a:ext cx="419968" cy="4199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2400" b="1">
                <a:solidFill>
                  <a:schemeClr val="bg1"/>
                </a:solidFill>
                <a:latin typeface="+mn-lt"/>
              </a:rPr>
              <a:t>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4878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22" userDrawn="1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B1523F-CCFB-4B58-AB3F-DEC8A49B7F24}"/>
              </a:ext>
            </a:extLst>
          </p:cNvPr>
          <p:cNvSpPr/>
          <p:nvPr userDrawn="1"/>
        </p:nvSpPr>
        <p:spPr>
          <a:xfrm>
            <a:off x="9855200" y="4927601"/>
            <a:ext cx="2336800" cy="193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DCC3B-CA12-4A4B-B5F5-D2062F3C58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6" y="2148952"/>
            <a:ext cx="4356101" cy="1986487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enter </a:t>
            </a:r>
            <a:br>
              <a:rPr lang="en-US"/>
            </a:br>
            <a:r>
              <a:rPr lang="en-US"/>
              <a:t>title here</a:t>
            </a:r>
          </a:p>
        </p:txBody>
      </p:sp>
      <p:pic>
        <p:nvPicPr>
          <p:cNvPr id="7" name="Picture 2" descr="Image result for ASTRAZENECA LOGO">
            <a:extLst>
              <a:ext uri="{FF2B5EF4-FFF2-40B4-BE49-F238E27FC236}">
                <a16:creationId xmlns:a16="http://schemas.microsoft.com/office/drawing/2014/main" id="{1ED72C3C-E918-420F-9374-6F1CBE3946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6" y="576767"/>
            <a:ext cx="2405987" cy="65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2E5583-912E-4EA8-8EDC-7B6B86E762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7987" y="4328932"/>
            <a:ext cx="4355835" cy="1203767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subtitle /</a:t>
            </a:r>
            <a:br>
              <a:rPr lang="en-US"/>
            </a:br>
            <a:r>
              <a:rPr lang="en-US"/>
              <a:t>presenter 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31862-37A9-4364-9D96-47810B11870D}"/>
              </a:ext>
            </a:extLst>
          </p:cNvPr>
          <p:cNvSpPr/>
          <p:nvPr userDrawn="1"/>
        </p:nvSpPr>
        <p:spPr>
          <a:xfrm>
            <a:off x="342900" y="404813"/>
            <a:ext cx="2794000" cy="92048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z="2400" err="1">
              <a:latin typeface="+mj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6A1CD-3FD6-4AD3-876A-75F060E88A2E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407987" y="5887668"/>
            <a:ext cx="1279358" cy="309145"/>
          </a:xfrm>
        </p:spPr>
        <p:txBody>
          <a:bodyPr lIns="0"/>
          <a:lstStyle>
            <a:lvl1pPr algn="l"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32A73A7-F1E1-4085-B3F6-999828C7F54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922520" y="0"/>
            <a:ext cx="7269480" cy="6858000"/>
          </a:xfrm>
          <a:custGeom>
            <a:avLst/>
            <a:gdLst>
              <a:gd name="connsiteX0" fmla="*/ 2049352 w 7269480"/>
              <a:gd name="connsiteY0" fmla="*/ 0 h 6858000"/>
              <a:gd name="connsiteX1" fmla="*/ 3164301 w 7269480"/>
              <a:gd name="connsiteY1" fmla="*/ 0 h 6858000"/>
              <a:gd name="connsiteX2" fmla="*/ 5735747 w 7269480"/>
              <a:gd name="connsiteY2" fmla="*/ 0 h 6858000"/>
              <a:gd name="connsiteX3" fmla="*/ 5735748 w 7269480"/>
              <a:gd name="connsiteY3" fmla="*/ 0 h 6858000"/>
              <a:gd name="connsiteX4" fmla="*/ 5747970 w 7269480"/>
              <a:gd name="connsiteY4" fmla="*/ 6260 h 6858000"/>
              <a:gd name="connsiteX5" fmla="*/ 7120314 w 7269480"/>
              <a:gd name="connsiteY5" fmla="*/ 1252638 h 6858000"/>
              <a:gd name="connsiteX6" fmla="*/ 7269480 w 7269480"/>
              <a:gd name="connsiteY6" fmla="*/ 1498173 h 6858000"/>
              <a:gd name="connsiteX7" fmla="*/ 7269480 w 7269480"/>
              <a:gd name="connsiteY7" fmla="*/ 5359828 h 6858000"/>
              <a:gd name="connsiteX8" fmla="*/ 7120314 w 7269480"/>
              <a:gd name="connsiteY8" fmla="*/ 5605362 h 6858000"/>
              <a:gd name="connsiteX9" fmla="*/ 5747970 w 7269480"/>
              <a:gd name="connsiteY9" fmla="*/ 6851740 h 6858000"/>
              <a:gd name="connsiteX10" fmla="*/ 5735748 w 7269480"/>
              <a:gd name="connsiteY10" fmla="*/ 6858000 h 6858000"/>
              <a:gd name="connsiteX11" fmla="*/ 3163098 w 7269480"/>
              <a:gd name="connsiteY11" fmla="*/ 6858000 h 6858000"/>
              <a:gd name="connsiteX12" fmla="*/ 2049352 w 7269480"/>
              <a:gd name="connsiteY12" fmla="*/ 6858000 h 6858000"/>
              <a:gd name="connsiteX13" fmla="*/ 2037130 w 7269480"/>
              <a:gd name="connsiteY13" fmla="*/ 6851740 h 6858000"/>
              <a:gd name="connsiteX14" fmla="*/ 0 w 7269480"/>
              <a:gd name="connsiteY14" fmla="*/ 3429000 h 6858000"/>
              <a:gd name="connsiteX15" fmla="*/ 2037130 w 7269480"/>
              <a:gd name="connsiteY15" fmla="*/ 626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69480" h="6858000">
                <a:moveTo>
                  <a:pt x="2049352" y="0"/>
                </a:moveTo>
                <a:lnTo>
                  <a:pt x="3164301" y="0"/>
                </a:lnTo>
                <a:lnTo>
                  <a:pt x="5735747" y="0"/>
                </a:lnTo>
                <a:lnTo>
                  <a:pt x="5735748" y="0"/>
                </a:lnTo>
                <a:lnTo>
                  <a:pt x="5747970" y="6260"/>
                </a:lnTo>
                <a:cubicBezTo>
                  <a:pt x="6299519" y="305879"/>
                  <a:pt x="6770554" y="734926"/>
                  <a:pt x="7120314" y="1252638"/>
                </a:cubicBezTo>
                <a:lnTo>
                  <a:pt x="7269480" y="1498173"/>
                </a:lnTo>
                <a:lnTo>
                  <a:pt x="7269480" y="5359828"/>
                </a:lnTo>
                <a:lnTo>
                  <a:pt x="7120314" y="5605362"/>
                </a:lnTo>
                <a:cubicBezTo>
                  <a:pt x="6770554" y="6123075"/>
                  <a:pt x="6299519" y="6552122"/>
                  <a:pt x="5747970" y="6851740"/>
                </a:cubicBezTo>
                <a:lnTo>
                  <a:pt x="5735748" y="6858000"/>
                </a:lnTo>
                <a:lnTo>
                  <a:pt x="3163098" y="6858000"/>
                </a:lnTo>
                <a:lnTo>
                  <a:pt x="2049352" y="6858000"/>
                </a:lnTo>
                <a:lnTo>
                  <a:pt x="2037130" y="6851740"/>
                </a:lnTo>
                <a:cubicBezTo>
                  <a:pt x="823724" y="6192579"/>
                  <a:pt x="0" y="4906985"/>
                  <a:pt x="0" y="3429000"/>
                </a:cubicBezTo>
                <a:cubicBezTo>
                  <a:pt x="0" y="1951015"/>
                  <a:pt x="823724" y="665422"/>
                  <a:pt x="2037130" y="626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91440" tIns="432000" rIns="91440" bIns="648000"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select Brand Pictures, </a:t>
            </a:r>
            <a:br>
              <a:rPr lang="en-US" dirty="0"/>
            </a:br>
            <a:r>
              <a:rPr lang="en-US" dirty="0"/>
              <a:t>or insert a 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Your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2EBB4F1-3A58-475F-9EBB-925156182B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7989" y="6420976"/>
            <a:ext cx="4355834" cy="234286"/>
          </a:xfrm>
        </p:spPr>
        <p:txBody>
          <a:bodyPr wrap="square" lIns="0" tIns="36000" rIns="0" bIns="36000"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1050"/>
            </a:lvl1pPr>
            <a:lvl2pPr marL="432000" indent="0">
              <a:buNone/>
              <a:defRPr sz="1050"/>
            </a:lvl2pPr>
            <a:lvl3pPr marL="684000" indent="0">
              <a:buNone/>
              <a:defRPr sz="1050"/>
            </a:lvl3pPr>
            <a:lvl4pPr marL="828000" indent="0">
              <a:buNone/>
              <a:defRPr sz="1050"/>
            </a:lvl4pPr>
            <a:lvl5pPr marL="959400" indent="0">
              <a:buNone/>
              <a:defRPr sz="1050"/>
            </a:lvl5pPr>
          </a:lstStyle>
          <a:p>
            <a:pPr lvl="0"/>
            <a:r>
              <a:rPr lang="en-US"/>
              <a:t>Click to add confidentiality statement here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75B7FBB-299C-44B5-9400-EB5D056A8E38}"/>
              </a:ext>
            </a:extLst>
          </p:cNvPr>
          <p:cNvSpPr/>
          <p:nvPr userDrawn="1"/>
        </p:nvSpPr>
        <p:spPr>
          <a:xfrm>
            <a:off x="-2087955" y="1"/>
            <a:ext cx="2064161" cy="6858000"/>
          </a:xfrm>
          <a:custGeom>
            <a:avLst/>
            <a:gdLst>
              <a:gd name="connsiteX0" fmla="*/ 0 w 2064161"/>
              <a:gd name="connsiteY0" fmla="*/ 0 h 6858000"/>
              <a:gd name="connsiteX1" fmla="*/ 2002971 w 2064161"/>
              <a:gd name="connsiteY1" fmla="*/ 0 h 6858000"/>
              <a:gd name="connsiteX2" fmla="*/ 2002971 w 2064161"/>
              <a:gd name="connsiteY2" fmla="*/ 6447122 h 6858000"/>
              <a:gd name="connsiteX3" fmla="*/ 2064161 w 2064161"/>
              <a:gd name="connsiteY3" fmla="*/ 6538118 h 6858000"/>
              <a:gd name="connsiteX4" fmla="*/ 2002971 w 2064161"/>
              <a:gd name="connsiteY4" fmla="*/ 6629114 h 6858000"/>
              <a:gd name="connsiteX5" fmla="*/ 2002971 w 2064161"/>
              <a:gd name="connsiteY5" fmla="*/ 6858000 h 6858000"/>
              <a:gd name="connsiteX6" fmla="*/ 0 w 206416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4161" h="6858000">
                <a:moveTo>
                  <a:pt x="0" y="0"/>
                </a:moveTo>
                <a:lnTo>
                  <a:pt x="2002971" y="0"/>
                </a:lnTo>
                <a:lnTo>
                  <a:pt x="2002971" y="6447122"/>
                </a:lnTo>
                <a:lnTo>
                  <a:pt x="2064161" y="6538118"/>
                </a:lnTo>
                <a:lnTo>
                  <a:pt x="2002971" y="6629114"/>
                </a:lnTo>
                <a:lnTo>
                  <a:pt x="20029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rIns="144000" bIns="216000" rtlCol="0" anchor="b" anchorCtr="0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400">
                <a:solidFill>
                  <a:schemeClr val="tx1"/>
                </a:solidFill>
              </a:rPr>
              <a:t>Please ensure you have added the correct confidentiality statement.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400">
                <a:solidFill>
                  <a:schemeClr val="tx1"/>
                </a:solidFill>
              </a:rPr>
              <a:t>Type the correct statement: </a:t>
            </a:r>
            <a:br>
              <a:rPr lang="en-GB" sz="1400">
                <a:solidFill>
                  <a:schemeClr val="accent1"/>
                </a:solidFill>
              </a:rPr>
            </a:br>
            <a:r>
              <a:rPr lang="en-GB" sz="1400">
                <a:solidFill>
                  <a:schemeClr val="accent1"/>
                </a:solidFill>
              </a:rPr>
              <a:t>‘</a:t>
            </a:r>
            <a:r>
              <a:rPr lang="en-GB" sz="1400" b="1" i="1">
                <a:solidFill>
                  <a:schemeClr val="accent1"/>
                </a:solidFill>
              </a:rPr>
              <a:t>Company Restricted’ </a:t>
            </a:r>
            <a:r>
              <a:rPr lang="en-GB" sz="1400" b="0">
                <a:solidFill>
                  <a:schemeClr val="tx1"/>
                </a:solidFill>
              </a:rPr>
              <a:t>or</a:t>
            </a:r>
            <a:r>
              <a:rPr lang="en-GB" sz="1400" b="1">
                <a:solidFill>
                  <a:schemeClr val="accent1"/>
                </a:solidFill>
              </a:rPr>
              <a:t> ‘</a:t>
            </a:r>
            <a:r>
              <a:rPr lang="en-GB" sz="1400" b="1" i="1">
                <a:solidFill>
                  <a:schemeClr val="accent1"/>
                </a:solidFill>
              </a:rPr>
              <a:t>Strictly Confidential’ </a:t>
            </a:r>
            <a:r>
              <a:rPr lang="en-GB" sz="1400" b="0" i="1">
                <a:solidFill>
                  <a:schemeClr val="tx1"/>
                </a:solidFill>
              </a:rPr>
              <a:t>.</a:t>
            </a:r>
            <a:r>
              <a:rPr lang="en-GB" sz="1400" b="1" i="1">
                <a:solidFill>
                  <a:schemeClr val="accent1"/>
                </a:solidFill>
              </a:rPr>
              <a:t> </a:t>
            </a:r>
            <a:r>
              <a:rPr lang="en-GB" sz="1400" b="0" i="0">
                <a:solidFill>
                  <a:schemeClr val="tx1"/>
                </a:solidFill>
              </a:rPr>
              <a:t>No statement is needed </a:t>
            </a:r>
            <a:br>
              <a:rPr lang="en-GB" sz="1400" b="0" i="0">
                <a:solidFill>
                  <a:schemeClr val="tx1"/>
                </a:solidFill>
              </a:rPr>
            </a:br>
            <a:r>
              <a:rPr lang="en-GB" sz="1400" b="0" i="0">
                <a:solidFill>
                  <a:schemeClr val="tx1"/>
                </a:solidFill>
              </a:rPr>
              <a:t>for public information. </a:t>
            </a:r>
            <a:endParaRPr lang="en-GB" sz="1400" b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D5B82E-36BE-4555-8CA2-58A989EDD594}"/>
              </a:ext>
            </a:extLst>
          </p:cNvPr>
          <p:cNvSpPr/>
          <p:nvPr userDrawn="1"/>
        </p:nvSpPr>
        <p:spPr>
          <a:xfrm>
            <a:off x="-1944694" y="3878333"/>
            <a:ext cx="419968" cy="4199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2400" b="1">
                <a:solidFill>
                  <a:schemeClr val="bg1"/>
                </a:solidFill>
                <a:latin typeface="+mn-lt"/>
              </a:rPr>
              <a:t>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9368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1" userDrawn="1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1071349"/>
            <a:ext cx="3049588" cy="1231106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enter title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40238-DCC8-4532-9AE6-EB7C834F336E}"/>
              </a:ext>
            </a:extLst>
          </p:cNvPr>
          <p:cNvCxnSpPr>
            <a:cxnSpLocks/>
          </p:cNvCxnSpPr>
          <p:nvPr userDrawn="1"/>
        </p:nvCxnSpPr>
        <p:spPr>
          <a:xfrm>
            <a:off x="3540125" y="1071349"/>
            <a:ext cx="0" cy="49956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52EAD-E21A-4A83-A364-65FFC805340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719512" y="1071563"/>
            <a:ext cx="8064501" cy="499540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</a:t>
            </a:r>
            <a:br>
              <a:rPr lang="en-US" dirty="0"/>
            </a:br>
            <a:r>
              <a:rPr lang="en-US" dirty="0"/>
              <a:t>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86DE4FB-795F-484C-AD8A-2137F4F32907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04BC3F-3250-41AA-B3F3-B5D6A729D26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96">
            <a:extLst>
              <a:ext uri="{FF2B5EF4-FFF2-40B4-BE49-F238E27FC236}">
                <a16:creationId xmlns:a16="http://schemas.microsoft.com/office/drawing/2014/main" id="{5E3BF5D9-8E40-4082-9AAD-60F44214B9DC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7805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 userDrawn="1">
          <p15:clr>
            <a:srgbClr val="C35EA4"/>
          </p15:clr>
        </p15:guide>
        <p15:guide id="2" pos="2343" userDrawn="1">
          <p15:clr>
            <a:srgbClr val="C35E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7DB2-7332-41D7-A67F-6D389C8181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9DB923-50C2-4A46-BF6E-A2E97DBB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0693F-359E-4A4C-B3F0-F900FA65CF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49127B-3E4D-4AFD-8464-39A9871621B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741714"/>
            <a:ext cx="0" cy="4259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eading 1">
            <a:extLst>
              <a:ext uri="{FF2B5EF4-FFF2-40B4-BE49-F238E27FC236}">
                <a16:creationId xmlns:a16="http://schemas.microsoft.com/office/drawing/2014/main" id="{070D82D0-2159-463E-AB3F-9F2BE51F8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7" y="2082800"/>
            <a:ext cx="5508625" cy="423863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6" name="Body 1">
            <a:extLst>
              <a:ext uri="{FF2B5EF4-FFF2-40B4-BE49-F238E27FC236}">
                <a16:creationId xmlns:a16="http://schemas.microsoft.com/office/drawing/2014/main" id="{8C2190C6-D818-4BFE-8D40-1D7A2A8ADF1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07987" y="2570163"/>
            <a:ext cx="5508625" cy="3430587"/>
          </a:xfrm>
        </p:spPr>
        <p:txBody>
          <a:bodyPr/>
          <a:lstStyle/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Heading 2">
            <a:extLst>
              <a:ext uri="{FF2B5EF4-FFF2-40B4-BE49-F238E27FC236}">
                <a16:creationId xmlns:a16="http://schemas.microsoft.com/office/drawing/2014/main" id="{24B2D424-3A88-43FD-9D45-46AC196CAD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5387" y="2082800"/>
            <a:ext cx="5508625" cy="423863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8" name="Body 2">
            <a:extLst>
              <a:ext uri="{FF2B5EF4-FFF2-40B4-BE49-F238E27FC236}">
                <a16:creationId xmlns:a16="http://schemas.microsoft.com/office/drawing/2014/main" id="{FB60ED6F-5297-42F6-9D9B-F6FF319D69C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75388" y="2570163"/>
            <a:ext cx="5508625" cy="3430587"/>
          </a:xfrm>
        </p:spPr>
        <p:txBody>
          <a:bodyPr/>
          <a:lstStyle/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6">
            <a:extLst>
              <a:ext uri="{FF2B5EF4-FFF2-40B4-BE49-F238E27FC236}">
                <a16:creationId xmlns:a16="http://schemas.microsoft.com/office/drawing/2014/main" id="{013D0F1F-6026-4F9D-886A-D6CB164FDC05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70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  <p15:guide id="3" pos="3727" userDrawn="1">
          <p15:clr>
            <a:srgbClr val="C35EA4"/>
          </p15:clr>
        </p15:guide>
        <p15:guide id="4" pos="3953" userDrawn="1">
          <p15:clr>
            <a:srgbClr val="C35E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8AB9BA-443A-4985-908B-268C192E8231}"/>
              </a:ext>
            </a:extLst>
          </p:cNvPr>
          <p:cNvCxnSpPr>
            <a:cxnSpLocks/>
          </p:cNvCxnSpPr>
          <p:nvPr userDrawn="1"/>
        </p:nvCxnSpPr>
        <p:spPr>
          <a:xfrm>
            <a:off x="4118139" y="1741714"/>
            <a:ext cx="0" cy="4259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24A62-EC53-4EC3-A57F-B48D78D6753A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DE8D6-BF8D-46B6-A107-F9199421CE2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A7995C-40F8-42EE-BD46-96F566801178}"/>
              </a:ext>
            </a:extLst>
          </p:cNvPr>
          <p:cNvCxnSpPr>
            <a:cxnSpLocks/>
          </p:cNvCxnSpPr>
          <p:nvPr userDrawn="1"/>
        </p:nvCxnSpPr>
        <p:spPr>
          <a:xfrm>
            <a:off x="8099830" y="1741714"/>
            <a:ext cx="0" cy="4259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A257A5E-3450-4EAA-9676-01FE18D22A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8" y="2082800"/>
            <a:ext cx="3527426" cy="423863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2" name="Content Placeholder 15">
            <a:extLst>
              <a:ext uri="{FF2B5EF4-FFF2-40B4-BE49-F238E27FC236}">
                <a16:creationId xmlns:a16="http://schemas.microsoft.com/office/drawing/2014/main" id="{AC128DA7-A1CD-4D7E-A165-98C85505473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07988" y="2570163"/>
            <a:ext cx="3527426" cy="3430587"/>
          </a:xfrm>
        </p:spPr>
        <p:txBody>
          <a:bodyPr/>
          <a:lstStyle/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6A7B7E24-E7D3-48A2-A374-DF6A8A555D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95775" y="2082800"/>
            <a:ext cx="3600445" cy="423863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4DFF8E89-1B64-4E2A-9B30-3844550AD3DD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295776" y="2570163"/>
            <a:ext cx="3600445" cy="3430587"/>
          </a:xfrm>
        </p:spPr>
        <p:txBody>
          <a:bodyPr/>
          <a:lstStyle/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6AAFFFBD-15E8-4574-972E-8DDFA341B6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56588" y="2082800"/>
            <a:ext cx="3527423" cy="423863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8" name="Content Placeholder 15">
            <a:extLst>
              <a:ext uri="{FF2B5EF4-FFF2-40B4-BE49-F238E27FC236}">
                <a16:creationId xmlns:a16="http://schemas.microsoft.com/office/drawing/2014/main" id="{CF570F45-2E05-4895-9F02-11DAFD1730B1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256589" y="2570163"/>
            <a:ext cx="3527423" cy="3430587"/>
          </a:xfrm>
        </p:spPr>
        <p:txBody>
          <a:bodyPr/>
          <a:lstStyle/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6">
            <a:extLst>
              <a:ext uri="{FF2B5EF4-FFF2-40B4-BE49-F238E27FC236}">
                <a16:creationId xmlns:a16="http://schemas.microsoft.com/office/drawing/2014/main" id="{12B9530D-EF7B-47C9-A997-FA875C956E8F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6228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2479" userDrawn="1">
          <p15:clr>
            <a:srgbClr val="A4A3A4"/>
          </p15:clr>
        </p15:guide>
        <p15:guide id="6" pos="2706" userDrawn="1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  <p15:guide id="13" pos="5201" userDrawn="1">
          <p15:clr>
            <a:srgbClr val="A4A3A4"/>
          </p15:clr>
        </p15:guide>
        <p15:guide id="14" pos="4974" userDrawn="1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8AB9BA-443A-4985-908B-268C192E8231}"/>
              </a:ext>
            </a:extLst>
          </p:cNvPr>
          <p:cNvCxnSpPr>
            <a:cxnSpLocks/>
          </p:cNvCxnSpPr>
          <p:nvPr userDrawn="1"/>
        </p:nvCxnSpPr>
        <p:spPr>
          <a:xfrm>
            <a:off x="3215481" y="1741714"/>
            <a:ext cx="0" cy="4259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9CD076-13C6-4629-A44D-60CE2274E0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7" y="2045224"/>
            <a:ext cx="2735263" cy="46166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6C5F394-5808-40FF-B6FD-65F716906911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07987" y="2570163"/>
            <a:ext cx="2735263" cy="3630612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24A62-EC53-4EC3-A57F-B48D78D6753A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DE8D6-BF8D-46B6-A107-F9199421CE2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A7995C-40F8-42EE-BD46-96F566801178}"/>
              </a:ext>
            </a:extLst>
          </p:cNvPr>
          <p:cNvCxnSpPr>
            <a:cxnSpLocks/>
          </p:cNvCxnSpPr>
          <p:nvPr userDrawn="1"/>
        </p:nvCxnSpPr>
        <p:spPr>
          <a:xfrm>
            <a:off x="6096852" y="1741714"/>
            <a:ext cx="0" cy="4259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A9C47E-839A-46E7-B955-073295D84F7F}"/>
              </a:ext>
            </a:extLst>
          </p:cNvPr>
          <p:cNvCxnSpPr>
            <a:cxnSpLocks/>
          </p:cNvCxnSpPr>
          <p:nvPr userDrawn="1"/>
        </p:nvCxnSpPr>
        <p:spPr>
          <a:xfrm>
            <a:off x="8976519" y="1741714"/>
            <a:ext cx="0" cy="4259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A1E51E90-FD4F-4EA7-9FD6-A88EC3FEEDD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86126" y="2045224"/>
            <a:ext cx="2735263" cy="46166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10106C56-60ED-41EC-BD2A-FDB9B53E1C18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3284539" y="2570163"/>
            <a:ext cx="2736850" cy="3630612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17A7646-8B12-4AE5-9EDC-1F06A8CF8C4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65792" y="2045224"/>
            <a:ext cx="2735263" cy="46166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33B9981B-E175-45D6-A51D-F0A0368267CF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64205" y="2570163"/>
            <a:ext cx="2736850" cy="3630612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B83A3A7A-40FD-44D2-97D9-301EB15E763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45458" y="2045224"/>
            <a:ext cx="2735263" cy="46166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1AD7E49F-D41B-42DC-925D-998AFB2BB412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043871" y="2570163"/>
            <a:ext cx="2736850" cy="3630612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96">
            <a:extLst>
              <a:ext uri="{FF2B5EF4-FFF2-40B4-BE49-F238E27FC236}">
                <a16:creationId xmlns:a16="http://schemas.microsoft.com/office/drawing/2014/main" id="{D3E73C55-1C0C-4880-A0D4-FC480D06253C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24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1980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  <p15:guide id="13" pos="5700" userDrawn="1">
          <p15:clr>
            <a:srgbClr val="A4A3A4"/>
          </p15:clr>
        </p15:guide>
        <p15:guide id="14" pos="5609" userDrawn="1">
          <p15:clr>
            <a:srgbClr val="A4A3A4"/>
          </p15:clr>
        </p15:guide>
        <p15:guide id="15" pos="3795" userDrawn="1">
          <p15:clr>
            <a:srgbClr val="A4A3A4"/>
          </p15:clr>
        </p15:guide>
        <p15:guide id="16" pos="3885" userDrawn="1">
          <p15:clr>
            <a:srgbClr val="A4A3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8AB9BA-443A-4985-908B-268C192E8231}"/>
              </a:ext>
            </a:extLst>
          </p:cNvPr>
          <p:cNvCxnSpPr>
            <a:cxnSpLocks/>
          </p:cNvCxnSpPr>
          <p:nvPr userDrawn="1"/>
        </p:nvCxnSpPr>
        <p:spPr>
          <a:xfrm>
            <a:off x="8001000" y="1741714"/>
            <a:ext cx="0" cy="42665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9CD076-13C6-4629-A44D-60CE2274E0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6" y="2045224"/>
            <a:ext cx="7416801" cy="46166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4A51F37-EAE8-4722-A437-30D09A72A9E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91499" y="2045224"/>
            <a:ext cx="3584573" cy="461665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9358968C-3784-44E4-B50E-21ED78D9EB9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91499" y="2570390"/>
            <a:ext cx="3584573" cy="46166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/>
              <a:t>Click to add text. 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F450BB10-EDA8-4244-8CBF-7F1645357D50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07986" y="2570163"/>
            <a:ext cx="7416802" cy="343810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E4F4DDF-A4CE-45BB-8E5D-A5AB679089E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77585" y="3995870"/>
            <a:ext cx="2012400" cy="2012400"/>
          </a:xfrm>
          <a:custGeom>
            <a:avLst/>
            <a:gdLst>
              <a:gd name="connsiteX0" fmla="*/ 1006200 w 2012400"/>
              <a:gd name="connsiteY0" fmla="*/ 0 h 2012400"/>
              <a:gd name="connsiteX1" fmla="*/ 2012400 w 2012400"/>
              <a:gd name="connsiteY1" fmla="*/ 1006200 h 2012400"/>
              <a:gd name="connsiteX2" fmla="*/ 1006200 w 2012400"/>
              <a:gd name="connsiteY2" fmla="*/ 2012400 h 2012400"/>
              <a:gd name="connsiteX3" fmla="*/ 0 w 2012400"/>
              <a:gd name="connsiteY3" fmla="*/ 1006200 h 2012400"/>
              <a:gd name="connsiteX4" fmla="*/ 1006200 w 2012400"/>
              <a:gd name="connsiteY4" fmla="*/ 0 h 201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2400" h="2012400">
                <a:moveTo>
                  <a:pt x="1006200" y="0"/>
                </a:moveTo>
                <a:cubicBezTo>
                  <a:pt x="1561909" y="0"/>
                  <a:pt x="2012400" y="450491"/>
                  <a:pt x="2012400" y="1006200"/>
                </a:cubicBezTo>
                <a:cubicBezTo>
                  <a:pt x="2012400" y="1561909"/>
                  <a:pt x="1561909" y="2012400"/>
                  <a:pt x="1006200" y="2012400"/>
                </a:cubicBezTo>
                <a:cubicBezTo>
                  <a:pt x="450491" y="2012400"/>
                  <a:pt x="0" y="1561909"/>
                  <a:pt x="0" y="1006200"/>
                </a:cubicBezTo>
                <a:cubicBezTo>
                  <a:pt x="0" y="450491"/>
                  <a:pt x="450491" y="0"/>
                  <a:pt x="100620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callout or key figure</a:t>
            </a:r>
          </a:p>
        </p:txBody>
      </p:sp>
      <p:sp>
        <p:nvSpPr>
          <p:cNvPr id="13" name="Text Placeholder 96">
            <a:extLst>
              <a:ext uri="{FF2B5EF4-FFF2-40B4-BE49-F238E27FC236}">
                <a16:creationId xmlns:a16="http://schemas.microsoft.com/office/drawing/2014/main" id="{C07CECA8-840E-4BBC-A94E-0D507EF6B6B9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8634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pos="4929" userDrawn="1">
          <p15:clr>
            <a:srgbClr val="A4A3A4"/>
          </p15:clr>
        </p15:guide>
        <p15:guide id="8" pos="5155" userDrawn="1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9CD076-13C6-4629-A44D-60CE2274E0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35459" y="2045224"/>
            <a:ext cx="7440613" cy="461665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404812"/>
            <a:ext cx="11376025" cy="1007427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8AB9BA-443A-4985-908B-268C192E8231}"/>
              </a:ext>
            </a:extLst>
          </p:cNvPr>
          <p:cNvCxnSpPr>
            <a:cxnSpLocks/>
          </p:cNvCxnSpPr>
          <p:nvPr userDrawn="1"/>
        </p:nvCxnSpPr>
        <p:spPr>
          <a:xfrm>
            <a:off x="4151313" y="1749235"/>
            <a:ext cx="0" cy="425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48D4EF0D-A9CE-4E45-B1B3-BB585A7CD1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988" y="2570390"/>
            <a:ext cx="3563938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/>
              <a:t>Click to add text. 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4A51F37-EAE8-4722-A437-30D09A72A9E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7988" y="2045224"/>
            <a:ext cx="3563938" cy="46166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E9D64AEF-AC5B-4ACA-95B3-7DD2AC9A97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335469" y="2570163"/>
            <a:ext cx="7440603" cy="343810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B389EFA-BE5F-4B72-ACD5-3C006758495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94073" y="3995870"/>
            <a:ext cx="2012400" cy="2012400"/>
          </a:xfrm>
          <a:custGeom>
            <a:avLst/>
            <a:gdLst>
              <a:gd name="connsiteX0" fmla="*/ 1006200 w 2012400"/>
              <a:gd name="connsiteY0" fmla="*/ 0 h 2012400"/>
              <a:gd name="connsiteX1" fmla="*/ 2012400 w 2012400"/>
              <a:gd name="connsiteY1" fmla="*/ 1006200 h 2012400"/>
              <a:gd name="connsiteX2" fmla="*/ 1006200 w 2012400"/>
              <a:gd name="connsiteY2" fmla="*/ 2012400 h 2012400"/>
              <a:gd name="connsiteX3" fmla="*/ 0 w 2012400"/>
              <a:gd name="connsiteY3" fmla="*/ 1006200 h 2012400"/>
              <a:gd name="connsiteX4" fmla="*/ 1006200 w 2012400"/>
              <a:gd name="connsiteY4" fmla="*/ 0 h 201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2400" h="2012400">
                <a:moveTo>
                  <a:pt x="1006200" y="0"/>
                </a:moveTo>
                <a:cubicBezTo>
                  <a:pt x="1561909" y="0"/>
                  <a:pt x="2012400" y="450491"/>
                  <a:pt x="2012400" y="1006200"/>
                </a:cubicBezTo>
                <a:cubicBezTo>
                  <a:pt x="2012400" y="1561909"/>
                  <a:pt x="1561909" y="2012400"/>
                  <a:pt x="1006200" y="2012400"/>
                </a:cubicBezTo>
                <a:cubicBezTo>
                  <a:pt x="450491" y="2012400"/>
                  <a:pt x="0" y="1561909"/>
                  <a:pt x="0" y="1006200"/>
                </a:cubicBezTo>
                <a:cubicBezTo>
                  <a:pt x="0" y="450491"/>
                  <a:pt x="450491" y="0"/>
                  <a:pt x="100620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callout or key figure</a:t>
            </a:r>
          </a:p>
        </p:txBody>
      </p:sp>
      <p:sp>
        <p:nvSpPr>
          <p:cNvPr id="16" name="Text Placeholder 96">
            <a:extLst>
              <a:ext uri="{FF2B5EF4-FFF2-40B4-BE49-F238E27FC236}">
                <a16:creationId xmlns:a16="http://schemas.microsoft.com/office/drawing/2014/main" id="{778D2AE8-C71F-4A8C-8D51-3B3AAAF70E51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0855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2502" userDrawn="1">
          <p15:clr>
            <a:srgbClr val="A4A3A4"/>
          </p15:clr>
        </p15:guide>
        <p15:guide id="4" pos="2729" userDrawn="1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E4B5EC-9E53-45C3-B765-C1C483A070D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07988" y="1567815"/>
            <a:ext cx="11376024" cy="4608000"/>
          </a:xfrm>
        </p:spPr>
        <p:txBody>
          <a:bodyPr>
            <a:spAutoFit/>
          </a:bodyPr>
          <a:lstStyle>
            <a:lvl1pPr>
              <a:defRPr/>
            </a:lvl1pPr>
            <a:lvl2pPr marL="576000" indent="-288000">
              <a:defRPr/>
            </a:lvl2pPr>
          </a:lstStyle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2CC1A-50FF-4A50-8660-D325E3429D9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E938F29-84D5-4449-9358-343332B4BEF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96">
            <a:extLst>
              <a:ext uri="{FF2B5EF4-FFF2-40B4-BE49-F238E27FC236}">
                <a16:creationId xmlns:a16="http://schemas.microsoft.com/office/drawing/2014/main" id="{C949FF72-87ED-4607-89DB-176C532FA3A0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3713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91" userDrawn="1">
          <p15:clr>
            <a:srgbClr val="A4A3A4"/>
          </p15:clr>
        </p15:guide>
        <p15:guide id="2" pos="1463" userDrawn="1">
          <p15:clr>
            <a:srgbClr val="A4A3A4"/>
          </p15:clr>
        </p15:guide>
        <p15:guide id="3" pos="2598" userDrawn="1">
          <p15:clr>
            <a:srgbClr val="A4A3A4"/>
          </p15:clr>
        </p15:guide>
        <p15:guide id="4" pos="2669" userDrawn="1">
          <p15:clr>
            <a:srgbClr val="A4A3A4"/>
          </p15:clr>
        </p15:guide>
        <p15:guide id="5" pos="3804" userDrawn="1">
          <p15:clr>
            <a:srgbClr val="A4A3A4"/>
          </p15:clr>
        </p15:guide>
        <p15:guide id="6" pos="3876" userDrawn="1">
          <p15:clr>
            <a:srgbClr val="A4A3A4"/>
          </p15:clr>
        </p15:guide>
        <p15:guide id="7" pos="5009" userDrawn="1">
          <p15:clr>
            <a:srgbClr val="A4A3A4"/>
          </p15:clr>
        </p15:guide>
        <p15:guide id="8" pos="5082" userDrawn="1">
          <p15:clr>
            <a:srgbClr val="A4A3A4"/>
          </p15:clr>
        </p15:guide>
        <p15:guide id="9" pos="6215" userDrawn="1">
          <p15:clr>
            <a:srgbClr val="A4A3A4"/>
          </p15:clr>
        </p15:guide>
        <p15:guide id="10" pos="6288" userDrawn="1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Heading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B1D31A-1072-4488-8176-064D101F5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987" y="2559050"/>
            <a:ext cx="11376026" cy="2876550"/>
          </a:xfrm>
          <a:noFill/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49400-E757-4904-B6B0-89D775990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AD35DC-4ECF-4C00-A17E-91E107628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738" y="1741713"/>
            <a:ext cx="11376026" cy="81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013136D-000F-468E-82F7-78627545D64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62F3963-DA4D-4494-BBE3-B9E276AB4C0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96">
            <a:extLst>
              <a:ext uri="{FF2B5EF4-FFF2-40B4-BE49-F238E27FC236}">
                <a16:creationId xmlns:a16="http://schemas.microsoft.com/office/drawing/2014/main" id="{ADE2FC00-C8CB-4E19-BA1A-C2DF3D5D8C10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6677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Heading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B1D31A-1072-4488-8176-064D101F5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987" y="2559050"/>
            <a:ext cx="5579311" cy="2876550"/>
          </a:xfrm>
          <a:noFill/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49400-E757-4904-B6B0-89D775990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3461D-2D14-40AF-A11E-E32A29AD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82FB9-7D18-4174-9B0A-336A77C9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AD35DC-4ECF-4C00-A17E-91E107628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738" y="1741713"/>
            <a:ext cx="5579311" cy="81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0B4C999-11DB-49A6-8AB3-B2F9DC1BC1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03200" y="2559050"/>
            <a:ext cx="5580280" cy="2876550"/>
          </a:xfrm>
          <a:noFill/>
          <a:ln>
            <a:solidFill>
              <a:schemeClr val="tx2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A536223E-63F7-4E44-BC93-B6626BCFEB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03951" y="1741713"/>
            <a:ext cx="5580280" cy="8172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0" name="Text Placeholder 96">
            <a:extLst>
              <a:ext uri="{FF2B5EF4-FFF2-40B4-BE49-F238E27FC236}">
                <a16:creationId xmlns:a16="http://schemas.microsoft.com/office/drawing/2014/main" id="{2637D735-30A5-485A-99EE-308975B4856D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4220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  <p15:guide id="3" pos="3772" userDrawn="1">
          <p15:clr>
            <a:srgbClr val="A4A3A4"/>
          </p15:clr>
        </p15:guide>
        <p15:guide id="4" pos="3908" userDrawn="1">
          <p15:clr>
            <a:srgbClr val="A4A3A4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Heading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B1D31A-1072-4488-8176-064D101F5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987" y="2559050"/>
            <a:ext cx="3707649" cy="2876550"/>
          </a:xfrm>
          <a:noFill/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49400-E757-4904-B6B0-89D775990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AD35DC-4ECF-4C00-A17E-91E107628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738" y="1741713"/>
            <a:ext cx="3707649" cy="81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0B4C999-11DB-49A6-8AB3-B2F9DC1BC1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23586" y="2559050"/>
            <a:ext cx="3743325" cy="2876550"/>
          </a:xfrm>
          <a:noFill/>
          <a:ln>
            <a:solidFill>
              <a:schemeClr val="tx2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A536223E-63F7-4E44-BC93-B6626BCFEB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24337" y="1741713"/>
            <a:ext cx="3743325" cy="8172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B8A0AAAB-DFCF-4F8D-90DA-DBD0201339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4862" y="2559050"/>
            <a:ext cx="3709149" cy="2876550"/>
          </a:xfrm>
          <a:noFill/>
          <a:ln>
            <a:solidFill>
              <a:schemeClr val="accent6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489FFBF6-0D3D-4034-B412-EABCE722800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75613" y="1741713"/>
            <a:ext cx="3709149" cy="817200"/>
          </a:xfr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004B821-BCFE-4694-8F07-82AA247F72F5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9911E2-3D79-4D57-A4A5-99B310315A3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96">
            <a:extLst>
              <a:ext uri="{FF2B5EF4-FFF2-40B4-BE49-F238E27FC236}">
                <a16:creationId xmlns:a16="http://schemas.microsoft.com/office/drawing/2014/main" id="{3693997A-5C93-43A3-8084-D3D97075252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3269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  <p15:guide id="3" pos="2593" userDrawn="1">
          <p15:clr>
            <a:srgbClr val="A4A3A4"/>
          </p15:clr>
        </p15:guide>
        <p15:guide id="4" pos="2661" userDrawn="1">
          <p15:clr>
            <a:srgbClr val="A4A3A4"/>
          </p15:clr>
        </p15:guide>
        <p15:guide id="5" pos="5019" userDrawn="1">
          <p15:clr>
            <a:srgbClr val="A4A3A4"/>
          </p15:clr>
        </p15:guide>
        <p15:guide id="6" pos="5087" userDrawn="1">
          <p15:clr>
            <a:srgbClr val="A4A3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Heading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B1D31A-1072-4488-8176-064D101F5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988" y="2559050"/>
            <a:ext cx="2771024" cy="2876550"/>
          </a:xfrm>
          <a:noFill/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49400-E757-4904-B6B0-89D775990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AD35DC-4ECF-4C00-A17E-91E107628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739" y="1741713"/>
            <a:ext cx="2771024" cy="81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0B4C999-11DB-49A6-8AB3-B2F9DC1BC1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86961" y="2559050"/>
            <a:ext cx="2771024" cy="2876550"/>
          </a:xfrm>
          <a:noFill/>
          <a:ln>
            <a:solidFill>
              <a:schemeClr val="tx2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A536223E-63F7-4E44-BC93-B6626BCFEB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87712" y="1741713"/>
            <a:ext cx="2771024" cy="8172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B8A0AAAB-DFCF-4F8D-90DA-DBD0201339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32516" y="2559050"/>
            <a:ext cx="2771022" cy="2876550"/>
          </a:xfrm>
          <a:noFill/>
          <a:ln>
            <a:solidFill>
              <a:schemeClr val="accent6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489FFBF6-0D3D-4034-B412-EABCE722800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33267" y="1741713"/>
            <a:ext cx="2771022" cy="817200"/>
          </a:xfr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07483DBB-6AB3-44E8-B476-D691A6DD77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11486" y="2559050"/>
            <a:ext cx="2771023" cy="2876550"/>
          </a:xfrm>
          <a:noFill/>
          <a:ln>
            <a:solidFill>
              <a:schemeClr val="accent5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794F06B4-05CB-4425-B43C-90CDB77D4DC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12237" y="1741713"/>
            <a:ext cx="2771023" cy="817200"/>
          </a:xfrm>
          <a:solidFill>
            <a:schemeClr val="accent5"/>
          </a:solidFill>
          <a:ln>
            <a:solidFill>
              <a:schemeClr val="accent5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FDF1C59-75D3-4D44-AA6A-CE846344781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07ABD0A-0B79-498A-8135-71083AB527F3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Placeholder 96">
            <a:extLst>
              <a:ext uri="{FF2B5EF4-FFF2-40B4-BE49-F238E27FC236}">
                <a16:creationId xmlns:a16="http://schemas.microsoft.com/office/drawing/2014/main" id="{C19B5F97-DA6F-4D23-91EB-F783A1590A4A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2849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  <p15:guide id="3" pos="2003" userDrawn="1">
          <p15:clr>
            <a:srgbClr val="A4A3A4"/>
          </p15:clr>
        </p15:guide>
        <p15:guide id="4" pos="2071" userDrawn="1">
          <p15:clr>
            <a:srgbClr val="A4A3A4"/>
          </p15:clr>
        </p15:guide>
        <p15:guide id="5" pos="5677" userDrawn="1">
          <p15:clr>
            <a:srgbClr val="A4A3A4"/>
          </p15:clr>
        </p15:guide>
        <p15:guide id="6" pos="5609" userDrawn="1">
          <p15:clr>
            <a:srgbClr val="A4A3A4"/>
          </p15:clr>
        </p15:guide>
        <p15:guide id="7" pos="3817" userDrawn="1">
          <p15:clr>
            <a:srgbClr val="A4A3A4"/>
          </p15:clr>
        </p15:guide>
        <p15:guide id="8" pos="3863" userDrawn="1">
          <p15:clr>
            <a:srgbClr val="A4A3A4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/>
              <a:t>Do not use layouts</a:t>
            </a:r>
            <a:br>
              <a:rPr lang="en-US" sz="9600"/>
            </a:br>
            <a:r>
              <a:rPr lang="en-US" sz="9600"/>
              <a:t>in this section appearing after this point. </a:t>
            </a:r>
          </a:p>
        </p:txBody>
      </p:sp>
      <p:sp>
        <p:nvSpPr>
          <p:cNvPr id="3" name="DO NOT DELETE (BRANDIN)">
            <a:extLst>
              <a:ext uri="{FF2B5EF4-FFF2-40B4-BE49-F238E27FC236}">
                <a16:creationId xmlns:a16="http://schemas.microsoft.com/office/drawing/2014/main" id="{2119DE88-5040-46B6-A93C-EC08F4730030}"/>
              </a:ext>
            </a:extLst>
          </p:cNvPr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30359477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in L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91AE185-7FED-44AB-A9D9-33D6BC5FBBA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6001" y="1"/>
            <a:ext cx="6096001" cy="5693399"/>
          </a:xfrm>
          <a:custGeom>
            <a:avLst/>
            <a:gdLst>
              <a:gd name="connsiteX0" fmla="*/ 613929 w 6096001"/>
              <a:gd name="connsiteY0" fmla="*/ 0 h 5693399"/>
              <a:gd name="connsiteX1" fmla="*/ 6096001 w 6096001"/>
              <a:gd name="connsiteY1" fmla="*/ 0 h 5693399"/>
              <a:gd name="connsiteX2" fmla="*/ 6096001 w 6096001"/>
              <a:gd name="connsiteY2" fmla="*/ 4764882 h 5693399"/>
              <a:gd name="connsiteX3" fmla="*/ 5995011 w 6096001"/>
              <a:gd name="connsiteY3" fmla="*/ 4856669 h 5693399"/>
              <a:gd name="connsiteX4" fmla="*/ 3664224 w 6096001"/>
              <a:gd name="connsiteY4" fmla="*/ 5693399 h 5693399"/>
              <a:gd name="connsiteX5" fmla="*/ 0 w 6096001"/>
              <a:gd name="connsiteY5" fmla="*/ 2029175 h 5693399"/>
              <a:gd name="connsiteX6" fmla="*/ 442252 w 6096001"/>
              <a:gd name="connsiteY6" fmla="*/ 282588 h 5693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5693399">
                <a:moveTo>
                  <a:pt x="613929" y="0"/>
                </a:moveTo>
                <a:lnTo>
                  <a:pt x="6096001" y="0"/>
                </a:lnTo>
                <a:lnTo>
                  <a:pt x="6096001" y="4764882"/>
                </a:lnTo>
                <a:lnTo>
                  <a:pt x="5995011" y="4856669"/>
                </a:lnTo>
                <a:cubicBezTo>
                  <a:pt x="5361617" y="5379392"/>
                  <a:pt x="4549591" y="5693399"/>
                  <a:pt x="3664224" y="5693399"/>
                </a:cubicBezTo>
                <a:cubicBezTo>
                  <a:pt x="1640529" y="5693399"/>
                  <a:pt x="0" y="4052870"/>
                  <a:pt x="0" y="2029175"/>
                </a:cubicBezTo>
                <a:cubicBezTo>
                  <a:pt x="0" y="1396770"/>
                  <a:pt x="160208" y="801784"/>
                  <a:pt x="442252" y="28258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396000" tIns="432000" rIns="252000" bIns="6480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select Brand Pictures, </a:t>
            </a:r>
            <a:br>
              <a:rPr lang="en-US" dirty="0"/>
            </a:br>
            <a:r>
              <a:rPr lang="en-US" dirty="0"/>
              <a:t>or insert a 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Your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2"/>
            <a:ext cx="5630862" cy="1007427"/>
          </a:xfrm>
        </p:spPr>
        <p:txBody>
          <a:bodyPr anchor="b" anchorCtr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9CD076-13C6-4629-A44D-60CE2274E0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7" y="1741714"/>
            <a:ext cx="5630863" cy="765175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40151-B82D-47EF-9056-B4BE571D309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07987" y="2570163"/>
            <a:ext cx="5630862" cy="343810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6">
            <a:extLst>
              <a:ext uri="{FF2B5EF4-FFF2-40B4-BE49-F238E27FC236}">
                <a16:creationId xmlns:a16="http://schemas.microsoft.com/office/drawing/2014/main" id="{416731F4-F189-4DCC-AB0D-BFCE5BE61915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0398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804">
          <p15:clr>
            <a:srgbClr val="A4A3A4"/>
          </p15:clr>
        </p15:guide>
        <p15:guide id="6" pos="3863">
          <p15:clr>
            <a:srgbClr val="A4A3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and Image in L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2716357"/>
            <a:ext cx="5630862" cy="553998"/>
          </a:xfrm>
        </p:spPr>
        <p:txBody>
          <a:bodyPr anchor="b" anchorCtr="0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0F231B6-1649-4FC7-9870-6F8BBC76458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153150" y="3688079"/>
            <a:ext cx="5630863" cy="23412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D9E6E49B-9844-4F9B-9E49-C493B4AAE6D5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07988" y="3688079"/>
            <a:ext cx="5630862" cy="23412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88EB634-77D7-4CDB-AE88-62FA9FC51B3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873240" y="1"/>
            <a:ext cx="5318760" cy="3552079"/>
          </a:xfrm>
          <a:custGeom>
            <a:avLst/>
            <a:gdLst>
              <a:gd name="connsiteX0" fmla="*/ 20727 w 5318760"/>
              <a:gd name="connsiteY0" fmla="*/ 0 h 3552079"/>
              <a:gd name="connsiteX1" fmla="*/ 5318760 w 5318760"/>
              <a:gd name="connsiteY1" fmla="*/ 0 h 3552079"/>
              <a:gd name="connsiteX2" fmla="*/ 5318760 w 5318760"/>
              <a:gd name="connsiteY2" fmla="*/ 2741950 h 3552079"/>
              <a:gd name="connsiteX3" fmla="*/ 5230648 w 5318760"/>
              <a:gd name="connsiteY3" fmla="*/ 2822032 h 3552079"/>
              <a:gd name="connsiteX4" fmla="*/ 3197036 w 5318760"/>
              <a:gd name="connsiteY4" fmla="*/ 3552079 h 3552079"/>
              <a:gd name="connsiteX5" fmla="*/ 0 w 5318760"/>
              <a:gd name="connsiteY5" fmla="*/ 355043 h 3552079"/>
              <a:gd name="connsiteX6" fmla="*/ 6487 w 5318760"/>
              <a:gd name="connsiteY6" fmla="*/ 149723 h 355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18760" h="3552079">
                <a:moveTo>
                  <a:pt x="20727" y="0"/>
                </a:moveTo>
                <a:lnTo>
                  <a:pt x="5318760" y="0"/>
                </a:lnTo>
                <a:lnTo>
                  <a:pt x="5318760" y="2741950"/>
                </a:lnTo>
                <a:lnTo>
                  <a:pt x="5230648" y="2822032"/>
                </a:lnTo>
                <a:cubicBezTo>
                  <a:pt x="4678012" y="3278108"/>
                  <a:pt x="3969519" y="3552079"/>
                  <a:pt x="3197036" y="3552079"/>
                </a:cubicBezTo>
                <a:cubicBezTo>
                  <a:pt x="1431362" y="3552079"/>
                  <a:pt x="0" y="2120717"/>
                  <a:pt x="0" y="355043"/>
                </a:cubicBezTo>
                <a:cubicBezTo>
                  <a:pt x="0" y="286071"/>
                  <a:pt x="2184" y="217610"/>
                  <a:pt x="6487" y="149723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396000" tIns="0" rIns="252000" bIns="1800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select Brand Pictures, </a:t>
            </a:r>
            <a:br>
              <a:rPr lang="en-US" dirty="0"/>
            </a:br>
            <a:r>
              <a:rPr lang="en-US" dirty="0"/>
              <a:t>or insert a file from your computer.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Your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9" name="Text Placeholder 96">
            <a:extLst>
              <a:ext uri="{FF2B5EF4-FFF2-40B4-BE49-F238E27FC236}">
                <a16:creationId xmlns:a16="http://schemas.microsoft.com/office/drawing/2014/main" id="{08596668-B452-4684-9114-FD6480173A59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3158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804">
          <p15:clr>
            <a:srgbClr val="A4A3A4"/>
          </p15:clr>
        </p15:guide>
        <p15:guide id="6" pos="3876">
          <p15:clr>
            <a:srgbClr val="A4A3A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and Image in L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2716357"/>
            <a:ext cx="5630862" cy="553998"/>
          </a:xfrm>
        </p:spPr>
        <p:txBody>
          <a:bodyPr anchor="b" anchorCtr="0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3959B661-E0AC-460F-8B80-1D7A0DE584D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243391" y="3688079"/>
            <a:ext cx="3708397" cy="23412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0F231B6-1649-4FC7-9870-6F8BBC76458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07988" y="3688079"/>
            <a:ext cx="3714750" cy="23412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D9E6E49B-9844-4F9B-9E49-C493B4AAE6D5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072441" y="3688079"/>
            <a:ext cx="3716337" cy="23412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88EB634-77D7-4CDB-AE88-62FA9FC51B3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873240" y="1"/>
            <a:ext cx="5318760" cy="3552079"/>
          </a:xfrm>
          <a:custGeom>
            <a:avLst/>
            <a:gdLst>
              <a:gd name="connsiteX0" fmla="*/ 20727 w 5318760"/>
              <a:gd name="connsiteY0" fmla="*/ 0 h 3552079"/>
              <a:gd name="connsiteX1" fmla="*/ 5318760 w 5318760"/>
              <a:gd name="connsiteY1" fmla="*/ 0 h 3552079"/>
              <a:gd name="connsiteX2" fmla="*/ 5318760 w 5318760"/>
              <a:gd name="connsiteY2" fmla="*/ 2741950 h 3552079"/>
              <a:gd name="connsiteX3" fmla="*/ 5230648 w 5318760"/>
              <a:gd name="connsiteY3" fmla="*/ 2822032 h 3552079"/>
              <a:gd name="connsiteX4" fmla="*/ 3197036 w 5318760"/>
              <a:gd name="connsiteY4" fmla="*/ 3552079 h 3552079"/>
              <a:gd name="connsiteX5" fmla="*/ 0 w 5318760"/>
              <a:gd name="connsiteY5" fmla="*/ 355043 h 3552079"/>
              <a:gd name="connsiteX6" fmla="*/ 6487 w 5318760"/>
              <a:gd name="connsiteY6" fmla="*/ 149723 h 355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18760" h="3552079">
                <a:moveTo>
                  <a:pt x="20727" y="0"/>
                </a:moveTo>
                <a:lnTo>
                  <a:pt x="5318760" y="0"/>
                </a:lnTo>
                <a:lnTo>
                  <a:pt x="5318760" y="2741950"/>
                </a:lnTo>
                <a:lnTo>
                  <a:pt x="5230648" y="2822032"/>
                </a:lnTo>
                <a:cubicBezTo>
                  <a:pt x="4678012" y="3278108"/>
                  <a:pt x="3969519" y="3552079"/>
                  <a:pt x="3197036" y="3552079"/>
                </a:cubicBezTo>
                <a:cubicBezTo>
                  <a:pt x="1431362" y="3552079"/>
                  <a:pt x="0" y="2120717"/>
                  <a:pt x="0" y="355043"/>
                </a:cubicBezTo>
                <a:cubicBezTo>
                  <a:pt x="0" y="286071"/>
                  <a:pt x="2184" y="217610"/>
                  <a:pt x="6487" y="149723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396000" tIns="0" rIns="252000" bIns="1800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select Brand Pictures, </a:t>
            </a:r>
            <a:br>
              <a:rPr lang="en-US" dirty="0"/>
            </a:br>
            <a:r>
              <a:rPr lang="en-US" dirty="0"/>
              <a:t>or insert a file from your computer.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Your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10" name="Text Placeholder 96">
            <a:extLst>
              <a:ext uri="{FF2B5EF4-FFF2-40B4-BE49-F238E27FC236}">
                <a16:creationId xmlns:a16="http://schemas.microsoft.com/office/drawing/2014/main" id="{B863F956-22D4-4C3A-A009-E80F1E169DCD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0155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2598">
          <p15:clr>
            <a:srgbClr val="A4A3A4"/>
          </p15:clr>
        </p15:guide>
        <p15:guide id="4" pos="2669">
          <p15:clr>
            <a:srgbClr val="A4A3A4"/>
          </p15:clr>
        </p15:guide>
        <p15:guide id="7" pos="5009">
          <p15:clr>
            <a:srgbClr val="A4A3A4"/>
          </p15:clr>
        </p15:guide>
        <p15:guide id="8" pos="5082">
          <p15:clr>
            <a:srgbClr val="A4A3A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1878CEE-058E-4CA0-A804-58BE7BD4CE9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" y="0"/>
            <a:ext cx="4622041" cy="6858000"/>
          </a:xfrm>
          <a:custGeom>
            <a:avLst/>
            <a:gdLst>
              <a:gd name="connsiteX0" fmla="*/ 0 w 4622041"/>
              <a:gd name="connsiteY0" fmla="*/ 0 h 6858000"/>
              <a:gd name="connsiteX1" fmla="*/ 1524909 w 4622041"/>
              <a:gd name="connsiteY1" fmla="*/ 0 h 6858000"/>
              <a:gd name="connsiteX2" fmla="*/ 3181350 w 4622041"/>
              <a:gd name="connsiteY2" fmla="*/ 0 h 6858000"/>
              <a:gd name="connsiteX3" fmla="*/ 3848100 w 4622041"/>
              <a:gd name="connsiteY3" fmla="*/ 0 h 6858000"/>
              <a:gd name="connsiteX4" fmla="*/ 4203480 w 4622041"/>
              <a:gd name="connsiteY4" fmla="*/ 0 h 6858000"/>
              <a:gd name="connsiteX5" fmla="*/ 4622041 w 4622041"/>
              <a:gd name="connsiteY5" fmla="*/ 0 h 6858000"/>
              <a:gd name="connsiteX6" fmla="*/ 4491391 w 4622041"/>
              <a:gd name="connsiteY6" fmla="*/ 203795 h 6858000"/>
              <a:gd name="connsiteX7" fmla="*/ 3590925 w 4622041"/>
              <a:gd name="connsiteY7" fmla="*/ 3429000 h 6858000"/>
              <a:gd name="connsiteX8" fmla="*/ 4491391 w 4622041"/>
              <a:gd name="connsiteY8" fmla="*/ 6654205 h 6858000"/>
              <a:gd name="connsiteX9" fmla="*/ 4622041 w 4622041"/>
              <a:gd name="connsiteY9" fmla="*/ 6858000 h 6858000"/>
              <a:gd name="connsiteX10" fmla="*/ 4452454 w 4622041"/>
              <a:gd name="connsiteY10" fmla="*/ 6858000 h 6858000"/>
              <a:gd name="connsiteX11" fmla="*/ 3848100 w 4622041"/>
              <a:gd name="connsiteY11" fmla="*/ 6858000 h 6858000"/>
              <a:gd name="connsiteX12" fmla="*/ 3181350 w 4622041"/>
              <a:gd name="connsiteY12" fmla="*/ 6858000 h 6858000"/>
              <a:gd name="connsiteX13" fmla="*/ 1275934 w 4622041"/>
              <a:gd name="connsiteY13" fmla="*/ 6858000 h 6858000"/>
              <a:gd name="connsiteX14" fmla="*/ 0 w 4622041"/>
              <a:gd name="connsiteY14" fmla="*/ 6858000 h 6858000"/>
              <a:gd name="connsiteX15" fmla="*/ 0 w 4622041"/>
              <a:gd name="connsiteY15" fmla="*/ 5860486 h 6858000"/>
              <a:gd name="connsiteX16" fmla="*/ 0 w 4622041"/>
              <a:gd name="connsiteY16" fmla="*/ 110440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22041" h="6858000">
                <a:moveTo>
                  <a:pt x="0" y="0"/>
                </a:moveTo>
                <a:lnTo>
                  <a:pt x="1524909" y="0"/>
                </a:lnTo>
                <a:lnTo>
                  <a:pt x="3181350" y="0"/>
                </a:lnTo>
                <a:lnTo>
                  <a:pt x="3848100" y="0"/>
                </a:lnTo>
                <a:lnTo>
                  <a:pt x="4203480" y="0"/>
                </a:lnTo>
                <a:lnTo>
                  <a:pt x="4622041" y="0"/>
                </a:lnTo>
                <a:lnTo>
                  <a:pt x="4491391" y="203795"/>
                </a:lnTo>
                <a:cubicBezTo>
                  <a:pt x="3919978" y="1144214"/>
                  <a:pt x="3590925" y="2248180"/>
                  <a:pt x="3590925" y="3429000"/>
                </a:cubicBezTo>
                <a:cubicBezTo>
                  <a:pt x="3590925" y="4609821"/>
                  <a:pt x="3919978" y="5713787"/>
                  <a:pt x="4491391" y="6654205"/>
                </a:cubicBezTo>
                <a:lnTo>
                  <a:pt x="4622041" y="6858000"/>
                </a:lnTo>
                <a:lnTo>
                  <a:pt x="4452454" y="6858000"/>
                </a:lnTo>
                <a:lnTo>
                  <a:pt x="3848100" y="6858000"/>
                </a:lnTo>
                <a:lnTo>
                  <a:pt x="3181350" y="6858000"/>
                </a:lnTo>
                <a:lnTo>
                  <a:pt x="1275934" y="6858000"/>
                </a:lnTo>
                <a:lnTo>
                  <a:pt x="0" y="6858000"/>
                </a:lnTo>
                <a:lnTo>
                  <a:pt x="0" y="5860486"/>
                </a:lnTo>
                <a:lnTo>
                  <a:pt x="0" y="1104402"/>
                </a:ln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396000" tIns="612000" rIns="576000" bIns="648000" rtlCol="0"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select </a:t>
            </a:r>
            <a:br>
              <a:rPr lang="en-US" dirty="0"/>
            </a:br>
            <a:r>
              <a:rPr lang="en-US" dirty="0"/>
              <a:t>Brand Pictures, or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FB789-D2DE-40CF-B66E-05E9E8302D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9428" y="404812"/>
            <a:ext cx="7284584" cy="1017588"/>
          </a:xfrm>
        </p:spPr>
        <p:txBody>
          <a:bodyPr anchor="b" anchorCtr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6875AC1-186F-4F1F-B7EF-24D7150A2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499429" y="1557339"/>
            <a:ext cx="7284584" cy="3878262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4B23E2-5E06-49DB-8204-880C851063B7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097FB9-E2D3-4E4F-B628-163A151D14B3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96">
            <a:extLst>
              <a:ext uri="{FF2B5EF4-FFF2-40B4-BE49-F238E27FC236}">
                <a16:creationId xmlns:a16="http://schemas.microsoft.com/office/drawing/2014/main" id="{1DDC5128-F40F-4587-ABA6-C65DA8D4F347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475163" y="5435602"/>
            <a:ext cx="7308850" cy="765173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03215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9" userDrawn="1">
          <p15:clr>
            <a:srgbClr val="A4A3A4"/>
          </p15:clr>
        </p15:guide>
        <p15:guide id="2" orient="horz" pos="890" userDrawn="1">
          <p15:clr>
            <a:srgbClr val="A4A3A4"/>
          </p15:clr>
        </p15:guide>
        <p15:guide id="3" orient="horz" pos="981" userDrawn="1">
          <p15:clr>
            <a:srgbClr val="A4A3A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AD9F5C2-E3CA-4137-B291-3F738B45F56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" y="0"/>
            <a:ext cx="7020377" cy="6858000"/>
          </a:xfrm>
          <a:custGeom>
            <a:avLst/>
            <a:gdLst>
              <a:gd name="connsiteX0" fmla="*/ 0 w 7020377"/>
              <a:gd name="connsiteY0" fmla="*/ 0 h 6858000"/>
              <a:gd name="connsiteX1" fmla="*/ 1524909 w 7020377"/>
              <a:gd name="connsiteY1" fmla="*/ 0 h 6858000"/>
              <a:gd name="connsiteX2" fmla="*/ 2398336 w 7020377"/>
              <a:gd name="connsiteY2" fmla="*/ 0 h 6858000"/>
              <a:gd name="connsiteX3" fmla="*/ 3120570 w 7020377"/>
              <a:gd name="connsiteY3" fmla="*/ 0 h 6858000"/>
              <a:gd name="connsiteX4" fmla="*/ 3181350 w 7020377"/>
              <a:gd name="connsiteY4" fmla="*/ 0 h 6858000"/>
              <a:gd name="connsiteX5" fmla="*/ 3848100 w 7020377"/>
              <a:gd name="connsiteY5" fmla="*/ 0 h 6858000"/>
              <a:gd name="connsiteX6" fmla="*/ 3923245 w 7020377"/>
              <a:gd name="connsiteY6" fmla="*/ 0 h 6858000"/>
              <a:gd name="connsiteX7" fmla="*/ 4203480 w 7020377"/>
              <a:gd name="connsiteY7" fmla="*/ 0 h 6858000"/>
              <a:gd name="connsiteX8" fmla="*/ 4622041 w 7020377"/>
              <a:gd name="connsiteY8" fmla="*/ 0 h 6858000"/>
              <a:gd name="connsiteX9" fmla="*/ 5579686 w 7020377"/>
              <a:gd name="connsiteY9" fmla="*/ 0 h 6858000"/>
              <a:gd name="connsiteX10" fmla="*/ 6246436 w 7020377"/>
              <a:gd name="connsiteY10" fmla="*/ 0 h 6858000"/>
              <a:gd name="connsiteX11" fmla="*/ 6601816 w 7020377"/>
              <a:gd name="connsiteY11" fmla="*/ 0 h 6858000"/>
              <a:gd name="connsiteX12" fmla="*/ 7020377 w 7020377"/>
              <a:gd name="connsiteY12" fmla="*/ 0 h 6858000"/>
              <a:gd name="connsiteX13" fmla="*/ 6889727 w 7020377"/>
              <a:gd name="connsiteY13" fmla="*/ 203795 h 6858000"/>
              <a:gd name="connsiteX14" fmla="*/ 5989261 w 7020377"/>
              <a:gd name="connsiteY14" fmla="*/ 3429000 h 6858000"/>
              <a:gd name="connsiteX15" fmla="*/ 6889727 w 7020377"/>
              <a:gd name="connsiteY15" fmla="*/ 6654205 h 6858000"/>
              <a:gd name="connsiteX16" fmla="*/ 7020377 w 7020377"/>
              <a:gd name="connsiteY16" fmla="*/ 6858000 h 6858000"/>
              <a:gd name="connsiteX17" fmla="*/ 6850790 w 7020377"/>
              <a:gd name="connsiteY17" fmla="*/ 6858000 h 6858000"/>
              <a:gd name="connsiteX18" fmla="*/ 6246436 w 7020377"/>
              <a:gd name="connsiteY18" fmla="*/ 6858000 h 6858000"/>
              <a:gd name="connsiteX19" fmla="*/ 5579686 w 7020377"/>
              <a:gd name="connsiteY19" fmla="*/ 6858000 h 6858000"/>
              <a:gd name="connsiteX20" fmla="*/ 4622041 w 7020377"/>
              <a:gd name="connsiteY20" fmla="*/ 6858000 h 6858000"/>
              <a:gd name="connsiteX21" fmla="*/ 4452454 w 7020377"/>
              <a:gd name="connsiteY21" fmla="*/ 6858000 h 6858000"/>
              <a:gd name="connsiteX22" fmla="*/ 3848100 w 7020377"/>
              <a:gd name="connsiteY22" fmla="*/ 6858000 h 6858000"/>
              <a:gd name="connsiteX23" fmla="*/ 3674270 w 7020377"/>
              <a:gd name="connsiteY23" fmla="*/ 6858000 h 6858000"/>
              <a:gd name="connsiteX24" fmla="*/ 3181350 w 7020377"/>
              <a:gd name="connsiteY24" fmla="*/ 6858000 h 6858000"/>
              <a:gd name="connsiteX25" fmla="*/ 3120570 w 7020377"/>
              <a:gd name="connsiteY25" fmla="*/ 6858000 h 6858000"/>
              <a:gd name="connsiteX26" fmla="*/ 2398336 w 7020377"/>
              <a:gd name="connsiteY26" fmla="*/ 6858000 h 6858000"/>
              <a:gd name="connsiteX27" fmla="*/ 1275934 w 7020377"/>
              <a:gd name="connsiteY27" fmla="*/ 6858000 h 6858000"/>
              <a:gd name="connsiteX28" fmla="*/ 0 w 7020377"/>
              <a:gd name="connsiteY28" fmla="*/ 6858000 h 6858000"/>
              <a:gd name="connsiteX29" fmla="*/ 0 w 7020377"/>
              <a:gd name="connsiteY29" fmla="*/ 5860486 h 6858000"/>
              <a:gd name="connsiteX30" fmla="*/ 0 w 7020377"/>
              <a:gd name="connsiteY30" fmla="*/ 110440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020377" h="6858000">
                <a:moveTo>
                  <a:pt x="0" y="0"/>
                </a:moveTo>
                <a:lnTo>
                  <a:pt x="1524909" y="0"/>
                </a:lnTo>
                <a:lnTo>
                  <a:pt x="2398336" y="0"/>
                </a:lnTo>
                <a:lnTo>
                  <a:pt x="3120570" y="0"/>
                </a:lnTo>
                <a:lnTo>
                  <a:pt x="3181350" y="0"/>
                </a:lnTo>
                <a:lnTo>
                  <a:pt x="3848100" y="0"/>
                </a:lnTo>
                <a:lnTo>
                  <a:pt x="3923245" y="0"/>
                </a:lnTo>
                <a:lnTo>
                  <a:pt x="4203480" y="0"/>
                </a:lnTo>
                <a:lnTo>
                  <a:pt x="4622041" y="0"/>
                </a:lnTo>
                <a:lnTo>
                  <a:pt x="5579686" y="0"/>
                </a:lnTo>
                <a:lnTo>
                  <a:pt x="6246436" y="0"/>
                </a:lnTo>
                <a:lnTo>
                  <a:pt x="6601816" y="0"/>
                </a:lnTo>
                <a:lnTo>
                  <a:pt x="7020377" y="0"/>
                </a:lnTo>
                <a:lnTo>
                  <a:pt x="6889727" y="203795"/>
                </a:lnTo>
                <a:cubicBezTo>
                  <a:pt x="6318314" y="1144214"/>
                  <a:pt x="5989261" y="2248180"/>
                  <a:pt x="5989261" y="3429000"/>
                </a:cubicBezTo>
                <a:cubicBezTo>
                  <a:pt x="5989261" y="4609821"/>
                  <a:pt x="6318314" y="5713787"/>
                  <a:pt x="6889727" y="6654205"/>
                </a:cubicBezTo>
                <a:lnTo>
                  <a:pt x="7020377" y="6858000"/>
                </a:lnTo>
                <a:lnTo>
                  <a:pt x="6850790" y="6858000"/>
                </a:lnTo>
                <a:lnTo>
                  <a:pt x="6246436" y="6858000"/>
                </a:lnTo>
                <a:lnTo>
                  <a:pt x="5579686" y="6858000"/>
                </a:lnTo>
                <a:lnTo>
                  <a:pt x="4622041" y="6858000"/>
                </a:lnTo>
                <a:lnTo>
                  <a:pt x="4452454" y="6858000"/>
                </a:lnTo>
                <a:lnTo>
                  <a:pt x="3848100" y="6858000"/>
                </a:lnTo>
                <a:lnTo>
                  <a:pt x="3674270" y="6858000"/>
                </a:lnTo>
                <a:lnTo>
                  <a:pt x="3181350" y="6858000"/>
                </a:lnTo>
                <a:lnTo>
                  <a:pt x="3120570" y="6858000"/>
                </a:lnTo>
                <a:lnTo>
                  <a:pt x="2398336" y="6858000"/>
                </a:lnTo>
                <a:lnTo>
                  <a:pt x="1275934" y="6858000"/>
                </a:lnTo>
                <a:lnTo>
                  <a:pt x="0" y="6858000"/>
                </a:lnTo>
                <a:lnTo>
                  <a:pt x="0" y="5860486"/>
                </a:lnTo>
                <a:lnTo>
                  <a:pt x="0" y="1104402"/>
                </a:ln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396000" tIns="612000" rIns="576000" bIns="756000" rtlCol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select </a:t>
            </a:r>
            <a:br>
              <a:rPr lang="en-US" dirty="0"/>
            </a:br>
            <a:r>
              <a:rPr lang="en-US" dirty="0"/>
              <a:t>Brand Pictures, or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FB789-D2DE-40CF-B66E-05E9E8302D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8799" y="404812"/>
            <a:ext cx="4875213" cy="1017588"/>
          </a:xfrm>
        </p:spPr>
        <p:txBody>
          <a:bodyPr anchor="b" anchorCtr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</a:t>
            </a:r>
            <a:br>
              <a:rPr lang="en-US"/>
            </a:br>
            <a:r>
              <a:rPr lang="en-US"/>
              <a:t>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CC698-5F0A-4A1C-B64E-2817FBBB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9530C-C25D-41F5-8CBD-274088C9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6875AC1-186F-4F1F-B7EF-24D7150A2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908800" y="1557339"/>
            <a:ext cx="4875213" cy="3878262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6">
            <a:extLst>
              <a:ext uri="{FF2B5EF4-FFF2-40B4-BE49-F238E27FC236}">
                <a16:creationId xmlns:a16="http://schemas.microsoft.com/office/drawing/2014/main" id="{73C6320D-F937-4522-9E69-DB2AAD8AEA21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888163" y="5435602"/>
            <a:ext cx="4895850" cy="765173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89722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39" userDrawn="1">
          <p15:clr>
            <a:srgbClr val="A4A3A4"/>
          </p15:clr>
        </p15:guide>
        <p15:guide id="2" orient="horz" pos="890" userDrawn="1">
          <p15:clr>
            <a:srgbClr val="A4A3A4"/>
          </p15:clr>
        </p15:guide>
        <p15:guide id="3" orient="horz" pos="981" userDrawn="1">
          <p15:clr>
            <a:srgbClr val="A4A3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n L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D0FA13F-5B1F-4795-B0E7-3E97B5D8E0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-1"/>
            <a:ext cx="3875391" cy="4330700"/>
          </a:xfrm>
          <a:custGeom>
            <a:avLst/>
            <a:gdLst>
              <a:gd name="connsiteX0" fmla="*/ 417122 w 3875391"/>
              <a:gd name="connsiteY0" fmla="*/ 0 h 4330700"/>
              <a:gd name="connsiteX1" fmla="*/ 2700571 w 3875391"/>
              <a:gd name="connsiteY1" fmla="*/ 0 h 4330700"/>
              <a:gd name="connsiteX2" fmla="*/ 2854048 w 3875391"/>
              <a:gd name="connsiteY2" fmla="*/ 93240 h 4330700"/>
              <a:gd name="connsiteX3" fmla="*/ 3875391 w 3875391"/>
              <a:gd name="connsiteY3" fmla="*/ 2014156 h 4330700"/>
              <a:gd name="connsiteX4" fmla="*/ 3479762 w 3875391"/>
              <a:gd name="connsiteY4" fmla="*/ 3309358 h 4330700"/>
              <a:gd name="connsiteX5" fmla="*/ 3457575 w 3875391"/>
              <a:gd name="connsiteY5" fmla="*/ 3339027 h 4330700"/>
              <a:gd name="connsiteX6" fmla="*/ 3457575 w 3875391"/>
              <a:gd name="connsiteY6" fmla="*/ 3343274 h 4330700"/>
              <a:gd name="connsiteX7" fmla="*/ 3454399 w 3875391"/>
              <a:gd name="connsiteY7" fmla="*/ 3343274 h 4330700"/>
              <a:gd name="connsiteX8" fmla="*/ 3346405 w 3875391"/>
              <a:gd name="connsiteY8" fmla="*/ 3487693 h 4330700"/>
              <a:gd name="connsiteX9" fmla="*/ 1558846 w 3875391"/>
              <a:gd name="connsiteY9" fmla="*/ 4330700 h 4330700"/>
              <a:gd name="connsiteX10" fmla="*/ 85309 w 3875391"/>
              <a:gd name="connsiteY10" fmla="*/ 3801714 h 4330700"/>
              <a:gd name="connsiteX11" fmla="*/ 0 w 3875391"/>
              <a:gd name="connsiteY11" fmla="*/ 3724180 h 4330700"/>
              <a:gd name="connsiteX12" fmla="*/ 0 w 3875391"/>
              <a:gd name="connsiteY12" fmla="*/ 304131 h 4330700"/>
              <a:gd name="connsiteX13" fmla="*/ 85309 w 3875391"/>
              <a:gd name="connsiteY13" fmla="*/ 226597 h 4330700"/>
              <a:gd name="connsiteX14" fmla="*/ 263644 w 3875391"/>
              <a:gd name="connsiteY14" fmla="*/ 93240 h 433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5391" h="4330700">
                <a:moveTo>
                  <a:pt x="417122" y="0"/>
                </a:moveTo>
                <a:lnTo>
                  <a:pt x="2700571" y="0"/>
                </a:lnTo>
                <a:lnTo>
                  <a:pt x="2854048" y="93240"/>
                </a:lnTo>
                <a:cubicBezTo>
                  <a:pt x="3470253" y="509540"/>
                  <a:pt x="3875391" y="1214535"/>
                  <a:pt x="3875391" y="2014156"/>
                </a:cubicBezTo>
                <a:cubicBezTo>
                  <a:pt x="3875391" y="2493928"/>
                  <a:pt x="3729542" y="2939635"/>
                  <a:pt x="3479762" y="3309358"/>
                </a:cubicBezTo>
                <a:lnTo>
                  <a:pt x="3457575" y="3339027"/>
                </a:lnTo>
                <a:lnTo>
                  <a:pt x="3457575" y="3343274"/>
                </a:lnTo>
                <a:lnTo>
                  <a:pt x="3454399" y="3343274"/>
                </a:lnTo>
                <a:lnTo>
                  <a:pt x="3346405" y="3487693"/>
                </a:lnTo>
                <a:cubicBezTo>
                  <a:pt x="2921516" y="4002539"/>
                  <a:pt x="2278504" y="4330700"/>
                  <a:pt x="1558846" y="4330700"/>
                </a:cubicBezTo>
                <a:cubicBezTo>
                  <a:pt x="999112" y="4330700"/>
                  <a:pt x="485745" y="4132183"/>
                  <a:pt x="85309" y="3801714"/>
                </a:cubicBezTo>
                <a:lnTo>
                  <a:pt x="0" y="3724180"/>
                </a:lnTo>
                <a:lnTo>
                  <a:pt x="0" y="304131"/>
                </a:lnTo>
                <a:lnTo>
                  <a:pt x="85309" y="226597"/>
                </a:lnTo>
                <a:cubicBezTo>
                  <a:pt x="142514" y="179387"/>
                  <a:pt x="202023" y="134871"/>
                  <a:pt x="263644" y="9324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396000" tIns="360000" bIns="360000" anchor="ctr" anchorCtr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enter title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40238-DCC8-4532-9AE6-EB7C834F336E}"/>
              </a:ext>
            </a:extLst>
          </p:cNvPr>
          <p:cNvCxnSpPr>
            <a:cxnSpLocks/>
          </p:cNvCxnSpPr>
          <p:nvPr userDrawn="1"/>
        </p:nvCxnSpPr>
        <p:spPr>
          <a:xfrm>
            <a:off x="3540125" y="3730171"/>
            <a:ext cx="0" cy="24795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4EBE2-41F7-48F4-B525-605699ECF92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38625" y="404812"/>
            <a:ext cx="7545387" cy="579596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2000" indent="-2160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2000" indent="-2160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9C580CE-4074-4379-8D68-E5118B13A13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2C25B5D-B685-4B55-8498-3486110FDCF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96">
            <a:extLst>
              <a:ext uri="{FF2B5EF4-FFF2-40B4-BE49-F238E27FC236}">
                <a16:creationId xmlns:a16="http://schemas.microsoft.com/office/drawing/2014/main" id="{DFE25DB2-F58D-4AD2-B640-7A1061569FF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8580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5" pos="2661" userDrawn="1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alu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695E3A6-F648-449D-A3F5-AFFD89818C1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139499" y="1871971"/>
            <a:ext cx="2252662" cy="2251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BB83890-60A2-4CD7-8433-61AD833DB44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7989" y="4213225"/>
            <a:ext cx="3563936" cy="172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294EA0F6-AA52-4217-A12C-1EE4C8D0E63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968875" y="1871971"/>
            <a:ext cx="2252662" cy="22510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1AD9650E-2955-437F-952D-0694E47BF67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799513" y="1871971"/>
            <a:ext cx="2252662" cy="22510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5BA28-9268-48CE-8962-39F56ADB8E1B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3F930-38D6-455D-84C2-DD9D1E30FD4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97F438E-420B-4461-8166-2D78133EC32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4032" y="4213225"/>
            <a:ext cx="3563936" cy="172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09ECF59E-500C-4172-89D4-A1C57F00AC7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20075" y="4213225"/>
            <a:ext cx="3563936" cy="172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14" name="Text Placeholder 96">
            <a:extLst>
              <a:ext uri="{FF2B5EF4-FFF2-40B4-BE49-F238E27FC236}">
                <a16:creationId xmlns:a16="http://schemas.microsoft.com/office/drawing/2014/main" id="{AA42A745-9907-45EF-9B18-E061ED71F0D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6061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2502" userDrawn="1">
          <p15:clr>
            <a:srgbClr val="A4A3A4"/>
          </p15:clr>
        </p15:guide>
        <p15:guide id="4" pos="2706" userDrawn="1">
          <p15:clr>
            <a:srgbClr val="A4A3A4"/>
          </p15:clr>
        </p15:guide>
        <p15:guide id="7" pos="4974" userDrawn="1">
          <p15:clr>
            <a:srgbClr val="A4A3A4"/>
          </p15:clr>
        </p15:guide>
        <p15:guide id="8" pos="5178" userDrawn="1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Valu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695E3A6-F648-449D-A3F5-AFFD89818C1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68658" y="1871971"/>
            <a:ext cx="2252662" cy="2251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294EA0F6-AA52-4217-A12C-1EE4C8D0E63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502666" y="1871971"/>
            <a:ext cx="2252662" cy="22510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1AD9650E-2955-437F-952D-0694E47BF67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36674" y="1871971"/>
            <a:ext cx="2252662" cy="22510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6" name="Picture Placeholder 18">
            <a:extLst>
              <a:ext uri="{FF2B5EF4-FFF2-40B4-BE49-F238E27FC236}">
                <a16:creationId xmlns:a16="http://schemas.microsoft.com/office/drawing/2014/main" id="{1B57E0F9-4409-404D-8624-8F353C89B7B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370682" y="1871971"/>
            <a:ext cx="2252662" cy="22510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31A1C981-C34F-4AC8-BCBC-EF60A8404DE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7989" y="4213225"/>
            <a:ext cx="2592386" cy="1754326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6C688A6-EC75-41E6-89E3-785616D8821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338933" y="4213225"/>
            <a:ext cx="2592386" cy="1754326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49FDEF-1604-484C-9A37-E1053654FA0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69877" y="4213225"/>
            <a:ext cx="2592386" cy="1754326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0DF9533-79B3-42E2-8B9E-0451E535180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00820" y="4213225"/>
            <a:ext cx="2592386" cy="1754326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18" name="Text Placeholder 96">
            <a:extLst>
              <a:ext uri="{FF2B5EF4-FFF2-40B4-BE49-F238E27FC236}">
                <a16:creationId xmlns:a16="http://schemas.microsoft.com/office/drawing/2014/main" id="{6F65E95C-9C1A-45B9-A2D2-B58B0FB5236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6003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1890" userDrawn="1">
          <p15:clr>
            <a:srgbClr val="A4A3A4"/>
          </p15:clr>
        </p15:guide>
        <p15:guide id="4" pos="2094" userDrawn="1">
          <p15:clr>
            <a:srgbClr val="A4A3A4"/>
          </p15:clr>
        </p15:guide>
        <p15:guide id="5" pos="3727" userDrawn="1">
          <p15:clr>
            <a:srgbClr val="A4A3A4"/>
          </p15:clr>
        </p15:guide>
        <p15:guide id="6" pos="3953" userDrawn="1">
          <p15:clr>
            <a:srgbClr val="A4A3A4"/>
          </p15:clr>
        </p15:guide>
        <p15:guide id="9" pos="5586" userDrawn="1">
          <p15:clr>
            <a:srgbClr val="A4A3A4"/>
          </p15:clr>
        </p15:guide>
        <p15:guide id="10" pos="5790" userDrawn="1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Valu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695E3A6-F648-449D-A3F5-AFFD89818C1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51619" y="1871971"/>
            <a:ext cx="1814648" cy="18133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294EA0F6-AA52-4217-A12C-1EE4C8D0E63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870147" y="1871971"/>
            <a:ext cx="1814648" cy="181337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1AD9650E-2955-437F-952D-0694E47BF67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188675" y="1871971"/>
            <a:ext cx="1814648" cy="181337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6" name="Picture Placeholder 18">
            <a:extLst>
              <a:ext uri="{FF2B5EF4-FFF2-40B4-BE49-F238E27FC236}">
                <a16:creationId xmlns:a16="http://schemas.microsoft.com/office/drawing/2014/main" id="{1B57E0F9-4409-404D-8624-8F353C89B7B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7511188" y="1871971"/>
            <a:ext cx="1814648" cy="18133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15" name="Picture Placeholder 18">
            <a:extLst>
              <a:ext uri="{FF2B5EF4-FFF2-40B4-BE49-F238E27FC236}">
                <a16:creationId xmlns:a16="http://schemas.microsoft.com/office/drawing/2014/main" id="{1DFC729E-ACCA-470B-9E2F-8BB96EC99FA7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814650" y="1871971"/>
            <a:ext cx="1814648" cy="181337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D71BD9E1-B9EE-42D7-BC3C-DA841714C77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7989" y="3927674"/>
            <a:ext cx="2124074" cy="208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6CCE0E71-4EE2-4453-811E-324C358A3D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711450" y="3927674"/>
            <a:ext cx="2124074" cy="208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029DFBF2-A17F-4774-A847-25FC10C3676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16500" y="3927674"/>
            <a:ext cx="2158999" cy="208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D72086D3-E443-4D05-8160-29E2B792B7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56475" y="3927674"/>
            <a:ext cx="2124074" cy="208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D7CFDA92-B7D3-45FE-997C-88AF5348E98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659937" y="3927674"/>
            <a:ext cx="2124074" cy="208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17" name="Text Placeholder 96">
            <a:extLst>
              <a:ext uri="{FF2B5EF4-FFF2-40B4-BE49-F238E27FC236}">
                <a16:creationId xmlns:a16="http://schemas.microsoft.com/office/drawing/2014/main" id="{E55FEA9E-88F1-4D2F-9402-729ADDB70C5C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5640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95" userDrawn="1">
          <p15:clr>
            <a:srgbClr val="A4A3A4"/>
          </p15:clr>
        </p15:guide>
        <p15:guide id="2" pos="1708" userDrawn="1">
          <p15:clr>
            <a:srgbClr val="A4A3A4"/>
          </p15:clr>
        </p15:guide>
        <p15:guide id="3" pos="3046" userDrawn="1">
          <p15:clr>
            <a:srgbClr val="A4A3A4"/>
          </p15:clr>
        </p15:guide>
        <p15:guide id="4" pos="3160" userDrawn="1">
          <p15:clr>
            <a:srgbClr val="A4A3A4"/>
          </p15:clr>
        </p15:guide>
        <p15:guide id="5" pos="4520" userDrawn="1">
          <p15:clr>
            <a:srgbClr val="A4A3A4"/>
          </p15:clr>
        </p15:guide>
        <p15:guide id="6" pos="4634" userDrawn="1">
          <p15:clr>
            <a:srgbClr val="A4A3A4"/>
          </p15:clr>
        </p15:guide>
        <p15:guide id="9" pos="5972" userDrawn="1">
          <p15:clr>
            <a:srgbClr val="A4A3A4"/>
          </p15:clr>
        </p15:guide>
        <p15:guide id="10" pos="6085" userDrawn="1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Me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D22D6C5-1545-4757-9B25-B461E29D4229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3875391" cy="4330699"/>
          </a:xfrm>
          <a:custGeom>
            <a:avLst/>
            <a:gdLst>
              <a:gd name="connsiteX0" fmla="*/ 417122 w 3875391"/>
              <a:gd name="connsiteY0" fmla="*/ 0 h 4330699"/>
              <a:gd name="connsiteX1" fmla="*/ 2700571 w 3875391"/>
              <a:gd name="connsiteY1" fmla="*/ 0 h 4330699"/>
              <a:gd name="connsiteX2" fmla="*/ 2854048 w 3875391"/>
              <a:gd name="connsiteY2" fmla="*/ 93240 h 4330699"/>
              <a:gd name="connsiteX3" fmla="*/ 3870691 w 3875391"/>
              <a:gd name="connsiteY3" fmla="*/ 1865383 h 4330699"/>
              <a:gd name="connsiteX4" fmla="*/ 3875391 w 3875391"/>
              <a:gd name="connsiteY4" fmla="*/ 2014156 h 4330699"/>
              <a:gd name="connsiteX5" fmla="*/ 3868636 w 3875391"/>
              <a:gd name="connsiteY5" fmla="*/ 2192391 h 4330699"/>
              <a:gd name="connsiteX6" fmla="*/ 3479762 w 3875391"/>
              <a:gd name="connsiteY6" fmla="*/ 3309357 h 4330699"/>
              <a:gd name="connsiteX7" fmla="*/ 3457575 w 3875391"/>
              <a:gd name="connsiteY7" fmla="*/ 3339026 h 4330699"/>
              <a:gd name="connsiteX8" fmla="*/ 3457575 w 3875391"/>
              <a:gd name="connsiteY8" fmla="*/ 3339027 h 4330699"/>
              <a:gd name="connsiteX9" fmla="*/ 3457575 w 3875391"/>
              <a:gd name="connsiteY9" fmla="*/ 3343273 h 4330699"/>
              <a:gd name="connsiteX10" fmla="*/ 3457575 w 3875391"/>
              <a:gd name="connsiteY10" fmla="*/ 3343274 h 4330699"/>
              <a:gd name="connsiteX11" fmla="*/ 3454399 w 3875391"/>
              <a:gd name="connsiteY11" fmla="*/ 3343274 h 4330699"/>
              <a:gd name="connsiteX12" fmla="*/ 3454398 w 3875391"/>
              <a:gd name="connsiteY12" fmla="*/ 3343274 h 4330699"/>
              <a:gd name="connsiteX13" fmla="*/ 3346405 w 3875391"/>
              <a:gd name="connsiteY13" fmla="*/ 3487692 h 4330699"/>
              <a:gd name="connsiteX14" fmla="*/ 1558846 w 3875391"/>
              <a:gd name="connsiteY14" fmla="*/ 4330699 h 4330699"/>
              <a:gd name="connsiteX15" fmla="*/ 85309 w 3875391"/>
              <a:gd name="connsiteY15" fmla="*/ 3801713 h 4330699"/>
              <a:gd name="connsiteX16" fmla="*/ 0 w 3875391"/>
              <a:gd name="connsiteY16" fmla="*/ 3724179 h 4330699"/>
              <a:gd name="connsiteX17" fmla="*/ 0 w 3875391"/>
              <a:gd name="connsiteY17" fmla="*/ 304131 h 4330699"/>
              <a:gd name="connsiteX18" fmla="*/ 85309 w 3875391"/>
              <a:gd name="connsiteY18" fmla="*/ 226597 h 4330699"/>
              <a:gd name="connsiteX19" fmla="*/ 263644 w 3875391"/>
              <a:gd name="connsiteY19" fmla="*/ 93240 h 433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75391" h="4330699">
                <a:moveTo>
                  <a:pt x="417122" y="0"/>
                </a:moveTo>
                <a:lnTo>
                  <a:pt x="2700571" y="0"/>
                </a:lnTo>
                <a:lnTo>
                  <a:pt x="2854048" y="93240"/>
                </a:lnTo>
                <a:cubicBezTo>
                  <a:pt x="3431740" y="483521"/>
                  <a:pt x="3823924" y="1127538"/>
                  <a:pt x="3870691" y="1865383"/>
                </a:cubicBezTo>
                <a:lnTo>
                  <a:pt x="3875391" y="2014156"/>
                </a:lnTo>
                <a:lnTo>
                  <a:pt x="3868636" y="2192391"/>
                </a:lnTo>
                <a:cubicBezTo>
                  <a:pt x="3837305" y="2604167"/>
                  <a:pt x="3698320" y="2985849"/>
                  <a:pt x="3479762" y="3309357"/>
                </a:cubicBezTo>
                <a:lnTo>
                  <a:pt x="3457575" y="3339026"/>
                </a:lnTo>
                <a:lnTo>
                  <a:pt x="3457575" y="3339027"/>
                </a:lnTo>
                <a:lnTo>
                  <a:pt x="3457575" y="3343273"/>
                </a:lnTo>
                <a:lnTo>
                  <a:pt x="3457575" y="3343274"/>
                </a:lnTo>
                <a:lnTo>
                  <a:pt x="3454399" y="3343274"/>
                </a:lnTo>
                <a:lnTo>
                  <a:pt x="3454398" y="3343274"/>
                </a:lnTo>
                <a:lnTo>
                  <a:pt x="3346405" y="3487692"/>
                </a:lnTo>
                <a:cubicBezTo>
                  <a:pt x="2921516" y="4002538"/>
                  <a:pt x="2278504" y="4330699"/>
                  <a:pt x="1558846" y="4330699"/>
                </a:cubicBezTo>
                <a:cubicBezTo>
                  <a:pt x="999112" y="4330699"/>
                  <a:pt x="485745" y="4132182"/>
                  <a:pt x="85309" y="3801713"/>
                </a:cubicBezTo>
                <a:lnTo>
                  <a:pt x="0" y="3724179"/>
                </a:lnTo>
                <a:lnTo>
                  <a:pt x="0" y="304131"/>
                </a:lnTo>
                <a:lnTo>
                  <a:pt x="85309" y="226597"/>
                </a:lnTo>
                <a:cubicBezTo>
                  <a:pt x="142514" y="179387"/>
                  <a:pt x="202023" y="134871"/>
                  <a:pt x="263644" y="9324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vert="horz" wrap="square" lIns="396000" tIns="360000" rIns="0" bIns="3600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/>
              <a:t>Click to enter title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1071349"/>
            <a:ext cx="3049588" cy="227192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40238-DCC8-4532-9AE6-EB7C834F336E}"/>
              </a:ext>
            </a:extLst>
          </p:cNvPr>
          <p:cNvCxnSpPr/>
          <p:nvPr userDrawn="1"/>
        </p:nvCxnSpPr>
        <p:spPr>
          <a:xfrm>
            <a:off x="3540125" y="1071349"/>
            <a:ext cx="0" cy="513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6FF19C2-7B59-4C33-B799-0219C677358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698515" y="1518051"/>
            <a:ext cx="8085491" cy="4547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bIns="36000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select </a:t>
            </a:r>
            <a:br>
              <a:rPr lang="en-US" dirty="0"/>
            </a:br>
            <a:r>
              <a:rPr lang="en-US" dirty="0"/>
              <a:t>Brand Pictures, or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10" name="Text Placeholder 96">
            <a:extLst>
              <a:ext uri="{FF2B5EF4-FFF2-40B4-BE49-F238E27FC236}">
                <a16:creationId xmlns:a16="http://schemas.microsoft.com/office/drawing/2014/main" id="{B3909F97-7CA3-41A4-812C-1319BA9E6351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9" y="4388400"/>
            <a:ext cx="3049583" cy="1795108"/>
          </a:xfrm>
        </p:spPr>
        <p:txBody>
          <a:bodyPr lIns="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5920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2" pos="2343" userDrawn="1">
          <p15:clr>
            <a:srgbClr val="C35EA4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rait Me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7C1697E-0BEE-4C63-A6B8-7B7939CAE2C1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3875391" cy="4330699"/>
          </a:xfrm>
          <a:custGeom>
            <a:avLst/>
            <a:gdLst>
              <a:gd name="connsiteX0" fmla="*/ 417122 w 3875391"/>
              <a:gd name="connsiteY0" fmla="*/ 0 h 4330699"/>
              <a:gd name="connsiteX1" fmla="*/ 2700571 w 3875391"/>
              <a:gd name="connsiteY1" fmla="*/ 0 h 4330699"/>
              <a:gd name="connsiteX2" fmla="*/ 2854048 w 3875391"/>
              <a:gd name="connsiteY2" fmla="*/ 93240 h 4330699"/>
              <a:gd name="connsiteX3" fmla="*/ 3870691 w 3875391"/>
              <a:gd name="connsiteY3" fmla="*/ 1865383 h 4330699"/>
              <a:gd name="connsiteX4" fmla="*/ 3875391 w 3875391"/>
              <a:gd name="connsiteY4" fmla="*/ 2014156 h 4330699"/>
              <a:gd name="connsiteX5" fmla="*/ 3868636 w 3875391"/>
              <a:gd name="connsiteY5" fmla="*/ 2192391 h 4330699"/>
              <a:gd name="connsiteX6" fmla="*/ 3479762 w 3875391"/>
              <a:gd name="connsiteY6" fmla="*/ 3309357 h 4330699"/>
              <a:gd name="connsiteX7" fmla="*/ 3457575 w 3875391"/>
              <a:gd name="connsiteY7" fmla="*/ 3339026 h 4330699"/>
              <a:gd name="connsiteX8" fmla="*/ 3457575 w 3875391"/>
              <a:gd name="connsiteY8" fmla="*/ 3339027 h 4330699"/>
              <a:gd name="connsiteX9" fmla="*/ 3457575 w 3875391"/>
              <a:gd name="connsiteY9" fmla="*/ 3343273 h 4330699"/>
              <a:gd name="connsiteX10" fmla="*/ 3457575 w 3875391"/>
              <a:gd name="connsiteY10" fmla="*/ 3343274 h 4330699"/>
              <a:gd name="connsiteX11" fmla="*/ 3454399 w 3875391"/>
              <a:gd name="connsiteY11" fmla="*/ 3343274 h 4330699"/>
              <a:gd name="connsiteX12" fmla="*/ 3454398 w 3875391"/>
              <a:gd name="connsiteY12" fmla="*/ 3343274 h 4330699"/>
              <a:gd name="connsiteX13" fmla="*/ 3346405 w 3875391"/>
              <a:gd name="connsiteY13" fmla="*/ 3487692 h 4330699"/>
              <a:gd name="connsiteX14" fmla="*/ 1558846 w 3875391"/>
              <a:gd name="connsiteY14" fmla="*/ 4330699 h 4330699"/>
              <a:gd name="connsiteX15" fmla="*/ 85309 w 3875391"/>
              <a:gd name="connsiteY15" fmla="*/ 3801713 h 4330699"/>
              <a:gd name="connsiteX16" fmla="*/ 0 w 3875391"/>
              <a:gd name="connsiteY16" fmla="*/ 3724179 h 4330699"/>
              <a:gd name="connsiteX17" fmla="*/ 0 w 3875391"/>
              <a:gd name="connsiteY17" fmla="*/ 304131 h 4330699"/>
              <a:gd name="connsiteX18" fmla="*/ 85309 w 3875391"/>
              <a:gd name="connsiteY18" fmla="*/ 226597 h 4330699"/>
              <a:gd name="connsiteX19" fmla="*/ 263644 w 3875391"/>
              <a:gd name="connsiteY19" fmla="*/ 93240 h 433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75391" h="4330699">
                <a:moveTo>
                  <a:pt x="417122" y="0"/>
                </a:moveTo>
                <a:lnTo>
                  <a:pt x="2700571" y="0"/>
                </a:lnTo>
                <a:lnTo>
                  <a:pt x="2854048" y="93240"/>
                </a:lnTo>
                <a:cubicBezTo>
                  <a:pt x="3431740" y="483521"/>
                  <a:pt x="3823924" y="1127538"/>
                  <a:pt x="3870691" y="1865383"/>
                </a:cubicBezTo>
                <a:lnTo>
                  <a:pt x="3875391" y="2014156"/>
                </a:lnTo>
                <a:lnTo>
                  <a:pt x="3868636" y="2192391"/>
                </a:lnTo>
                <a:cubicBezTo>
                  <a:pt x="3837305" y="2604167"/>
                  <a:pt x="3698320" y="2985849"/>
                  <a:pt x="3479762" y="3309357"/>
                </a:cubicBezTo>
                <a:lnTo>
                  <a:pt x="3457575" y="3339026"/>
                </a:lnTo>
                <a:lnTo>
                  <a:pt x="3457575" y="3339027"/>
                </a:lnTo>
                <a:lnTo>
                  <a:pt x="3457575" y="3343273"/>
                </a:lnTo>
                <a:lnTo>
                  <a:pt x="3457575" y="3343274"/>
                </a:lnTo>
                <a:lnTo>
                  <a:pt x="3454399" y="3343274"/>
                </a:lnTo>
                <a:lnTo>
                  <a:pt x="3454398" y="3343274"/>
                </a:lnTo>
                <a:lnTo>
                  <a:pt x="3346405" y="3487692"/>
                </a:lnTo>
                <a:cubicBezTo>
                  <a:pt x="2921516" y="4002538"/>
                  <a:pt x="2278504" y="4330699"/>
                  <a:pt x="1558846" y="4330699"/>
                </a:cubicBezTo>
                <a:cubicBezTo>
                  <a:pt x="999112" y="4330699"/>
                  <a:pt x="485745" y="4132182"/>
                  <a:pt x="85309" y="3801713"/>
                </a:cubicBezTo>
                <a:lnTo>
                  <a:pt x="0" y="3724179"/>
                </a:lnTo>
                <a:lnTo>
                  <a:pt x="0" y="304131"/>
                </a:lnTo>
                <a:lnTo>
                  <a:pt x="85309" y="226597"/>
                </a:lnTo>
                <a:cubicBezTo>
                  <a:pt x="142514" y="179387"/>
                  <a:pt x="202023" y="134871"/>
                  <a:pt x="263644" y="9324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vert="horz" wrap="square" lIns="396000" tIns="360000" rIns="0" bIns="3600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/>
              <a:t>Click to enter title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1071349"/>
            <a:ext cx="3049588" cy="227192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enter title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40238-DCC8-4532-9AE6-EB7C834F336E}"/>
              </a:ext>
            </a:extLst>
          </p:cNvPr>
          <p:cNvCxnSpPr/>
          <p:nvPr userDrawn="1"/>
        </p:nvCxnSpPr>
        <p:spPr>
          <a:xfrm>
            <a:off x="3540125" y="1071349"/>
            <a:ext cx="0" cy="513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6FF19C2-7B59-4C33-B799-0219C677358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37038" y="404813"/>
            <a:ext cx="5613716" cy="6453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bIns="54000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select </a:t>
            </a:r>
            <a:br>
              <a:rPr lang="en-US" dirty="0"/>
            </a:br>
            <a:r>
              <a:rPr lang="en-US" dirty="0"/>
              <a:t>Brand Pictures, or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005DD-21BA-480F-A05C-7F9B5BB967C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69E5658-C326-48E1-9964-6BB3723336D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96">
            <a:extLst>
              <a:ext uri="{FF2B5EF4-FFF2-40B4-BE49-F238E27FC236}">
                <a16:creationId xmlns:a16="http://schemas.microsoft.com/office/drawing/2014/main" id="{A23514BC-4620-4E91-9F3A-CB5F96A6AFC9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9" y="4384144"/>
            <a:ext cx="3049200" cy="1796400"/>
          </a:xfrm>
        </p:spPr>
        <p:txBody>
          <a:bodyPr lIns="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222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2" pos="2343" userDrawn="1">
          <p15:clr>
            <a:srgbClr val="C35EA4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/>
              <a:t>Do not use layouts</a:t>
            </a:r>
            <a:br>
              <a:rPr lang="en-US" sz="9600"/>
            </a:br>
            <a:r>
              <a:rPr lang="en-US" sz="9600"/>
              <a:t>in this section appearing after this point. </a:t>
            </a:r>
          </a:p>
        </p:txBody>
      </p:sp>
      <p:sp>
        <p:nvSpPr>
          <p:cNvPr id="3" name="DO NOT DELETE (BRANDIN)">
            <a:extLst>
              <a:ext uri="{FF2B5EF4-FFF2-40B4-BE49-F238E27FC236}">
                <a16:creationId xmlns:a16="http://schemas.microsoft.com/office/drawing/2014/main" id="{1E19D6AD-02C4-4B98-9F9C-0F03C161800F}"/>
              </a:ext>
            </a:extLst>
          </p:cNvPr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8753438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Alternativ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3AE41C11-E666-4A3A-8B9C-2D20733917D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0" y="-1"/>
            <a:ext cx="12192000" cy="6858001"/>
          </a:xfrm>
          <a:custGeom>
            <a:avLst/>
            <a:gdLst>
              <a:gd name="connsiteX0" fmla="*/ 11696741 w 12192000"/>
              <a:gd name="connsiteY0" fmla="*/ 6413786 h 6858001"/>
              <a:gd name="connsiteX1" fmla="*/ 11675409 w 12192000"/>
              <a:gd name="connsiteY1" fmla="*/ 6438944 h 6858001"/>
              <a:gd name="connsiteX2" fmla="*/ 11730040 w 12192000"/>
              <a:gd name="connsiteY2" fmla="*/ 6517531 h 6858001"/>
              <a:gd name="connsiteX3" fmla="*/ 11787273 w 12192000"/>
              <a:gd name="connsiteY3" fmla="*/ 6510528 h 6858001"/>
              <a:gd name="connsiteX4" fmla="*/ 11788053 w 12192000"/>
              <a:gd name="connsiteY4" fmla="*/ 6506379 h 6858001"/>
              <a:gd name="connsiteX5" fmla="*/ 11792216 w 12192000"/>
              <a:gd name="connsiteY5" fmla="*/ 6478367 h 6858001"/>
              <a:gd name="connsiteX6" fmla="*/ 11758396 w 12192000"/>
              <a:gd name="connsiteY6" fmla="*/ 6463843 h 6858001"/>
              <a:gd name="connsiteX7" fmla="*/ 11760738 w 12192000"/>
              <a:gd name="connsiteY7" fmla="*/ 6499895 h 6858001"/>
              <a:gd name="connsiteX8" fmla="*/ 11760738 w 12192000"/>
              <a:gd name="connsiteY8" fmla="*/ 6504304 h 6858001"/>
              <a:gd name="connsiteX9" fmla="*/ 11744088 w 12192000"/>
              <a:gd name="connsiteY9" fmla="*/ 6515456 h 6858001"/>
              <a:gd name="connsiteX10" fmla="*/ 11688156 w 12192000"/>
              <a:gd name="connsiteY10" fmla="*/ 6432460 h 6858001"/>
              <a:gd name="connsiteX11" fmla="*/ 11689457 w 12192000"/>
              <a:gd name="connsiteY11" fmla="*/ 6431164 h 6858001"/>
              <a:gd name="connsiteX12" fmla="*/ 11690237 w 12192000"/>
              <a:gd name="connsiteY12" fmla="*/ 6431682 h 6858001"/>
              <a:gd name="connsiteX13" fmla="*/ 11690498 w 12192000"/>
              <a:gd name="connsiteY13" fmla="*/ 6431682 h 6858001"/>
              <a:gd name="connsiteX14" fmla="*/ 11758136 w 12192000"/>
              <a:gd name="connsiteY14" fmla="*/ 6459175 h 6858001"/>
              <a:gd name="connsiteX15" fmla="*/ 11792476 w 12192000"/>
              <a:gd name="connsiteY15" fmla="*/ 6473958 h 6858001"/>
              <a:gd name="connsiteX16" fmla="*/ 11819531 w 12192000"/>
              <a:gd name="connsiteY16" fmla="*/ 6486926 h 6858001"/>
              <a:gd name="connsiteX17" fmla="*/ 11831758 w 12192000"/>
              <a:gd name="connsiteY17" fmla="*/ 6503785 h 6858001"/>
              <a:gd name="connsiteX18" fmla="*/ 11679831 w 12192000"/>
              <a:gd name="connsiteY18" fmla="*/ 6616867 h 6858001"/>
              <a:gd name="connsiteX19" fmla="*/ 11679311 w 12192000"/>
              <a:gd name="connsiteY19" fmla="*/ 6617386 h 6858001"/>
              <a:gd name="connsiteX20" fmla="*/ 11678271 w 12192000"/>
              <a:gd name="connsiteY20" fmla="*/ 6618942 h 6858001"/>
              <a:gd name="connsiteX21" fmla="*/ 11678010 w 12192000"/>
              <a:gd name="connsiteY21" fmla="*/ 6619461 h 6858001"/>
              <a:gd name="connsiteX22" fmla="*/ 11673328 w 12192000"/>
              <a:gd name="connsiteY22" fmla="*/ 6633725 h 6858001"/>
              <a:gd name="connsiteX23" fmla="*/ 11692319 w 12192000"/>
              <a:gd name="connsiteY23" fmla="*/ 6657587 h 6858001"/>
              <a:gd name="connsiteX24" fmla="*/ 11705066 w 12192000"/>
              <a:gd name="connsiteY24" fmla="*/ 6659921 h 6858001"/>
              <a:gd name="connsiteX25" fmla="*/ 11707667 w 12192000"/>
              <a:gd name="connsiteY25" fmla="*/ 6660180 h 6858001"/>
              <a:gd name="connsiteX26" fmla="*/ 11833840 w 12192000"/>
              <a:gd name="connsiteY26" fmla="*/ 6635282 h 6858001"/>
              <a:gd name="connsiteX27" fmla="*/ 11843465 w 12192000"/>
              <a:gd name="connsiteY27" fmla="*/ 6609086 h 6858001"/>
              <a:gd name="connsiteX28" fmla="*/ 11799500 w 12192000"/>
              <a:gd name="connsiteY28" fmla="*/ 6583409 h 6858001"/>
              <a:gd name="connsiteX29" fmla="*/ 11790135 w 12192000"/>
              <a:gd name="connsiteY29" fmla="*/ 6589634 h 6858001"/>
              <a:gd name="connsiteX30" fmla="*/ 11825255 w 12192000"/>
              <a:gd name="connsiteY30" fmla="*/ 6612976 h 6858001"/>
              <a:gd name="connsiteX31" fmla="*/ 11823434 w 12192000"/>
              <a:gd name="connsiteY31" fmla="*/ 6616608 h 6858001"/>
              <a:gd name="connsiteX32" fmla="*/ 11821092 w 12192000"/>
              <a:gd name="connsiteY32" fmla="*/ 6616608 h 6858001"/>
              <a:gd name="connsiteX33" fmla="*/ 11743568 w 12192000"/>
              <a:gd name="connsiteY33" fmla="*/ 6621795 h 6858001"/>
              <a:gd name="connsiteX34" fmla="*/ 11736284 w 12192000"/>
              <a:gd name="connsiteY34" fmla="*/ 6622054 h 6858001"/>
              <a:gd name="connsiteX35" fmla="*/ 11748251 w 12192000"/>
              <a:gd name="connsiteY35" fmla="*/ 6612458 h 6858001"/>
              <a:gd name="connsiteX36" fmla="*/ 11871301 w 12192000"/>
              <a:gd name="connsiteY36" fmla="*/ 6530240 h 6858001"/>
              <a:gd name="connsiteX37" fmla="*/ 11841124 w 12192000"/>
              <a:gd name="connsiteY37" fmla="*/ 6451912 h 6858001"/>
              <a:gd name="connsiteX38" fmla="*/ 11696741 w 12192000"/>
              <a:gd name="connsiteY38" fmla="*/ 6413786 h 6858001"/>
              <a:gd name="connsiteX39" fmla="*/ 11759176 w 12192000"/>
              <a:gd name="connsiteY39" fmla="*/ 6303891 h 6858001"/>
              <a:gd name="connsiteX40" fmla="*/ 11641467 w 12192000"/>
              <a:gd name="connsiteY40" fmla="*/ 6408732 h 6858001"/>
              <a:gd name="connsiteX41" fmla="*/ 11597457 w 12192000"/>
              <a:gd name="connsiteY41" fmla="*/ 6477501 h 6858001"/>
              <a:gd name="connsiteX42" fmla="*/ 11615946 w 12192000"/>
              <a:gd name="connsiteY42" fmla="*/ 6498261 h 6858001"/>
              <a:gd name="connsiteX43" fmla="*/ 11737041 w 12192000"/>
              <a:gd name="connsiteY43" fmla="*/ 6560802 h 6858001"/>
              <a:gd name="connsiteX44" fmla="*/ 11746676 w 12192000"/>
              <a:gd name="connsiteY44" fmla="*/ 6554834 h 6858001"/>
              <a:gd name="connsiteX45" fmla="*/ 11639384 w 12192000"/>
              <a:gd name="connsiteY45" fmla="*/ 6495666 h 6858001"/>
              <a:gd name="connsiteX46" fmla="*/ 11622717 w 12192000"/>
              <a:gd name="connsiteY46" fmla="*/ 6480096 h 6858001"/>
              <a:gd name="connsiteX47" fmla="*/ 11652405 w 12192000"/>
              <a:gd name="connsiteY47" fmla="*/ 6448955 h 6858001"/>
              <a:gd name="connsiteX48" fmla="*/ 11668811 w 12192000"/>
              <a:gd name="connsiteY48" fmla="*/ 6432606 h 6858001"/>
              <a:gd name="connsiteX49" fmla="*/ 11670895 w 12192000"/>
              <a:gd name="connsiteY49" fmla="*/ 6415738 h 6858001"/>
              <a:gd name="connsiteX50" fmla="*/ 11692249 w 12192000"/>
              <a:gd name="connsiteY50" fmla="*/ 6408991 h 6858001"/>
              <a:gd name="connsiteX51" fmla="*/ 11720374 w 12192000"/>
              <a:gd name="connsiteY51" fmla="*/ 6380705 h 6858001"/>
              <a:gd name="connsiteX52" fmla="*/ 11743291 w 12192000"/>
              <a:gd name="connsiteY52" fmla="*/ 6362799 h 6858001"/>
              <a:gd name="connsiteX53" fmla="*/ 11749801 w 12192000"/>
              <a:gd name="connsiteY53" fmla="*/ 6375255 h 6858001"/>
              <a:gd name="connsiteX54" fmla="*/ 11754749 w 12192000"/>
              <a:gd name="connsiteY54" fmla="*/ 6420669 h 6858001"/>
              <a:gd name="connsiteX55" fmla="*/ 11793812 w 12192000"/>
              <a:gd name="connsiteY55" fmla="*/ 6431568 h 6858001"/>
              <a:gd name="connsiteX56" fmla="*/ 11759176 w 12192000"/>
              <a:gd name="connsiteY56" fmla="*/ 6303891 h 6858001"/>
              <a:gd name="connsiteX57" fmla="*/ 0 w 12192000"/>
              <a:gd name="connsiteY57" fmla="*/ 0 h 6858001"/>
              <a:gd name="connsiteX58" fmla="*/ 12192000 w 12192000"/>
              <a:gd name="connsiteY58" fmla="*/ 0 h 6858001"/>
              <a:gd name="connsiteX59" fmla="*/ 12192000 w 12192000"/>
              <a:gd name="connsiteY59" fmla="*/ 6858001 h 6858001"/>
              <a:gd name="connsiteX60" fmla="*/ 0 w 12192000"/>
              <a:gd name="connsiteY60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2192000" h="6858001">
                <a:moveTo>
                  <a:pt x="11696741" y="6413786"/>
                </a:moveTo>
                <a:cubicBezTo>
                  <a:pt x="11675409" y="6410933"/>
                  <a:pt x="11666824" y="6418714"/>
                  <a:pt x="11675409" y="6438944"/>
                </a:cubicBezTo>
                <a:cubicBezTo>
                  <a:pt x="11684254" y="6458915"/>
                  <a:pt x="11706627" y="6492373"/>
                  <a:pt x="11730040" y="6517531"/>
                </a:cubicBezTo>
                <a:cubicBezTo>
                  <a:pt x="11753714" y="6542430"/>
                  <a:pt x="11779208" y="6549433"/>
                  <a:pt x="11787273" y="6510528"/>
                </a:cubicBezTo>
                <a:cubicBezTo>
                  <a:pt x="11787533" y="6509232"/>
                  <a:pt x="11787793" y="6507935"/>
                  <a:pt x="11788053" y="6506379"/>
                </a:cubicBezTo>
                <a:cubicBezTo>
                  <a:pt x="11789874" y="6496523"/>
                  <a:pt x="11791435" y="6486926"/>
                  <a:pt x="11792216" y="6478367"/>
                </a:cubicBezTo>
                <a:cubicBezTo>
                  <a:pt x="11781810" y="6473699"/>
                  <a:pt x="11770103" y="6468771"/>
                  <a:pt x="11758396" y="6463843"/>
                </a:cubicBezTo>
                <a:cubicBezTo>
                  <a:pt x="11759177" y="6472661"/>
                  <a:pt x="11760217" y="6487964"/>
                  <a:pt x="11760738" y="6499895"/>
                </a:cubicBezTo>
                <a:cubicBezTo>
                  <a:pt x="11760738" y="6501191"/>
                  <a:pt x="11760738" y="6502748"/>
                  <a:pt x="11760738" y="6504304"/>
                </a:cubicBezTo>
                <a:cubicBezTo>
                  <a:pt x="11761518" y="6523237"/>
                  <a:pt x="11755014" y="6523237"/>
                  <a:pt x="11744088" y="6515456"/>
                </a:cubicBezTo>
                <a:cubicBezTo>
                  <a:pt x="11731341" y="6506379"/>
                  <a:pt x="11692579" y="6455284"/>
                  <a:pt x="11688156" y="6432460"/>
                </a:cubicBezTo>
                <a:cubicBezTo>
                  <a:pt x="11687896" y="6431164"/>
                  <a:pt x="11688676" y="6430904"/>
                  <a:pt x="11689457" y="6431164"/>
                </a:cubicBezTo>
                <a:cubicBezTo>
                  <a:pt x="11689717" y="6431423"/>
                  <a:pt x="11689977" y="6431423"/>
                  <a:pt x="11690237" y="6431682"/>
                </a:cubicBezTo>
                <a:cubicBezTo>
                  <a:pt x="11690237" y="6431682"/>
                  <a:pt x="11690237" y="6431682"/>
                  <a:pt x="11690498" y="6431682"/>
                </a:cubicBezTo>
                <a:cubicBezTo>
                  <a:pt x="11699082" y="6435054"/>
                  <a:pt x="11728479" y="6446725"/>
                  <a:pt x="11758136" y="6459175"/>
                </a:cubicBezTo>
                <a:cubicBezTo>
                  <a:pt x="11769843" y="6464103"/>
                  <a:pt x="11781810" y="6469290"/>
                  <a:pt x="11792476" y="6473958"/>
                </a:cubicBezTo>
                <a:cubicBezTo>
                  <a:pt x="11803142" y="6478627"/>
                  <a:pt x="11812507" y="6483295"/>
                  <a:pt x="11819531" y="6486926"/>
                </a:cubicBezTo>
                <a:cubicBezTo>
                  <a:pt x="11832279" y="6493670"/>
                  <a:pt x="11837221" y="6498338"/>
                  <a:pt x="11831758" y="6503785"/>
                </a:cubicBezTo>
                <a:cubicBezTo>
                  <a:pt x="11805223" y="6531018"/>
                  <a:pt x="11711830" y="6569404"/>
                  <a:pt x="11679831" y="6616867"/>
                </a:cubicBezTo>
                <a:cubicBezTo>
                  <a:pt x="11679831" y="6616867"/>
                  <a:pt x="11679571" y="6617126"/>
                  <a:pt x="11679311" y="6617386"/>
                </a:cubicBezTo>
                <a:cubicBezTo>
                  <a:pt x="11679051" y="6617904"/>
                  <a:pt x="11678531" y="6618423"/>
                  <a:pt x="11678271" y="6618942"/>
                </a:cubicBezTo>
                <a:cubicBezTo>
                  <a:pt x="11678271" y="6619201"/>
                  <a:pt x="11678271" y="6619461"/>
                  <a:pt x="11678010" y="6619461"/>
                </a:cubicBezTo>
                <a:cubicBezTo>
                  <a:pt x="11676450" y="6622573"/>
                  <a:pt x="11674108" y="6627501"/>
                  <a:pt x="11673328" y="6633725"/>
                </a:cubicBezTo>
                <a:cubicBezTo>
                  <a:pt x="11672027" y="6644100"/>
                  <a:pt x="11677490" y="6653696"/>
                  <a:pt x="11692319" y="6657587"/>
                </a:cubicBezTo>
                <a:cubicBezTo>
                  <a:pt x="11696221" y="6658624"/>
                  <a:pt x="11700383" y="6659402"/>
                  <a:pt x="11705066" y="6659921"/>
                </a:cubicBezTo>
                <a:cubicBezTo>
                  <a:pt x="11705846" y="6660180"/>
                  <a:pt x="11706887" y="6660180"/>
                  <a:pt x="11707667" y="6660180"/>
                </a:cubicBezTo>
                <a:cubicBezTo>
                  <a:pt x="11736544" y="6661477"/>
                  <a:pt x="11811207" y="6645137"/>
                  <a:pt x="11833840" y="6635282"/>
                </a:cubicBezTo>
                <a:cubicBezTo>
                  <a:pt x="11857253" y="6624907"/>
                  <a:pt x="11850229" y="6614533"/>
                  <a:pt x="11843465" y="6609086"/>
                </a:cubicBezTo>
                <a:cubicBezTo>
                  <a:pt x="11838262" y="6604936"/>
                  <a:pt x="11812247" y="6590412"/>
                  <a:pt x="11799500" y="6583409"/>
                </a:cubicBezTo>
                <a:cubicBezTo>
                  <a:pt x="11796118" y="6585743"/>
                  <a:pt x="11793516" y="6587300"/>
                  <a:pt x="11790135" y="6589634"/>
                </a:cubicBezTo>
                <a:cubicBezTo>
                  <a:pt x="11811727" y="6602602"/>
                  <a:pt x="11820312" y="6609086"/>
                  <a:pt x="11825255" y="6612976"/>
                </a:cubicBezTo>
                <a:cubicBezTo>
                  <a:pt x="11827336" y="6614533"/>
                  <a:pt x="11826295" y="6616348"/>
                  <a:pt x="11823434" y="6616608"/>
                </a:cubicBezTo>
                <a:cubicBezTo>
                  <a:pt x="11822653" y="6616608"/>
                  <a:pt x="11821873" y="6616608"/>
                  <a:pt x="11821092" y="6616608"/>
                </a:cubicBezTo>
                <a:cubicBezTo>
                  <a:pt x="11800540" y="6618164"/>
                  <a:pt x="11761778" y="6620757"/>
                  <a:pt x="11743568" y="6621795"/>
                </a:cubicBezTo>
                <a:cubicBezTo>
                  <a:pt x="11740966" y="6622054"/>
                  <a:pt x="11737845" y="6622054"/>
                  <a:pt x="11736284" y="6622054"/>
                </a:cubicBezTo>
                <a:cubicBezTo>
                  <a:pt x="11740706" y="6617904"/>
                  <a:pt x="11745649" y="6614273"/>
                  <a:pt x="11748251" y="6612458"/>
                </a:cubicBezTo>
                <a:cubicBezTo>
                  <a:pt x="11787273" y="6584965"/>
                  <a:pt x="11852050" y="6546580"/>
                  <a:pt x="11871301" y="6530240"/>
                </a:cubicBezTo>
                <a:cubicBezTo>
                  <a:pt x="11885349" y="6518050"/>
                  <a:pt x="11923851" y="6480961"/>
                  <a:pt x="11841124" y="6451912"/>
                </a:cubicBezTo>
                <a:cubicBezTo>
                  <a:pt x="11817450" y="6443872"/>
                  <a:pt x="11758657" y="6422086"/>
                  <a:pt x="11696741" y="6413786"/>
                </a:cubicBezTo>
                <a:close/>
                <a:moveTo>
                  <a:pt x="11759176" y="6303891"/>
                </a:moveTo>
                <a:cubicBezTo>
                  <a:pt x="11739124" y="6301296"/>
                  <a:pt x="11708916" y="6326468"/>
                  <a:pt x="11641467" y="6408732"/>
                </a:cubicBezTo>
                <a:cubicBezTo>
                  <a:pt x="11628967" y="6423783"/>
                  <a:pt x="11599800" y="6460633"/>
                  <a:pt x="11597457" y="6477501"/>
                </a:cubicBezTo>
                <a:cubicBezTo>
                  <a:pt x="11595894" y="6489438"/>
                  <a:pt x="11608655" y="6494628"/>
                  <a:pt x="11615946" y="6498261"/>
                </a:cubicBezTo>
                <a:cubicBezTo>
                  <a:pt x="11622717" y="6501894"/>
                  <a:pt x="11700843" y="6540561"/>
                  <a:pt x="11737041" y="6560802"/>
                </a:cubicBezTo>
                <a:cubicBezTo>
                  <a:pt x="11740166" y="6558726"/>
                  <a:pt x="11743291" y="6556650"/>
                  <a:pt x="11746676" y="6554834"/>
                </a:cubicBezTo>
                <a:cubicBezTo>
                  <a:pt x="11725062" y="6543156"/>
                  <a:pt x="11664124" y="6510458"/>
                  <a:pt x="11639384" y="6495666"/>
                </a:cubicBezTo>
                <a:cubicBezTo>
                  <a:pt x="11629228" y="6489698"/>
                  <a:pt x="11622196" y="6484767"/>
                  <a:pt x="11622717" y="6480096"/>
                </a:cubicBezTo>
                <a:cubicBezTo>
                  <a:pt x="11623498" y="6474387"/>
                  <a:pt x="11638342" y="6462968"/>
                  <a:pt x="11652405" y="6448955"/>
                </a:cubicBezTo>
                <a:cubicBezTo>
                  <a:pt x="11656051" y="6445322"/>
                  <a:pt x="11662040" y="6439353"/>
                  <a:pt x="11668811" y="6432606"/>
                </a:cubicBezTo>
                <a:cubicBezTo>
                  <a:pt x="11666988" y="6425600"/>
                  <a:pt x="11667769" y="6419890"/>
                  <a:pt x="11670895" y="6415738"/>
                </a:cubicBezTo>
                <a:cubicBezTo>
                  <a:pt x="11674801" y="6410548"/>
                  <a:pt x="11681832" y="6408472"/>
                  <a:pt x="11692249" y="6408991"/>
                </a:cubicBezTo>
                <a:cubicBezTo>
                  <a:pt x="11705009" y="6396275"/>
                  <a:pt x="11716468" y="6384857"/>
                  <a:pt x="11720374" y="6380705"/>
                </a:cubicBezTo>
                <a:cubicBezTo>
                  <a:pt x="11729489" y="6371622"/>
                  <a:pt x="11739124" y="6362280"/>
                  <a:pt x="11743291" y="6362799"/>
                </a:cubicBezTo>
                <a:cubicBezTo>
                  <a:pt x="11746676" y="6363318"/>
                  <a:pt x="11748499" y="6366432"/>
                  <a:pt x="11749801" y="6375255"/>
                </a:cubicBezTo>
                <a:cubicBezTo>
                  <a:pt x="11750843" y="6383041"/>
                  <a:pt x="11753447" y="6405618"/>
                  <a:pt x="11754749" y="6420669"/>
                </a:cubicBezTo>
                <a:cubicBezTo>
                  <a:pt x="11768812" y="6424043"/>
                  <a:pt x="11781833" y="6427935"/>
                  <a:pt x="11793812" y="6431568"/>
                </a:cubicBezTo>
                <a:cubicBezTo>
                  <a:pt x="11792249" y="6328544"/>
                  <a:pt x="11780531" y="6306746"/>
                  <a:pt x="11759176" y="630389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1"/>
                </a:lnTo>
                <a:lnTo>
                  <a:pt x="0" y="6858001"/>
                </a:lnTo>
                <a:close/>
              </a:path>
            </a:pathLst>
          </a:custGeom>
          <a:noFill/>
        </p:spPr>
        <p:txBody>
          <a:bodyPr wrap="square" lIns="6588000" tIns="0" bIns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select </a:t>
            </a:r>
            <a:br>
              <a:rPr lang="en-US" dirty="0"/>
            </a:br>
            <a:r>
              <a:rPr lang="en-US" dirty="0"/>
              <a:t>Brand Pictures, or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2DF5099-62D1-4656-B26C-07955959FE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0388" y="744537"/>
            <a:ext cx="5135562" cy="5135562"/>
          </a:xfrm>
          <a:custGeom>
            <a:avLst/>
            <a:gdLst>
              <a:gd name="connsiteX0" fmla="*/ 3035300 w 6070600"/>
              <a:gd name="connsiteY0" fmla="*/ 0 h 6070600"/>
              <a:gd name="connsiteX1" fmla="*/ 3647019 w 6070600"/>
              <a:gd name="connsiteY1" fmla="*/ 61667 h 6070600"/>
              <a:gd name="connsiteX2" fmla="*/ 3789752 w 6070600"/>
              <a:gd name="connsiteY2" fmla="*/ 98367 h 6070600"/>
              <a:gd name="connsiteX3" fmla="*/ 3789752 w 6070600"/>
              <a:gd name="connsiteY3" fmla="*/ 98367 h 6070600"/>
              <a:gd name="connsiteX4" fmla="*/ 3817989 w 6070600"/>
              <a:gd name="connsiteY4" fmla="*/ 105627 h 6070600"/>
              <a:gd name="connsiteX5" fmla="*/ 3937906 w 6070600"/>
              <a:gd name="connsiteY5" fmla="*/ 136461 h 6070600"/>
              <a:gd name="connsiteX6" fmla="*/ 4194228 w 6070600"/>
              <a:gd name="connsiteY6" fmla="*/ 230276 h 6070600"/>
              <a:gd name="connsiteX7" fmla="*/ 4272436 w 6070600"/>
              <a:gd name="connsiteY7" fmla="*/ 265342 h 6070600"/>
              <a:gd name="connsiteX8" fmla="*/ 4441383 w 6070600"/>
              <a:gd name="connsiteY8" fmla="*/ 346728 h 6070600"/>
              <a:gd name="connsiteX9" fmla="*/ 4526154 w 6070600"/>
              <a:gd name="connsiteY9" fmla="*/ 393105 h 6070600"/>
              <a:gd name="connsiteX10" fmla="*/ 4681392 w 6070600"/>
              <a:gd name="connsiteY10" fmla="*/ 487414 h 6070600"/>
              <a:gd name="connsiteX11" fmla="*/ 4757518 w 6070600"/>
              <a:gd name="connsiteY11" fmla="*/ 537190 h 6070600"/>
              <a:gd name="connsiteX12" fmla="*/ 4931089 w 6070600"/>
              <a:gd name="connsiteY12" fmla="*/ 666984 h 6070600"/>
              <a:gd name="connsiteX13" fmla="*/ 4972038 w 6070600"/>
              <a:gd name="connsiteY13" fmla="*/ 698573 h 6070600"/>
              <a:gd name="connsiteX14" fmla="*/ 5169719 w 6070600"/>
              <a:gd name="connsiteY14" fmla="*/ 878237 h 6070600"/>
              <a:gd name="connsiteX15" fmla="*/ 5220040 w 6070600"/>
              <a:gd name="connsiteY15" fmla="*/ 931334 h 6070600"/>
              <a:gd name="connsiteX16" fmla="*/ 5351649 w 6070600"/>
              <a:gd name="connsiteY16" fmla="*/ 1076140 h 6070600"/>
              <a:gd name="connsiteX17" fmla="*/ 5411013 w 6070600"/>
              <a:gd name="connsiteY17" fmla="*/ 1149404 h 6070600"/>
              <a:gd name="connsiteX18" fmla="*/ 5518492 w 6070600"/>
              <a:gd name="connsiteY18" fmla="*/ 1293133 h 6070600"/>
              <a:gd name="connsiteX19" fmla="*/ 5572142 w 6070600"/>
              <a:gd name="connsiteY19" fmla="*/ 1371030 h 6070600"/>
              <a:gd name="connsiteX20" fmla="*/ 5674235 w 6070600"/>
              <a:gd name="connsiteY20" fmla="*/ 1539081 h 6070600"/>
              <a:gd name="connsiteX21" fmla="*/ 5711243 w 6070600"/>
              <a:gd name="connsiteY21" fmla="*/ 1602999 h 6070600"/>
              <a:gd name="connsiteX22" fmla="*/ 5828486 w 6070600"/>
              <a:gd name="connsiteY22" fmla="*/ 1846382 h 6070600"/>
              <a:gd name="connsiteX23" fmla="*/ 5847251 w 6070600"/>
              <a:gd name="connsiteY23" fmla="*/ 1895299 h 6070600"/>
              <a:gd name="connsiteX24" fmla="*/ 5923089 w 6070600"/>
              <a:gd name="connsiteY24" fmla="*/ 2102503 h 6070600"/>
              <a:gd name="connsiteX25" fmla="*/ 5949298 w 6070600"/>
              <a:gd name="connsiteY25" fmla="*/ 2191649 h 6070600"/>
              <a:gd name="connsiteX26" fmla="*/ 5995703 w 6070600"/>
              <a:gd name="connsiteY26" fmla="*/ 2372124 h 6070600"/>
              <a:gd name="connsiteX27" fmla="*/ 6024462 w 6070600"/>
              <a:gd name="connsiteY27" fmla="*/ 2510537 h 6070600"/>
              <a:gd name="connsiteX28" fmla="*/ 6031283 w 6070600"/>
              <a:gd name="connsiteY28" fmla="*/ 2548729 h 6070600"/>
              <a:gd name="connsiteX29" fmla="*/ 6057844 w 6070600"/>
              <a:gd name="connsiteY29" fmla="*/ 2763290 h 6070600"/>
              <a:gd name="connsiteX30" fmla="*/ 6061300 w 6070600"/>
              <a:gd name="connsiteY30" fmla="*/ 2808740 h 6070600"/>
              <a:gd name="connsiteX31" fmla="*/ 6070600 w 6070600"/>
              <a:gd name="connsiteY31" fmla="*/ 3035300 h 6070600"/>
              <a:gd name="connsiteX32" fmla="*/ 6062723 w 6070600"/>
              <a:gd name="connsiteY32" fmla="*/ 3243146 h 6070600"/>
              <a:gd name="connsiteX33" fmla="*/ 6058818 w 6070600"/>
              <a:gd name="connsiteY33" fmla="*/ 3294506 h 6070600"/>
              <a:gd name="connsiteX34" fmla="*/ 6035627 w 6070600"/>
              <a:gd name="connsiteY34" fmla="*/ 3497545 h 6070600"/>
              <a:gd name="connsiteX35" fmla="*/ 6035627 w 6070600"/>
              <a:gd name="connsiteY35" fmla="*/ 3497546 h 6070600"/>
              <a:gd name="connsiteX36" fmla="*/ 6035626 w 6070600"/>
              <a:gd name="connsiteY36" fmla="*/ 3497550 h 6070600"/>
              <a:gd name="connsiteX37" fmla="*/ 6001364 w 6070600"/>
              <a:gd name="connsiteY37" fmla="*/ 3676459 h 6070600"/>
              <a:gd name="connsiteX38" fmla="*/ 5934139 w 6070600"/>
              <a:gd name="connsiteY38" fmla="*/ 3937906 h 6070600"/>
              <a:gd name="connsiteX39" fmla="*/ 5842195 w 6070600"/>
              <a:gd name="connsiteY39" fmla="*/ 4189117 h 6070600"/>
              <a:gd name="connsiteX40" fmla="*/ 5810609 w 6070600"/>
              <a:gd name="connsiteY40" fmla="*/ 4261328 h 6070600"/>
              <a:gd name="connsiteX41" fmla="*/ 5725424 w 6070600"/>
              <a:gd name="connsiteY41" fmla="*/ 4438163 h 6070600"/>
              <a:gd name="connsiteX42" fmla="*/ 5688952 w 6070600"/>
              <a:gd name="connsiteY42" fmla="*/ 4507296 h 6070600"/>
              <a:gd name="connsiteX43" fmla="*/ 5552219 w 6070600"/>
              <a:gd name="connsiteY43" fmla="*/ 4732365 h 6070600"/>
              <a:gd name="connsiteX44" fmla="*/ 5394921 w 6070600"/>
              <a:gd name="connsiteY44" fmla="*/ 4942717 h 6070600"/>
              <a:gd name="connsiteX45" fmla="*/ 5344783 w 6070600"/>
              <a:gd name="connsiteY45" fmla="*/ 5002015 h 6070600"/>
              <a:gd name="connsiteX46" fmla="*/ 5214216 w 6070600"/>
              <a:gd name="connsiteY46" fmla="*/ 5145674 h 6070600"/>
              <a:gd name="connsiteX47" fmla="*/ 5160026 w 6070600"/>
              <a:gd name="connsiteY47" fmla="*/ 5201173 h 6070600"/>
              <a:gd name="connsiteX48" fmla="*/ 4966033 w 6070600"/>
              <a:gd name="connsiteY48" fmla="*/ 5377485 h 6070600"/>
              <a:gd name="connsiteX49" fmla="*/ 4755837 w 6070600"/>
              <a:gd name="connsiteY49" fmla="*/ 5534667 h 6070600"/>
              <a:gd name="connsiteX50" fmla="*/ 4690842 w 6070600"/>
              <a:gd name="connsiteY50" fmla="*/ 5577445 h 6070600"/>
              <a:gd name="connsiteX51" fmla="*/ 4524051 w 6070600"/>
              <a:gd name="connsiteY51" fmla="*/ 5678773 h 6070600"/>
              <a:gd name="connsiteX52" fmla="*/ 4455737 w 6070600"/>
              <a:gd name="connsiteY52" fmla="*/ 5716958 h 6070600"/>
              <a:gd name="connsiteX53" fmla="*/ 4216777 w 6070600"/>
              <a:gd name="connsiteY53" fmla="*/ 5832071 h 6070600"/>
              <a:gd name="connsiteX54" fmla="*/ 4216776 w 6070600"/>
              <a:gd name="connsiteY54" fmla="*/ 5832071 h 6070600"/>
              <a:gd name="connsiteX55" fmla="*/ 4199821 w 6070600"/>
              <a:gd name="connsiteY55" fmla="*/ 5838277 h 6070600"/>
              <a:gd name="connsiteX56" fmla="*/ 3937906 w 6070600"/>
              <a:gd name="connsiteY56" fmla="*/ 5934139 h 6070600"/>
              <a:gd name="connsiteX57" fmla="*/ 3035300 w 6070600"/>
              <a:gd name="connsiteY57" fmla="*/ 6070600 h 6070600"/>
              <a:gd name="connsiteX58" fmla="*/ 0 w 6070600"/>
              <a:gd name="connsiteY58" fmla="*/ 3035300 h 6070600"/>
              <a:gd name="connsiteX59" fmla="*/ 3035300 w 6070600"/>
              <a:gd name="connsiteY59" fmla="*/ 0 h 607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070600" h="6070600">
                <a:moveTo>
                  <a:pt x="3035300" y="0"/>
                </a:moveTo>
                <a:cubicBezTo>
                  <a:pt x="3244844" y="0"/>
                  <a:pt x="3449428" y="21234"/>
                  <a:pt x="3647019" y="61667"/>
                </a:cubicBezTo>
                <a:lnTo>
                  <a:pt x="3789752" y="98367"/>
                </a:lnTo>
                <a:lnTo>
                  <a:pt x="3789752" y="98367"/>
                </a:lnTo>
                <a:lnTo>
                  <a:pt x="3817989" y="105627"/>
                </a:lnTo>
                <a:lnTo>
                  <a:pt x="3937906" y="136461"/>
                </a:lnTo>
                <a:lnTo>
                  <a:pt x="4194228" y="230276"/>
                </a:lnTo>
                <a:lnTo>
                  <a:pt x="4272436" y="265342"/>
                </a:lnTo>
                <a:lnTo>
                  <a:pt x="4441383" y="346728"/>
                </a:lnTo>
                <a:lnTo>
                  <a:pt x="4526154" y="393105"/>
                </a:lnTo>
                <a:lnTo>
                  <a:pt x="4681392" y="487414"/>
                </a:lnTo>
                <a:lnTo>
                  <a:pt x="4757518" y="537190"/>
                </a:lnTo>
                <a:lnTo>
                  <a:pt x="4931089" y="666984"/>
                </a:lnTo>
                <a:lnTo>
                  <a:pt x="4972038" y="698573"/>
                </a:lnTo>
                <a:lnTo>
                  <a:pt x="5169719" y="878237"/>
                </a:lnTo>
                <a:lnTo>
                  <a:pt x="5220040" y="931334"/>
                </a:lnTo>
                <a:lnTo>
                  <a:pt x="5351649" y="1076140"/>
                </a:lnTo>
                <a:lnTo>
                  <a:pt x="5411013" y="1149404"/>
                </a:lnTo>
                <a:lnTo>
                  <a:pt x="5518492" y="1293133"/>
                </a:lnTo>
                <a:lnTo>
                  <a:pt x="5572142" y="1371030"/>
                </a:lnTo>
                <a:lnTo>
                  <a:pt x="5674235" y="1539081"/>
                </a:lnTo>
                <a:lnTo>
                  <a:pt x="5711243" y="1602999"/>
                </a:lnTo>
                <a:lnTo>
                  <a:pt x="5828486" y="1846382"/>
                </a:lnTo>
                <a:lnTo>
                  <a:pt x="5847251" y="1895299"/>
                </a:lnTo>
                <a:lnTo>
                  <a:pt x="5923089" y="2102503"/>
                </a:lnTo>
                <a:lnTo>
                  <a:pt x="5949298" y="2191649"/>
                </a:lnTo>
                <a:lnTo>
                  <a:pt x="5995703" y="2372124"/>
                </a:lnTo>
                <a:lnTo>
                  <a:pt x="6024462" y="2510537"/>
                </a:lnTo>
                <a:lnTo>
                  <a:pt x="6031283" y="2548729"/>
                </a:lnTo>
                <a:lnTo>
                  <a:pt x="6057844" y="2763290"/>
                </a:lnTo>
                <a:lnTo>
                  <a:pt x="6061300" y="2808740"/>
                </a:lnTo>
                <a:lnTo>
                  <a:pt x="6070600" y="3035300"/>
                </a:lnTo>
                <a:lnTo>
                  <a:pt x="6062723" y="3243146"/>
                </a:lnTo>
                <a:lnTo>
                  <a:pt x="6058818" y="3294506"/>
                </a:lnTo>
                <a:lnTo>
                  <a:pt x="6035627" y="3497545"/>
                </a:lnTo>
                <a:lnTo>
                  <a:pt x="6035627" y="3497546"/>
                </a:lnTo>
                <a:lnTo>
                  <a:pt x="6035626" y="3497550"/>
                </a:lnTo>
                <a:lnTo>
                  <a:pt x="6001364" y="3676459"/>
                </a:lnTo>
                <a:lnTo>
                  <a:pt x="5934139" y="3937906"/>
                </a:lnTo>
                <a:lnTo>
                  <a:pt x="5842195" y="4189117"/>
                </a:lnTo>
                <a:lnTo>
                  <a:pt x="5810609" y="4261328"/>
                </a:lnTo>
                <a:lnTo>
                  <a:pt x="5725424" y="4438163"/>
                </a:lnTo>
                <a:lnTo>
                  <a:pt x="5688952" y="4507296"/>
                </a:lnTo>
                <a:lnTo>
                  <a:pt x="5552219" y="4732365"/>
                </a:lnTo>
                <a:lnTo>
                  <a:pt x="5394921" y="4942717"/>
                </a:lnTo>
                <a:lnTo>
                  <a:pt x="5344783" y="5002015"/>
                </a:lnTo>
                <a:lnTo>
                  <a:pt x="5214216" y="5145674"/>
                </a:lnTo>
                <a:lnTo>
                  <a:pt x="5160026" y="5201173"/>
                </a:lnTo>
                <a:lnTo>
                  <a:pt x="4966033" y="5377485"/>
                </a:lnTo>
                <a:lnTo>
                  <a:pt x="4755837" y="5534667"/>
                </a:lnTo>
                <a:lnTo>
                  <a:pt x="4690842" y="5577445"/>
                </a:lnTo>
                <a:lnTo>
                  <a:pt x="4524051" y="5678773"/>
                </a:lnTo>
                <a:lnTo>
                  <a:pt x="4455737" y="5716958"/>
                </a:lnTo>
                <a:lnTo>
                  <a:pt x="4216777" y="5832071"/>
                </a:lnTo>
                <a:lnTo>
                  <a:pt x="4216776" y="5832071"/>
                </a:lnTo>
                <a:lnTo>
                  <a:pt x="4199821" y="5838277"/>
                </a:lnTo>
                <a:lnTo>
                  <a:pt x="3937906" y="5934139"/>
                </a:lnTo>
                <a:cubicBezTo>
                  <a:pt x="3652773" y="6022825"/>
                  <a:pt x="3349616" y="6070600"/>
                  <a:pt x="3035300" y="6070600"/>
                </a:cubicBezTo>
                <a:cubicBezTo>
                  <a:pt x="1358950" y="6070600"/>
                  <a:pt x="0" y="4711650"/>
                  <a:pt x="0" y="3035300"/>
                </a:cubicBezTo>
                <a:cubicBezTo>
                  <a:pt x="0" y="1358950"/>
                  <a:pt x="1358950" y="0"/>
                  <a:pt x="30353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lIns="0" anchor="ctr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</a:t>
            </a:r>
            <a:br>
              <a:rPr lang="en-US"/>
            </a:br>
            <a:r>
              <a:rPr lang="en-US"/>
              <a:t>key statement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5CAD3-E638-495B-86BB-AC828CDE2A8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60372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Alternativ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4987E5A-4AC6-4082-8355-9708308C8BDA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0" y="-1"/>
            <a:ext cx="12192000" cy="6858001"/>
          </a:xfrm>
          <a:custGeom>
            <a:avLst/>
            <a:gdLst>
              <a:gd name="connsiteX0" fmla="*/ 11696741 w 12192000"/>
              <a:gd name="connsiteY0" fmla="*/ 6413786 h 6858001"/>
              <a:gd name="connsiteX1" fmla="*/ 11675409 w 12192000"/>
              <a:gd name="connsiteY1" fmla="*/ 6438944 h 6858001"/>
              <a:gd name="connsiteX2" fmla="*/ 11730040 w 12192000"/>
              <a:gd name="connsiteY2" fmla="*/ 6517531 h 6858001"/>
              <a:gd name="connsiteX3" fmla="*/ 11787273 w 12192000"/>
              <a:gd name="connsiteY3" fmla="*/ 6510528 h 6858001"/>
              <a:gd name="connsiteX4" fmla="*/ 11788053 w 12192000"/>
              <a:gd name="connsiteY4" fmla="*/ 6506379 h 6858001"/>
              <a:gd name="connsiteX5" fmla="*/ 11792216 w 12192000"/>
              <a:gd name="connsiteY5" fmla="*/ 6478367 h 6858001"/>
              <a:gd name="connsiteX6" fmla="*/ 11758396 w 12192000"/>
              <a:gd name="connsiteY6" fmla="*/ 6463843 h 6858001"/>
              <a:gd name="connsiteX7" fmla="*/ 11760738 w 12192000"/>
              <a:gd name="connsiteY7" fmla="*/ 6499895 h 6858001"/>
              <a:gd name="connsiteX8" fmla="*/ 11760738 w 12192000"/>
              <a:gd name="connsiteY8" fmla="*/ 6504304 h 6858001"/>
              <a:gd name="connsiteX9" fmla="*/ 11744088 w 12192000"/>
              <a:gd name="connsiteY9" fmla="*/ 6515456 h 6858001"/>
              <a:gd name="connsiteX10" fmla="*/ 11688156 w 12192000"/>
              <a:gd name="connsiteY10" fmla="*/ 6432460 h 6858001"/>
              <a:gd name="connsiteX11" fmla="*/ 11689457 w 12192000"/>
              <a:gd name="connsiteY11" fmla="*/ 6431164 h 6858001"/>
              <a:gd name="connsiteX12" fmla="*/ 11690237 w 12192000"/>
              <a:gd name="connsiteY12" fmla="*/ 6431682 h 6858001"/>
              <a:gd name="connsiteX13" fmla="*/ 11690498 w 12192000"/>
              <a:gd name="connsiteY13" fmla="*/ 6431682 h 6858001"/>
              <a:gd name="connsiteX14" fmla="*/ 11758136 w 12192000"/>
              <a:gd name="connsiteY14" fmla="*/ 6459175 h 6858001"/>
              <a:gd name="connsiteX15" fmla="*/ 11792476 w 12192000"/>
              <a:gd name="connsiteY15" fmla="*/ 6473958 h 6858001"/>
              <a:gd name="connsiteX16" fmla="*/ 11819531 w 12192000"/>
              <a:gd name="connsiteY16" fmla="*/ 6486926 h 6858001"/>
              <a:gd name="connsiteX17" fmla="*/ 11831758 w 12192000"/>
              <a:gd name="connsiteY17" fmla="*/ 6503785 h 6858001"/>
              <a:gd name="connsiteX18" fmla="*/ 11679831 w 12192000"/>
              <a:gd name="connsiteY18" fmla="*/ 6616867 h 6858001"/>
              <a:gd name="connsiteX19" fmla="*/ 11679311 w 12192000"/>
              <a:gd name="connsiteY19" fmla="*/ 6617386 h 6858001"/>
              <a:gd name="connsiteX20" fmla="*/ 11678271 w 12192000"/>
              <a:gd name="connsiteY20" fmla="*/ 6618942 h 6858001"/>
              <a:gd name="connsiteX21" fmla="*/ 11678010 w 12192000"/>
              <a:gd name="connsiteY21" fmla="*/ 6619461 h 6858001"/>
              <a:gd name="connsiteX22" fmla="*/ 11673328 w 12192000"/>
              <a:gd name="connsiteY22" fmla="*/ 6633725 h 6858001"/>
              <a:gd name="connsiteX23" fmla="*/ 11692319 w 12192000"/>
              <a:gd name="connsiteY23" fmla="*/ 6657587 h 6858001"/>
              <a:gd name="connsiteX24" fmla="*/ 11705066 w 12192000"/>
              <a:gd name="connsiteY24" fmla="*/ 6659921 h 6858001"/>
              <a:gd name="connsiteX25" fmla="*/ 11707667 w 12192000"/>
              <a:gd name="connsiteY25" fmla="*/ 6660180 h 6858001"/>
              <a:gd name="connsiteX26" fmla="*/ 11833840 w 12192000"/>
              <a:gd name="connsiteY26" fmla="*/ 6635282 h 6858001"/>
              <a:gd name="connsiteX27" fmla="*/ 11843465 w 12192000"/>
              <a:gd name="connsiteY27" fmla="*/ 6609086 h 6858001"/>
              <a:gd name="connsiteX28" fmla="*/ 11799500 w 12192000"/>
              <a:gd name="connsiteY28" fmla="*/ 6583409 h 6858001"/>
              <a:gd name="connsiteX29" fmla="*/ 11790135 w 12192000"/>
              <a:gd name="connsiteY29" fmla="*/ 6589634 h 6858001"/>
              <a:gd name="connsiteX30" fmla="*/ 11825255 w 12192000"/>
              <a:gd name="connsiteY30" fmla="*/ 6612976 h 6858001"/>
              <a:gd name="connsiteX31" fmla="*/ 11823434 w 12192000"/>
              <a:gd name="connsiteY31" fmla="*/ 6616608 h 6858001"/>
              <a:gd name="connsiteX32" fmla="*/ 11821092 w 12192000"/>
              <a:gd name="connsiteY32" fmla="*/ 6616608 h 6858001"/>
              <a:gd name="connsiteX33" fmla="*/ 11743568 w 12192000"/>
              <a:gd name="connsiteY33" fmla="*/ 6621795 h 6858001"/>
              <a:gd name="connsiteX34" fmla="*/ 11736284 w 12192000"/>
              <a:gd name="connsiteY34" fmla="*/ 6622054 h 6858001"/>
              <a:gd name="connsiteX35" fmla="*/ 11748251 w 12192000"/>
              <a:gd name="connsiteY35" fmla="*/ 6612458 h 6858001"/>
              <a:gd name="connsiteX36" fmla="*/ 11871301 w 12192000"/>
              <a:gd name="connsiteY36" fmla="*/ 6530240 h 6858001"/>
              <a:gd name="connsiteX37" fmla="*/ 11841124 w 12192000"/>
              <a:gd name="connsiteY37" fmla="*/ 6451912 h 6858001"/>
              <a:gd name="connsiteX38" fmla="*/ 11696741 w 12192000"/>
              <a:gd name="connsiteY38" fmla="*/ 6413786 h 6858001"/>
              <a:gd name="connsiteX39" fmla="*/ 11759176 w 12192000"/>
              <a:gd name="connsiteY39" fmla="*/ 6303891 h 6858001"/>
              <a:gd name="connsiteX40" fmla="*/ 11641467 w 12192000"/>
              <a:gd name="connsiteY40" fmla="*/ 6408732 h 6858001"/>
              <a:gd name="connsiteX41" fmla="*/ 11597457 w 12192000"/>
              <a:gd name="connsiteY41" fmla="*/ 6477501 h 6858001"/>
              <a:gd name="connsiteX42" fmla="*/ 11615946 w 12192000"/>
              <a:gd name="connsiteY42" fmla="*/ 6498261 h 6858001"/>
              <a:gd name="connsiteX43" fmla="*/ 11737041 w 12192000"/>
              <a:gd name="connsiteY43" fmla="*/ 6560802 h 6858001"/>
              <a:gd name="connsiteX44" fmla="*/ 11746676 w 12192000"/>
              <a:gd name="connsiteY44" fmla="*/ 6554834 h 6858001"/>
              <a:gd name="connsiteX45" fmla="*/ 11639384 w 12192000"/>
              <a:gd name="connsiteY45" fmla="*/ 6495666 h 6858001"/>
              <a:gd name="connsiteX46" fmla="*/ 11622717 w 12192000"/>
              <a:gd name="connsiteY46" fmla="*/ 6480096 h 6858001"/>
              <a:gd name="connsiteX47" fmla="*/ 11652405 w 12192000"/>
              <a:gd name="connsiteY47" fmla="*/ 6448955 h 6858001"/>
              <a:gd name="connsiteX48" fmla="*/ 11668811 w 12192000"/>
              <a:gd name="connsiteY48" fmla="*/ 6432606 h 6858001"/>
              <a:gd name="connsiteX49" fmla="*/ 11670895 w 12192000"/>
              <a:gd name="connsiteY49" fmla="*/ 6415738 h 6858001"/>
              <a:gd name="connsiteX50" fmla="*/ 11692249 w 12192000"/>
              <a:gd name="connsiteY50" fmla="*/ 6408991 h 6858001"/>
              <a:gd name="connsiteX51" fmla="*/ 11720374 w 12192000"/>
              <a:gd name="connsiteY51" fmla="*/ 6380705 h 6858001"/>
              <a:gd name="connsiteX52" fmla="*/ 11743291 w 12192000"/>
              <a:gd name="connsiteY52" fmla="*/ 6362799 h 6858001"/>
              <a:gd name="connsiteX53" fmla="*/ 11749801 w 12192000"/>
              <a:gd name="connsiteY53" fmla="*/ 6375255 h 6858001"/>
              <a:gd name="connsiteX54" fmla="*/ 11754749 w 12192000"/>
              <a:gd name="connsiteY54" fmla="*/ 6420669 h 6858001"/>
              <a:gd name="connsiteX55" fmla="*/ 11793812 w 12192000"/>
              <a:gd name="connsiteY55" fmla="*/ 6431568 h 6858001"/>
              <a:gd name="connsiteX56" fmla="*/ 11759176 w 12192000"/>
              <a:gd name="connsiteY56" fmla="*/ 6303891 h 6858001"/>
              <a:gd name="connsiteX57" fmla="*/ 0 w 12192000"/>
              <a:gd name="connsiteY57" fmla="*/ 0 h 6858001"/>
              <a:gd name="connsiteX58" fmla="*/ 12192000 w 12192000"/>
              <a:gd name="connsiteY58" fmla="*/ 0 h 6858001"/>
              <a:gd name="connsiteX59" fmla="*/ 12192000 w 12192000"/>
              <a:gd name="connsiteY59" fmla="*/ 6858001 h 6858001"/>
              <a:gd name="connsiteX60" fmla="*/ 0 w 12192000"/>
              <a:gd name="connsiteY60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2192000" h="6858001">
                <a:moveTo>
                  <a:pt x="11696741" y="6413786"/>
                </a:moveTo>
                <a:cubicBezTo>
                  <a:pt x="11675409" y="6410933"/>
                  <a:pt x="11666824" y="6418714"/>
                  <a:pt x="11675409" y="6438944"/>
                </a:cubicBezTo>
                <a:cubicBezTo>
                  <a:pt x="11684254" y="6458915"/>
                  <a:pt x="11706627" y="6492373"/>
                  <a:pt x="11730040" y="6517531"/>
                </a:cubicBezTo>
                <a:cubicBezTo>
                  <a:pt x="11753714" y="6542430"/>
                  <a:pt x="11779208" y="6549433"/>
                  <a:pt x="11787273" y="6510528"/>
                </a:cubicBezTo>
                <a:cubicBezTo>
                  <a:pt x="11787533" y="6509232"/>
                  <a:pt x="11787793" y="6507935"/>
                  <a:pt x="11788053" y="6506379"/>
                </a:cubicBezTo>
                <a:cubicBezTo>
                  <a:pt x="11789874" y="6496523"/>
                  <a:pt x="11791435" y="6486926"/>
                  <a:pt x="11792216" y="6478367"/>
                </a:cubicBezTo>
                <a:cubicBezTo>
                  <a:pt x="11781810" y="6473699"/>
                  <a:pt x="11770103" y="6468771"/>
                  <a:pt x="11758396" y="6463843"/>
                </a:cubicBezTo>
                <a:cubicBezTo>
                  <a:pt x="11759177" y="6472661"/>
                  <a:pt x="11760217" y="6487964"/>
                  <a:pt x="11760738" y="6499895"/>
                </a:cubicBezTo>
                <a:cubicBezTo>
                  <a:pt x="11760738" y="6501191"/>
                  <a:pt x="11760738" y="6502748"/>
                  <a:pt x="11760738" y="6504304"/>
                </a:cubicBezTo>
                <a:cubicBezTo>
                  <a:pt x="11761518" y="6523237"/>
                  <a:pt x="11755014" y="6523237"/>
                  <a:pt x="11744088" y="6515456"/>
                </a:cubicBezTo>
                <a:cubicBezTo>
                  <a:pt x="11731341" y="6506379"/>
                  <a:pt x="11692579" y="6455284"/>
                  <a:pt x="11688156" y="6432460"/>
                </a:cubicBezTo>
                <a:cubicBezTo>
                  <a:pt x="11687896" y="6431164"/>
                  <a:pt x="11688676" y="6430904"/>
                  <a:pt x="11689457" y="6431164"/>
                </a:cubicBezTo>
                <a:cubicBezTo>
                  <a:pt x="11689717" y="6431423"/>
                  <a:pt x="11689977" y="6431423"/>
                  <a:pt x="11690237" y="6431682"/>
                </a:cubicBezTo>
                <a:cubicBezTo>
                  <a:pt x="11690237" y="6431682"/>
                  <a:pt x="11690237" y="6431682"/>
                  <a:pt x="11690498" y="6431682"/>
                </a:cubicBezTo>
                <a:cubicBezTo>
                  <a:pt x="11699082" y="6435054"/>
                  <a:pt x="11728479" y="6446725"/>
                  <a:pt x="11758136" y="6459175"/>
                </a:cubicBezTo>
                <a:cubicBezTo>
                  <a:pt x="11769843" y="6464103"/>
                  <a:pt x="11781810" y="6469290"/>
                  <a:pt x="11792476" y="6473958"/>
                </a:cubicBezTo>
                <a:cubicBezTo>
                  <a:pt x="11803142" y="6478627"/>
                  <a:pt x="11812507" y="6483295"/>
                  <a:pt x="11819531" y="6486926"/>
                </a:cubicBezTo>
                <a:cubicBezTo>
                  <a:pt x="11832279" y="6493670"/>
                  <a:pt x="11837221" y="6498338"/>
                  <a:pt x="11831758" y="6503785"/>
                </a:cubicBezTo>
                <a:cubicBezTo>
                  <a:pt x="11805223" y="6531018"/>
                  <a:pt x="11711830" y="6569404"/>
                  <a:pt x="11679831" y="6616867"/>
                </a:cubicBezTo>
                <a:cubicBezTo>
                  <a:pt x="11679831" y="6616867"/>
                  <a:pt x="11679571" y="6617126"/>
                  <a:pt x="11679311" y="6617386"/>
                </a:cubicBezTo>
                <a:cubicBezTo>
                  <a:pt x="11679051" y="6617904"/>
                  <a:pt x="11678531" y="6618423"/>
                  <a:pt x="11678271" y="6618942"/>
                </a:cubicBezTo>
                <a:cubicBezTo>
                  <a:pt x="11678271" y="6619201"/>
                  <a:pt x="11678271" y="6619461"/>
                  <a:pt x="11678010" y="6619461"/>
                </a:cubicBezTo>
                <a:cubicBezTo>
                  <a:pt x="11676450" y="6622573"/>
                  <a:pt x="11674108" y="6627501"/>
                  <a:pt x="11673328" y="6633725"/>
                </a:cubicBezTo>
                <a:cubicBezTo>
                  <a:pt x="11672027" y="6644100"/>
                  <a:pt x="11677490" y="6653696"/>
                  <a:pt x="11692319" y="6657587"/>
                </a:cubicBezTo>
                <a:cubicBezTo>
                  <a:pt x="11696221" y="6658624"/>
                  <a:pt x="11700383" y="6659402"/>
                  <a:pt x="11705066" y="6659921"/>
                </a:cubicBezTo>
                <a:cubicBezTo>
                  <a:pt x="11705846" y="6660180"/>
                  <a:pt x="11706887" y="6660180"/>
                  <a:pt x="11707667" y="6660180"/>
                </a:cubicBezTo>
                <a:cubicBezTo>
                  <a:pt x="11736544" y="6661477"/>
                  <a:pt x="11811207" y="6645137"/>
                  <a:pt x="11833840" y="6635282"/>
                </a:cubicBezTo>
                <a:cubicBezTo>
                  <a:pt x="11857253" y="6624907"/>
                  <a:pt x="11850229" y="6614533"/>
                  <a:pt x="11843465" y="6609086"/>
                </a:cubicBezTo>
                <a:cubicBezTo>
                  <a:pt x="11838262" y="6604936"/>
                  <a:pt x="11812247" y="6590412"/>
                  <a:pt x="11799500" y="6583409"/>
                </a:cubicBezTo>
                <a:cubicBezTo>
                  <a:pt x="11796118" y="6585743"/>
                  <a:pt x="11793516" y="6587300"/>
                  <a:pt x="11790135" y="6589634"/>
                </a:cubicBezTo>
                <a:cubicBezTo>
                  <a:pt x="11811727" y="6602602"/>
                  <a:pt x="11820312" y="6609086"/>
                  <a:pt x="11825255" y="6612976"/>
                </a:cubicBezTo>
                <a:cubicBezTo>
                  <a:pt x="11827336" y="6614533"/>
                  <a:pt x="11826295" y="6616348"/>
                  <a:pt x="11823434" y="6616608"/>
                </a:cubicBezTo>
                <a:cubicBezTo>
                  <a:pt x="11822653" y="6616608"/>
                  <a:pt x="11821873" y="6616608"/>
                  <a:pt x="11821092" y="6616608"/>
                </a:cubicBezTo>
                <a:cubicBezTo>
                  <a:pt x="11800540" y="6618164"/>
                  <a:pt x="11761778" y="6620757"/>
                  <a:pt x="11743568" y="6621795"/>
                </a:cubicBezTo>
                <a:cubicBezTo>
                  <a:pt x="11740966" y="6622054"/>
                  <a:pt x="11737845" y="6622054"/>
                  <a:pt x="11736284" y="6622054"/>
                </a:cubicBezTo>
                <a:cubicBezTo>
                  <a:pt x="11740706" y="6617904"/>
                  <a:pt x="11745649" y="6614273"/>
                  <a:pt x="11748251" y="6612458"/>
                </a:cubicBezTo>
                <a:cubicBezTo>
                  <a:pt x="11787273" y="6584965"/>
                  <a:pt x="11852050" y="6546580"/>
                  <a:pt x="11871301" y="6530240"/>
                </a:cubicBezTo>
                <a:cubicBezTo>
                  <a:pt x="11885349" y="6518050"/>
                  <a:pt x="11923851" y="6480961"/>
                  <a:pt x="11841124" y="6451912"/>
                </a:cubicBezTo>
                <a:cubicBezTo>
                  <a:pt x="11817450" y="6443872"/>
                  <a:pt x="11758657" y="6422086"/>
                  <a:pt x="11696741" y="6413786"/>
                </a:cubicBezTo>
                <a:close/>
                <a:moveTo>
                  <a:pt x="11759176" y="6303891"/>
                </a:moveTo>
                <a:cubicBezTo>
                  <a:pt x="11739124" y="6301296"/>
                  <a:pt x="11708916" y="6326468"/>
                  <a:pt x="11641467" y="6408732"/>
                </a:cubicBezTo>
                <a:cubicBezTo>
                  <a:pt x="11628967" y="6423783"/>
                  <a:pt x="11599800" y="6460633"/>
                  <a:pt x="11597457" y="6477501"/>
                </a:cubicBezTo>
                <a:cubicBezTo>
                  <a:pt x="11595894" y="6489438"/>
                  <a:pt x="11608655" y="6494628"/>
                  <a:pt x="11615946" y="6498261"/>
                </a:cubicBezTo>
                <a:cubicBezTo>
                  <a:pt x="11622717" y="6501894"/>
                  <a:pt x="11700843" y="6540561"/>
                  <a:pt x="11737041" y="6560802"/>
                </a:cubicBezTo>
                <a:cubicBezTo>
                  <a:pt x="11740166" y="6558726"/>
                  <a:pt x="11743291" y="6556650"/>
                  <a:pt x="11746676" y="6554834"/>
                </a:cubicBezTo>
                <a:cubicBezTo>
                  <a:pt x="11725062" y="6543156"/>
                  <a:pt x="11664124" y="6510458"/>
                  <a:pt x="11639384" y="6495666"/>
                </a:cubicBezTo>
                <a:cubicBezTo>
                  <a:pt x="11629228" y="6489698"/>
                  <a:pt x="11622196" y="6484767"/>
                  <a:pt x="11622717" y="6480096"/>
                </a:cubicBezTo>
                <a:cubicBezTo>
                  <a:pt x="11623498" y="6474387"/>
                  <a:pt x="11638342" y="6462968"/>
                  <a:pt x="11652405" y="6448955"/>
                </a:cubicBezTo>
                <a:cubicBezTo>
                  <a:pt x="11656051" y="6445322"/>
                  <a:pt x="11662040" y="6439353"/>
                  <a:pt x="11668811" y="6432606"/>
                </a:cubicBezTo>
                <a:cubicBezTo>
                  <a:pt x="11666988" y="6425600"/>
                  <a:pt x="11667769" y="6419890"/>
                  <a:pt x="11670895" y="6415738"/>
                </a:cubicBezTo>
                <a:cubicBezTo>
                  <a:pt x="11674801" y="6410548"/>
                  <a:pt x="11681832" y="6408472"/>
                  <a:pt x="11692249" y="6408991"/>
                </a:cubicBezTo>
                <a:cubicBezTo>
                  <a:pt x="11705009" y="6396275"/>
                  <a:pt x="11716468" y="6384857"/>
                  <a:pt x="11720374" y="6380705"/>
                </a:cubicBezTo>
                <a:cubicBezTo>
                  <a:pt x="11729489" y="6371622"/>
                  <a:pt x="11739124" y="6362280"/>
                  <a:pt x="11743291" y="6362799"/>
                </a:cubicBezTo>
                <a:cubicBezTo>
                  <a:pt x="11746676" y="6363318"/>
                  <a:pt x="11748499" y="6366432"/>
                  <a:pt x="11749801" y="6375255"/>
                </a:cubicBezTo>
                <a:cubicBezTo>
                  <a:pt x="11750843" y="6383041"/>
                  <a:pt x="11753447" y="6405618"/>
                  <a:pt x="11754749" y="6420669"/>
                </a:cubicBezTo>
                <a:cubicBezTo>
                  <a:pt x="11768812" y="6424043"/>
                  <a:pt x="11781833" y="6427935"/>
                  <a:pt x="11793812" y="6431568"/>
                </a:cubicBezTo>
                <a:cubicBezTo>
                  <a:pt x="11792249" y="6328544"/>
                  <a:pt x="11780531" y="6306746"/>
                  <a:pt x="11759176" y="630389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1"/>
                </a:lnTo>
                <a:lnTo>
                  <a:pt x="0" y="6858001"/>
                </a:lnTo>
                <a:close/>
              </a:path>
            </a:pathLst>
          </a:custGeom>
          <a:noFill/>
        </p:spPr>
        <p:txBody>
          <a:bodyPr wrap="square" lIns="0" tIns="0" rIns="6588000" bIns="0" anchor="ctr" anchorCtr="0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select </a:t>
            </a:r>
            <a:br>
              <a:rPr lang="en-US" dirty="0"/>
            </a:br>
            <a:r>
              <a:rPr lang="en-US" dirty="0"/>
              <a:t>Brand Pictures, or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C36B2-DE1A-4EDF-9151-6195BF6EA0D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A7F1880-4AC1-4D46-9996-85279490A2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5818" y="1"/>
            <a:ext cx="6116183" cy="5588001"/>
          </a:xfrm>
          <a:custGeom>
            <a:avLst/>
            <a:gdLst>
              <a:gd name="connsiteX0" fmla="*/ 354640 w 6116183"/>
              <a:gd name="connsiteY0" fmla="*/ 0 h 5588001"/>
              <a:gd name="connsiteX1" fmla="*/ 6116183 w 6116183"/>
              <a:gd name="connsiteY1" fmla="*/ 0 h 5588001"/>
              <a:gd name="connsiteX2" fmla="*/ 6116183 w 6116183"/>
              <a:gd name="connsiteY2" fmla="*/ 4944550 h 5588001"/>
              <a:gd name="connsiteX3" fmla="*/ 6115373 w 6116183"/>
              <a:gd name="connsiteY3" fmla="*/ 4945083 h 5588001"/>
              <a:gd name="connsiteX4" fmla="*/ 5897930 w 6116183"/>
              <a:gd name="connsiteY4" fmla="*/ 5077183 h 5588001"/>
              <a:gd name="connsiteX5" fmla="*/ 5808870 w 6116183"/>
              <a:gd name="connsiteY5" fmla="*/ 5126964 h 5588001"/>
              <a:gd name="connsiteX6" fmla="*/ 5497342 w 6116183"/>
              <a:gd name="connsiteY6" fmla="*/ 5277035 h 5588001"/>
              <a:gd name="connsiteX7" fmla="*/ 5497341 w 6116183"/>
              <a:gd name="connsiteY7" fmla="*/ 5277035 h 5588001"/>
              <a:gd name="connsiteX8" fmla="*/ 5475237 w 6116183"/>
              <a:gd name="connsiteY8" fmla="*/ 5285126 h 5588001"/>
              <a:gd name="connsiteX9" fmla="*/ 5133783 w 6116183"/>
              <a:gd name="connsiteY9" fmla="*/ 5410099 h 5588001"/>
              <a:gd name="connsiteX10" fmla="*/ 3957070 w 6116183"/>
              <a:gd name="connsiteY10" fmla="*/ 5588001 h 5588001"/>
              <a:gd name="connsiteX11" fmla="*/ 0 w 6116183"/>
              <a:gd name="connsiteY11" fmla="*/ 1630931 h 5588001"/>
              <a:gd name="connsiteX12" fmla="*/ 310966 w 6116183"/>
              <a:gd name="connsiteY12" fmla="*/ 90661 h 558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16183" h="5588001">
                <a:moveTo>
                  <a:pt x="354640" y="0"/>
                </a:moveTo>
                <a:lnTo>
                  <a:pt x="6116183" y="0"/>
                </a:lnTo>
                <a:lnTo>
                  <a:pt x="6116183" y="4944550"/>
                </a:lnTo>
                <a:lnTo>
                  <a:pt x="6115373" y="4945083"/>
                </a:lnTo>
                <a:lnTo>
                  <a:pt x="5897930" y="5077183"/>
                </a:lnTo>
                <a:lnTo>
                  <a:pt x="5808870" y="5126964"/>
                </a:lnTo>
                <a:lnTo>
                  <a:pt x="5497342" y="5277035"/>
                </a:lnTo>
                <a:lnTo>
                  <a:pt x="5497341" y="5277035"/>
                </a:lnTo>
                <a:lnTo>
                  <a:pt x="5475237" y="5285126"/>
                </a:lnTo>
                <a:lnTo>
                  <a:pt x="5133783" y="5410099"/>
                </a:lnTo>
                <a:cubicBezTo>
                  <a:pt x="4762059" y="5525718"/>
                  <a:pt x="4366839" y="5588001"/>
                  <a:pt x="3957070" y="5588001"/>
                </a:cubicBezTo>
                <a:cubicBezTo>
                  <a:pt x="1771641" y="5588001"/>
                  <a:pt x="0" y="3816361"/>
                  <a:pt x="0" y="1630931"/>
                </a:cubicBezTo>
                <a:cubicBezTo>
                  <a:pt x="0" y="1084574"/>
                  <a:pt x="110728" y="564078"/>
                  <a:pt x="310966" y="90661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lIns="576000" tIns="360000" rIns="396000" bIns="1368000" anchor="ctr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</a:t>
            </a:r>
            <a:br>
              <a:rPr lang="en-US"/>
            </a:br>
            <a:r>
              <a:rPr lang="en-US"/>
              <a:t>key statement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36257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Alternativ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19641-D30A-4DF2-BE88-21F4A0002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1993901"/>
            <a:ext cx="4570413" cy="2288540"/>
          </a:xfrm>
        </p:spPr>
        <p:txBody>
          <a:bodyPr vert="horz" lIns="0" tIns="0" rIns="0" bIns="0" rtlCol="0" anchor="ctr" anchorCtr="0">
            <a:normAutofit/>
          </a:bodyPr>
          <a:lstStyle>
            <a:lvl1pPr algn="l">
              <a:defRPr lang="en-US" sz="6000">
                <a:solidFill>
                  <a:schemeClr val="bg1"/>
                </a:solidFill>
              </a:defRPr>
            </a:lvl1pPr>
          </a:lstStyle>
          <a:p>
            <a:pPr marL="0" lvl="0" algn="ctr"/>
            <a:r>
              <a:rPr lang="en-US" dirty="0"/>
              <a:t>Click to add key statement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27E92E2-B66F-49A8-A639-B009FB80E81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60132" y="0"/>
            <a:ext cx="6731869" cy="6858000"/>
          </a:xfrm>
          <a:custGeom>
            <a:avLst/>
            <a:gdLst>
              <a:gd name="connsiteX0" fmla="*/ 2376274 w 6731869"/>
              <a:gd name="connsiteY0" fmla="*/ 0 h 6858000"/>
              <a:gd name="connsiteX1" fmla="*/ 5054843 w 6731869"/>
              <a:gd name="connsiteY1" fmla="*/ 0 h 6858000"/>
              <a:gd name="connsiteX2" fmla="*/ 5161821 w 6731869"/>
              <a:gd name="connsiteY2" fmla="*/ 42383 h 6858000"/>
              <a:gd name="connsiteX3" fmla="*/ 6582663 w 6731869"/>
              <a:gd name="connsiteY3" fmla="*/ 1107621 h 6858000"/>
              <a:gd name="connsiteX4" fmla="*/ 6731869 w 6731869"/>
              <a:gd name="connsiteY4" fmla="*/ 1308112 h 6858000"/>
              <a:gd name="connsiteX5" fmla="*/ 6731869 w 6731869"/>
              <a:gd name="connsiteY5" fmla="*/ 5656777 h 6858000"/>
              <a:gd name="connsiteX6" fmla="*/ 6582663 w 6731869"/>
              <a:gd name="connsiteY6" fmla="*/ 5857268 h 6858000"/>
              <a:gd name="connsiteX7" fmla="*/ 5326406 w 6731869"/>
              <a:gd name="connsiteY7" fmla="*/ 6847739 h 6858000"/>
              <a:gd name="connsiteX8" fmla="*/ 5303818 w 6731869"/>
              <a:gd name="connsiteY8" fmla="*/ 6858000 h 6858000"/>
              <a:gd name="connsiteX9" fmla="*/ 2127298 w 6731869"/>
              <a:gd name="connsiteY9" fmla="*/ 6858000 h 6858000"/>
              <a:gd name="connsiteX10" fmla="*/ 2104710 w 6731869"/>
              <a:gd name="connsiteY10" fmla="*/ 6847739 h 6858000"/>
              <a:gd name="connsiteX11" fmla="*/ 0 w 6731869"/>
              <a:gd name="connsiteY11" fmla="*/ 3482444 h 6858000"/>
              <a:gd name="connsiteX12" fmla="*/ 2269295 w 6731869"/>
              <a:gd name="connsiteY12" fmla="*/ 423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731869" h="6858000">
                <a:moveTo>
                  <a:pt x="2376274" y="0"/>
                </a:moveTo>
                <a:lnTo>
                  <a:pt x="5054843" y="0"/>
                </a:lnTo>
                <a:lnTo>
                  <a:pt x="5161821" y="42383"/>
                </a:lnTo>
                <a:cubicBezTo>
                  <a:pt x="5717475" y="278537"/>
                  <a:pt x="6204059" y="646648"/>
                  <a:pt x="6582663" y="1107621"/>
                </a:cubicBezTo>
                <a:lnTo>
                  <a:pt x="6731869" y="1308112"/>
                </a:lnTo>
                <a:lnTo>
                  <a:pt x="6731869" y="5656777"/>
                </a:lnTo>
                <a:lnTo>
                  <a:pt x="6582663" y="5857268"/>
                </a:lnTo>
                <a:cubicBezTo>
                  <a:pt x="6241919" y="6272143"/>
                  <a:pt x="5813712" y="6611800"/>
                  <a:pt x="5326406" y="6847739"/>
                </a:cubicBezTo>
                <a:lnTo>
                  <a:pt x="5303818" y="6858000"/>
                </a:lnTo>
                <a:lnTo>
                  <a:pt x="2127298" y="6858000"/>
                </a:lnTo>
                <a:lnTo>
                  <a:pt x="2104710" y="6847739"/>
                </a:lnTo>
                <a:cubicBezTo>
                  <a:pt x="859373" y="6244784"/>
                  <a:pt x="0" y="4964456"/>
                  <a:pt x="0" y="3482444"/>
                </a:cubicBezTo>
                <a:cubicBezTo>
                  <a:pt x="0" y="1935997"/>
                  <a:pt x="935726" y="609153"/>
                  <a:pt x="2269295" y="42383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tIns="360000" bIns="684000" anchor="ctr" anchorCtr="0">
            <a:no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select </a:t>
            </a:r>
            <a:br>
              <a:rPr lang="en-US" dirty="0"/>
            </a:br>
            <a:r>
              <a:rPr lang="en-US" dirty="0"/>
              <a:t>Brand Pictures, or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52269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8DB7B12-48CD-451F-A1A9-30DAE6BA2E3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731869" cy="6858000"/>
          </a:xfrm>
          <a:custGeom>
            <a:avLst/>
            <a:gdLst>
              <a:gd name="connsiteX0" fmla="*/ 1677026 w 6731869"/>
              <a:gd name="connsiteY0" fmla="*/ 0 h 6858000"/>
              <a:gd name="connsiteX1" fmla="*/ 4355595 w 6731869"/>
              <a:gd name="connsiteY1" fmla="*/ 0 h 6858000"/>
              <a:gd name="connsiteX2" fmla="*/ 4462574 w 6731869"/>
              <a:gd name="connsiteY2" fmla="*/ 42383 h 6858000"/>
              <a:gd name="connsiteX3" fmla="*/ 6731869 w 6731869"/>
              <a:gd name="connsiteY3" fmla="*/ 3482444 h 6858000"/>
              <a:gd name="connsiteX4" fmla="*/ 4627159 w 6731869"/>
              <a:gd name="connsiteY4" fmla="*/ 6847739 h 6858000"/>
              <a:gd name="connsiteX5" fmla="*/ 4604571 w 6731869"/>
              <a:gd name="connsiteY5" fmla="*/ 6858000 h 6858000"/>
              <a:gd name="connsiteX6" fmla="*/ 1428051 w 6731869"/>
              <a:gd name="connsiteY6" fmla="*/ 6858000 h 6858000"/>
              <a:gd name="connsiteX7" fmla="*/ 1405463 w 6731869"/>
              <a:gd name="connsiteY7" fmla="*/ 6847739 h 6858000"/>
              <a:gd name="connsiteX8" fmla="*/ 149206 w 6731869"/>
              <a:gd name="connsiteY8" fmla="*/ 5857268 h 6858000"/>
              <a:gd name="connsiteX9" fmla="*/ 0 w 6731869"/>
              <a:gd name="connsiteY9" fmla="*/ 5656777 h 6858000"/>
              <a:gd name="connsiteX10" fmla="*/ 0 w 6731869"/>
              <a:gd name="connsiteY10" fmla="*/ 1308112 h 6858000"/>
              <a:gd name="connsiteX11" fmla="*/ 149206 w 6731869"/>
              <a:gd name="connsiteY11" fmla="*/ 1107621 h 6858000"/>
              <a:gd name="connsiteX12" fmla="*/ 1570048 w 6731869"/>
              <a:gd name="connsiteY12" fmla="*/ 423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731869" h="6858000">
                <a:moveTo>
                  <a:pt x="1677026" y="0"/>
                </a:moveTo>
                <a:lnTo>
                  <a:pt x="4355595" y="0"/>
                </a:lnTo>
                <a:lnTo>
                  <a:pt x="4462574" y="42383"/>
                </a:lnTo>
                <a:cubicBezTo>
                  <a:pt x="5796143" y="609153"/>
                  <a:pt x="6731869" y="1935997"/>
                  <a:pt x="6731869" y="3482444"/>
                </a:cubicBezTo>
                <a:cubicBezTo>
                  <a:pt x="6731869" y="4964456"/>
                  <a:pt x="5872496" y="6244784"/>
                  <a:pt x="4627159" y="6847739"/>
                </a:cubicBezTo>
                <a:lnTo>
                  <a:pt x="4604571" y="6858000"/>
                </a:lnTo>
                <a:lnTo>
                  <a:pt x="1428051" y="6858000"/>
                </a:lnTo>
                <a:lnTo>
                  <a:pt x="1405463" y="6847739"/>
                </a:lnTo>
                <a:cubicBezTo>
                  <a:pt x="918157" y="6611800"/>
                  <a:pt x="489950" y="6272143"/>
                  <a:pt x="149206" y="5857268"/>
                </a:cubicBezTo>
                <a:lnTo>
                  <a:pt x="0" y="5656777"/>
                </a:lnTo>
                <a:lnTo>
                  <a:pt x="0" y="1308112"/>
                </a:lnTo>
                <a:lnTo>
                  <a:pt x="149206" y="1107621"/>
                </a:lnTo>
                <a:cubicBezTo>
                  <a:pt x="527810" y="646648"/>
                  <a:pt x="1014394" y="278537"/>
                  <a:pt x="1570048" y="42383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tIns="360000" bIns="6840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select </a:t>
            </a:r>
            <a:br>
              <a:rPr lang="en-US" dirty="0"/>
            </a:br>
            <a:r>
              <a:rPr lang="en-US" dirty="0"/>
              <a:t>Brand Pictures, or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4A62C-74DF-483B-9317-9F19F96F45A3}"/>
              </a:ext>
            </a:extLst>
          </p:cNvPr>
          <p:cNvSpPr txBox="1"/>
          <p:nvPr userDrawn="1"/>
        </p:nvSpPr>
        <p:spPr>
          <a:xfrm>
            <a:off x="6731870" y="2967335"/>
            <a:ext cx="5052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86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447ADDD-920E-4BEB-819B-9759B3CF06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5562601" cy="6858000"/>
          </a:xfrm>
          <a:custGeom>
            <a:avLst/>
            <a:gdLst>
              <a:gd name="connsiteX0" fmla="*/ 0 w 5562601"/>
              <a:gd name="connsiteY0" fmla="*/ 0 h 6858000"/>
              <a:gd name="connsiteX1" fmla="*/ 3124199 w 5562601"/>
              <a:gd name="connsiteY1" fmla="*/ 0 h 6858000"/>
              <a:gd name="connsiteX2" fmla="*/ 3694793 w 5562601"/>
              <a:gd name="connsiteY2" fmla="*/ 0 h 6858000"/>
              <a:gd name="connsiteX3" fmla="*/ 3762493 w 5562601"/>
              <a:gd name="connsiteY3" fmla="*/ 43402 h 6858000"/>
              <a:gd name="connsiteX4" fmla="*/ 5562601 w 5562601"/>
              <a:gd name="connsiteY4" fmla="*/ 3429000 h 6858000"/>
              <a:gd name="connsiteX5" fmla="*/ 3762493 w 5562601"/>
              <a:gd name="connsiteY5" fmla="*/ 6814598 h 6858000"/>
              <a:gd name="connsiteX6" fmla="*/ 3694792 w 5562601"/>
              <a:gd name="connsiteY6" fmla="*/ 6858000 h 6858000"/>
              <a:gd name="connsiteX7" fmla="*/ 0 w 5562601"/>
              <a:gd name="connsiteY7" fmla="*/ 6858000 h 6858000"/>
              <a:gd name="connsiteX8" fmla="*/ 0 w 5562601"/>
              <a:gd name="connsiteY8" fmla="*/ 260168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2601" h="6858000">
                <a:moveTo>
                  <a:pt x="0" y="0"/>
                </a:moveTo>
                <a:lnTo>
                  <a:pt x="3124199" y="0"/>
                </a:lnTo>
                <a:lnTo>
                  <a:pt x="3694793" y="0"/>
                </a:lnTo>
                <a:lnTo>
                  <a:pt x="3762493" y="43402"/>
                </a:lnTo>
                <a:cubicBezTo>
                  <a:pt x="4848549" y="777127"/>
                  <a:pt x="5562601" y="2019676"/>
                  <a:pt x="5562601" y="3429000"/>
                </a:cubicBezTo>
                <a:cubicBezTo>
                  <a:pt x="5562601" y="4838325"/>
                  <a:pt x="4848549" y="6080873"/>
                  <a:pt x="3762493" y="6814598"/>
                </a:cubicBezTo>
                <a:lnTo>
                  <a:pt x="3694792" y="6858000"/>
                </a:lnTo>
                <a:lnTo>
                  <a:pt x="0" y="6858000"/>
                </a:lnTo>
                <a:lnTo>
                  <a:pt x="0" y="26016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396000" tIns="2160000" bIns="2880000" anchor="b" anchorCtr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enter</a:t>
            </a:r>
            <a:br>
              <a:rPr lang="en-US" dirty="0"/>
            </a:br>
            <a:r>
              <a:rPr lang="en-US" dirty="0"/>
              <a:t>section title here</a:t>
            </a:r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9A77974F-FF01-4E3F-957B-CC5A44F8CE16}"/>
              </a:ext>
            </a:extLst>
          </p:cNvPr>
          <p:cNvSpPr txBox="1">
            <a:spLocks/>
          </p:cNvSpPr>
          <p:nvPr userDrawn="1"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AE4F3-AAA3-4B8D-A01A-1FF9B8F9F42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28095" y="863767"/>
            <a:ext cx="1203158" cy="1203158"/>
          </a:xfrm>
          <a:prstGeom prst="ellipse">
            <a:avLst/>
          </a:prstGeom>
          <a:solidFill>
            <a:schemeClr val="bg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6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758FA1-2B23-4C7E-97FD-FBA94AB3853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28626" y="4267200"/>
            <a:ext cx="3678918" cy="189664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Click to add subtitle / presenter name(s)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486192A-3DB1-49EB-9B2C-D5E68AF24B1A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694792" y="-1"/>
            <a:ext cx="8497208" cy="6858001"/>
          </a:xfrm>
          <a:custGeom>
            <a:avLst/>
            <a:gdLst>
              <a:gd name="connsiteX0" fmla="*/ 8001617 w 8497208"/>
              <a:gd name="connsiteY0" fmla="*/ 6414717 h 6858001"/>
              <a:gd name="connsiteX1" fmla="*/ 7980570 w 8497208"/>
              <a:gd name="connsiteY1" fmla="*/ 6439539 h 6858001"/>
              <a:gd name="connsiteX2" fmla="*/ 8034470 w 8497208"/>
              <a:gd name="connsiteY2" fmla="*/ 6517076 h 6858001"/>
              <a:gd name="connsiteX3" fmla="*/ 8090937 w 8497208"/>
              <a:gd name="connsiteY3" fmla="*/ 6510166 h 6858001"/>
              <a:gd name="connsiteX4" fmla="*/ 8091707 w 8497208"/>
              <a:gd name="connsiteY4" fmla="*/ 6506072 h 6858001"/>
              <a:gd name="connsiteX5" fmla="*/ 8095814 w 8497208"/>
              <a:gd name="connsiteY5" fmla="*/ 6478435 h 6858001"/>
              <a:gd name="connsiteX6" fmla="*/ 8062447 w 8497208"/>
              <a:gd name="connsiteY6" fmla="*/ 6464105 h 6858001"/>
              <a:gd name="connsiteX7" fmla="*/ 8064757 w 8497208"/>
              <a:gd name="connsiteY7" fmla="*/ 6499675 h 6858001"/>
              <a:gd name="connsiteX8" fmla="*/ 8064757 w 8497208"/>
              <a:gd name="connsiteY8" fmla="*/ 6504025 h 6858001"/>
              <a:gd name="connsiteX9" fmla="*/ 8048330 w 8497208"/>
              <a:gd name="connsiteY9" fmla="*/ 6515029 h 6858001"/>
              <a:gd name="connsiteX10" fmla="*/ 7993147 w 8497208"/>
              <a:gd name="connsiteY10" fmla="*/ 6433142 h 6858001"/>
              <a:gd name="connsiteX11" fmla="*/ 7994430 w 8497208"/>
              <a:gd name="connsiteY11" fmla="*/ 6431862 h 6858001"/>
              <a:gd name="connsiteX12" fmla="*/ 7995200 w 8497208"/>
              <a:gd name="connsiteY12" fmla="*/ 6432374 h 6858001"/>
              <a:gd name="connsiteX13" fmla="*/ 7995457 w 8497208"/>
              <a:gd name="connsiteY13" fmla="*/ 6432374 h 6858001"/>
              <a:gd name="connsiteX14" fmla="*/ 8062190 w 8497208"/>
              <a:gd name="connsiteY14" fmla="*/ 6459499 h 6858001"/>
              <a:gd name="connsiteX15" fmla="*/ 8096071 w 8497208"/>
              <a:gd name="connsiteY15" fmla="*/ 6474085 h 6858001"/>
              <a:gd name="connsiteX16" fmla="*/ 8122764 w 8497208"/>
              <a:gd name="connsiteY16" fmla="*/ 6486880 h 6858001"/>
              <a:gd name="connsiteX17" fmla="*/ 8134828 w 8497208"/>
              <a:gd name="connsiteY17" fmla="*/ 6503513 h 6858001"/>
              <a:gd name="connsiteX18" fmla="*/ 7984933 w 8497208"/>
              <a:gd name="connsiteY18" fmla="*/ 6615084 h 6858001"/>
              <a:gd name="connsiteX19" fmla="*/ 7984420 w 8497208"/>
              <a:gd name="connsiteY19" fmla="*/ 6615596 h 6858001"/>
              <a:gd name="connsiteX20" fmla="*/ 7983393 w 8497208"/>
              <a:gd name="connsiteY20" fmla="*/ 6617131 h 6858001"/>
              <a:gd name="connsiteX21" fmla="*/ 7983137 w 8497208"/>
              <a:gd name="connsiteY21" fmla="*/ 6617643 h 6858001"/>
              <a:gd name="connsiteX22" fmla="*/ 7978517 w 8497208"/>
              <a:gd name="connsiteY22" fmla="*/ 6631717 h 6858001"/>
              <a:gd name="connsiteX23" fmla="*/ 7997253 w 8497208"/>
              <a:gd name="connsiteY23" fmla="*/ 6655260 h 6858001"/>
              <a:gd name="connsiteX24" fmla="*/ 8009830 w 8497208"/>
              <a:gd name="connsiteY24" fmla="*/ 6657563 h 6858001"/>
              <a:gd name="connsiteX25" fmla="*/ 8012397 w 8497208"/>
              <a:gd name="connsiteY25" fmla="*/ 6657819 h 6858001"/>
              <a:gd name="connsiteX26" fmla="*/ 8136881 w 8497208"/>
              <a:gd name="connsiteY26" fmla="*/ 6633253 h 6858001"/>
              <a:gd name="connsiteX27" fmla="*/ 8146378 w 8497208"/>
              <a:gd name="connsiteY27" fmla="*/ 6607407 h 6858001"/>
              <a:gd name="connsiteX28" fmla="*/ 8103001 w 8497208"/>
              <a:gd name="connsiteY28" fmla="*/ 6582073 h 6858001"/>
              <a:gd name="connsiteX29" fmla="*/ 8093761 w 8497208"/>
              <a:gd name="connsiteY29" fmla="*/ 6588215 h 6858001"/>
              <a:gd name="connsiteX30" fmla="*/ 8128411 w 8497208"/>
              <a:gd name="connsiteY30" fmla="*/ 6611246 h 6858001"/>
              <a:gd name="connsiteX31" fmla="*/ 8126614 w 8497208"/>
              <a:gd name="connsiteY31" fmla="*/ 6614828 h 6858001"/>
              <a:gd name="connsiteX32" fmla="*/ 8124304 w 8497208"/>
              <a:gd name="connsiteY32" fmla="*/ 6614828 h 6858001"/>
              <a:gd name="connsiteX33" fmla="*/ 8047817 w 8497208"/>
              <a:gd name="connsiteY33" fmla="*/ 6619946 h 6858001"/>
              <a:gd name="connsiteX34" fmla="*/ 8040630 w 8497208"/>
              <a:gd name="connsiteY34" fmla="*/ 6620202 h 6858001"/>
              <a:gd name="connsiteX35" fmla="*/ 8052437 w 8497208"/>
              <a:gd name="connsiteY35" fmla="*/ 6610734 h 6858001"/>
              <a:gd name="connsiteX36" fmla="*/ 8173841 w 8497208"/>
              <a:gd name="connsiteY36" fmla="*/ 6529615 h 6858001"/>
              <a:gd name="connsiteX37" fmla="*/ 8144068 w 8497208"/>
              <a:gd name="connsiteY37" fmla="*/ 6452334 h 6858001"/>
              <a:gd name="connsiteX38" fmla="*/ 8001617 w 8497208"/>
              <a:gd name="connsiteY38" fmla="*/ 6414717 h 6858001"/>
              <a:gd name="connsiteX39" fmla="*/ 8063182 w 8497208"/>
              <a:gd name="connsiteY39" fmla="*/ 6306559 h 6858001"/>
              <a:gd name="connsiteX40" fmla="*/ 7947246 w 8497208"/>
              <a:gd name="connsiteY40" fmla="*/ 6409920 h 6858001"/>
              <a:gd name="connsiteX41" fmla="*/ 7903898 w 8497208"/>
              <a:gd name="connsiteY41" fmla="*/ 6477718 h 6858001"/>
              <a:gd name="connsiteX42" fmla="*/ 7922109 w 8497208"/>
              <a:gd name="connsiteY42" fmla="*/ 6498186 h 6858001"/>
              <a:gd name="connsiteX43" fmla="*/ 8041380 w 8497208"/>
              <a:gd name="connsiteY43" fmla="*/ 6559844 h 6858001"/>
              <a:gd name="connsiteX44" fmla="*/ 8050870 w 8497208"/>
              <a:gd name="connsiteY44" fmla="*/ 6553960 h 6858001"/>
              <a:gd name="connsiteX45" fmla="*/ 7945194 w 8497208"/>
              <a:gd name="connsiteY45" fmla="*/ 6495627 h 6858001"/>
              <a:gd name="connsiteX46" fmla="*/ 7928778 w 8497208"/>
              <a:gd name="connsiteY46" fmla="*/ 6480277 h 6858001"/>
              <a:gd name="connsiteX47" fmla="*/ 7958019 w 8497208"/>
              <a:gd name="connsiteY47" fmla="*/ 6449575 h 6858001"/>
              <a:gd name="connsiteX48" fmla="*/ 7974178 w 8497208"/>
              <a:gd name="connsiteY48" fmla="*/ 6433457 h 6858001"/>
              <a:gd name="connsiteX49" fmla="*/ 7976230 w 8497208"/>
              <a:gd name="connsiteY49" fmla="*/ 6416827 h 6858001"/>
              <a:gd name="connsiteX50" fmla="*/ 7997263 w 8497208"/>
              <a:gd name="connsiteY50" fmla="*/ 6410176 h 6858001"/>
              <a:gd name="connsiteX51" fmla="*/ 8024964 w 8497208"/>
              <a:gd name="connsiteY51" fmla="*/ 6382289 h 6858001"/>
              <a:gd name="connsiteX52" fmla="*/ 8047536 w 8497208"/>
              <a:gd name="connsiteY52" fmla="*/ 6364635 h 6858001"/>
              <a:gd name="connsiteX53" fmla="*/ 8053948 w 8497208"/>
              <a:gd name="connsiteY53" fmla="*/ 6376916 h 6858001"/>
              <a:gd name="connsiteX54" fmla="*/ 8058822 w 8497208"/>
              <a:gd name="connsiteY54" fmla="*/ 6421688 h 6858001"/>
              <a:gd name="connsiteX55" fmla="*/ 8097296 w 8497208"/>
              <a:gd name="connsiteY55" fmla="*/ 6432434 h 6858001"/>
              <a:gd name="connsiteX56" fmla="*/ 8063182 w 8497208"/>
              <a:gd name="connsiteY56" fmla="*/ 6306559 h 6858001"/>
              <a:gd name="connsiteX57" fmla="*/ 4802415 w 8497208"/>
              <a:gd name="connsiteY57" fmla="*/ 0 h 6858001"/>
              <a:gd name="connsiteX58" fmla="*/ 5373009 w 8497208"/>
              <a:gd name="connsiteY58" fmla="*/ 0 h 6858001"/>
              <a:gd name="connsiteX59" fmla="*/ 8497208 w 8497208"/>
              <a:gd name="connsiteY59" fmla="*/ 0 h 6858001"/>
              <a:gd name="connsiteX60" fmla="*/ 8497208 w 8497208"/>
              <a:gd name="connsiteY60" fmla="*/ 1 h 6858001"/>
              <a:gd name="connsiteX61" fmla="*/ 8497208 w 8497208"/>
              <a:gd name="connsiteY61" fmla="*/ 2601686 h 6858001"/>
              <a:gd name="connsiteX62" fmla="*/ 8497208 w 8497208"/>
              <a:gd name="connsiteY62" fmla="*/ 6858000 h 6858001"/>
              <a:gd name="connsiteX63" fmla="*/ 8497208 w 8497208"/>
              <a:gd name="connsiteY63" fmla="*/ 6858001 h 6858001"/>
              <a:gd name="connsiteX64" fmla="*/ 0 w 8497208"/>
              <a:gd name="connsiteY64" fmla="*/ 6858001 h 6858001"/>
              <a:gd name="connsiteX65" fmla="*/ 67701 w 8497208"/>
              <a:gd name="connsiteY65" fmla="*/ 6814599 h 6858001"/>
              <a:gd name="connsiteX66" fmla="*/ 1867809 w 8497208"/>
              <a:gd name="connsiteY66" fmla="*/ 3429001 h 6858001"/>
              <a:gd name="connsiteX67" fmla="*/ 67701 w 8497208"/>
              <a:gd name="connsiteY67" fmla="*/ 43403 h 6858001"/>
              <a:gd name="connsiteX68" fmla="*/ 1 w 8497208"/>
              <a:gd name="connsiteY68" fmla="*/ 1 h 6858001"/>
              <a:gd name="connsiteX69" fmla="*/ 4802413 w 8497208"/>
              <a:gd name="connsiteY69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8497208" h="6858001">
                <a:moveTo>
                  <a:pt x="8001617" y="6414717"/>
                </a:moveTo>
                <a:cubicBezTo>
                  <a:pt x="7980570" y="6411902"/>
                  <a:pt x="7972100" y="6419579"/>
                  <a:pt x="7980570" y="6439539"/>
                </a:cubicBezTo>
                <a:cubicBezTo>
                  <a:pt x="7989297" y="6459243"/>
                  <a:pt x="8011370" y="6492254"/>
                  <a:pt x="8034470" y="6517076"/>
                </a:cubicBezTo>
                <a:cubicBezTo>
                  <a:pt x="8057827" y="6541642"/>
                  <a:pt x="8082981" y="6548551"/>
                  <a:pt x="8090937" y="6510166"/>
                </a:cubicBezTo>
                <a:cubicBezTo>
                  <a:pt x="8091194" y="6508887"/>
                  <a:pt x="8091451" y="6507608"/>
                  <a:pt x="8091707" y="6506072"/>
                </a:cubicBezTo>
                <a:cubicBezTo>
                  <a:pt x="8093504" y="6496348"/>
                  <a:pt x="8095044" y="6486880"/>
                  <a:pt x="8095814" y="6478435"/>
                </a:cubicBezTo>
                <a:cubicBezTo>
                  <a:pt x="8085547" y="6473829"/>
                  <a:pt x="8073997" y="6468967"/>
                  <a:pt x="8062447" y="6464105"/>
                </a:cubicBezTo>
                <a:cubicBezTo>
                  <a:pt x="8063217" y="6472806"/>
                  <a:pt x="8064244" y="6487904"/>
                  <a:pt x="8064757" y="6499675"/>
                </a:cubicBezTo>
                <a:cubicBezTo>
                  <a:pt x="8064757" y="6500954"/>
                  <a:pt x="8064757" y="6502490"/>
                  <a:pt x="8064757" y="6504025"/>
                </a:cubicBezTo>
                <a:cubicBezTo>
                  <a:pt x="8065527" y="6522705"/>
                  <a:pt x="8059110" y="6522705"/>
                  <a:pt x="8048330" y="6515029"/>
                </a:cubicBezTo>
                <a:cubicBezTo>
                  <a:pt x="8035754" y="6506072"/>
                  <a:pt x="7997510" y="6455661"/>
                  <a:pt x="7993147" y="6433142"/>
                </a:cubicBezTo>
                <a:cubicBezTo>
                  <a:pt x="7992890" y="6431862"/>
                  <a:pt x="7993660" y="6431606"/>
                  <a:pt x="7994430" y="6431862"/>
                </a:cubicBezTo>
                <a:cubicBezTo>
                  <a:pt x="7994687" y="6432118"/>
                  <a:pt x="7994943" y="6432118"/>
                  <a:pt x="7995200" y="6432374"/>
                </a:cubicBezTo>
                <a:cubicBezTo>
                  <a:pt x="7995200" y="6432374"/>
                  <a:pt x="7995200" y="6432374"/>
                  <a:pt x="7995457" y="6432374"/>
                </a:cubicBezTo>
                <a:cubicBezTo>
                  <a:pt x="8003927" y="6435701"/>
                  <a:pt x="8032930" y="6447216"/>
                  <a:pt x="8062190" y="6459499"/>
                </a:cubicBezTo>
                <a:cubicBezTo>
                  <a:pt x="8073741" y="6464361"/>
                  <a:pt x="8085547" y="6469479"/>
                  <a:pt x="8096071" y="6474085"/>
                </a:cubicBezTo>
                <a:cubicBezTo>
                  <a:pt x="8106594" y="6478691"/>
                  <a:pt x="8115834" y="6483297"/>
                  <a:pt x="8122764" y="6486880"/>
                </a:cubicBezTo>
                <a:cubicBezTo>
                  <a:pt x="8135341" y="6493533"/>
                  <a:pt x="8140218" y="6498139"/>
                  <a:pt x="8134828" y="6503513"/>
                </a:cubicBezTo>
                <a:cubicBezTo>
                  <a:pt x="8108647" y="6530382"/>
                  <a:pt x="8016504" y="6568255"/>
                  <a:pt x="7984933" y="6615084"/>
                </a:cubicBezTo>
                <a:cubicBezTo>
                  <a:pt x="7984933" y="6615084"/>
                  <a:pt x="7984677" y="6615340"/>
                  <a:pt x="7984420" y="6615596"/>
                </a:cubicBezTo>
                <a:cubicBezTo>
                  <a:pt x="7984163" y="6616108"/>
                  <a:pt x="7983650" y="6616619"/>
                  <a:pt x="7983393" y="6617131"/>
                </a:cubicBezTo>
                <a:cubicBezTo>
                  <a:pt x="7983393" y="6617387"/>
                  <a:pt x="7983393" y="6617643"/>
                  <a:pt x="7983137" y="6617643"/>
                </a:cubicBezTo>
                <a:cubicBezTo>
                  <a:pt x="7981597" y="6620714"/>
                  <a:pt x="7979287" y="6625576"/>
                  <a:pt x="7978517" y="6631717"/>
                </a:cubicBezTo>
                <a:cubicBezTo>
                  <a:pt x="7977233" y="6641953"/>
                  <a:pt x="7982623" y="6651421"/>
                  <a:pt x="7997253" y="6655260"/>
                </a:cubicBezTo>
                <a:cubicBezTo>
                  <a:pt x="8001103" y="6656283"/>
                  <a:pt x="8005210" y="6657051"/>
                  <a:pt x="8009830" y="6657563"/>
                </a:cubicBezTo>
                <a:cubicBezTo>
                  <a:pt x="8010600" y="6657819"/>
                  <a:pt x="8011627" y="6657819"/>
                  <a:pt x="8012397" y="6657819"/>
                </a:cubicBezTo>
                <a:cubicBezTo>
                  <a:pt x="8040887" y="6659098"/>
                  <a:pt x="8114551" y="6642977"/>
                  <a:pt x="8136881" y="6633253"/>
                </a:cubicBezTo>
                <a:cubicBezTo>
                  <a:pt x="8159981" y="6623017"/>
                  <a:pt x="8153051" y="6612781"/>
                  <a:pt x="8146378" y="6607407"/>
                </a:cubicBezTo>
                <a:cubicBezTo>
                  <a:pt x="8141244" y="6603313"/>
                  <a:pt x="8115577" y="6588983"/>
                  <a:pt x="8103001" y="6582073"/>
                </a:cubicBezTo>
                <a:cubicBezTo>
                  <a:pt x="8099664" y="6584376"/>
                  <a:pt x="8097097" y="6585912"/>
                  <a:pt x="8093761" y="6588215"/>
                </a:cubicBezTo>
                <a:cubicBezTo>
                  <a:pt x="8115064" y="6601010"/>
                  <a:pt x="8123534" y="6607407"/>
                  <a:pt x="8128411" y="6611246"/>
                </a:cubicBezTo>
                <a:cubicBezTo>
                  <a:pt x="8130464" y="6612781"/>
                  <a:pt x="8129438" y="6614572"/>
                  <a:pt x="8126614" y="6614828"/>
                </a:cubicBezTo>
                <a:cubicBezTo>
                  <a:pt x="8125844" y="6614828"/>
                  <a:pt x="8125074" y="6614828"/>
                  <a:pt x="8124304" y="6614828"/>
                </a:cubicBezTo>
                <a:cubicBezTo>
                  <a:pt x="8104027" y="6616364"/>
                  <a:pt x="8065784" y="6618922"/>
                  <a:pt x="8047817" y="6619946"/>
                </a:cubicBezTo>
                <a:cubicBezTo>
                  <a:pt x="8045250" y="6620202"/>
                  <a:pt x="8042170" y="6620202"/>
                  <a:pt x="8040630" y="6620202"/>
                </a:cubicBezTo>
                <a:cubicBezTo>
                  <a:pt x="8044994" y="6616108"/>
                  <a:pt x="8049870" y="6612525"/>
                  <a:pt x="8052437" y="6610734"/>
                </a:cubicBezTo>
                <a:cubicBezTo>
                  <a:pt x="8090937" y="6583609"/>
                  <a:pt x="8154848" y="6545736"/>
                  <a:pt x="8173841" y="6529615"/>
                </a:cubicBezTo>
                <a:cubicBezTo>
                  <a:pt x="8187701" y="6517587"/>
                  <a:pt x="8225688" y="6480994"/>
                  <a:pt x="8144068" y="6452334"/>
                </a:cubicBezTo>
                <a:cubicBezTo>
                  <a:pt x="8120711" y="6444401"/>
                  <a:pt x="8062704" y="6422906"/>
                  <a:pt x="8001617" y="6414717"/>
                </a:cubicBezTo>
                <a:close/>
                <a:moveTo>
                  <a:pt x="8063182" y="6306559"/>
                </a:moveTo>
                <a:cubicBezTo>
                  <a:pt x="8043432" y="6304000"/>
                  <a:pt x="8013678" y="6328817"/>
                  <a:pt x="7947246" y="6409920"/>
                </a:cubicBezTo>
                <a:cubicBezTo>
                  <a:pt x="7934934" y="6424759"/>
                  <a:pt x="7906206" y="6461088"/>
                  <a:pt x="7903898" y="6477718"/>
                </a:cubicBezTo>
                <a:cubicBezTo>
                  <a:pt x="7902359" y="6489487"/>
                  <a:pt x="7914927" y="6494604"/>
                  <a:pt x="7922109" y="6498186"/>
                </a:cubicBezTo>
                <a:cubicBezTo>
                  <a:pt x="7928778" y="6501768"/>
                  <a:pt x="8005727" y="6539888"/>
                  <a:pt x="8041380" y="6559844"/>
                </a:cubicBezTo>
                <a:cubicBezTo>
                  <a:pt x="8044458" y="6557797"/>
                  <a:pt x="8047536" y="6555751"/>
                  <a:pt x="8050870" y="6553960"/>
                </a:cubicBezTo>
                <a:cubicBezTo>
                  <a:pt x="8029581" y="6542447"/>
                  <a:pt x="7969561" y="6510211"/>
                  <a:pt x="7945194" y="6495627"/>
                </a:cubicBezTo>
                <a:cubicBezTo>
                  <a:pt x="7935190" y="6489743"/>
                  <a:pt x="7928265" y="6484882"/>
                  <a:pt x="7928778" y="6480277"/>
                </a:cubicBezTo>
                <a:cubicBezTo>
                  <a:pt x="7929548" y="6474648"/>
                  <a:pt x="7944168" y="6463391"/>
                  <a:pt x="7958019" y="6449575"/>
                </a:cubicBezTo>
                <a:cubicBezTo>
                  <a:pt x="7961610" y="6445994"/>
                  <a:pt x="7967509" y="6440109"/>
                  <a:pt x="7974178" y="6433457"/>
                </a:cubicBezTo>
                <a:cubicBezTo>
                  <a:pt x="7972382" y="6426550"/>
                  <a:pt x="7973152" y="6420921"/>
                  <a:pt x="7976230" y="6416827"/>
                </a:cubicBezTo>
                <a:cubicBezTo>
                  <a:pt x="7980077" y="6411711"/>
                  <a:pt x="7987003" y="6409664"/>
                  <a:pt x="7997263" y="6410176"/>
                </a:cubicBezTo>
                <a:cubicBezTo>
                  <a:pt x="8009831" y="6397639"/>
                  <a:pt x="8021117" y="6386382"/>
                  <a:pt x="8024964" y="6382289"/>
                </a:cubicBezTo>
                <a:cubicBezTo>
                  <a:pt x="8033941" y="6373334"/>
                  <a:pt x="8043432" y="6364124"/>
                  <a:pt x="8047536" y="6364635"/>
                </a:cubicBezTo>
                <a:cubicBezTo>
                  <a:pt x="8050870" y="6365147"/>
                  <a:pt x="8052666" y="6368217"/>
                  <a:pt x="8053948" y="6376916"/>
                </a:cubicBezTo>
                <a:cubicBezTo>
                  <a:pt x="8054974" y="6384591"/>
                  <a:pt x="8057539" y="6406850"/>
                  <a:pt x="8058822" y="6421688"/>
                </a:cubicBezTo>
                <a:cubicBezTo>
                  <a:pt x="8072672" y="6425014"/>
                  <a:pt x="8085497" y="6428852"/>
                  <a:pt x="8097296" y="6432434"/>
                </a:cubicBezTo>
                <a:cubicBezTo>
                  <a:pt x="8095757" y="6330864"/>
                  <a:pt x="8084215" y="6309373"/>
                  <a:pt x="8063182" y="6306559"/>
                </a:cubicBezTo>
                <a:close/>
                <a:moveTo>
                  <a:pt x="4802415" y="0"/>
                </a:moveTo>
                <a:lnTo>
                  <a:pt x="5373009" y="0"/>
                </a:lnTo>
                <a:lnTo>
                  <a:pt x="8497208" y="0"/>
                </a:lnTo>
                <a:lnTo>
                  <a:pt x="8497208" y="1"/>
                </a:lnTo>
                <a:lnTo>
                  <a:pt x="8497208" y="2601686"/>
                </a:lnTo>
                <a:lnTo>
                  <a:pt x="8497208" y="6858000"/>
                </a:lnTo>
                <a:lnTo>
                  <a:pt x="8497208" y="6858001"/>
                </a:lnTo>
                <a:lnTo>
                  <a:pt x="0" y="6858001"/>
                </a:lnTo>
                <a:lnTo>
                  <a:pt x="67701" y="6814599"/>
                </a:lnTo>
                <a:cubicBezTo>
                  <a:pt x="1153758" y="6080874"/>
                  <a:pt x="1867809" y="4838326"/>
                  <a:pt x="1867809" y="3429001"/>
                </a:cubicBezTo>
                <a:cubicBezTo>
                  <a:pt x="1867809" y="2019677"/>
                  <a:pt x="1153758" y="777128"/>
                  <a:pt x="67701" y="43403"/>
                </a:cubicBezTo>
                <a:lnTo>
                  <a:pt x="1" y="1"/>
                </a:lnTo>
                <a:lnTo>
                  <a:pt x="4802413" y="1"/>
                </a:lnTo>
                <a:close/>
              </a:path>
            </a:pathLst>
          </a:custGeom>
        </p:spPr>
        <p:txBody>
          <a:bodyPr wrap="square" tIns="360000" bIns="900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 b="1"/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select Brand Pictures, </a:t>
            </a:r>
            <a:br>
              <a:rPr lang="en-US" dirty="0"/>
            </a:br>
            <a:r>
              <a:rPr lang="en-US" dirty="0"/>
              <a:t>or insert a file from your computer.</a:t>
            </a:r>
            <a:br>
              <a:rPr lang="en-US" dirty="0"/>
            </a:br>
            <a:r>
              <a:rPr lang="en-US" dirty="0"/>
              <a:t>Alternatively, you can fill this shape </a:t>
            </a:r>
            <a:br>
              <a:rPr lang="en-US" dirty="0"/>
            </a:br>
            <a:r>
              <a:rPr lang="en-US" dirty="0"/>
              <a:t>with a solid </a:t>
            </a:r>
            <a:r>
              <a:rPr lang="en-US" dirty="0" err="1"/>
              <a:t>colour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Images can be scaled within this frame </a:t>
            </a:r>
            <a:br>
              <a:rPr lang="en-US" dirty="0"/>
            </a:br>
            <a:r>
              <a:rPr lang="en-US" dirty="0"/>
              <a:t>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1CC83E6-E70E-43EE-817C-4F68FB75EFD9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</p:spTree>
    <p:custDataLst>
      <p:tags r:id="rId1"/>
    </p:custData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9E1CF1C-7FA2-4710-BBC2-1C5B7B5ABF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3520" y="0"/>
            <a:ext cx="9204960" cy="6858000"/>
          </a:xfrm>
          <a:custGeom>
            <a:avLst/>
            <a:gdLst>
              <a:gd name="connsiteX0" fmla="*/ 1600111 w 9204960"/>
              <a:gd name="connsiteY0" fmla="*/ 0 h 6858000"/>
              <a:gd name="connsiteX1" fmla="*/ 7604849 w 9204960"/>
              <a:gd name="connsiteY1" fmla="*/ 0 h 6858000"/>
              <a:gd name="connsiteX2" fmla="*/ 7697084 w 9204960"/>
              <a:gd name="connsiteY2" fmla="*/ 79896 h 6858000"/>
              <a:gd name="connsiteX3" fmla="*/ 9204960 w 9204960"/>
              <a:gd name="connsiteY3" fmla="*/ 3486735 h 6858000"/>
              <a:gd name="connsiteX4" fmla="*/ 7856925 w 9204960"/>
              <a:gd name="connsiteY4" fmla="*/ 6741180 h 6858000"/>
              <a:gd name="connsiteX5" fmla="*/ 7734397 w 9204960"/>
              <a:gd name="connsiteY5" fmla="*/ 6858000 h 6858000"/>
              <a:gd name="connsiteX6" fmla="*/ 1470564 w 9204960"/>
              <a:gd name="connsiteY6" fmla="*/ 6858000 h 6858000"/>
              <a:gd name="connsiteX7" fmla="*/ 1348035 w 9204960"/>
              <a:gd name="connsiteY7" fmla="*/ 6741180 h 6858000"/>
              <a:gd name="connsiteX8" fmla="*/ 0 w 9204960"/>
              <a:gd name="connsiteY8" fmla="*/ 3486735 h 6858000"/>
              <a:gd name="connsiteX9" fmla="*/ 1507876 w 9204960"/>
              <a:gd name="connsiteY9" fmla="*/ 798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04960" h="6858000">
                <a:moveTo>
                  <a:pt x="1600111" y="0"/>
                </a:moveTo>
                <a:lnTo>
                  <a:pt x="7604849" y="0"/>
                </a:lnTo>
                <a:lnTo>
                  <a:pt x="7697084" y="79896"/>
                </a:lnTo>
                <a:cubicBezTo>
                  <a:pt x="8623404" y="921818"/>
                  <a:pt x="9204960" y="2136361"/>
                  <a:pt x="9204960" y="3486735"/>
                </a:cubicBezTo>
                <a:cubicBezTo>
                  <a:pt x="9204960" y="4757675"/>
                  <a:pt x="8689810" y="5908295"/>
                  <a:pt x="7856925" y="6741180"/>
                </a:cubicBezTo>
                <a:lnTo>
                  <a:pt x="7734397" y="6858000"/>
                </a:lnTo>
                <a:lnTo>
                  <a:pt x="1470564" y="6858000"/>
                </a:lnTo>
                <a:lnTo>
                  <a:pt x="1348035" y="6741180"/>
                </a:lnTo>
                <a:cubicBezTo>
                  <a:pt x="515150" y="5908295"/>
                  <a:pt x="0" y="4757675"/>
                  <a:pt x="0" y="3486735"/>
                </a:cubicBezTo>
                <a:cubicBezTo>
                  <a:pt x="0" y="2136361"/>
                  <a:pt x="581556" y="921818"/>
                  <a:pt x="1507876" y="79896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44000" tIns="1440000" rIns="1044000" bIns="2268000" anchor="ctr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“Click to add quote”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F1B5E0-FD79-4230-B3D0-006D6BDCBC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14057" y="4747984"/>
            <a:ext cx="4963886" cy="1086751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add attribution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19648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/>
              <a:t>Do not use layouts</a:t>
            </a:r>
            <a:br>
              <a:rPr lang="en-US" sz="9600"/>
            </a:br>
            <a:r>
              <a:rPr lang="en-US" sz="9600"/>
              <a:t>in this section appearing after this point. </a:t>
            </a:r>
          </a:p>
        </p:txBody>
      </p:sp>
      <p:sp>
        <p:nvSpPr>
          <p:cNvPr id="3" name="DO NOT DELETE (BRANDIN)">
            <a:extLst>
              <a:ext uri="{FF2B5EF4-FFF2-40B4-BE49-F238E27FC236}">
                <a16:creationId xmlns:a16="http://schemas.microsoft.com/office/drawing/2014/main" id="{B80D5A71-6ACC-4545-A46D-A2D8753226D0}"/>
              </a:ext>
            </a:extLst>
          </p:cNvPr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735533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40B35679-83CF-4DE2-BCA6-286802F6502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" y="0"/>
            <a:ext cx="4622041" cy="6858000"/>
          </a:xfrm>
          <a:custGeom>
            <a:avLst/>
            <a:gdLst>
              <a:gd name="connsiteX0" fmla="*/ 0 w 4622041"/>
              <a:gd name="connsiteY0" fmla="*/ 0 h 6858000"/>
              <a:gd name="connsiteX1" fmla="*/ 1524909 w 4622041"/>
              <a:gd name="connsiteY1" fmla="*/ 0 h 6858000"/>
              <a:gd name="connsiteX2" fmla="*/ 3181350 w 4622041"/>
              <a:gd name="connsiteY2" fmla="*/ 0 h 6858000"/>
              <a:gd name="connsiteX3" fmla="*/ 3848100 w 4622041"/>
              <a:gd name="connsiteY3" fmla="*/ 0 h 6858000"/>
              <a:gd name="connsiteX4" fmla="*/ 4203480 w 4622041"/>
              <a:gd name="connsiteY4" fmla="*/ 0 h 6858000"/>
              <a:gd name="connsiteX5" fmla="*/ 4622041 w 4622041"/>
              <a:gd name="connsiteY5" fmla="*/ 0 h 6858000"/>
              <a:gd name="connsiteX6" fmla="*/ 4491391 w 4622041"/>
              <a:gd name="connsiteY6" fmla="*/ 203795 h 6858000"/>
              <a:gd name="connsiteX7" fmla="*/ 3590925 w 4622041"/>
              <a:gd name="connsiteY7" fmla="*/ 3429000 h 6858000"/>
              <a:gd name="connsiteX8" fmla="*/ 4491391 w 4622041"/>
              <a:gd name="connsiteY8" fmla="*/ 6654205 h 6858000"/>
              <a:gd name="connsiteX9" fmla="*/ 4622041 w 4622041"/>
              <a:gd name="connsiteY9" fmla="*/ 6858000 h 6858000"/>
              <a:gd name="connsiteX10" fmla="*/ 4452454 w 4622041"/>
              <a:gd name="connsiteY10" fmla="*/ 6858000 h 6858000"/>
              <a:gd name="connsiteX11" fmla="*/ 3848100 w 4622041"/>
              <a:gd name="connsiteY11" fmla="*/ 6858000 h 6858000"/>
              <a:gd name="connsiteX12" fmla="*/ 3181350 w 4622041"/>
              <a:gd name="connsiteY12" fmla="*/ 6858000 h 6858000"/>
              <a:gd name="connsiteX13" fmla="*/ 1275934 w 4622041"/>
              <a:gd name="connsiteY13" fmla="*/ 6858000 h 6858000"/>
              <a:gd name="connsiteX14" fmla="*/ 0 w 4622041"/>
              <a:gd name="connsiteY14" fmla="*/ 6858000 h 6858000"/>
              <a:gd name="connsiteX15" fmla="*/ 0 w 4622041"/>
              <a:gd name="connsiteY15" fmla="*/ 5860486 h 6858000"/>
              <a:gd name="connsiteX16" fmla="*/ 0 w 4622041"/>
              <a:gd name="connsiteY16" fmla="*/ 110440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22041" h="6858000">
                <a:moveTo>
                  <a:pt x="0" y="0"/>
                </a:moveTo>
                <a:lnTo>
                  <a:pt x="1524909" y="0"/>
                </a:lnTo>
                <a:lnTo>
                  <a:pt x="3181350" y="0"/>
                </a:lnTo>
                <a:lnTo>
                  <a:pt x="3848100" y="0"/>
                </a:lnTo>
                <a:lnTo>
                  <a:pt x="4203480" y="0"/>
                </a:lnTo>
                <a:lnTo>
                  <a:pt x="4622041" y="0"/>
                </a:lnTo>
                <a:lnTo>
                  <a:pt x="4491391" y="203795"/>
                </a:lnTo>
                <a:cubicBezTo>
                  <a:pt x="3919978" y="1144214"/>
                  <a:pt x="3590925" y="2248180"/>
                  <a:pt x="3590925" y="3429000"/>
                </a:cubicBezTo>
                <a:cubicBezTo>
                  <a:pt x="3590925" y="4609821"/>
                  <a:pt x="3919978" y="5713787"/>
                  <a:pt x="4491391" y="6654205"/>
                </a:cubicBezTo>
                <a:lnTo>
                  <a:pt x="4622041" y="6858000"/>
                </a:lnTo>
                <a:lnTo>
                  <a:pt x="4452454" y="6858000"/>
                </a:lnTo>
                <a:lnTo>
                  <a:pt x="3848100" y="6858000"/>
                </a:lnTo>
                <a:lnTo>
                  <a:pt x="3181350" y="6858000"/>
                </a:lnTo>
                <a:lnTo>
                  <a:pt x="1275934" y="6858000"/>
                </a:lnTo>
                <a:lnTo>
                  <a:pt x="0" y="6858000"/>
                </a:lnTo>
                <a:lnTo>
                  <a:pt x="0" y="5860486"/>
                </a:lnTo>
                <a:lnTo>
                  <a:pt x="0" y="11044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vert="horz" wrap="square" lIns="396000" tIns="612000" rIns="576000" bIns="684000" rtlCol="0" anchor="ctr" anchorCtr="0">
            <a:noAutofit/>
          </a:bodyPr>
          <a:lstStyle>
            <a:lvl1pPr marL="0" indent="0" algn="l">
              <a:buNone/>
              <a:defRPr lang="en-US" sz="1600" b="1" dirty="0"/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select </a:t>
            </a:r>
            <a:br>
              <a:rPr lang="en-US" dirty="0"/>
            </a:br>
            <a:r>
              <a:rPr lang="en-US" dirty="0"/>
              <a:t>Brand Pictures, or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2560C9-DF52-45CA-87E0-E0A1940555F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9400" y="2110016"/>
            <a:ext cx="6424612" cy="576000"/>
          </a:xfrm>
        </p:spPr>
        <p:txBody>
          <a:bodyPr vert="horz" lIns="0" tIns="0" rIns="0" bIns="0" rtlCol="0" anchor="ctr" anchorCtr="0">
            <a:sp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FB789-D2DE-40CF-B66E-05E9E8302D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9428" y="404812"/>
            <a:ext cx="7284584" cy="1008063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CC698-5F0A-4A1C-B64E-2817FBBB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9530C-C25D-41F5-8CBD-274088C9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73010FE-DD71-4076-8A5D-D08E5CA3F63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59400" y="3202805"/>
            <a:ext cx="6424612" cy="576000"/>
          </a:xfrm>
        </p:spPr>
        <p:txBody>
          <a:bodyPr vert="horz" lIns="0" tIns="0" rIns="0" bIns="0" rtlCol="0" anchor="ctr" anchorCtr="0">
            <a:sp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34A02FB3-913D-4DFD-A345-FDDE4BA12B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59400" y="4295595"/>
            <a:ext cx="6424612" cy="576000"/>
          </a:xfrm>
        </p:spPr>
        <p:txBody>
          <a:bodyPr vert="horz" lIns="0" tIns="0" rIns="0" bIns="0" rtlCol="0" anchor="ctr" anchorCtr="0">
            <a:sp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ED2D347-F52F-43C1-87F8-DDC9498C0F3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99428" y="2019453"/>
            <a:ext cx="741600" cy="7416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4A674ED9-5FA4-4FE1-86F0-863ECF4F5C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99428" y="3110417"/>
            <a:ext cx="741600" cy="741600"/>
          </a:xfrm>
          <a:prstGeom prst="ellipse">
            <a:avLst/>
          </a:prstGeom>
          <a:solidFill>
            <a:schemeClr val="tx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DC1651B7-FA29-4E69-8977-501BC13BB59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99428" y="4203207"/>
            <a:ext cx="741600" cy="741600"/>
          </a:xfrm>
          <a:prstGeom prst="ellipse">
            <a:avLst/>
          </a:prstGeom>
          <a:solidFill>
            <a:schemeClr val="accent6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4" name="Text Placeholder 96">
            <a:extLst>
              <a:ext uri="{FF2B5EF4-FFF2-40B4-BE49-F238E27FC236}">
                <a16:creationId xmlns:a16="http://schemas.microsoft.com/office/drawing/2014/main" id="{EC615CB5-4947-47D0-B400-A69B3468C41A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475164" y="5543550"/>
            <a:ext cx="7308850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402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9" userDrawn="1">
          <p15:clr>
            <a:srgbClr val="A4A3A4"/>
          </p15:clr>
        </p15:guide>
        <p15:guide id="2" orient="horz" pos="890" userDrawn="1">
          <p15:clr>
            <a:srgbClr val="A4A3A4"/>
          </p15:clr>
        </p15:guide>
        <p15:guide id="3" orient="horz" pos="981" userDrawn="1">
          <p15:clr>
            <a:srgbClr val="A4A3A4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3DA75641-709C-423B-B1F0-AD4EF905E59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" y="0"/>
            <a:ext cx="4622041" cy="6858000"/>
          </a:xfrm>
          <a:custGeom>
            <a:avLst/>
            <a:gdLst>
              <a:gd name="connsiteX0" fmla="*/ 0 w 4622041"/>
              <a:gd name="connsiteY0" fmla="*/ 0 h 6858000"/>
              <a:gd name="connsiteX1" fmla="*/ 1524909 w 4622041"/>
              <a:gd name="connsiteY1" fmla="*/ 0 h 6858000"/>
              <a:gd name="connsiteX2" fmla="*/ 3181350 w 4622041"/>
              <a:gd name="connsiteY2" fmla="*/ 0 h 6858000"/>
              <a:gd name="connsiteX3" fmla="*/ 3848100 w 4622041"/>
              <a:gd name="connsiteY3" fmla="*/ 0 h 6858000"/>
              <a:gd name="connsiteX4" fmla="*/ 4203480 w 4622041"/>
              <a:gd name="connsiteY4" fmla="*/ 0 h 6858000"/>
              <a:gd name="connsiteX5" fmla="*/ 4622041 w 4622041"/>
              <a:gd name="connsiteY5" fmla="*/ 0 h 6858000"/>
              <a:gd name="connsiteX6" fmla="*/ 4491391 w 4622041"/>
              <a:gd name="connsiteY6" fmla="*/ 203795 h 6858000"/>
              <a:gd name="connsiteX7" fmla="*/ 3590925 w 4622041"/>
              <a:gd name="connsiteY7" fmla="*/ 3429000 h 6858000"/>
              <a:gd name="connsiteX8" fmla="*/ 4491391 w 4622041"/>
              <a:gd name="connsiteY8" fmla="*/ 6654205 h 6858000"/>
              <a:gd name="connsiteX9" fmla="*/ 4622041 w 4622041"/>
              <a:gd name="connsiteY9" fmla="*/ 6858000 h 6858000"/>
              <a:gd name="connsiteX10" fmla="*/ 4452454 w 4622041"/>
              <a:gd name="connsiteY10" fmla="*/ 6858000 h 6858000"/>
              <a:gd name="connsiteX11" fmla="*/ 3848100 w 4622041"/>
              <a:gd name="connsiteY11" fmla="*/ 6858000 h 6858000"/>
              <a:gd name="connsiteX12" fmla="*/ 3181350 w 4622041"/>
              <a:gd name="connsiteY12" fmla="*/ 6858000 h 6858000"/>
              <a:gd name="connsiteX13" fmla="*/ 1275934 w 4622041"/>
              <a:gd name="connsiteY13" fmla="*/ 6858000 h 6858000"/>
              <a:gd name="connsiteX14" fmla="*/ 0 w 4622041"/>
              <a:gd name="connsiteY14" fmla="*/ 6858000 h 6858000"/>
              <a:gd name="connsiteX15" fmla="*/ 0 w 4622041"/>
              <a:gd name="connsiteY15" fmla="*/ 5860486 h 6858000"/>
              <a:gd name="connsiteX16" fmla="*/ 0 w 4622041"/>
              <a:gd name="connsiteY16" fmla="*/ 110440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22041" h="6858000">
                <a:moveTo>
                  <a:pt x="0" y="0"/>
                </a:moveTo>
                <a:lnTo>
                  <a:pt x="1524909" y="0"/>
                </a:lnTo>
                <a:lnTo>
                  <a:pt x="3181350" y="0"/>
                </a:lnTo>
                <a:lnTo>
                  <a:pt x="3848100" y="0"/>
                </a:lnTo>
                <a:lnTo>
                  <a:pt x="4203480" y="0"/>
                </a:lnTo>
                <a:lnTo>
                  <a:pt x="4622041" y="0"/>
                </a:lnTo>
                <a:lnTo>
                  <a:pt x="4491391" y="203795"/>
                </a:lnTo>
                <a:cubicBezTo>
                  <a:pt x="3919978" y="1144214"/>
                  <a:pt x="3590925" y="2248180"/>
                  <a:pt x="3590925" y="3429000"/>
                </a:cubicBezTo>
                <a:cubicBezTo>
                  <a:pt x="3590925" y="4609821"/>
                  <a:pt x="3919978" y="5713787"/>
                  <a:pt x="4491391" y="6654205"/>
                </a:cubicBezTo>
                <a:lnTo>
                  <a:pt x="4622041" y="6858000"/>
                </a:lnTo>
                <a:lnTo>
                  <a:pt x="4452454" y="6858000"/>
                </a:lnTo>
                <a:lnTo>
                  <a:pt x="3848100" y="6858000"/>
                </a:lnTo>
                <a:lnTo>
                  <a:pt x="3181350" y="6858000"/>
                </a:lnTo>
                <a:lnTo>
                  <a:pt x="1275934" y="6858000"/>
                </a:lnTo>
                <a:lnTo>
                  <a:pt x="0" y="6858000"/>
                </a:lnTo>
                <a:lnTo>
                  <a:pt x="0" y="5860486"/>
                </a:lnTo>
                <a:lnTo>
                  <a:pt x="0" y="11044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vert="horz" wrap="square" lIns="396000" tIns="612000" rIns="576000" bIns="684000" rtlCol="0" anchor="ctr" anchorCtr="0">
            <a:noAutofit/>
          </a:bodyPr>
          <a:lstStyle>
            <a:lvl1pPr marL="0" indent="0" algn="l">
              <a:buNone/>
              <a:defRPr lang="en-US" sz="1600" b="1" dirty="0"/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select </a:t>
            </a:r>
            <a:br>
              <a:rPr lang="en-US" dirty="0"/>
            </a:br>
            <a:r>
              <a:rPr lang="en-US" dirty="0"/>
              <a:t>Brand Pictures, or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2560C9-DF52-45CA-87E0-E0A1940555F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9400" y="1799391"/>
            <a:ext cx="6424612" cy="576000"/>
          </a:xfrm>
        </p:spPr>
        <p:txBody>
          <a:bodyPr vert="horz" lIns="0" tIns="0" rIns="0" bIns="0" rtlCol="0" anchor="ctr" anchorCtr="0">
            <a:sp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FB789-D2DE-40CF-B66E-05E9E8302D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9428" y="404812"/>
            <a:ext cx="7284584" cy="1008063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CC698-5F0A-4A1C-B64E-2817FBBB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9530C-C25D-41F5-8CBD-274088C9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73010FE-DD71-4076-8A5D-D08E5CA3F63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59400" y="2714202"/>
            <a:ext cx="6424612" cy="576000"/>
          </a:xfrm>
        </p:spPr>
        <p:txBody>
          <a:bodyPr vert="horz" lIns="0" tIns="0" rIns="0" bIns="0" rtlCol="0" anchor="ctr" anchorCtr="0">
            <a:sp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34A02FB3-913D-4DFD-A345-FDDE4BA12B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59400" y="3629013"/>
            <a:ext cx="6424612" cy="576000"/>
          </a:xfrm>
        </p:spPr>
        <p:txBody>
          <a:bodyPr vert="horz" lIns="0" tIns="0" rIns="0" bIns="0" rtlCol="0" anchor="ctr" anchorCtr="0">
            <a:sp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E6F61F16-916C-41D6-93C0-D26547A831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359400" y="4543825"/>
            <a:ext cx="6424612" cy="576000"/>
          </a:xfrm>
        </p:spPr>
        <p:txBody>
          <a:bodyPr vert="horz" lIns="0" tIns="0" rIns="0" bIns="0" rtlCol="0" anchor="ctr" anchorCtr="0">
            <a:sp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A405DB1E-6924-443C-A8B8-FFCED6D0440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99428" y="1716591"/>
            <a:ext cx="741600" cy="7416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7620A9FC-75F4-4534-8E23-737EFB4DB02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99428" y="2631402"/>
            <a:ext cx="741600" cy="741600"/>
          </a:xfrm>
          <a:prstGeom prst="ellipse">
            <a:avLst/>
          </a:prstGeom>
          <a:solidFill>
            <a:schemeClr val="tx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0C7DB09-B358-4330-A556-6A32306FB6F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99428" y="3546213"/>
            <a:ext cx="741600" cy="741600"/>
          </a:xfrm>
          <a:prstGeom prst="ellipse">
            <a:avLst/>
          </a:prstGeom>
          <a:solidFill>
            <a:schemeClr val="accent6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D7F83E1A-C572-414D-B749-C4B0072E45A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99428" y="4461025"/>
            <a:ext cx="741600" cy="741600"/>
          </a:xfrm>
          <a:prstGeom prst="ellipse">
            <a:avLst/>
          </a:prstGeom>
          <a:solidFill>
            <a:schemeClr val="accent5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5" name="Text Placeholder 96">
            <a:extLst>
              <a:ext uri="{FF2B5EF4-FFF2-40B4-BE49-F238E27FC236}">
                <a16:creationId xmlns:a16="http://schemas.microsoft.com/office/drawing/2014/main" id="{EA0CACC8-E0A6-4BD0-B30E-E2F76A3686F9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475164" y="5539988"/>
            <a:ext cx="7308850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49706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A4A3A4"/>
          </p15:clr>
        </p15:guide>
        <p15:guide id="2" orient="horz" pos="981" userDrawn="1">
          <p15:clr>
            <a:srgbClr val="A4A3A4"/>
          </p15:clr>
        </p15:guide>
        <p15:guide id="3" pos="2819" userDrawn="1">
          <p15:clr>
            <a:srgbClr val="A4A3A4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606F2FD5-F128-4C4F-BF0A-3F6CBBABE38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" y="0"/>
            <a:ext cx="4622041" cy="6858000"/>
          </a:xfrm>
          <a:custGeom>
            <a:avLst/>
            <a:gdLst>
              <a:gd name="connsiteX0" fmla="*/ 0 w 4622041"/>
              <a:gd name="connsiteY0" fmla="*/ 0 h 6858000"/>
              <a:gd name="connsiteX1" fmla="*/ 1524909 w 4622041"/>
              <a:gd name="connsiteY1" fmla="*/ 0 h 6858000"/>
              <a:gd name="connsiteX2" fmla="*/ 3181350 w 4622041"/>
              <a:gd name="connsiteY2" fmla="*/ 0 h 6858000"/>
              <a:gd name="connsiteX3" fmla="*/ 3848100 w 4622041"/>
              <a:gd name="connsiteY3" fmla="*/ 0 h 6858000"/>
              <a:gd name="connsiteX4" fmla="*/ 4203480 w 4622041"/>
              <a:gd name="connsiteY4" fmla="*/ 0 h 6858000"/>
              <a:gd name="connsiteX5" fmla="*/ 4622041 w 4622041"/>
              <a:gd name="connsiteY5" fmla="*/ 0 h 6858000"/>
              <a:gd name="connsiteX6" fmla="*/ 4491391 w 4622041"/>
              <a:gd name="connsiteY6" fmla="*/ 203795 h 6858000"/>
              <a:gd name="connsiteX7" fmla="*/ 3590925 w 4622041"/>
              <a:gd name="connsiteY7" fmla="*/ 3429000 h 6858000"/>
              <a:gd name="connsiteX8" fmla="*/ 4491391 w 4622041"/>
              <a:gd name="connsiteY8" fmla="*/ 6654205 h 6858000"/>
              <a:gd name="connsiteX9" fmla="*/ 4622041 w 4622041"/>
              <a:gd name="connsiteY9" fmla="*/ 6858000 h 6858000"/>
              <a:gd name="connsiteX10" fmla="*/ 4452454 w 4622041"/>
              <a:gd name="connsiteY10" fmla="*/ 6858000 h 6858000"/>
              <a:gd name="connsiteX11" fmla="*/ 3848100 w 4622041"/>
              <a:gd name="connsiteY11" fmla="*/ 6858000 h 6858000"/>
              <a:gd name="connsiteX12" fmla="*/ 3181350 w 4622041"/>
              <a:gd name="connsiteY12" fmla="*/ 6858000 h 6858000"/>
              <a:gd name="connsiteX13" fmla="*/ 1275934 w 4622041"/>
              <a:gd name="connsiteY13" fmla="*/ 6858000 h 6858000"/>
              <a:gd name="connsiteX14" fmla="*/ 0 w 4622041"/>
              <a:gd name="connsiteY14" fmla="*/ 6858000 h 6858000"/>
              <a:gd name="connsiteX15" fmla="*/ 0 w 4622041"/>
              <a:gd name="connsiteY15" fmla="*/ 5860486 h 6858000"/>
              <a:gd name="connsiteX16" fmla="*/ 0 w 4622041"/>
              <a:gd name="connsiteY16" fmla="*/ 110440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22041" h="6858000">
                <a:moveTo>
                  <a:pt x="0" y="0"/>
                </a:moveTo>
                <a:lnTo>
                  <a:pt x="1524909" y="0"/>
                </a:lnTo>
                <a:lnTo>
                  <a:pt x="3181350" y="0"/>
                </a:lnTo>
                <a:lnTo>
                  <a:pt x="3848100" y="0"/>
                </a:lnTo>
                <a:lnTo>
                  <a:pt x="4203480" y="0"/>
                </a:lnTo>
                <a:lnTo>
                  <a:pt x="4622041" y="0"/>
                </a:lnTo>
                <a:lnTo>
                  <a:pt x="4491391" y="203795"/>
                </a:lnTo>
                <a:cubicBezTo>
                  <a:pt x="3919978" y="1144214"/>
                  <a:pt x="3590925" y="2248180"/>
                  <a:pt x="3590925" y="3429000"/>
                </a:cubicBezTo>
                <a:cubicBezTo>
                  <a:pt x="3590925" y="4609821"/>
                  <a:pt x="3919978" y="5713787"/>
                  <a:pt x="4491391" y="6654205"/>
                </a:cubicBezTo>
                <a:lnTo>
                  <a:pt x="4622041" y="6858000"/>
                </a:lnTo>
                <a:lnTo>
                  <a:pt x="4452454" y="6858000"/>
                </a:lnTo>
                <a:lnTo>
                  <a:pt x="3848100" y="6858000"/>
                </a:lnTo>
                <a:lnTo>
                  <a:pt x="3181350" y="6858000"/>
                </a:lnTo>
                <a:lnTo>
                  <a:pt x="1275934" y="6858000"/>
                </a:lnTo>
                <a:lnTo>
                  <a:pt x="0" y="6858000"/>
                </a:lnTo>
                <a:lnTo>
                  <a:pt x="0" y="5860486"/>
                </a:lnTo>
                <a:lnTo>
                  <a:pt x="0" y="11044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vert="horz" wrap="square" lIns="396000" tIns="612000" rIns="576000" bIns="684000" rtlCol="0" anchor="ctr" anchorCtr="0">
            <a:noAutofit/>
          </a:bodyPr>
          <a:lstStyle>
            <a:lvl1pPr marL="0" indent="0" algn="l">
              <a:buNone/>
              <a:defRPr lang="en-US" sz="1600" b="1" dirty="0"/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select </a:t>
            </a:r>
            <a:br>
              <a:rPr lang="en-US" dirty="0"/>
            </a:br>
            <a:r>
              <a:rPr lang="en-US" dirty="0"/>
              <a:t>Brand Pictures, or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2560C9-DF52-45CA-87E0-E0A1940555F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9400" y="1703463"/>
            <a:ext cx="6424612" cy="576000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FB789-D2DE-40CF-B66E-05E9E8302D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9428" y="404812"/>
            <a:ext cx="7284584" cy="1008063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CC698-5F0A-4A1C-B64E-2817FBBB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9530C-C25D-41F5-8CBD-274088C9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73010FE-DD71-4076-8A5D-D08E5CA3F63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59400" y="2460683"/>
            <a:ext cx="6424612" cy="576000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34A02FB3-913D-4DFD-A345-FDDE4BA12B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59400" y="3217903"/>
            <a:ext cx="6424612" cy="576000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E6F61F16-916C-41D6-93C0-D26547A831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359400" y="3975123"/>
            <a:ext cx="6424612" cy="576000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5E299348-94D5-4256-BE1F-91C31CCEE9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59400" y="4732343"/>
            <a:ext cx="6424612" cy="576000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FA643F8-1A02-4F8A-A364-9AE565DF5EA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557303" y="1681863"/>
            <a:ext cx="619200" cy="6192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13713115-FE34-4B39-AFA3-10C74633748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57303" y="2439083"/>
            <a:ext cx="619200" cy="619200"/>
          </a:xfrm>
          <a:prstGeom prst="ellipse">
            <a:avLst/>
          </a:prstGeom>
          <a:solidFill>
            <a:schemeClr val="tx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CCE34AE4-68D5-46DB-AD84-2C32865C63D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57303" y="3196303"/>
            <a:ext cx="619200" cy="619200"/>
          </a:xfrm>
          <a:prstGeom prst="ellipse">
            <a:avLst/>
          </a:prstGeom>
          <a:solidFill>
            <a:schemeClr val="accent6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7AC357D-474A-4C79-9824-ECFF8F3FFD4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557303" y="3953523"/>
            <a:ext cx="619200" cy="619200"/>
          </a:xfrm>
          <a:prstGeom prst="ellipse">
            <a:avLst/>
          </a:prstGeom>
          <a:solidFill>
            <a:schemeClr val="accent5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95DEB97F-2B12-42B1-94DB-0EF97C477C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557303" y="4710743"/>
            <a:ext cx="619200" cy="619200"/>
          </a:xfrm>
          <a:prstGeom prst="ellipse">
            <a:avLst/>
          </a:prstGeom>
          <a:solidFill>
            <a:schemeClr val="accent3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96">
            <a:extLst>
              <a:ext uri="{FF2B5EF4-FFF2-40B4-BE49-F238E27FC236}">
                <a16:creationId xmlns:a16="http://schemas.microsoft.com/office/drawing/2014/main" id="{5F6A1124-9F09-4D7A-B563-659BB17D0B1A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475163" y="5543550"/>
            <a:ext cx="7308850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82340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9" userDrawn="1">
          <p15:clr>
            <a:srgbClr val="A4A3A4"/>
          </p15:clr>
        </p15:guide>
        <p15:guide id="2" orient="horz" pos="981" userDrawn="1">
          <p15:clr>
            <a:srgbClr val="A4A3A4"/>
          </p15:clr>
        </p15:guide>
        <p15:guide id="3" orient="horz" pos="890" userDrawn="1">
          <p15:clr>
            <a:srgbClr val="A4A3A4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Poin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389D6A8-8E5C-4277-8893-0A9C0794314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67958" y="1855084"/>
            <a:ext cx="47915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A874EA9-D333-4FE9-8140-0BC9274C467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67958" y="2619616"/>
            <a:ext cx="47915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5478868-AD6E-4BF2-A5D5-4419F0FE3D7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67958" y="3384148"/>
            <a:ext cx="47915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DB341191-B235-4FEE-8692-7439683F493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67958" y="4148680"/>
            <a:ext cx="47915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2EA25F2-ECC7-41D2-B459-804B882ADE7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67958" y="4913210"/>
            <a:ext cx="47915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731393DB-8371-4387-A8EC-2615FF130DF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013123" y="1855084"/>
            <a:ext cx="4770892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99783B38-5869-4574-94FE-E400012AFAD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13123" y="2619616"/>
            <a:ext cx="4770892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45568D9C-380F-4EA2-A943-1561234300F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013123" y="3384148"/>
            <a:ext cx="4770892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AF94A476-3E40-44D5-849D-9149AE38EFE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013123" y="4148680"/>
            <a:ext cx="4770892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CD4BA337-FE74-4504-AED8-E2CC58C5919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013123" y="4913210"/>
            <a:ext cx="4770892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5C4498E7-85C7-4EBC-8FD5-08BDE47C7D6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07987" y="1855085"/>
            <a:ext cx="619200" cy="619200"/>
          </a:xfrm>
          <a:prstGeom prst="ellipse">
            <a:avLst/>
          </a:prstGeom>
          <a:solidFill>
            <a:schemeClr val="accent3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59993301-BB5C-4073-82B0-2E2A86C582B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07987" y="2619550"/>
            <a:ext cx="619200" cy="6192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867C4299-E81F-47CC-8EFA-DE7F90F2AE4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07987" y="3384015"/>
            <a:ext cx="619200" cy="619200"/>
          </a:xfrm>
          <a:prstGeom prst="ellipse">
            <a:avLst/>
          </a:prstGeom>
          <a:solidFill>
            <a:schemeClr val="accent4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DF92FE5A-57F1-4CA6-B785-65C9290E4C5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7987" y="4148480"/>
            <a:ext cx="619200" cy="619200"/>
          </a:xfrm>
          <a:prstGeom prst="ellipse">
            <a:avLst/>
          </a:prstGeom>
          <a:solidFill>
            <a:schemeClr val="tx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4C3D325C-591F-418A-8501-373F5B47CED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07987" y="4912946"/>
            <a:ext cx="619200" cy="619200"/>
          </a:xfrm>
          <a:prstGeom prst="ellipse">
            <a:avLst/>
          </a:prstGeom>
          <a:solidFill>
            <a:schemeClr val="tx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DBE959E3-A230-4A45-A44D-0D2600F04D7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152624" y="1855085"/>
            <a:ext cx="619200" cy="619200"/>
          </a:xfrm>
          <a:prstGeom prst="ellipse">
            <a:avLst/>
          </a:prstGeom>
          <a:solidFill>
            <a:schemeClr val="accent3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9230A569-D2BE-47C9-B23B-242F9BCE4D3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2624" y="2619550"/>
            <a:ext cx="619200" cy="6192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739DA513-4AAC-49D0-8CF4-9D051E2AF09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152624" y="3384015"/>
            <a:ext cx="619200" cy="619200"/>
          </a:xfrm>
          <a:prstGeom prst="ellipse">
            <a:avLst/>
          </a:prstGeom>
          <a:solidFill>
            <a:schemeClr val="accent4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937A5709-9C0F-4D22-8682-F42BE67C6E0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152624" y="4148480"/>
            <a:ext cx="619200" cy="619200"/>
          </a:xfrm>
          <a:prstGeom prst="ellipse">
            <a:avLst/>
          </a:prstGeom>
          <a:solidFill>
            <a:schemeClr val="tx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E7ECA727-3B31-4369-859E-288CA12C15D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152624" y="4912946"/>
            <a:ext cx="619200" cy="619200"/>
          </a:xfrm>
          <a:prstGeom prst="ellipse">
            <a:avLst/>
          </a:prstGeom>
          <a:solidFill>
            <a:schemeClr val="tx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96">
            <a:extLst>
              <a:ext uri="{FF2B5EF4-FFF2-40B4-BE49-F238E27FC236}">
                <a16:creationId xmlns:a16="http://schemas.microsoft.com/office/drawing/2014/main" id="{0AEE188C-F765-43DC-982D-6659ECB23541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95031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817">
          <p15:clr>
            <a:srgbClr val="A4A3A4"/>
          </p15:clr>
        </p15:guide>
        <p15:guide id="6" pos="3876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 Poin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389D6A8-8E5C-4277-8893-0A9C0794314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67958" y="1855084"/>
            <a:ext cx="28484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A874EA9-D333-4FE9-8140-0BC9274C467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67958" y="2619616"/>
            <a:ext cx="28484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5478868-AD6E-4BF2-A5D5-4419F0FE3D7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67958" y="3384148"/>
            <a:ext cx="28484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DB341191-B235-4FEE-8692-7439683F493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67958" y="4148680"/>
            <a:ext cx="28484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2EA25F2-ECC7-41D2-B459-804B882ADE7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67958" y="4913210"/>
            <a:ext cx="28484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731393DB-8371-4387-A8EC-2615FF130DF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120063" y="1855084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99783B38-5869-4574-94FE-E400012AFAD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20063" y="2619616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45568D9C-380F-4EA2-A943-1561234300F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20063" y="3384148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AF94A476-3E40-44D5-849D-9149AE38EFE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20063" y="4148680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CD4BA337-FE74-4504-AED8-E2CC58C5919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120063" y="4913210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5C4498E7-85C7-4EBC-8FD5-08BDE47C7D6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07987" y="1855085"/>
            <a:ext cx="619200" cy="619200"/>
          </a:xfrm>
          <a:prstGeom prst="ellipse">
            <a:avLst/>
          </a:prstGeom>
          <a:solidFill>
            <a:schemeClr val="accent3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59993301-BB5C-4073-82B0-2E2A86C582B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07987" y="2619550"/>
            <a:ext cx="619200" cy="6192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867C4299-E81F-47CC-8EFA-DE7F90F2AE4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07987" y="3384015"/>
            <a:ext cx="619200" cy="619200"/>
          </a:xfrm>
          <a:prstGeom prst="ellipse">
            <a:avLst/>
          </a:prstGeom>
          <a:solidFill>
            <a:schemeClr val="accent4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DF92FE5A-57F1-4CA6-B785-65C9290E4C5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7987" y="4148480"/>
            <a:ext cx="619200" cy="619200"/>
          </a:xfrm>
          <a:prstGeom prst="ellipse">
            <a:avLst/>
          </a:prstGeom>
          <a:solidFill>
            <a:schemeClr val="tx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4C3D325C-591F-418A-8501-373F5B47CED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07987" y="4912946"/>
            <a:ext cx="619200" cy="619200"/>
          </a:xfrm>
          <a:prstGeom prst="ellipse">
            <a:avLst/>
          </a:prstGeom>
          <a:solidFill>
            <a:schemeClr val="tx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DBE959E3-A230-4A45-A44D-0D2600F04D7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224338" y="1855085"/>
            <a:ext cx="619200" cy="619200"/>
          </a:xfrm>
          <a:prstGeom prst="ellipse">
            <a:avLst/>
          </a:prstGeom>
          <a:solidFill>
            <a:schemeClr val="accent3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9230A569-D2BE-47C9-B23B-242F9BCE4D3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224338" y="2619550"/>
            <a:ext cx="619200" cy="6192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739DA513-4AAC-49D0-8CF4-9D051E2AF09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224338" y="3384015"/>
            <a:ext cx="619200" cy="619200"/>
          </a:xfrm>
          <a:prstGeom prst="ellipse">
            <a:avLst/>
          </a:prstGeom>
          <a:solidFill>
            <a:schemeClr val="accent4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937A5709-9C0F-4D22-8682-F42BE67C6E0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224338" y="4148480"/>
            <a:ext cx="619200" cy="619200"/>
          </a:xfrm>
          <a:prstGeom prst="ellipse">
            <a:avLst/>
          </a:prstGeom>
          <a:solidFill>
            <a:schemeClr val="tx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E7ECA727-3B31-4369-859E-288CA12C15D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224338" y="4912946"/>
            <a:ext cx="619200" cy="619200"/>
          </a:xfrm>
          <a:prstGeom prst="ellipse">
            <a:avLst/>
          </a:prstGeom>
          <a:solidFill>
            <a:schemeClr val="tx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966D5D0B-8507-41D4-B07A-4D81EA4DF8D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75613" y="1855085"/>
            <a:ext cx="619200" cy="619200"/>
          </a:xfrm>
          <a:prstGeom prst="ellipse">
            <a:avLst/>
          </a:prstGeom>
          <a:solidFill>
            <a:schemeClr val="accent3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96AA8459-802A-4E1F-B3C2-5F7D48D6176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936412" y="1855084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EB072082-F611-45F4-9707-131025E1592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075613" y="2619550"/>
            <a:ext cx="619200" cy="6192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BA81CD7D-79E5-4A02-918A-AA4E603045F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36413" y="2619616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17C86CC8-847B-4B3C-896A-7251C406355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75613" y="3384015"/>
            <a:ext cx="619200" cy="619200"/>
          </a:xfrm>
          <a:prstGeom prst="ellipse">
            <a:avLst/>
          </a:prstGeom>
          <a:solidFill>
            <a:schemeClr val="accent4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3E23F247-51F4-4A6E-96AF-5D5EA047E63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36413" y="3384148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E9973869-3F65-4CBC-AE60-4DB14F89BC2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075613" y="4148480"/>
            <a:ext cx="619200" cy="619200"/>
          </a:xfrm>
          <a:prstGeom prst="ellipse">
            <a:avLst/>
          </a:prstGeom>
          <a:solidFill>
            <a:schemeClr val="tx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5" name="Text Placeholder 5">
            <a:extLst>
              <a:ext uri="{FF2B5EF4-FFF2-40B4-BE49-F238E27FC236}">
                <a16:creationId xmlns:a16="http://schemas.microsoft.com/office/drawing/2014/main" id="{D77C0CF7-146D-42B3-A853-A86442F4882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936413" y="4148680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BCA8B1CC-0D3D-4149-8BBC-DCA9258CD40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8075613" y="4912946"/>
            <a:ext cx="619200" cy="619200"/>
          </a:xfrm>
          <a:prstGeom prst="ellipse">
            <a:avLst/>
          </a:prstGeom>
          <a:solidFill>
            <a:schemeClr val="tx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9ED415F2-FE91-45A2-90CA-FD24FBE2066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936412" y="4913210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97" name="Text Placeholder 96">
            <a:extLst>
              <a:ext uri="{FF2B5EF4-FFF2-40B4-BE49-F238E27FC236}">
                <a16:creationId xmlns:a16="http://schemas.microsoft.com/office/drawing/2014/main" id="{14348663-4319-4C79-B6B2-A03D4D4B5FE5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5069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2593" userDrawn="1">
          <p15:clr>
            <a:srgbClr val="A4A3A4"/>
          </p15:clr>
        </p15:guide>
        <p15:guide id="6" pos="2661" userDrawn="1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  <p15:guide id="13" pos="5019" userDrawn="1">
          <p15:clr>
            <a:srgbClr val="A4A3A4"/>
          </p15:clr>
        </p15:guide>
        <p15:guide id="14" pos="5087" userDrawn="1">
          <p15:clr>
            <a:srgbClr val="A4A3A4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/>
              <a:t>Do not use layouts</a:t>
            </a:r>
            <a:br>
              <a:rPr lang="en-US" sz="9600"/>
            </a:br>
            <a:r>
              <a:rPr lang="en-US" sz="9600"/>
              <a:t>in this section appearing after this point. </a:t>
            </a:r>
          </a:p>
        </p:txBody>
      </p:sp>
      <p:sp>
        <p:nvSpPr>
          <p:cNvPr id="3" name="DO NOT DELETE (BRANDIN)">
            <a:extLst>
              <a:ext uri="{FF2B5EF4-FFF2-40B4-BE49-F238E27FC236}">
                <a16:creationId xmlns:a16="http://schemas.microsoft.com/office/drawing/2014/main" id="{13111949-E0F7-4A2E-A548-C3A3552F3093}"/>
              </a:ext>
            </a:extLst>
          </p:cNvPr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38042380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 Numbered 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4490770-1E9F-4154-86B8-9247C8AC173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9531307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9582333 w 12192000"/>
              <a:gd name="connsiteY3" fmla="*/ 6858000 h 6858000"/>
              <a:gd name="connsiteX4" fmla="*/ 9627483 w 12192000"/>
              <a:gd name="connsiteY4" fmla="*/ 6825894 h 6858000"/>
              <a:gd name="connsiteX5" fmla="*/ 11321144 w 12192000"/>
              <a:gd name="connsiteY5" fmla="*/ 3447143 h 6858000"/>
              <a:gd name="connsiteX6" fmla="*/ 9627483 w 12192000"/>
              <a:gd name="connsiteY6" fmla="*/ 68393 h 6858000"/>
              <a:gd name="connsiteX7" fmla="*/ 0 w 12192000"/>
              <a:gd name="connsiteY7" fmla="*/ 0 h 6858000"/>
              <a:gd name="connsiteX8" fmla="*/ 4678180 w 12192000"/>
              <a:gd name="connsiteY8" fmla="*/ 0 h 6858000"/>
              <a:gd name="connsiteX9" fmla="*/ 4582003 w 12192000"/>
              <a:gd name="connsiteY9" fmla="*/ 68393 h 6858000"/>
              <a:gd name="connsiteX10" fmla="*/ 2888342 w 12192000"/>
              <a:gd name="connsiteY10" fmla="*/ 3447143 h 6858000"/>
              <a:gd name="connsiteX11" fmla="*/ 4582003 w 12192000"/>
              <a:gd name="connsiteY11" fmla="*/ 6825894 h 6858000"/>
              <a:gd name="connsiteX12" fmla="*/ 4627153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953130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82333" y="6858000"/>
                </a:lnTo>
                <a:lnTo>
                  <a:pt x="9627483" y="6825894"/>
                </a:lnTo>
                <a:cubicBezTo>
                  <a:pt x="10655639" y="6056982"/>
                  <a:pt x="11321144" y="4829781"/>
                  <a:pt x="11321144" y="3447143"/>
                </a:cubicBezTo>
                <a:cubicBezTo>
                  <a:pt x="11321144" y="2064505"/>
                  <a:pt x="10655639" y="837304"/>
                  <a:pt x="9627483" y="68393"/>
                </a:cubicBezTo>
                <a:close/>
                <a:moveTo>
                  <a:pt x="0" y="0"/>
                </a:moveTo>
                <a:lnTo>
                  <a:pt x="4678180" y="0"/>
                </a:lnTo>
                <a:lnTo>
                  <a:pt x="4582003" y="68393"/>
                </a:lnTo>
                <a:cubicBezTo>
                  <a:pt x="3553847" y="837304"/>
                  <a:pt x="2888342" y="2064505"/>
                  <a:pt x="2888342" y="3447143"/>
                </a:cubicBezTo>
                <a:cubicBezTo>
                  <a:pt x="2888342" y="4829781"/>
                  <a:pt x="3553847" y="6056982"/>
                  <a:pt x="4582003" y="6825894"/>
                </a:cubicBezTo>
                <a:lnTo>
                  <a:pt x="46271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z="2400" err="1">
              <a:latin typeface="+mj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862C7-016C-487C-A2DE-DA5794F6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F6869-948B-479F-A153-EECB535C0D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BB903B74-502C-44C7-9EA2-4E8D1C33DE77}"/>
              </a:ext>
            </a:extLst>
          </p:cNvPr>
          <p:cNvSpPr txBox="1">
            <a:spLocks/>
          </p:cNvSpPr>
          <p:nvPr userDrawn="1"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/>
              <a:t> </a:t>
            </a:r>
          </a:p>
        </p:txBody>
      </p:sp>
      <p:sp>
        <p:nvSpPr>
          <p:cNvPr id="17" name="Item 1">
            <a:extLst>
              <a:ext uri="{FF2B5EF4-FFF2-40B4-BE49-F238E27FC236}">
                <a16:creationId xmlns:a16="http://schemas.microsoft.com/office/drawing/2014/main" id="{5B98A680-6773-43B0-954D-2C033446C3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91063" y="1377723"/>
            <a:ext cx="5905500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8" name="Item 2">
            <a:extLst>
              <a:ext uri="{FF2B5EF4-FFF2-40B4-BE49-F238E27FC236}">
                <a16:creationId xmlns:a16="http://schemas.microsoft.com/office/drawing/2014/main" id="{C88A5D62-B6BA-4488-A4CD-0D84437AB1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1063" y="2250423"/>
            <a:ext cx="5905500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9" name="Item 3">
            <a:extLst>
              <a:ext uri="{FF2B5EF4-FFF2-40B4-BE49-F238E27FC236}">
                <a16:creationId xmlns:a16="http://schemas.microsoft.com/office/drawing/2014/main" id="{828CF371-6871-4098-A3A8-48392AFE7B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91063" y="3123123"/>
            <a:ext cx="5905500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0" name="Item 4">
            <a:extLst>
              <a:ext uri="{FF2B5EF4-FFF2-40B4-BE49-F238E27FC236}">
                <a16:creationId xmlns:a16="http://schemas.microsoft.com/office/drawing/2014/main" id="{4B689727-BF5A-44A3-814C-E7859935BD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91063" y="3995823"/>
            <a:ext cx="5905500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1" name="Item 5">
            <a:extLst>
              <a:ext uri="{FF2B5EF4-FFF2-40B4-BE49-F238E27FC236}">
                <a16:creationId xmlns:a16="http://schemas.microsoft.com/office/drawing/2014/main" id="{9EC66708-ABCA-4E5C-BBDA-A3E8D603A81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1063" y="4868523"/>
            <a:ext cx="5905500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33" name="#1">
            <a:extLst>
              <a:ext uri="{FF2B5EF4-FFF2-40B4-BE49-F238E27FC236}">
                <a16:creationId xmlns:a16="http://schemas.microsoft.com/office/drawing/2014/main" id="{EEFFE13B-7B99-487A-87CD-BD496112F16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3425" y="13300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4" name="#2">
            <a:extLst>
              <a:ext uri="{FF2B5EF4-FFF2-40B4-BE49-F238E27FC236}">
                <a16:creationId xmlns:a16="http://schemas.microsoft.com/office/drawing/2014/main" id="{AA3DE202-796A-4A7F-BC20-0327D16A527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01069" y="22027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5" name="#3">
            <a:extLst>
              <a:ext uri="{FF2B5EF4-FFF2-40B4-BE49-F238E27FC236}">
                <a16:creationId xmlns:a16="http://schemas.microsoft.com/office/drawing/2014/main" id="{1653EFEB-6F6D-43AA-A743-2A76CFC4E98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01069" y="30754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6" name="#4">
            <a:extLst>
              <a:ext uri="{FF2B5EF4-FFF2-40B4-BE49-F238E27FC236}">
                <a16:creationId xmlns:a16="http://schemas.microsoft.com/office/drawing/2014/main" id="{23FDDDB5-9B5D-41A1-82EB-94A01BBEE7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1069" y="39481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7" name="#5">
            <a:extLst>
              <a:ext uri="{FF2B5EF4-FFF2-40B4-BE49-F238E27FC236}">
                <a16:creationId xmlns:a16="http://schemas.microsoft.com/office/drawing/2014/main" id="{7B451C41-DD76-4869-B434-D7FD651EE6F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801069" y="48208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DDAF5-5DED-475C-9142-6C8A5928A6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1700888"/>
            <a:ext cx="2518093" cy="448967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35395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65" userDrawn="1">
          <p15:clr>
            <a:srgbClr val="A4A3A4"/>
          </p15:clr>
        </p15:guide>
        <p15:guide id="2" pos="2955" userDrawn="1">
          <p15:clr>
            <a:srgbClr val="A4A3A4"/>
          </p15:clr>
        </p15:guide>
        <p15:guide id="6" pos="6675" userDrawn="1">
          <p15:clr>
            <a:srgbClr val="A4A3A4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Point Numbered 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4490770-1E9F-4154-86B8-9247C8AC173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9531307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9582333 w 12192000"/>
              <a:gd name="connsiteY3" fmla="*/ 6858000 h 6858000"/>
              <a:gd name="connsiteX4" fmla="*/ 9627483 w 12192000"/>
              <a:gd name="connsiteY4" fmla="*/ 6825894 h 6858000"/>
              <a:gd name="connsiteX5" fmla="*/ 11321144 w 12192000"/>
              <a:gd name="connsiteY5" fmla="*/ 3447143 h 6858000"/>
              <a:gd name="connsiteX6" fmla="*/ 9627483 w 12192000"/>
              <a:gd name="connsiteY6" fmla="*/ 68393 h 6858000"/>
              <a:gd name="connsiteX7" fmla="*/ 0 w 12192000"/>
              <a:gd name="connsiteY7" fmla="*/ 0 h 6858000"/>
              <a:gd name="connsiteX8" fmla="*/ 4678180 w 12192000"/>
              <a:gd name="connsiteY8" fmla="*/ 0 h 6858000"/>
              <a:gd name="connsiteX9" fmla="*/ 4582003 w 12192000"/>
              <a:gd name="connsiteY9" fmla="*/ 68393 h 6858000"/>
              <a:gd name="connsiteX10" fmla="*/ 2888342 w 12192000"/>
              <a:gd name="connsiteY10" fmla="*/ 3447143 h 6858000"/>
              <a:gd name="connsiteX11" fmla="*/ 4582003 w 12192000"/>
              <a:gd name="connsiteY11" fmla="*/ 6825894 h 6858000"/>
              <a:gd name="connsiteX12" fmla="*/ 4627153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953130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82333" y="6858000"/>
                </a:lnTo>
                <a:lnTo>
                  <a:pt x="9627483" y="6825894"/>
                </a:lnTo>
                <a:cubicBezTo>
                  <a:pt x="10655639" y="6056982"/>
                  <a:pt x="11321144" y="4829781"/>
                  <a:pt x="11321144" y="3447143"/>
                </a:cubicBezTo>
                <a:cubicBezTo>
                  <a:pt x="11321144" y="2064505"/>
                  <a:pt x="10655639" y="837304"/>
                  <a:pt x="9627483" y="68393"/>
                </a:cubicBezTo>
                <a:close/>
                <a:moveTo>
                  <a:pt x="0" y="0"/>
                </a:moveTo>
                <a:lnTo>
                  <a:pt x="4678180" y="0"/>
                </a:lnTo>
                <a:lnTo>
                  <a:pt x="4582003" y="68393"/>
                </a:lnTo>
                <a:cubicBezTo>
                  <a:pt x="3553847" y="837304"/>
                  <a:pt x="2888342" y="2064505"/>
                  <a:pt x="2888342" y="3447143"/>
                </a:cubicBezTo>
                <a:cubicBezTo>
                  <a:pt x="2888342" y="4829781"/>
                  <a:pt x="3553847" y="6056982"/>
                  <a:pt x="4582003" y="6825894"/>
                </a:cubicBezTo>
                <a:lnTo>
                  <a:pt x="46271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z="2400" err="1">
              <a:latin typeface="+mj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862C7-016C-487C-A2DE-DA5794F6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F6869-948B-479F-A153-EECB535C0D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BB903B74-502C-44C7-9EA2-4E8D1C33DE77}"/>
              </a:ext>
            </a:extLst>
          </p:cNvPr>
          <p:cNvSpPr txBox="1">
            <a:spLocks/>
          </p:cNvSpPr>
          <p:nvPr userDrawn="1"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/>
              <a:t> </a:t>
            </a:r>
          </a:p>
        </p:txBody>
      </p:sp>
      <p:sp>
        <p:nvSpPr>
          <p:cNvPr id="17" name="Item 1">
            <a:extLst>
              <a:ext uri="{FF2B5EF4-FFF2-40B4-BE49-F238E27FC236}">
                <a16:creationId xmlns:a16="http://schemas.microsoft.com/office/drawing/2014/main" id="{5B98A680-6773-43B0-954D-2C033446C3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91064" y="1377723"/>
            <a:ext cx="2449512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8" name="Item 2">
            <a:extLst>
              <a:ext uri="{FF2B5EF4-FFF2-40B4-BE49-F238E27FC236}">
                <a16:creationId xmlns:a16="http://schemas.microsoft.com/office/drawing/2014/main" id="{C88A5D62-B6BA-4488-A4CD-0D84437AB1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1064" y="2250423"/>
            <a:ext cx="2449512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9" name="Item 3">
            <a:extLst>
              <a:ext uri="{FF2B5EF4-FFF2-40B4-BE49-F238E27FC236}">
                <a16:creationId xmlns:a16="http://schemas.microsoft.com/office/drawing/2014/main" id="{828CF371-6871-4098-A3A8-48392AFE7B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91064" y="3123123"/>
            <a:ext cx="2449512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0" name="Item 4">
            <a:extLst>
              <a:ext uri="{FF2B5EF4-FFF2-40B4-BE49-F238E27FC236}">
                <a16:creationId xmlns:a16="http://schemas.microsoft.com/office/drawing/2014/main" id="{4B689727-BF5A-44A3-814C-E7859935BD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91064" y="3995823"/>
            <a:ext cx="2449512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1" name="Item 5">
            <a:extLst>
              <a:ext uri="{FF2B5EF4-FFF2-40B4-BE49-F238E27FC236}">
                <a16:creationId xmlns:a16="http://schemas.microsoft.com/office/drawing/2014/main" id="{9EC66708-ABCA-4E5C-BBDA-A3E8D603A81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1064" y="4868523"/>
            <a:ext cx="2449512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33" name="#1">
            <a:extLst>
              <a:ext uri="{FF2B5EF4-FFF2-40B4-BE49-F238E27FC236}">
                <a16:creationId xmlns:a16="http://schemas.microsoft.com/office/drawing/2014/main" id="{EEFFE13B-7B99-487A-87CD-BD496112F16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3425" y="13300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4" name="#2">
            <a:extLst>
              <a:ext uri="{FF2B5EF4-FFF2-40B4-BE49-F238E27FC236}">
                <a16:creationId xmlns:a16="http://schemas.microsoft.com/office/drawing/2014/main" id="{AA3DE202-796A-4A7F-BC20-0327D16A527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01069" y="22027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5" name="#3">
            <a:extLst>
              <a:ext uri="{FF2B5EF4-FFF2-40B4-BE49-F238E27FC236}">
                <a16:creationId xmlns:a16="http://schemas.microsoft.com/office/drawing/2014/main" id="{1653EFEB-6F6D-43AA-A743-2A76CFC4E98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01069" y="30754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6" name="#4">
            <a:extLst>
              <a:ext uri="{FF2B5EF4-FFF2-40B4-BE49-F238E27FC236}">
                <a16:creationId xmlns:a16="http://schemas.microsoft.com/office/drawing/2014/main" id="{23FDDDB5-9B5D-41A1-82EB-94A01BBEE7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1069" y="39481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7" name="#5">
            <a:extLst>
              <a:ext uri="{FF2B5EF4-FFF2-40B4-BE49-F238E27FC236}">
                <a16:creationId xmlns:a16="http://schemas.microsoft.com/office/drawing/2014/main" id="{7B451C41-DD76-4869-B434-D7FD651EE6F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801069" y="48208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#1">
            <a:extLst>
              <a:ext uri="{FF2B5EF4-FFF2-40B4-BE49-F238E27FC236}">
                <a16:creationId xmlns:a16="http://schemas.microsoft.com/office/drawing/2014/main" id="{D712D594-9838-406B-A423-AF4DD957565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49767" y="13300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Item 1">
            <a:extLst>
              <a:ext uri="{FF2B5EF4-FFF2-40B4-BE49-F238E27FC236}">
                <a16:creationId xmlns:a16="http://schemas.microsoft.com/office/drawing/2014/main" id="{E6CEC2E2-69F8-4E94-8A78-4CB2C44BE2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48638" y="1377723"/>
            <a:ext cx="2449108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5" name="#2">
            <a:extLst>
              <a:ext uri="{FF2B5EF4-FFF2-40B4-BE49-F238E27FC236}">
                <a16:creationId xmlns:a16="http://schemas.microsoft.com/office/drawing/2014/main" id="{9C539EB1-7CB2-4B63-A266-4C0098CBF34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249767" y="22027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Item 2">
            <a:extLst>
              <a:ext uri="{FF2B5EF4-FFF2-40B4-BE49-F238E27FC236}">
                <a16:creationId xmlns:a16="http://schemas.microsoft.com/office/drawing/2014/main" id="{AD0564E3-8F86-49E2-84DB-5271D2B5D0F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148638" y="2250423"/>
            <a:ext cx="2449108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7" name="#3">
            <a:extLst>
              <a:ext uri="{FF2B5EF4-FFF2-40B4-BE49-F238E27FC236}">
                <a16:creationId xmlns:a16="http://schemas.microsoft.com/office/drawing/2014/main" id="{468DB777-D486-47FF-8915-A1BD7EAB2E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260251" y="30754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8" name="Item 3">
            <a:extLst>
              <a:ext uri="{FF2B5EF4-FFF2-40B4-BE49-F238E27FC236}">
                <a16:creationId xmlns:a16="http://schemas.microsoft.com/office/drawing/2014/main" id="{1F101C97-3320-4673-B65E-60BE340BE2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148638" y="3123123"/>
            <a:ext cx="2449108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9" name="#4">
            <a:extLst>
              <a:ext uri="{FF2B5EF4-FFF2-40B4-BE49-F238E27FC236}">
                <a16:creationId xmlns:a16="http://schemas.microsoft.com/office/drawing/2014/main" id="{10E34633-765D-4D5E-8A35-2F58A27D672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249767" y="39481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0" name="Item 4">
            <a:extLst>
              <a:ext uri="{FF2B5EF4-FFF2-40B4-BE49-F238E27FC236}">
                <a16:creationId xmlns:a16="http://schemas.microsoft.com/office/drawing/2014/main" id="{BE74248F-3763-4D40-BD11-9233C6D6F70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48638" y="3995823"/>
            <a:ext cx="2449108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31" name="#5">
            <a:extLst>
              <a:ext uri="{FF2B5EF4-FFF2-40B4-BE49-F238E27FC236}">
                <a16:creationId xmlns:a16="http://schemas.microsoft.com/office/drawing/2014/main" id="{8C35DA81-F9B8-4AF3-BB7D-CB9A25260F0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60251" y="48208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2" name="Item 5">
            <a:extLst>
              <a:ext uri="{FF2B5EF4-FFF2-40B4-BE49-F238E27FC236}">
                <a16:creationId xmlns:a16="http://schemas.microsoft.com/office/drawing/2014/main" id="{1E2B1BEC-0BC1-49C0-9CFD-6FC1D63EB6D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148638" y="4868523"/>
            <a:ext cx="2449108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C7801-62D1-4986-A953-6C97953A31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1700888"/>
            <a:ext cx="2520000" cy="4489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76237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65" userDrawn="1">
          <p15:clr>
            <a:srgbClr val="A4A3A4"/>
          </p15:clr>
        </p15:guide>
        <p15:guide id="2" pos="2955" userDrawn="1">
          <p15:clr>
            <a:srgbClr val="A4A3A4"/>
          </p15:clr>
        </p15:guide>
        <p15:guide id="6" pos="6675" userDrawn="1">
          <p15:clr>
            <a:srgbClr val="A4A3A4"/>
          </p15:clr>
        </p15:guide>
        <p15:guide id="7" pos="4498" userDrawn="1">
          <p15:clr>
            <a:srgbClr val="A4A3A4"/>
          </p15:clr>
        </p15:guide>
        <p15:guide id="8" pos="5042" userDrawn="1">
          <p15:clr>
            <a:srgbClr val="A4A3A4"/>
          </p15:clr>
        </p15:guide>
        <p15:guide id="9" pos="5133" userDrawn="1">
          <p15:clr>
            <a:srgbClr val="A4A3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FFF0-7218-4B33-8DFC-E37157D920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8323" y="555585"/>
            <a:ext cx="5615354" cy="5614274"/>
          </a:xfrm>
          <a:prstGeom prst="ellipse">
            <a:avLst/>
          </a:prstGeom>
          <a:solidFill>
            <a:schemeClr val="bg1"/>
          </a:solidFill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key statement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8931D2-AD7B-454A-86A6-EA48B20C0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FD97D-3F39-4649-B10A-ECD97F37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48095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 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4490770-1E9F-4154-86B8-9247C8AC173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9531307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9582333 w 12192000"/>
              <a:gd name="connsiteY3" fmla="*/ 6858000 h 6858000"/>
              <a:gd name="connsiteX4" fmla="*/ 9627483 w 12192000"/>
              <a:gd name="connsiteY4" fmla="*/ 6825894 h 6858000"/>
              <a:gd name="connsiteX5" fmla="*/ 11321144 w 12192000"/>
              <a:gd name="connsiteY5" fmla="*/ 3447143 h 6858000"/>
              <a:gd name="connsiteX6" fmla="*/ 9627483 w 12192000"/>
              <a:gd name="connsiteY6" fmla="*/ 68393 h 6858000"/>
              <a:gd name="connsiteX7" fmla="*/ 0 w 12192000"/>
              <a:gd name="connsiteY7" fmla="*/ 0 h 6858000"/>
              <a:gd name="connsiteX8" fmla="*/ 4678180 w 12192000"/>
              <a:gd name="connsiteY8" fmla="*/ 0 h 6858000"/>
              <a:gd name="connsiteX9" fmla="*/ 4582003 w 12192000"/>
              <a:gd name="connsiteY9" fmla="*/ 68393 h 6858000"/>
              <a:gd name="connsiteX10" fmla="*/ 2888342 w 12192000"/>
              <a:gd name="connsiteY10" fmla="*/ 3447143 h 6858000"/>
              <a:gd name="connsiteX11" fmla="*/ 4582003 w 12192000"/>
              <a:gd name="connsiteY11" fmla="*/ 6825894 h 6858000"/>
              <a:gd name="connsiteX12" fmla="*/ 4627153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953130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82333" y="6858000"/>
                </a:lnTo>
                <a:lnTo>
                  <a:pt x="9627483" y="6825894"/>
                </a:lnTo>
                <a:cubicBezTo>
                  <a:pt x="10655639" y="6056982"/>
                  <a:pt x="11321144" y="4829781"/>
                  <a:pt x="11321144" y="3447143"/>
                </a:cubicBezTo>
                <a:cubicBezTo>
                  <a:pt x="11321144" y="2064505"/>
                  <a:pt x="10655639" y="837304"/>
                  <a:pt x="9627483" y="68393"/>
                </a:cubicBezTo>
                <a:close/>
                <a:moveTo>
                  <a:pt x="0" y="0"/>
                </a:moveTo>
                <a:lnTo>
                  <a:pt x="4678180" y="0"/>
                </a:lnTo>
                <a:lnTo>
                  <a:pt x="4582003" y="68393"/>
                </a:lnTo>
                <a:cubicBezTo>
                  <a:pt x="3553847" y="837304"/>
                  <a:pt x="2888342" y="2064505"/>
                  <a:pt x="2888342" y="3447143"/>
                </a:cubicBezTo>
                <a:cubicBezTo>
                  <a:pt x="2888342" y="4829781"/>
                  <a:pt x="3553847" y="6056982"/>
                  <a:pt x="4582003" y="6825894"/>
                </a:cubicBezTo>
                <a:lnTo>
                  <a:pt x="46271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z="2400" err="1">
              <a:latin typeface="+mj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862C7-016C-487C-A2DE-DA5794F6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F6869-948B-479F-A153-EECB535C0D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BB903B74-502C-44C7-9EA2-4E8D1C33DE77}"/>
              </a:ext>
            </a:extLst>
          </p:cNvPr>
          <p:cNvSpPr txBox="1">
            <a:spLocks/>
          </p:cNvSpPr>
          <p:nvPr userDrawn="1"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/>
              <a:t> 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5B98A680-6773-43B0-954D-2C033446C3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11563" y="1488522"/>
            <a:ext cx="6985000" cy="424732"/>
          </a:xfrm>
          <a:ln w="12700">
            <a:gradFill>
              <a:gsLst>
                <a:gs pos="0">
                  <a:schemeClr val="bg1"/>
                </a:gs>
                <a:gs pos="1000">
                  <a:schemeClr val="bg1"/>
                </a:gs>
                <a:gs pos="1000">
                  <a:schemeClr val="accent1"/>
                </a:gs>
              </a:gsLst>
              <a:lin ang="5400000" scaled="1"/>
            </a:gradFill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88A5D62-B6BA-4488-A4CD-0D84437AB1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11563" y="2361222"/>
            <a:ext cx="6985000" cy="424732"/>
          </a:xfrm>
          <a:ln>
            <a:gradFill>
              <a:gsLst>
                <a:gs pos="0">
                  <a:schemeClr val="bg1"/>
                </a:gs>
                <a:gs pos="1000">
                  <a:schemeClr val="bg1"/>
                </a:gs>
                <a:gs pos="1000">
                  <a:schemeClr val="accent1"/>
                </a:gs>
              </a:gsLst>
              <a:lin ang="5400000" scaled="1"/>
            </a:gradFill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828CF371-6871-4098-A3A8-48392AFE7B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563" y="3233922"/>
            <a:ext cx="6985000" cy="424732"/>
          </a:xfrm>
          <a:ln>
            <a:gradFill>
              <a:gsLst>
                <a:gs pos="0">
                  <a:schemeClr val="bg1"/>
                </a:gs>
                <a:gs pos="1000">
                  <a:schemeClr val="bg1"/>
                </a:gs>
                <a:gs pos="1000">
                  <a:schemeClr val="accent1"/>
                </a:gs>
              </a:gsLst>
              <a:lin ang="5400000" scaled="1"/>
            </a:gradFill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B689727-BF5A-44A3-814C-E7859935BD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11563" y="4106622"/>
            <a:ext cx="6985000" cy="424732"/>
          </a:xfrm>
          <a:ln>
            <a:gradFill>
              <a:gsLst>
                <a:gs pos="0">
                  <a:schemeClr val="bg1"/>
                </a:gs>
                <a:gs pos="1000">
                  <a:schemeClr val="bg1"/>
                </a:gs>
                <a:gs pos="1000">
                  <a:schemeClr val="accent1"/>
                </a:gs>
              </a:gsLst>
              <a:lin ang="5400000" scaled="1"/>
            </a:gradFill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9EC66708-ABCA-4E5C-BBDA-A3E8D603A81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11563" y="4979322"/>
            <a:ext cx="6985000" cy="424732"/>
          </a:xfrm>
          <a:ln>
            <a:gradFill>
              <a:gsLst>
                <a:gs pos="0">
                  <a:schemeClr val="bg1"/>
                </a:gs>
                <a:gs pos="1000">
                  <a:schemeClr val="bg1"/>
                </a:gs>
                <a:gs pos="1000">
                  <a:schemeClr val="accent1"/>
                </a:gs>
              </a:gsLst>
              <a:lin ang="5400000" scaled="1"/>
            </a:gradFill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7ED80-DD6F-4EA5-9527-BFFE5DB036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1700888"/>
            <a:ext cx="2520000" cy="4489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3524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275" userDrawn="1">
          <p15:clr>
            <a:srgbClr val="A4A3A4"/>
          </p15:clr>
        </p15:guide>
        <p15:guide id="6" pos="6698" userDrawn="1">
          <p15:clr>
            <a:srgbClr val="A4A3A4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Point 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4490770-1E9F-4154-86B8-9247C8AC173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9531307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9582333 w 12192000"/>
              <a:gd name="connsiteY3" fmla="*/ 6858000 h 6858000"/>
              <a:gd name="connsiteX4" fmla="*/ 9627483 w 12192000"/>
              <a:gd name="connsiteY4" fmla="*/ 6825894 h 6858000"/>
              <a:gd name="connsiteX5" fmla="*/ 11321144 w 12192000"/>
              <a:gd name="connsiteY5" fmla="*/ 3447143 h 6858000"/>
              <a:gd name="connsiteX6" fmla="*/ 9627483 w 12192000"/>
              <a:gd name="connsiteY6" fmla="*/ 68393 h 6858000"/>
              <a:gd name="connsiteX7" fmla="*/ 0 w 12192000"/>
              <a:gd name="connsiteY7" fmla="*/ 0 h 6858000"/>
              <a:gd name="connsiteX8" fmla="*/ 4678180 w 12192000"/>
              <a:gd name="connsiteY8" fmla="*/ 0 h 6858000"/>
              <a:gd name="connsiteX9" fmla="*/ 4582003 w 12192000"/>
              <a:gd name="connsiteY9" fmla="*/ 68393 h 6858000"/>
              <a:gd name="connsiteX10" fmla="*/ 2888342 w 12192000"/>
              <a:gd name="connsiteY10" fmla="*/ 3447143 h 6858000"/>
              <a:gd name="connsiteX11" fmla="*/ 4582003 w 12192000"/>
              <a:gd name="connsiteY11" fmla="*/ 6825894 h 6858000"/>
              <a:gd name="connsiteX12" fmla="*/ 4627153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953130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82333" y="6858000"/>
                </a:lnTo>
                <a:lnTo>
                  <a:pt x="9627483" y="6825894"/>
                </a:lnTo>
                <a:cubicBezTo>
                  <a:pt x="10655639" y="6056982"/>
                  <a:pt x="11321144" y="4829781"/>
                  <a:pt x="11321144" y="3447143"/>
                </a:cubicBezTo>
                <a:cubicBezTo>
                  <a:pt x="11321144" y="2064505"/>
                  <a:pt x="10655639" y="837304"/>
                  <a:pt x="9627483" y="68393"/>
                </a:cubicBezTo>
                <a:close/>
                <a:moveTo>
                  <a:pt x="0" y="0"/>
                </a:moveTo>
                <a:lnTo>
                  <a:pt x="4678180" y="0"/>
                </a:lnTo>
                <a:lnTo>
                  <a:pt x="4582003" y="68393"/>
                </a:lnTo>
                <a:cubicBezTo>
                  <a:pt x="3553847" y="837304"/>
                  <a:pt x="2888342" y="2064505"/>
                  <a:pt x="2888342" y="3447143"/>
                </a:cubicBezTo>
                <a:cubicBezTo>
                  <a:pt x="2888342" y="4829781"/>
                  <a:pt x="3553847" y="6056982"/>
                  <a:pt x="4582003" y="6825894"/>
                </a:cubicBezTo>
                <a:lnTo>
                  <a:pt x="46271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z="2400" err="1">
              <a:latin typeface="+mj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862C7-016C-487C-A2DE-DA5794F6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F6869-948B-479F-A153-EECB535C0D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BB903B74-502C-44C7-9EA2-4E8D1C33DE77}"/>
              </a:ext>
            </a:extLst>
          </p:cNvPr>
          <p:cNvSpPr txBox="1">
            <a:spLocks/>
          </p:cNvSpPr>
          <p:nvPr userDrawn="1"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/>
              <a:t> 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5B98A680-6773-43B0-954D-2C033446C3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11563" y="1488523"/>
            <a:ext cx="3348037" cy="424732"/>
          </a:xfrm>
          <a:ln>
            <a:gradFill>
              <a:gsLst>
                <a:gs pos="0">
                  <a:schemeClr val="bg1"/>
                </a:gs>
                <a:gs pos="1000">
                  <a:schemeClr val="bg1"/>
                </a:gs>
                <a:gs pos="1000">
                  <a:schemeClr val="accent1"/>
                </a:gs>
              </a:gsLst>
              <a:lin ang="5400000" scaled="1"/>
            </a:gradFill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88A5D62-B6BA-4488-A4CD-0D84437AB1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11563" y="2361223"/>
            <a:ext cx="3348037" cy="424732"/>
          </a:xfrm>
          <a:ln>
            <a:gradFill>
              <a:gsLst>
                <a:gs pos="0">
                  <a:schemeClr val="bg1"/>
                </a:gs>
                <a:gs pos="1000">
                  <a:schemeClr val="bg1"/>
                </a:gs>
                <a:gs pos="1000">
                  <a:schemeClr val="accent1"/>
                </a:gs>
              </a:gsLst>
              <a:lin ang="5400000" scaled="1"/>
            </a:gradFill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828CF371-6871-4098-A3A8-48392AFE7B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563" y="3233923"/>
            <a:ext cx="3348037" cy="424732"/>
          </a:xfrm>
          <a:ln>
            <a:gradFill>
              <a:gsLst>
                <a:gs pos="0">
                  <a:schemeClr val="bg1"/>
                </a:gs>
                <a:gs pos="1000">
                  <a:schemeClr val="bg1"/>
                </a:gs>
                <a:gs pos="1000">
                  <a:schemeClr val="accent1"/>
                </a:gs>
              </a:gsLst>
              <a:lin ang="5400000" scaled="1"/>
            </a:gradFill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B689727-BF5A-44A3-814C-E7859935BD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11563" y="4106623"/>
            <a:ext cx="3348037" cy="424732"/>
          </a:xfrm>
          <a:ln>
            <a:gradFill>
              <a:gsLst>
                <a:gs pos="0">
                  <a:schemeClr val="bg1"/>
                </a:gs>
                <a:gs pos="1000">
                  <a:schemeClr val="bg1"/>
                </a:gs>
                <a:gs pos="1000">
                  <a:schemeClr val="accent1"/>
                </a:gs>
              </a:gsLst>
              <a:lin ang="5400000" scaled="1"/>
            </a:gradFill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9EC66708-ABCA-4E5C-BBDA-A3E8D603A81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11563" y="4979323"/>
            <a:ext cx="3348037" cy="424732"/>
          </a:xfrm>
          <a:ln>
            <a:gradFill>
              <a:gsLst>
                <a:gs pos="0">
                  <a:schemeClr val="bg1"/>
                </a:gs>
                <a:gs pos="1000">
                  <a:schemeClr val="bg1"/>
                </a:gs>
                <a:gs pos="1000">
                  <a:schemeClr val="accent1"/>
                </a:gs>
              </a:gsLst>
              <a:lin ang="5400000" scaled="1"/>
            </a:gradFill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819AF5B-E47A-4ACD-8D8C-52AD38CE5BF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83449" y="1488522"/>
            <a:ext cx="3348037" cy="461665"/>
          </a:xfrm>
          <a:prstGeom prst="rect">
            <a:avLst/>
          </a:prstGeom>
          <a:noFill/>
          <a:ln>
            <a:gradFill>
              <a:gsLst>
                <a:gs pos="0">
                  <a:schemeClr val="bg1"/>
                </a:gs>
                <a:gs pos="1000">
                  <a:schemeClr val="bg1"/>
                </a:gs>
                <a:gs pos="1000">
                  <a:schemeClr val="accent1"/>
                </a:gs>
              </a:gsLst>
              <a:lin ang="5400000" scaled="1"/>
            </a:gradFill>
          </a:ln>
        </p:spPr>
        <p:txBody>
          <a:bodyPr wrap="square" lIns="0" rIns="0" anchor="t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47691383-ECAA-4F80-A331-7B599A1F5D8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83449" y="2361222"/>
            <a:ext cx="3348037" cy="461665"/>
          </a:xfrm>
          <a:prstGeom prst="rect">
            <a:avLst/>
          </a:prstGeom>
          <a:noFill/>
          <a:ln>
            <a:gradFill>
              <a:gsLst>
                <a:gs pos="0">
                  <a:schemeClr val="bg1"/>
                </a:gs>
                <a:gs pos="1000">
                  <a:schemeClr val="bg1"/>
                </a:gs>
                <a:gs pos="1000">
                  <a:schemeClr val="accent1"/>
                </a:gs>
              </a:gsLst>
              <a:lin ang="5400000" scaled="1"/>
            </a:gradFill>
          </a:ln>
        </p:spPr>
        <p:txBody>
          <a:bodyPr wrap="square" lIns="0" rIns="0" anchor="t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1EB794D8-6580-4801-92C4-B9CDBE015BB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83449" y="3233922"/>
            <a:ext cx="3348037" cy="461665"/>
          </a:xfrm>
          <a:prstGeom prst="rect">
            <a:avLst/>
          </a:prstGeom>
          <a:noFill/>
          <a:ln>
            <a:gradFill>
              <a:gsLst>
                <a:gs pos="0">
                  <a:schemeClr val="bg1"/>
                </a:gs>
                <a:gs pos="1000">
                  <a:schemeClr val="bg1"/>
                </a:gs>
                <a:gs pos="1000">
                  <a:schemeClr val="accent1"/>
                </a:gs>
              </a:gsLst>
              <a:lin ang="5400000" scaled="1"/>
            </a:gradFill>
          </a:ln>
        </p:spPr>
        <p:txBody>
          <a:bodyPr wrap="square" lIns="0" rIns="0" anchor="t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D49BB865-6EA1-4E1B-A365-5C4C9B6EA8F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83449" y="4106622"/>
            <a:ext cx="3348037" cy="461665"/>
          </a:xfrm>
          <a:prstGeom prst="rect">
            <a:avLst/>
          </a:prstGeom>
          <a:noFill/>
          <a:ln>
            <a:gradFill>
              <a:gsLst>
                <a:gs pos="0">
                  <a:schemeClr val="bg1"/>
                </a:gs>
                <a:gs pos="1000">
                  <a:schemeClr val="bg1"/>
                </a:gs>
                <a:gs pos="1000">
                  <a:schemeClr val="accent1"/>
                </a:gs>
              </a:gsLst>
              <a:lin ang="5400000" scaled="1"/>
            </a:gradFill>
          </a:ln>
        </p:spPr>
        <p:txBody>
          <a:bodyPr wrap="square" lIns="0" rIns="0" anchor="t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A19D7038-1075-4AFC-AF51-44462E8C84E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83449" y="4979322"/>
            <a:ext cx="3348037" cy="461665"/>
          </a:xfrm>
          <a:prstGeom prst="rect">
            <a:avLst/>
          </a:prstGeom>
          <a:noFill/>
          <a:ln>
            <a:gradFill>
              <a:gsLst>
                <a:gs pos="0">
                  <a:schemeClr val="bg1"/>
                </a:gs>
                <a:gs pos="1000">
                  <a:schemeClr val="bg1"/>
                </a:gs>
                <a:gs pos="1000">
                  <a:schemeClr val="accent1"/>
                </a:gs>
              </a:gsLst>
              <a:lin ang="5400000" scaled="1"/>
            </a:gradFill>
          </a:ln>
        </p:spPr>
        <p:txBody>
          <a:bodyPr wrap="square" lIns="0" rIns="0" anchor="t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02E59-1420-4ACC-A9D4-962788C87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1700888"/>
            <a:ext cx="2520000" cy="4489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9636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75" userDrawn="1">
          <p15:clr>
            <a:srgbClr val="A4A3A4"/>
          </p15:clr>
        </p15:guide>
        <p15:guide id="3" pos="4588" userDrawn="1">
          <p15:clr>
            <a:srgbClr val="A4A3A4"/>
          </p15:clr>
        </p15:guide>
        <p15:guide id="5" pos="4384" userDrawn="1">
          <p15:clr>
            <a:srgbClr val="A4A3A4"/>
          </p15:clr>
        </p15:guide>
        <p15:guide id="6" pos="6698" userDrawn="1">
          <p15:clr>
            <a:srgbClr val="A4A3A4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/>
              <a:t>Do not use layouts</a:t>
            </a:r>
            <a:br>
              <a:rPr lang="en-US" sz="9600"/>
            </a:br>
            <a:r>
              <a:rPr lang="en-US" sz="9600"/>
              <a:t>in this section appearing after this point. </a:t>
            </a:r>
          </a:p>
        </p:txBody>
      </p:sp>
      <p:sp>
        <p:nvSpPr>
          <p:cNvPr id="2" name="DO NOT DELETE (BRANDIN)">
            <a:extLst>
              <a:ext uri="{FF2B5EF4-FFF2-40B4-BE49-F238E27FC236}">
                <a16:creationId xmlns:a16="http://schemas.microsoft.com/office/drawing/2014/main" id="{48A2DD15-B119-4F14-A712-D85885B57751}"/>
              </a:ext>
            </a:extLst>
          </p:cNvPr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55991908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Speakers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EE263FC4-B3BF-4198-B246-A58FF8C1DA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24450" y="3903519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112D1D8-F166-4F88-B507-30219E1A1C6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76878" y="1071349"/>
            <a:ext cx="1066598" cy="1066597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2875002"/>
            <a:ext cx="3049588" cy="1107996"/>
          </a:xfrm>
        </p:spPr>
        <p:txBody>
          <a:bodyPr anchor="ctr" anchorCtr="0">
            <a:spAutoFit/>
          </a:bodyPr>
          <a:lstStyle>
            <a:lvl1pPr>
              <a:defRPr sz="4000"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40238-DCC8-4532-9AE6-EB7C834F336E}"/>
              </a:ext>
            </a:extLst>
          </p:cNvPr>
          <p:cNvCxnSpPr/>
          <p:nvPr userDrawn="1"/>
        </p:nvCxnSpPr>
        <p:spPr>
          <a:xfrm>
            <a:off x="3540125" y="1071349"/>
            <a:ext cx="0" cy="513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235135AB-5B49-4A2B-A09B-EFF95FECF8D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982152" y="1071349"/>
            <a:ext cx="1066598" cy="1066597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4FF349B1-3542-4E59-B8B3-3852BB36BF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982152" y="2400382"/>
            <a:ext cx="1066598" cy="1066597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1B1FC8CD-D4CE-4E11-90DE-BDAEAE7935B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876878" y="3729415"/>
            <a:ext cx="1066598" cy="1066597"/>
          </a:xfrm>
          <a:prstGeom prst="ellipse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B9366CB7-32DA-4E9E-99FC-DE95447593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982152" y="5058448"/>
            <a:ext cx="1066598" cy="1066597"/>
          </a:xfrm>
          <a:prstGeom prst="ellipse">
            <a:avLst/>
          </a:prstGeom>
          <a:blipFill>
            <a:blip r:embed="rId7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2" name="Picture Placeholder 4">
            <a:extLst>
              <a:ext uri="{FF2B5EF4-FFF2-40B4-BE49-F238E27FC236}">
                <a16:creationId xmlns:a16="http://schemas.microsoft.com/office/drawing/2014/main" id="{72F775E8-A22B-4C7B-A7AF-7A6E5B4B25A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982152" y="3729415"/>
            <a:ext cx="1066598" cy="1066597"/>
          </a:xfrm>
          <a:prstGeom prst="ellipse">
            <a:avLst/>
          </a:prstGeom>
          <a:blipFill>
            <a:blip r:embed="rId8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98BEEA61-F657-4A84-A5AD-517F0892DC2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876878" y="2400382"/>
            <a:ext cx="1066598" cy="1066597"/>
          </a:xfrm>
          <a:prstGeom prst="ellipse">
            <a:avLst/>
          </a:prstGeom>
          <a:blipFill>
            <a:blip r:embed="rId9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10BDC96E-E4BB-46C7-8B26-69C0CC4A1DA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876878" y="5058448"/>
            <a:ext cx="1066598" cy="1066597"/>
          </a:xfrm>
          <a:prstGeom prst="ellipse">
            <a:avLst/>
          </a:prstGeom>
          <a:blipFill>
            <a:blip r:embed="rId10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59" name="Text Placeholder 57">
            <a:extLst>
              <a:ext uri="{FF2B5EF4-FFF2-40B4-BE49-F238E27FC236}">
                <a16:creationId xmlns:a16="http://schemas.microsoft.com/office/drawing/2014/main" id="{7C4BEF10-7F26-49CE-9D86-B24AFAE8B98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24450" y="4258687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A0245B7A-36B7-48DD-8BF2-091A694BA5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24450" y="1245667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1" name="Text Placeholder 57">
            <a:extLst>
              <a:ext uri="{FF2B5EF4-FFF2-40B4-BE49-F238E27FC236}">
                <a16:creationId xmlns:a16="http://schemas.microsoft.com/office/drawing/2014/main" id="{B12401EB-21B8-49A0-87B6-9030A3923DC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24450" y="1600835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2" name="Text Placeholder 57">
            <a:extLst>
              <a:ext uri="{FF2B5EF4-FFF2-40B4-BE49-F238E27FC236}">
                <a16:creationId xmlns:a16="http://schemas.microsoft.com/office/drawing/2014/main" id="{B1E36713-F111-4648-B34F-AAFF8DEC167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24450" y="2574486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3" name="Text Placeholder 57">
            <a:extLst>
              <a:ext uri="{FF2B5EF4-FFF2-40B4-BE49-F238E27FC236}">
                <a16:creationId xmlns:a16="http://schemas.microsoft.com/office/drawing/2014/main" id="{C7941355-3F61-4691-8CBE-A8EE5B41B8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24450" y="2929654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4" name="Text Placeholder 57">
            <a:extLst>
              <a:ext uri="{FF2B5EF4-FFF2-40B4-BE49-F238E27FC236}">
                <a16:creationId xmlns:a16="http://schemas.microsoft.com/office/drawing/2014/main" id="{D4C3AF58-54F1-4682-B4D9-555CBA584B3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28138" y="1245667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5" name="Text Placeholder 57">
            <a:extLst>
              <a:ext uri="{FF2B5EF4-FFF2-40B4-BE49-F238E27FC236}">
                <a16:creationId xmlns:a16="http://schemas.microsoft.com/office/drawing/2014/main" id="{A102C3EE-ADA7-4748-833E-59DB5769D8D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28138" y="1600835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6" name="Text Placeholder 57">
            <a:extLst>
              <a:ext uri="{FF2B5EF4-FFF2-40B4-BE49-F238E27FC236}">
                <a16:creationId xmlns:a16="http://schemas.microsoft.com/office/drawing/2014/main" id="{93F601CD-C12B-4912-A9BA-1EECAE448CE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24450" y="5232552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7" name="Text Placeholder 57">
            <a:extLst>
              <a:ext uri="{FF2B5EF4-FFF2-40B4-BE49-F238E27FC236}">
                <a16:creationId xmlns:a16="http://schemas.microsoft.com/office/drawing/2014/main" id="{20C48A33-763A-47D3-A206-1BBD3A417D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24450" y="5587720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8" name="Text Placeholder 57">
            <a:extLst>
              <a:ext uri="{FF2B5EF4-FFF2-40B4-BE49-F238E27FC236}">
                <a16:creationId xmlns:a16="http://schemas.microsoft.com/office/drawing/2014/main" id="{D875C94D-753C-4332-A792-6237EEC1F04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228138" y="2574486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9" name="Text Placeholder 57">
            <a:extLst>
              <a:ext uri="{FF2B5EF4-FFF2-40B4-BE49-F238E27FC236}">
                <a16:creationId xmlns:a16="http://schemas.microsoft.com/office/drawing/2014/main" id="{B06D4D8C-8568-423B-AABB-FB8BD683AC2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28138" y="2929654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70" name="Text Placeholder 57">
            <a:extLst>
              <a:ext uri="{FF2B5EF4-FFF2-40B4-BE49-F238E27FC236}">
                <a16:creationId xmlns:a16="http://schemas.microsoft.com/office/drawing/2014/main" id="{7D2B1B3D-7A06-472C-AAC7-C6D547DD800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28138" y="3903519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71" name="Text Placeholder 57">
            <a:extLst>
              <a:ext uri="{FF2B5EF4-FFF2-40B4-BE49-F238E27FC236}">
                <a16:creationId xmlns:a16="http://schemas.microsoft.com/office/drawing/2014/main" id="{AD040565-F4BF-45F9-8EB6-02C700DE64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28138" y="4258687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72" name="Text Placeholder 57">
            <a:extLst>
              <a:ext uri="{FF2B5EF4-FFF2-40B4-BE49-F238E27FC236}">
                <a16:creationId xmlns:a16="http://schemas.microsoft.com/office/drawing/2014/main" id="{DB9F8BAF-B545-4D72-ADD4-886DC007051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228138" y="5232552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73" name="Text Placeholder 57">
            <a:extLst>
              <a:ext uri="{FF2B5EF4-FFF2-40B4-BE49-F238E27FC236}">
                <a16:creationId xmlns:a16="http://schemas.microsoft.com/office/drawing/2014/main" id="{B0791138-7275-41D5-B115-CD52C7354E2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228138" y="5587720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31" name="Text Placeholder 96">
            <a:extLst>
              <a:ext uri="{FF2B5EF4-FFF2-40B4-BE49-F238E27FC236}">
                <a16:creationId xmlns:a16="http://schemas.microsoft.com/office/drawing/2014/main" id="{B049F64B-628A-48DE-84B4-38397AAB7DC3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4854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3" pos="4838">
          <p15:clr>
            <a:srgbClr val="A4A3A4"/>
          </p15:clr>
        </p15:guide>
        <p15:guide id="4" pos="5700">
          <p15:clr>
            <a:srgbClr val="A4A3A4"/>
          </p15:clr>
        </p15:guide>
        <p15:guide id="5" pos="3114">
          <p15:clr>
            <a:srgbClr val="A4A3A4"/>
          </p15:clr>
        </p15:guide>
        <p15:guide id="7" pos="3228">
          <p15:clr>
            <a:srgbClr val="A4A3A4"/>
          </p15:clr>
        </p15:guide>
        <p15:guide id="10" pos="5813">
          <p15:clr>
            <a:srgbClr val="A4A3A4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peakers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112D1D8-F166-4F88-B507-30219E1A1C6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00663" y="2188096"/>
            <a:ext cx="1066598" cy="1066597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2875002"/>
            <a:ext cx="3049588" cy="1107996"/>
          </a:xfrm>
        </p:spPr>
        <p:txBody>
          <a:bodyPr anchor="ctr" anchorCtr="0">
            <a:spAutoFit/>
          </a:bodyPr>
          <a:lstStyle>
            <a:lvl1pPr>
              <a:defRPr sz="4000"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40238-DCC8-4532-9AE6-EB7C834F336E}"/>
              </a:ext>
            </a:extLst>
          </p:cNvPr>
          <p:cNvCxnSpPr/>
          <p:nvPr userDrawn="1"/>
        </p:nvCxnSpPr>
        <p:spPr>
          <a:xfrm>
            <a:off x="3540125" y="1071349"/>
            <a:ext cx="0" cy="513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1B1FC8CD-D4CE-4E11-90DE-BDAEAE7935B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972775" y="2144743"/>
            <a:ext cx="1066598" cy="1066597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98BEEA61-F657-4A84-A5AD-517F0892DC2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235926" y="2188096"/>
            <a:ext cx="1066598" cy="1066597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A0245B7A-36B7-48DD-8BF2-091A694BA5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28138" y="3569224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1" name="Text Placeholder 57">
            <a:extLst>
              <a:ext uri="{FF2B5EF4-FFF2-40B4-BE49-F238E27FC236}">
                <a16:creationId xmlns:a16="http://schemas.microsoft.com/office/drawing/2014/main" id="{B12401EB-21B8-49A0-87B6-9030A3923DC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28138" y="3924392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job title</a:t>
            </a:r>
          </a:p>
        </p:txBody>
      </p:sp>
      <p:sp>
        <p:nvSpPr>
          <p:cNvPr id="62" name="Text Placeholder 57">
            <a:extLst>
              <a:ext uri="{FF2B5EF4-FFF2-40B4-BE49-F238E27FC236}">
                <a16:creationId xmlns:a16="http://schemas.microsoft.com/office/drawing/2014/main" id="{B1E36713-F111-4648-B34F-AAFF8DEC167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56026" y="3569224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3" name="Text Placeholder 57">
            <a:extLst>
              <a:ext uri="{FF2B5EF4-FFF2-40B4-BE49-F238E27FC236}">
                <a16:creationId xmlns:a16="http://schemas.microsoft.com/office/drawing/2014/main" id="{C7941355-3F61-4691-8CBE-A8EE5B41B8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756026" y="3924392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4" name="Text Placeholder 57">
            <a:extLst>
              <a:ext uri="{FF2B5EF4-FFF2-40B4-BE49-F238E27FC236}">
                <a16:creationId xmlns:a16="http://schemas.microsoft.com/office/drawing/2014/main" id="{D4C3AF58-54F1-4682-B4D9-555CBA584B3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92875" y="3569224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5" name="Text Placeholder 57">
            <a:extLst>
              <a:ext uri="{FF2B5EF4-FFF2-40B4-BE49-F238E27FC236}">
                <a16:creationId xmlns:a16="http://schemas.microsoft.com/office/drawing/2014/main" id="{A102C3EE-ADA7-4748-833E-59DB5769D8D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92875" y="3924392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job title</a:t>
            </a:r>
          </a:p>
        </p:txBody>
      </p:sp>
      <p:sp>
        <p:nvSpPr>
          <p:cNvPr id="31" name="Text Placeholder 96">
            <a:extLst>
              <a:ext uri="{FF2B5EF4-FFF2-40B4-BE49-F238E27FC236}">
                <a16:creationId xmlns:a16="http://schemas.microsoft.com/office/drawing/2014/main" id="{36C08F25-EA22-4E4E-83B5-7858728FD103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7201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3" pos="4089" userDrawn="1">
          <p15:clr>
            <a:srgbClr val="A4A3A4"/>
          </p15:clr>
        </p15:guide>
        <p15:guide id="4" pos="5700">
          <p15:clr>
            <a:srgbClr val="A4A3A4"/>
          </p15:clr>
        </p15:guide>
        <p15:guide id="5" pos="2366" userDrawn="1">
          <p15:clr>
            <a:srgbClr val="A4A3A4"/>
          </p15:clr>
        </p15:guide>
        <p15:guide id="7" pos="3976" userDrawn="1">
          <p15:clr>
            <a:srgbClr val="A4A3A4"/>
          </p15:clr>
        </p15:guide>
        <p15:guide id="10" pos="5813">
          <p15:clr>
            <a:srgbClr val="A4A3A4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Speakers (Dar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EE263FC4-B3BF-4198-B246-A58FF8C1DA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24450" y="3903519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112D1D8-F166-4F88-B507-30219E1A1C6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76878" y="1071349"/>
            <a:ext cx="1066598" cy="1066597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2875002"/>
            <a:ext cx="3049588" cy="1107996"/>
          </a:xfrm>
        </p:spPr>
        <p:txBody>
          <a:bodyPr anchor="ctr" anchorCtr="0"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40238-DCC8-4532-9AE6-EB7C834F336E}"/>
              </a:ext>
            </a:extLst>
          </p:cNvPr>
          <p:cNvCxnSpPr/>
          <p:nvPr userDrawn="1"/>
        </p:nvCxnSpPr>
        <p:spPr>
          <a:xfrm>
            <a:off x="3540125" y="1071349"/>
            <a:ext cx="0" cy="513838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235135AB-5B49-4A2B-A09B-EFF95FECF8D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982152" y="1071349"/>
            <a:ext cx="1066598" cy="1066597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4FF349B1-3542-4E59-B8B3-3852BB36BF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982152" y="2400382"/>
            <a:ext cx="1066598" cy="1066597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1B1FC8CD-D4CE-4E11-90DE-BDAEAE7935B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876878" y="3729415"/>
            <a:ext cx="1066598" cy="1066597"/>
          </a:xfrm>
          <a:prstGeom prst="ellipse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B9366CB7-32DA-4E9E-99FC-DE95447593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982152" y="5058448"/>
            <a:ext cx="1066598" cy="1066597"/>
          </a:xfrm>
          <a:prstGeom prst="ellipse">
            <a:avLst/>
          </a:prstGeom>
          <a:blipFill>
            <a:blip r:embed="rId7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2" name="Picture Placeholder 4">
            <a:extLst>
              <a:ext uri="{FF2B5EF4-FFF2-40B4-BE49-F238E27FC236}">
                <a16:creationId xmlns:a16="http://schemas.microsoft.com/office/drawing/2014/main" id="{72F775E8-A22B-4C7B-A7AF-7A6E5B4B25A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982152" y="3729415"/>
            <a:ext cx="1066598" cy="1066597"/>
          </a:xfrm>
          <a:prstGeom prst="ellipse">
            <a:avLst/>
          </a:prstGeom>
          <a:blipFill>
            <a:blip r:embed="rId8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98BEEA61-F657-4A84-A5AD-517F0892DC2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876878" y="2400382"/>
            <a:ext cx="1066598" cy="1066597"/>
          </a:xfrm>
          <a:prstGeom prst="ellipse">
            <a:avLst/>
          </a:prstGeom>
          <a:blipFill>
            <a:blip r:embed="rId9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10BDC96E-E4BB-46C7-8B26-69C0CC4A1DA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876878" y="5058448"/>
            <a:ext cx="1066598" cy="1066597"/>
          </a:xfrm>
          <a:prstGeom prst="ellipse">
            <a:avLst/>
          </a:prstGeom>
          <a:blipFill>
            <a:blip r:embed="rId10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59" name="Text Placeholder 57">
            <a:extLst>
              <a:ext uri="{FF2B5EF4-FFF2-40B4-BE49-F238E27FC236}">
                <a16:creationId xmlns:a16="http://schemas.microsoft.com/office/drawing/2014/main" id="{7C4BEF10-7F26-49CE-9D86-B24AFAE8B98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24450" y="4258687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job title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A0245B7A-36B7-48DD-8BF2-091A694BA5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24450" y="1245667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1" name="Text Placeholder 57">
            <a:extLst>
              <a:ext uri="{FF2B5EF4-FFF2-40B4-BE49-F238E27FC236}">
                <a16:creationId xmlns:a16="http://schemas.microsoft.com/office/drawing/2014/main" id="{B12401EB-21B8-49A0-87B6-9030A3923DC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24450" y="1600835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2" name="Text Placeholder 57">
            <a:extLst>
              <a:ext uri="{FF2B5EF4-FFF2-40B4-BE49-F238E27FC236}">
                <a16:creationId xmlns:a16="http://schemas.microsoft.com/office/drawing/2014/main" id="{B1E36713-F111-4648-B34F-AAFF8DEC167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24450" y="2574486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3" name="Text Placeholder 57">
            <a:extLst>
              <a:ext uri="{FF2B5EF4-FFF2-40B4-BE49-F238E27FC236}">
                <a16:creationId xmlns:a16="http://schemas.microsoft.com/office/drawing/2014/main" id="{C7941355-3F61-4691-8CBE-A8EE5B41B8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24450" y="2929654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4" name="Text Placeholder 57">
            <a:extLst>
              <a:ext uri="{FF2B5EF4-FFF2-40B4-BE49-F238E27FC236}">
                <a16:creationId xmlns:a16="http://schemas.microsoft.com/office/drawing/2014/main" id="{D4C3AF58-54F1-4682-B4D9-555CBA584B3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28138" y="1245667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5" name="Text Placeholder 57">
            <a:extLst>
              <a:ext uri="{FF2B5EF4-FFF2-40B4-BE49-F238E27FC236}">
                <a16:creationId xmlns:a16="http://schemas.microsoft.com/office/drawing/2014/main" id="{A102C3EE-ADA7-4748-833E-59DB5769D8D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28138" y="1600835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6" name="Text Placeholder 57">
            <a:extLst>
              <a:ext uri="{FF2B5EF4-FFF2-40B4-BE49-F238E27FC236}">
                <a16:creationId xmlns:a16="http://schemas.microsoft.com/office/drawing/2014/main" id="{93F601CD-C12B-4912-A9BA-1EECAE448CE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24450" y="5232552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7" name="Text Placeholder 57">
            <a:extLst>
              <a:ext uri="{FF2B5EF4-FFF2-40B4-BE49-F238E27FC236}">
                <a16:creationId xmlns:a16="http://schemas.microsoft.com/office/drawing/2014/main" id="{20C48A33-763A-47D3-A206-1BBD3A417D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24450" y="5587720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8" name="Text Placeholder 57">
            <a:extLst>
              <a:ext uri="{FF2B5EF4-FFF2-40B4-BE49-F238E27FC236}">
                <a16:creationId xmlns:a16="http://schemas.microsoft.com/office/drawing/2014/main" id="{D875C94D-753C-4332-A792-6237EEC1F04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228138" y="2574486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9" name="Text Placeholder 57">
            <a:extLst>
              <a:ext uri="{FF2B5EF4-FFF2-40B4-BE49-F238E27FC236}">
                <a16:creationId xmlns:a16="http://schemas.microsoft.com/office/drawing/2014/main" id="{B06D4D8C-8568-423B-AABB-FB8BD683AC2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28138" y="2929654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70" name="Text Placeholder 57">
            <a:extLst>
              <a:ext uri="{FF2B5EF4-FFF2-40B4-BE49-F238E27FC236}">
                <a16:creationId xmlns:a16="http://schemas.microsoft.com/office/drawing/2014/main" id="{7D2B1B3D-7A06-472C-AAC7-C6D547DD800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28138" y="3903519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71" name="Text Placeholder 57">
            <a:extLst>
              <a:ext uri="{FF2B5EF4-FFF2-40B4-BE49-F238E27FC236}">
                <a16:creationId xmlns:a16="http://schemas.microsoft.com/office/drawing/2014/main" id="{AD040565-F4BF-45F9-8EB6-02C700DE64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28138" y="4258687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72" name="Text Placeholder 57">
            <a:extLst>
              <a:ext uri="{FF2B5EF4-FFF2-40B4-BE49-F238E27FC236}">
                <a16:creationId xmlns:a16="http://schemas.microsoft.com/office/drawing/2014/main" id="{DB9F8BAF-B545-4D72-ADD4-886DC007051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228138" y="5232552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73" name="Text Placeholder 57">
            <a:extLst>
              <a:ext uri="{FF2B5EF4-FFF2-40B4-BE49-F238E27FC236}">
                <a16:creationId xmlns:a16="http://schemas.microsoft.com/office/drawing/2014/main" id="{B0791138-7275-41D5-B115-CD52C7354E2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228138" y="5587720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31" name="Text Placeholder 96">
            <a:extLst>
              <a:ext uri="{FF2B5EF4-FFF2-40B4-BE49-F238E27FC236}">
                <a16:creationId xmlns:a16="http://schemas.microsoft.com/office/drawing/2014/main" id="{B480DF74-92FB-4ECD-B23E-4C539F84744E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9413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3" pos="4838">
          <p15:clr>
            <a:srgbClr val="A4A3A4"/>
          </p15:clr>
        </p15:guide>
        <p15:guide id="4" pos="5700">
          <p15:clr>
            <a:srgbClr val="A4A3A4"/>
          </p15:clr>
        </p15:guide>
        <p15:guide id="5" pos="3114">
          <p15:clr>
            <a:srgbClr val="A4A3A4"/>
          </p15:clr>
        </p15:guide>
        <p15:guide id="7" pos="3228">
          <p15:clr>
            <a:srgbClr val="A4A3A4"/>
          </p15:clr>
        </p15:guide>
        <p15:guide id="10" pos="5813">
          <p15:clr>
            <a:srgbClr val="A4A3A4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peakers (Dar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112D1D8-F166-4F88-B507-30219E1A1C6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00663" y="2188096"/>
            <a:ext cx="1066598" cy="1066597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2875002"/>
            <a:ext cx="3049588" cy="1107996"/>
          </a:xfrm>
        </p:spPr>
        <p:txBody>
          <a:bodyPr anchor="ctr" anchorCtr="0"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40238-DCC8-4532-9AE6-EB7C834F336E}"/>
              </a:ext>
            </a:extLst>
          </p:cNvPr>
          <p:cNvCxnSpPr/>
          <p:nvPr userDrawn="1"/>
        </p:nvCxnSpPr>
        <p:spPr>
          <a:xfrm>
            <a:off x="3540125" y="1071349"/>
            <a:ext cx="0" cy="513838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1B1FC8CD-D4CE-4E11-90DE-BDAEAE7935B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972775" y="2144743"/>
            <a:ext cx="1066598" cy="1066597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98BEEA61-F657-4A84-A5AD-517F0892DC2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235926" y="2188096"/>
            <a:ext cx="1066598" cy="1066597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A0245B7A-36B7-48DD-8BF2-091A694BA5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28138" y="3569224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1" name="Text Placeholder 57">
            <a:extLst>
              <a:ext uri="{FF2B5EF4-FFF2-40B4-BE49-F238E27FC236}">
                <a16:creationId xmlns:a16="http://schemas.microsoft.com/office/drawing/2014/main" id="{B12401EB-21B8-49A0-87B6-9030A3923DC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28138" y="3924392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job title</a:t>
            </a:r>
          </a:p>
        </p:txBody>
      </p:sp>
      <p:sp>
        <p:nvSpPr>
          <p:cNvPr id="62" name="Text Placeholder 57">
            <a:extLst>
              <a:ext uri="{FF2B5EF4-FFF2-40B4-BE49-F238E27FC236}">
                <a16:creationId xmlns:a16="http://schemas.microsoft.com/office/drawing/2014/main" id="{B1E36713-F111-4648-B34F-AAFF8DEC167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56026" y="3569224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3" name="Text Placeholder 57">
            <a:extLst>
              <a:ext uri="{FF2B5EF4-FFF2-40B4-BE49-F238E27FC236}">
                <a16:creationId xmlns:a16="http://schemas.microsoft.com/office/drawing/2014/main" id="{C7941355-3F61-4691-8CBE-A8EE5B41B8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756026" y="3924392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4" name="Text Placeholder 57">
            <a:extLst>
              <a:ext uri="{FF2B5EF4-FFF2-40B4-BE49-F238E27FC236}">
                <a16:creationId xmlns:a16="http://schemas.microsoft.com/office/drawing/2014/main" id="{D4C3AF58-54F1-4682-B4D9-555CBA584B3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92875" y="3569224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5" name="Text Placeholder 57">
            <a:extLst>
              <a:ext uri="{FF2B5EF4-FFF2-40B4-BE49-F238E27FC236}">
                <a16:creationId xmlns:a16="http://schemas.microsoft.com/office/drawing/2014/main" id="{A102C3EE-ADA7-4748-833E-59DB5769D8D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92875" y="3924392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job title</a:t>
            </a:r>
          </a:p>
        </p:txBody>
      </p:sp>
      <p:sp>
        <p:nvSpPr>
          <p:cNvPr id="16" name="Text Placeholder 96">
            <a:extLst>
              <a:ext uri="{FF2B5EF4-FFF2-40B4-BE49-F238E27FC236}">
                <a16:creationId xmlns:a16="http://schemas.microsoft.com/office/drawing/2014/main" id="{12BF79A8-D986-47A9-9552-53F98E10767E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4424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3" pos="4089" userDrawn="1">
          <p15:clr>
            <a:srgbClr val="A4A3A4"/>
          </p15:clr>
        </p15:guide>
        <p15:guide id="4" pos="5700">
          <p15:clr>
            <a:srgbClr val="A4A3A4"/>
          </p15:clr>
        </p15:guide>
        <p15:guide id="5" pos="2366" userDrawn="1">
          <p15:clr>
            <a:srgbClr val="A4A3A4"/>
          </p15:clr>
        </p15:guide>
        <p15:guide id="7" pos="3976" userDrawn="1">
          <p15:clr>
            <a:srgbClr val="A4A3A4"/>
          </p15:clr>
        </p15:guide>
        <p15:guide id="10" pos="5813">
          <p15:clr>
            <a:srgbClr val="A4A3A4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/>
              <a:t>Do not use layouts</a:t>
            </a:r>
            <a:br>
              <a:rPr lang="en-US" sz="9600"/>
            </a:br>
            <a:r>
              <a:rPr lang="en-US" sz="9600"/>
              <a:t>in this section appearing after this point. </a:t>
            </a:r>
          </a:p>
        </p:txBody>
      </p:sp>
      <p:sp>
        <p:nvSpPr>
          <p:cNvPr id="3" name="DO NOT DELETE (BRANDIN)">
            <a:extLst>
              <a:ext uri="{FF2B5EF4-FFF2-40B4-BE49-F238E27FC236}">
                <a16:creationId xmlns:a16="http://schemas.microsoft.com/office/drawing/2014/main" id="{EDDEBCA3-4A93-4672-9C3B-DA8C5884737B}"/>
              </a:ext>
            </a:extLst>
          </p:cNvPr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26482090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Logo Holder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5E460CF-60CD-4D04-8BD0-34A76029C4B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987" y="2390775"/>
            <a:ext cx="1800225" cy="1800225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D40D7-DC13-4D28-9957-EA7D59028B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A1AB8-2EE2-468C-A083-D01CE559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9263C-FBED-4354-9C78-6D47AE0C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5C87F9B8-D0F5-497C-AE63-5A450E0E1D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801937" y="2390775"/>
            <a:ext cx="1800225" cy="1800225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CA7090BA-5395-4466-845D-2FFF88988FC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195887" y="2390775"/>
            <a:ext cx="1800225" cy="1800225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07BD6C02-2D88-4407-AB5F-1B4EE05F3EB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589837" y="2390775"/>
            <a:ext cx="1800225" cy="1800225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266000A8-5305-480E-9CC7-8E85E0C22D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983787" y="2390775"/>
            <a:ext cx="1800225" cy="1800225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1" name="Text Placeholder 96">
            <a:extLst>
              <a:ext uri="{FF2B5EF4-FFF2-40B4-BE49-F238E27FC236}">
                <a16:creationId xmlns:a16="http://schemas.microsoft.com/office/drawing/2014/main" id="{B5788CA3-B109-4C1E-8BEF-296AE5E5BBD7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65643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 Logo Holder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1">
            <a:extLst>
              <a:ext uri="{FF2B5EF4-FFF2-40B4-BE49-F238E27FC236}">
                <a16:creationId xmlns:a16="http://schemas.microsoft.com/office/drawing/2014/main" id="{55383348-573F-407C-AC42-10E5B337AC5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07987" y="431260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5E460CF-60CD-4D04-8BD0-34A76029C4B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987" y="179165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D40D7-DC13-4D28-9957-EA7D59028B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A1AB8-2EE2-468C-A083-D01CE559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9263C-FBED-4354-9C78-6D47AE0C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5C87F9B8-D0F5-497C-AE63-5A450E0E1D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801937" y="179165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CA7090BA-5395-4466-845D-2FFF88988FC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195887" y="179165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07BD6C02-2D88-4407-AB5F-1B4EE05F3EB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589837" y="179165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266000A8-5305-480E-9CC7-8E85E0C22D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983787" y="179165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528F52C5-394F-4E1B-B272-53ADE573440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604962" y="3052127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010FBB93-0F37-4614-B044-1F82ABF9CE6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998912" y="3052127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B422470C-0E1C-419C-8572-16476BEE7FA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92862" y="3052127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31AA156-F64E-4378-B7E9-92F3B595809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786812" y="3052127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433BEA04-0693-4052-8B02-BF6FC678BA1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2801937" y="431260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B88C8BE9-D35E-4988-80D5-BB7AD3E6AD9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195887" y="431260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18A22AE5-FC27-4F35-A0A4-5A75925CEFE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589837" y="431260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E918B138-DFE8-4A19-AB1C-B0F83FA2506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983787" y="431260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20" name="Text Placeholder 96">
            <a:extLst>
              <a:ext uri="{FF2B5EF4-FFF2-40B4-BE49-F238E27FC236}">
                <a16:creationId xmlns:a16="http://schemas.microsoft.com/office/drawing/2014/main" id="{CCEEFB9C-D904-475F-96C7-94205FF977B7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2247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1075AA4-1FA9-4704-A587-D8E88C1D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7BF9FC5-73CA-47D5-891A-42CBDE799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96">
            <a:extLst>
              <a:ext uri="{FF2B5EF4-FFF2-40B4-BE49-F238E27FC236}">
                <a16:creationId xmlns:a16="http://schemas.microsoft.com/office/drawing/2014/main" id="{462FAF15-0CB5-418E-A59C-EA8FADE526AE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6881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91">
          <p15:clr>
            <a:srgbClr val="A4A3A4"/>
          </p15:clr>
        </p15:guide>
        <p15:guide id="2" pos="1463">
          <p15:clr>
            <a:srgbClr val="A4A3A4"/>
          </p15:clr>
        </p15:guide>
        <p15:guide id="3" pos="2598">
          <p15:clr>
            <a:srgbClr val="A4A3A4"/>
          </p15:clr>
        </p15:guide>
        <p15:guide id="4" pos="2669">
          <p15:clr>
            <a:srgbClr val="A4A3A4"/>
          </p15:clr>
        </p15:guide>
        <p15:guide id="5" pos="3804">
          <p15:clr>
            <a:srgbClr val="A4A3A4"/>
          </p15:clr>
        </p15:guide>
        <p15:guide id="6" pos="3876">
          <p15:clr>
            <a:srgbClr val="A4A3A4"/>
          </p15:clr>
        </p15:guide>
        <p15:guide id="7" pos="5009">
          <p15:clr>
            <a:srgbClr val="A4A3A4"/>
          </p15:clr>
        </p15:guide>
        <p15:guide id="8" pos="5082">
          <p15:clr>
            <a:srgbClr val="A4A3A4"/>
          </p15:clr>
        </p15:guide>
        <p15:guide id="9" pos="6215">
          <p15:clr>
            <a:srgbClr val="A4A3A4"/>
          </p15:clr>
        </p15:guide>
        <p15:guide id="10" pos="6288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/>
              <a:t>Do not use layouts</a:t>
            </a:r>
            <a:br>
              <a:rPr lang="en-US" sz="9600"/>
            </a:br>
            <a:r>
              <a:rPr lang="en-US" sz="9600"/>
              <a:t>in this section appearing after this point. </a:t>
            </a:r>
          </a:p>
        </p:txBody>
      </p:sp>
      <p:sp>
        <p:nvSpPr>
          <p:cNvPr id="3" name="DO NOT DELETE (BRANDIN)">
            <a:extLst>
              <a:ext uri="{FF2B5EF4-FFF2-40B4-BE49-F238E27FC236}">
                <a16:creationId xmlns:a16="http://schemas.microsoft.com/office/drawing/2014/main" id="{D61434D5-669D-4ED7-892E-B498926A2D14}"/>
              </a:ext>
            </a:extLst>
          </p:cNvPr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28317904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 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8552BE03-1563-4153-9F03-4CF477C6D0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989" y="2381412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8D44FBB5-0816-4A67-9A1E-11064CBAD7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9" y="1977323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8A82D-1FED-420A-9205-FF50EB5B8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A1BF01-A79B-4385-8031-297EE30136DC}"/>
              </a:ext>
            </a:extLst>
          </p:cNvPr>
          <p:cNvGrpSpPr/>
          <p:nvPr userDrawn="1"/>
        </p:nvGrpSpPr>
        <p:grpSpPr>
          <a:xfrm>
            <a:off x="4702794" y="2368567"/>
            <a:ext cx="2786412" cy="2786898"/>
            <a:chOff x="4702794" y="1940301"/>
            <a:chExt cx="2786412" cy="27868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30997DD-D22B-4EFC-9126-67C2C54698BB}"/>
                </a:ext>
              </a:extLst>
            </p:cNvPr>
            <p:cNvSpPr/>
            <p:nvPr/>
          </p:nvSpPr>
          <p:spPr>
            <a:xfrm>
              <a:off x="4702794" y="1940301"/>
              <a:ext cx="2786412" cy="278689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Aft>
                  <a:spcPts val="600"/>
                </a:spcAft>
              </a:pPr>
              <a:endParaRPr lang="en-US" sz="3600" b="1">
                <a:latin typeface="+mj-lt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29FAD213-61FD-4539-A69F-3C32018A24DB}"/>
                </a:ext>
              </a:extLst>
            </p:cNvPr>
            <p:cNvSpPr>
              <a:spLocks/>
            </p:cNvSpPr>
            <p:nvPr/>
          </p:nvSpPr>
          <p:spPr bwMode="auto">
            <a:xfrm rot="2035772" flipH="1">
              <a:off x="6585832" y="2580721"/>
              <a:ext cx="842959" cy="303261"/>
            </a:xfrm>
            <a:custGeom>
              <a:avLst/>
              <a:gdLst>
                <a:gd name="T0" fmla="*/ 601 w 601"/>
                <a:gd name="T1" fmla="*/ 0 h 217"/>
                <a:gd name="T2" fmla="*/ 600 w 601"/>
                <a:gd name="T3" fmla="*/ 0 h 217"/>
                <a:gd name="T4" fmla="*/ 413 w 601"/>
                <a:gd name="T5" fmla="*/ 19 h 217"/>
                <a:gd name="T6" fmla="*/ 0 w 601"/>
                <a:gd name="T7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217">
                  <a:moveTo>
                    <a:pt x="601" y="0"/>
                  </a:moveTo>
                  <a:cubicBezTo>
                    <a:pt x="600" y="0"/>
                    <a:pt x="600" y="0"/>
                    <a:pt x="600" y="0"/>
                  </a:cubicBezTo>
                  <a:cubicBezTo>
                    <a:pt x="537" y="0"/>
                    <a:pt x="474" y="6"/>
                    <a:pt x="413" y="19"/>
                  </a:cubicBezTo>
                  <a:cubicBezTo>
                    <a:pt x="262" y="50"/>
                    <a:pt x="120" y="117"/>
                    <a:pt x="0" y="217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98D6951D-FE9A-4665-95E2-3F19B0E744E3}"/>
                </a:ext>
              </a:extLst>
            </p:cNvPr>
            <p:cNvSpPr>
              <a:spLocks/>
            </p:cNvSpPr>
            <p:nvPr/>
          </p:nvSpPr>
          <p:spPr bwMode="auto">
            <a:xfrm rot="16435772" flipH="1">
              <a:off x="4698038" y="2693600"/>
              <a:ext cx="842959" cy="303261"/>
            </a:xfrm>
            <a:custGeom>
              <a:avLst/>
              <a:gdLst>
                <a:gd name="T0" fmla="*/ 601 w 601"/>
                <a:gd name="T1" fmla="*/ 0 h 217"/>
                <a:gd name="T2" fmla="*/ 600 w 601"/>
                <a:gd name="T3" fmla="*/ 0 h 217"/>
                <a:gd name="T4" fmla="*/ 413 w 601"/>
                <a:gd name="T5" fmla="*/ 19 h 217"/>
                <a:gd name="T6" fmla="*/ 0 w 601"/>
                <a:gd name="T7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217">
                  <a:moveTo>
                    <a:pt x="601" y="0"/>
                  </a:moveTo>
                  <a:cubicBezTo>
                    <a:pt x="600" y="0"/>
                    <a:pt x="600" y="0"/>
                    <a:pt x="600" y="0"/>
                  </a:cubicBezTo>
                  <a:cubicBezTo>
                    <a:pt x="537" y="0"/>
                    <a:pt x="474" y="6"/>
                    <a:pt x="413" y="19"/>
                  </a:cubicBezTo>
                  <a:cubicBezTo>
                    <a:pt x="262" y="50"/>
                    <a:pt x="120" y="117"/>
                    <a:pt x="0" y="217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12" name="Freeform 17">
              <a:extLst>
                <a:ext uri="{FF2B5EF4-FFF2-40B4-BE49-F238E27FC236}">
                  <a16:creationId xmlns:a16="http://schemas.microsoft.com/office/drawing/2014/main" id="{2768B24A-1E90-4139-8E9B-B4B117E517F1}"/>
                </a:ext>
              </a:extLst>
            </p:cNvPr>
            <p:cNvSpPr>
              <a:spLocks/>
            </p:cNvSpPr>
            <p:nvPr/>
          </p:nvSpPr>
          <p:spPr bwMode="auto">
            <a:xfrm rot="9235772" flipH="1">
              <a:off x="5739691" y="4272038"/>
              <a:ext cx="842959" cy="303261"/>
            </a:xfrm>
            <a:custGeom>
              <a:avLst/>
              <a:gdLst>
                <a:gd name="T0" fmla="*/ 601 w 601"/>
                <a:gd name="T1" fmla="*/ 0 h 217"/>
                <a:gd name="T2" fmla="*/ 600 w 601"/>
                <a:gd name="T3" fmla="*/ 0 h 217"/>
                <a:gd name="T4" fmla="*/ 413 w 601"/>
                <a:gd name="T5" fmla="*/ 19 h 217"/>
                <a:gd name="T6" fmla="*/ 0 w 601"/>
                <a:gd name="T7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217">
                  <a:moveTo>
                    <a:pt x="601" y="0"/>
                  </a:moveTo>
                  <a:cubicBezTo>
                    <a:pt x="600" y="0"/>
                    <a:pt x="600" y="0"/>
                    <a:pt x="600" y="0"/>
                  </a:cubicBezTo>
                  <a:cubicBezTo>
                    <a:pt x="537" y="0"/>
                    <a:pt x="474" y="6"/>
                    <a:pt x="413" y="19"/>
                  </a:cubicBezTo>
                  <a:cubicBezTo>
                    <a:pt x="262" y="50"/>
                    <a:pt x="120" y="117"/>
                    <a:pt x="0" y="217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225B7881-80A4-4DE1-92CC-18F43E2DBF8A}"/>
              </a:ext>
            </a:extLst>
          </p:cNvPr>
          <p:cNvSpPr/>
          <p:nvPr/>
        </p:nvSpPr>
        <p:spPr>
          <a:xfrm flipH="1">
            <a:off x="4010019" y="1340375"/>
            <a:ext cx="4171962" cy="417195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z="3600" b="1">
              <a:latin typeface="+mj-lt"/>
            </a:endParaRPr>
          </a:p>
        </p:txBody>
      </p:sp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98B8D385-C24B-4777-A949-9567F02FB15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66890" y="1703838"/>
            <a:ext cx="1658270" cy="16582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4" name="Picture Placeholder 18">
            <a:extLst>
              <a:ext uri="{FF2B5EF4-FFF2-40B4-BE49-F238E27FC236}">
                <a16:creationId xmlns:a16="http://schemas.microsoft.com/office/drawing/2014/main" id="{0FEB6459-32DC-4DA1-A8F5-8F0A8A38CEF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67158" y="3634224"/>
            <a:ext cx="1658270" cy="165827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5" name="Picture Placeholder 18">
            <a:extLst>
              <a:ext uri="{FF2B5EF4-FFF2-40B4-BE49-F238E27FC236}">
                <a16:creationId xmlns:a16="http://schemas.microsoft.com/office/drawing/2014/main" id="{1A1E17F1-1D9F-4878-AA4D-733B2CB3375E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136020" y="3634224"/>
            <a:ext cx="1658270" cy="165827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A9EE24-117D-4356-9278-0CDA5ECC9B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7989" y="4394948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CECF160-D8C9-495C-A20A-83370080554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7989" y="3990859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3576F2D3-5E56-44DC-B72E-E5651D4085E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378155" y="4394948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7FC4BBC1-5DC6-4EB2-B41F-E08BFBDE682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78155" y="3990859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21" name="Text Placeholder 96">
            <a:extLst>
              <a:ext uri="{FF2B5EF4-FFF2-40B4-BE49-F238E27FC236}">
                <a16:creationId xmlns:a16="http://schemas.microsoft.com/office/drawing/2014/main" id="{E5E4BB74-DA2D-41B2-AA1D-6A62934140E9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1345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 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8E131E32-D591-4D01-92AB-485CBED924ED}"/>
              </a:ext>
            </a:extLst>
          </p:cNvPr>
          <p:cNvGrpSpPr/>
          <p:nvPr/>
        </p:nvGrpSpPr>
        <p:grpSpPr>
          <a:xfrm>
            <a:off x="4382752" y="2025571"/>
            <a:ext cx="3499796" cy="3499894"/>
            <a:chOff x="4490400" y="1728106"/>
            <a:chExt cx="3211200" cy="321129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289433E-E4BD-447F-A5D3-E923FF48D138}"/>
                </a:ext>
              </a:extLst>
            </p:cNvPr>
            <p:cNvSpPr/>
            <p:nvPr/>
          </p:nvSpPr>
          <p:spPr>
            <a:xfrm>
              <a:off x="4490400" y="1728106"/>
              <a:ext cx="3211200" cy="321129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Aft>
                  <a:spcPts val="600"/>
                </a:spcAft>
              </a:pPr>
              <a:endParaRPr lang="en-US" sz="3600" b="1">
                <a:latin typeface="+mj-lt"/>
              </a:endParaRPr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42772CDC-6E6C-420D-900E-FDB16E44FD16}"/>
                </a:ext>
              </a:extLst>
            </p:cNvPr>
            <p:cNvSpPr>
              <a:spLocks/>
            </p:cNvSpPr>
            <p:nvPr/>
          </p:nvSpPr>
          <p:spPr bwMode="auto">
            <a:xfrm rot="19854777" flipH="1">
              <a:off x="5535147" y="1908953"/>
              <a:ext cx="841174" cy="349442"/>
            </a:xfrm>
            <a:custGeom>
              <a:avLst/>
              <a:gdLst>
                <a:gd name="T0" fmla="*/ 601 w 601"/>
                <a:gd name="T1" fmla="*/ 0 h 217"/>
                <a:gd name="T2" fmla="*/ 600 w 601"/>
                <a:gd name="T3" fmla="*/ 0 h 217"/>
                <a:gd name="T4" fmla="*/ 413 w 601"/>
                <a:gd name="T5" fmla="*/ 19 h 217"/>
                <a:gd name="T6" fmla="*/ 0 w 601"/>
                <a:gd name="T7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217">
                  <a:moveTo>
                    <a:pt x="601" y="0"/>
                  </a:moveTo>
                  <a:cubicBezTo>
                    <a:pt x="600" y="0"/>
                    <a:pt x="600" y="0"/>
                    <a:pt x="600" y="0"/>
                  </a:cubicBezTo>
                  <a:cubicBezTo>
                    <a:pt x="537" y="0"/>
                    <a:pt x="474" y="6"/>
                    <a:pt x="413" y="19"/>
                  </a:cubicBezTo>
                  <a:cubicBezTo>
                    <a:pt x="262" y="50"/>
                    <a:pt x="120" y="117"/>
                    <a:pt x="0" y="217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0D540155-5B59-4189-895D-F8654D5FF389}"/>
                </a:ext>
              </a:extLst>
            </p:cNvPr>
            <p:cNvSpPr>
              <a:spLocks/>
            </p:cNvSpPr>
            <p:nvPr/>
          </p:nvSpPr>
          <p:spPr bwMode="auto">
            <a:xfrm rot="13554777" flipH="1">
              <a:off x="4504235" y="3618060"/>
              <a:ext cx="841174" cy="349442"/>
            </a:xfrm>
            <a:custGeom>
              <a:avLst/>
              <a:gdLst>
                <a:gd name="T0" fmla="*/ 601 w 601"/>
                <a:gd name="T1" fmla="*/ 0 h 217"/>
                <a:gd name="T2" fmla="*/ 600 w 601"/>
                <a:gd name="T3" fmla="*/ 0 h 217"/>
                <a:gd name="T4" fmla="*/ 413 w 601"/>
                <a:gd name="T5" fmla="*/ 19 h 217"/>
                <a:gd name="T6" fmla="*/ 0 w 601"/>
                <a:gd name="T7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217">
                  <a:moveTo>
                    <a:pt x="601" y="0"/>
                  </a:moveTo>
                  <a:cubicBezTo>
                    <a:pt x="600" y="0"/>
                    <a:pt x="600" y="0"/>
                    <a:pt x="600" y="0"/>
                  </a:cubicBezTo>
                  <a:cubicBezTo>
                    <a:pt x="537" y="0"/>
                    <a:pt x="474" y="6"/>
                    <a:pt x="413" y="19"/>
                  </a:cubicBezTo>
                  <a:cubicBezTo>
                    <a:pt x="262" y="50"/>
                    <a:pt x="120" y="117"/>
                    <a:pt x="0" y="217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FE10B99A-BD03-430A-9F22-CFE36F812487}"/>
                </a:ext>
              </a:extLst>
            </p:cNvPr>
            <p:cNvSpPr>
              <a:spLocks/>
            </p:cNvSpPr>
            <p:nvPr/>
          </p:nvSpPr>
          <p:spPr bwMode="auto">
            <a:xfrm rot="9054777" flipH="1">
              <a:off x="5815679" y="4409107"/>
              <a:ext cx="841174" cy="349442"/>
            </a:xfrm>
            <a:custGeom>
              <a:avLst/>
              <a:gdLst>
                <a:gd name="T0" fmla="*/ 601 w 601"/>
                <a:gd name="T1" fmla="*/ 0 h 217"/>
                <a:gd name="T2" fmla="*/ 600 w 601"/>
                <a:gd name="T3" fmla="*/ 0 h 217"/>
                <a:gd name="T4" fmla="*/ 413 w 601"/>
                <a:gd name="T5" fmla="*/ 19 h 217"/>
                <a:gd name="T6" fmla="*/ 0 w 601"/>
                <a:gd name="T7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217">
                  <a:moveTo>
                    <a:pt x="601" y="0"/>
                  </a:moveTo>
                  <a:cubicBezTo>
                    <a:pt x="600" y="0"/>
                    <a:pt x="600" y="0"/>
                    <a:pt x="600" y="0"/>
                  </a:cubicBezTo>
                  <a:cubicBezTo>
                    <a:pt x="537" y="0"/>
                    <a:pt x="474" y="6"/>
                    <a:pt x="413" y="19"/>
                  </a:cubicBezTo>
                  <a:cubicBezTo>
                    <a:pt x="262" y="50"/>
                    <a:pt x="120" y="117"/>
                    <a:pt x="0" y="217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1D6D7828-85FD-428A-B05F-5C2C1BC9BEF4}"/>
                </a:ext>
              </a:extLst>
            </p:cNvPr>
            <p:cNvSpPr>
              <a:spLocks/>
            </p:cNvSpPr>
            <p:nvPr/>
          </p:nvSpPr>
          <p:spPr bwMode="auto">
            <a:xfrm rot="2754777" flipH="1">
              <a:off x="6846591" y="2700000"/>
              <a:ext cx="841174" cy="349442"/>
            </a:xfrm>
            <a:custGeom>
              <a:avLst/>
              <a:gdLst>
                <a:gd name="T0" fmla="*/ 601 w 601"/>
                <a:gd name="T1" fmla="*/ 0 h 217"/>
                <a:gd name="T2" fmla="*/ 600 w 601"/>
                <a:gd name="T3" fmla="*/ 0 h 217"/>
                <a:gd name="T4" fmla="*/ 413 w 601"/>
                <a:gd name="T5" fmla="*/ 19 h 217"/>
                <a:gd name="T6" fmla="*/ 0 w 601"/>
                <a:gd name="T7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217">
                  <a:moveTo>
                    <a:pt x="601" y="0"/>
                  </a:moveTo>
                  <a:cubicBezTo>
                    <a:pt x="600" y="0"/>
                    <a:pt x="600" y="0"/>
                    <a:pt x="600" y="0"/>
                  </a:cubicBezTo>
                  <a:cubicBezTo>
                    <a:pt x="537" y="0"/>
                    <a:pt x="474" y="6"/>
                    <a:pt x="413" y="19"/>
                  </a:cubicBezTo>
                  <a:cubicBezTo>
                    <a:pt x="262" y="50"/>
                    <a:pt x="120" y="117"/>
                    <a:pt x="0" y="217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</p:grp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8552BE03-1563-4153-9F03-4CF477C6D0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989" y="2381412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8D44FBB5-0816-4A67-9A1E-11064CBAD7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9" y="1977323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8A82D-1FED-420A-9205-FF50EB5B8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4" name="Picture Placeholder 18">
            <a:extLst>
              <a:ext uri="{FF2B5EF4-FFF2-40B4-BE49-F238E27FC236}">
                <a16:creationId xmlns:a16="http://schemas.microsoft.com/office/drawing/2014/main" id="{0FEB6459-32DC-4DA1-A8F5-8F0A8A38CEF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198447" y="3791095"/>
            <a:ext cx="1915200" cy="1915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5" name="Picture Placeholder 18">
            <a:extLst>
              <a:ext uri="{FF2B5EF4-FFF2-40B4-BE49-F238E27FC236}">
                <a16:creationId xmlns:a16="http://schemas.microsoft.com/office/drawing/2014/main" id="{1A1E17F1-1D9F-4878-AA4D-733B2CB3375E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471325" y="4079859"/>
            <a:ext cx="1317600" cy="13176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2CDFEC6-77B5-48E1-AD00-558860A3B7D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07989" y="4394948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6D92BE5C-CD11-4FE3-BBAA-4E269EF0318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07989" y="3990859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A9EE24-117D-4356-9278-0CDA5ECC9B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78155" y="4394948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CECF160-D8C9-495C-A20A-83370080554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378155" y="3990859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3576F2D3-5E56-44DC-B72E-E5651D4085E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378155" y="2381412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7FC4BBC1-5DC6-4EB2-B41F-E08BFBDE682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78155" y="1977323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55" name="Picture Placeholder 18">
            <a:extLst>
              <a:ext uri="{FF2B5EF4-FFF2-40B4-BE49-F238E27FC236}">
                <a16:creationId xmlns:a16="http://schemas.microsoft.com/office/drawing/2014/main" id="{1C0612FC-2E67-4816-A17C-A913B264C318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497247" y="2133195"/>
            <a:ext cx="1317600" cy="1317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98B8D385-C24B-4777-A949-9567F02FB15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 rot="5400000">
            <a:off x="4172926" y="1834797"/>
            <a:ext cx="1914398" cy="19143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4" name="Text Placeholder 96">
            <a:extLst>
              <a:ext uri="{FF2B5EF4-FFF2-40B4-BE49-F238E27FC236}">
                <a16:creationId xmlns:a16="http://schemas.microsoft.com/office/drawing/2014/main" id="{CE8C3807-87D9-42F7-9FDA-C83B7DA9469E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65621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tep 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25E9D534-D83A-4B31-A3BE-9427DD348BAF}"/>
              </a:ext>
            </a:extLst>
          </p:cNvPr>
          <p:cNvGrpSpPr/>
          <p:nvPr userDrawn="1"/>
        </p:nvGrpSpPr>
        <p:grpSpPr>
          <a:xfrm>
            <a:off x="4500562" y="2232668"/>
            <a:ext cx="3267076" cy="3267070"/>
            <a:chOff x="4500562" y="1662253"/>
            <a:chExt cx="3267076" cy="326707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512217-6459-4660-9829-4DE5567187F7}"/>
                </a:ext>
              </a:extLst>
            </p:cNvPr>
            <p:cNvSpPr/>
            <p:nvPr/>
          </p:nvSpPr>
          <p:spPr>
            <a:xfrm rot="1639321">
              <a:off x="4500562" y="1662253"/>
              <a:ext cx="3267076" cy="32670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Aft>
                  <a:spcPts val="600"/>
                </a:spcAft>
              </a:pPr>
              <a:endParaRPr lang="en-US" sz="3600" b="1">
                <a:latin typeface="+mj-lt"/>
              </a:endParaRPr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59D28C0B-069A-4D30-B857-D43033D72094}"/>
                </a:ext>
              </a:extLst>
            </p:cNvPr>
            <p:cNvSpPr>
              <a:spLocks/>
            </p:cNvSpPr>
            <p:nvPr/>
          </p:nvSpPr>
          <p:spPr bwMode="auto">
            <a:xfrm rot="1405703" flipH="1">
              <a:off x="6695740" y="2010380"/>
              <a:ext cx="294717" cy="30962"/>
            </a:xfrm>
            <a:custGeom>
              <a:avLst/>
              <a:gdLst>
                <a:gd name="T0" fmla="*/ 188 w 188"/>
                <a:gd name="T1" fmla="*/ 1 h 20"/>
                <a:gd name="T2" fmla="*/ 188 w 188"/>
                <a:gd name="T3" fmla="*/ 0 h 20"/>
                <a:gd name="T4" fmla="*/ 0 w 188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" h="20">
                  <a:moveTo>
                    <a:pt x="188" y="1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24" y="0"/>
                    <a:pt x="61" y="7"/>
                    <a:pt x="0" y="20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245FE08A-350D-4ADF-B528-DE0441A1AB41}"/>
                </a:ext>
              </a:extLst>
            </p:cNvPr>
            <p:cNvSpPr>
              <a:spLocks/>
            </p:cNvSpPr>
            <p:nvPr/>
          </p:nvSpPr>
          <p:spPr bwMode="auto">
            <a:xfrm rot="14365703" flipH="1">
              <a:off x="4628605" y="3890961"/>
              <a:ext cx="294717" cy="30962"/>
            </a:xfrm>
            <a:custGeom>
              <a:avLst/>
              <a:gdLst>
                <a:gd name="T0" fmla="*/ 188 w 188"/>
                <a:gd name="T1" fmla="*/ 1 h 20"/>
                <a:gd name="T2" fmla="*/ 188 w 188"/>
                <a:gd name="T3" fmla="*/ 0 h 20"/>
                <a:gd name="T4" fmla="*/ 0 w 188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" h="20">
                  <a:moveTo>
                    <a:pt x="188" y="1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24" y="0"/>
                    <a:pt x="61" y="7"/>
                    <a:pt x="0" y="20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EE0CA3E0-C143-41E0-AF74-49D1F216DF07}"/>
                </a:ext>
              </a:extLst>
            </p:cNvPr>
            <p:cNvSpPr>
              <a:spLocks/>
            </p:cNvSpPr>
            <p:nvPr/>
          </p:nvSpPr>
          <p:spPr bwMode="auto">
            <a:xfrm rot="18685703" flipH="1">
              <a:off x="4959962" y="2213580"/>
              <a:ext cx="294717" cy="30962"/>
            </a:xfrm>
            <a:custGeom>
              <a:avLst/>
              <a:gdLst>
                <a:gd name="T0" fmla="*/ 188 w 188"/>
                <a:gd name="T1" fmla="*/ 1 h 20"/>
                <a:gd name="T2" fmla="*/ 188 w 188"/>
                <a:gd name="T3" fmla="*/ 0 h 20"/>
                <a:gd name="T4" fmla="*/ 0 w 188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" h="20">
                  <a:moveTo>
                    <a:pt x="188" y="1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24" y="0"/>
                    <a:pt x="61" y="7"/>
                    <a:pt x="0" y="20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D2153C8F-EEA8-494D-A76E-24CE12EDC97D}"/>
                </a:ext>
              </a:extLst>
            </p:cNvPr>
            <p:cNvSpPr>
              <a:spLocks/>
            </p:cNvSpPr>
            <p:nvPr/>
          </p:nvSpPr>
          <p:spPr bwMode="auto">
            <a:xfrm rot="10045703" flipH="1">
              <a:off x="6121494" y="4724438"/>
              <a:ext cx="294717" cy="30962"/>
            </a:xfrm>
            <a:custGeom>
              <a:avLst/>
              <a:gdLst>
                <a:gd name="T0" fmla="*/ 188 w 188"/>
                <a:gd name="T1" fmla="*/ 1 h 20"/>
                <a:gd name="T2" fmla="*/ 188 w 188"/>
                <a:gd name="T3" fmla="*/ 0 h 20"/>
                <a:gd name="T4" fmla="*/ 0 w 188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" h="20">
                  <a:moveTo>
                    <a:pt x="188" y="1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24" y="0"/>
                    <a:pt x="61" y="7"/>
                    <a:pt x="0" y="20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CD30E02F-8444-4044-9031-40722B9986B9}"/>
                </a:ext>
              </a:extLst>
            </p:cNvPr>
            <p:cNvSpPr>
              <a:spLocks/>
            </p:cNvSpPr>
            <p:nvPr/>
          </p:nvSpPr>
          <p:spPr bwMode="auto">
            <a:xfrm rot="5725703" flipH="1">
              <a:off x="7375506" y="3562176"/>
              <a:ext cx="294717" cy="30962"/>
            </a:xfrm>
            <a:custGeom>
              <a:avLst/>
              <a:gdLst>
                <a:gd name="T0" fmla="*/ 188 w 188"/>
                <a:gd name="T1" fmla="*/ 1 h 20"/>
                <a:gd name="T2" fmla="*/ 188 w 188"/>
                <a:gd name="T3" fmla="*/ 0 h 20"/>
                <a:gd name="T4" fmla="*/ 0 w 188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" h="20">
                  <a:moveTo>
                    <a:pt x="188" y="1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24" y="0"/>
                    <a:pt x="61" y="7"/>
                    <a:pt x="0" y="20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</p:grp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8552BE03-1563-4153-9F03-4CF477C6D0B8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7454652" y="1977992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8D44FBB5-0816-4A67-9A1E-11064CBAD7FC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7454652" y="1573903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8A82D-1FED-420A-9205-FF50EB5B805B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07987" y="404812"/>
            <a:ext cx="11376025" cy="1007427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4" name="Picture Placeholder 18">
            <a:extLst>
              <a:ext uri="{FF2B5EF4-FFF2-40B4-BE49-F238E27FC236}">
                <a16:creationId xmlns:a16="http://schemas.microsoft.com/office/drawing/2014/main" id="{0FEB6459-32DC-4DA1-A8F5-8F0A8A38CEF6}"/>
              </a:ext>
            </a:extLst>
          </p:cNvPr>
          <p:cNvSpPr>
            <a:spLocks noGrp="1"/>
          </p:cNvSpPr>
          <p:nvPr userDrawn="1">
            <p:ph type="pic" sz="quarter" idx="23" hasCustomPrompt="1"/>
          </p:nvPr>
        </p:nvSpPr>
        <p:spPr>
          <a:xfrm>
            <a:off x="4615503" y="4283154"/>
            <a:ext cx="1382400" cy="138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5" name="Picture Placeholder 18">
            <a:extLst>
              <a:ext uri="{FF2B5EF4-FFF2-40B4-BE49-F238E27FC236}">
                <a16:creationId xmlns:a16="http://schemas.microsoft.com/office/drawing/2014/main" id="{1A1E17F1-1D9F-4878-AA4D-733B2CB3375E}"/>
              </a:ext>
            </a:extLst>
          </p:cNvPr>
          <p:cNvSpPr>
            <a:spLocks noGrp="1"/>
          </p:cNvSpPr>
          <p:nvPr userDrawn="1">
            <p:ph type="pic" sz="quarter" idx="30" hasCustomPrompt="1"/>
          </p:nvPr>
        </p:nvSpPr>
        <p:spPr>
          <a:xfrm>
            <a:off x="4106791" y="2766804"/>
            <a:ext cx="1382400" cy="13824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A9EE24-117D-4356-9278-0CDA5ECC9B11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407989" y="3345501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CECF160-D8C9-495C-A20A-83370080554E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407989" y="2941412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3576F2D3-5E56-44DC-B72E-E5651D4085EB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407989" y="4887792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7FC4BBC1-5DC6-4EB2-B41F-E08BFBDE682F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407989" y="4483703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55" name="Picture Placeholder 18">
            <a:extLst>
              <a:ext uri="{FF2B5EF4-FFF2-40B4-BE49-F238E27FC236}">
                <a16:creationId xmlns:a16="http://schemas.microsoft.com/office/drawing/2014/main" id="{1C0612FC-2E67-4816-A17C-A913B264C318}"/>
              </a:ext>
            </a:extLst>
          </p:cNvPr>
          <p:cNvSpPr>
            <a:spLocks noGrp="1"/>
          </p:cNvSpPr>
          <p:nvPr userDrawn="1">
            <p:ph type="pic" sz="quarter" idx="39" hasCustomPrompt="1"/>
          </p:nvPr>
        </p:nvSpPr>
        <p:spPr>
          <a:xfrm>
            <a:off x="6214837" y="4268148"/>
            <a:ext cx="1382400" cy="1382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98B8D385-C24B-4777-A949-9567F02FB157}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 rot="5400000">
            <a:off x="5391956" y="1814412"/>
            <a:ext cx="1382400" cy="138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100" name="Text Placeholder 35">
            <a:extLst>
              <a:ext uri="{FF2B5EF4-FFF2-40B4-BE49-F238E27FC236}">
                <a16:creationId xmlns:a16="http://schemas.microsoft.com/office/drawing/2014/main" id="{2FEFE8F0-9BAA-4346-BB21-AE04B912909E}"/>
              </a:ext>
            </a:extLst>
          </p:cNvPr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8378155" y="4887792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101" name="Text Placeholder 35">
            <a:extLst>
              <a:ext uri="{FF2B5EF4-FFF2-40B4-BE49-F238E27FC236}">
                <a16:creationId xmlns:a16="http://schemas.microsoft.com/office/drawing/2014/main" id="{C99D92DC-FF86-40FE-B29A-81222ADC7B00}"/>
              </a:ext>
            </a:extLst>
          </p:cNvPr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8378155" y="4483703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02" name="Text Placeholder 35">
            <a:extLst>
              <a:ext uri="{FF2B5EF4-FFF2-40B4-BE49-F238E27FC236}">
                <a16:creationId xmlns:a16="http://schemas.microsoft.com/office/drawing/2014/main" id="{B03F4B5C-D836-4E4C-A2EB-DE5761A3FD20}"/>
              </a:ext>
            </a:extLst>
          </p:cNvPr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8378155" y="3345501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103" name="Text Placeholder 35">
            <a:extLst>
              <a:ext uri="{FF2B5EF4-FFF2-40B4-BE49-F238E27FC236}">
                <a16:creationId xmlns:a16="http://schemas.microsoft.com/office/drawing/2014/main" id="{BD7432FC-8E33-4D4A-9C94-1BD0E1D05DF5}"/>
              </a:ext>
            </a:extLst>
          </p:cNvPr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8378155" y="2941412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105" name="Picture Placeholder 18">
            <a:extLst>
              <a:ext uri="{FF2B5EF4-FFF2-40B4-BE49-F238E27FC236}">
                <a16:creationId xmlns:a16="http://schemas.microsoft.com/office/drawing/2014/main" id="{BFC280A5-9513-416C-8C61-E8C8CEE671F9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694800" y="2742382"/>
            <a:ext cx="1382400" cy="1382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8" name="Text Placeholder 96">
            <a:extLst>
              <a:ext uri="{FF2B5EF4-FFF2-40B4-BE49-F238E27FC236}">
                <a16:creationId xmlns:a16="http://schemas.microsoft.com/office/drawing/2014/main" id="{5D62670B-0564-448A-81BB-05FE5CE78A4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3918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tep 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E434940-7559-4041-A9F9-0DF5F3567311}"/>
              </a:ext>
            </a:extLst>
          </p:cNvPr>
          <p:cNvGrpSpPr/>
          <p:nvPr userDrawn="1"/>
        </p:nvGrpSpPr>
        <p:grpSpPr>
          <a:xfrm>
            <a:off x="3962400" y="1656710"/>
            <a:ext cx="4343400" cy="4343392"/>
            <a:chOff x="3962400" y="1182148"/>
            <a:chExt cx="4343400" cy="4343392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7068049-9E9C-4AB6-9ED8-B5CB565293A5}"/>
                </a:ext>
              </a:extLst>
            </p:cNvPr>
            <p:cNvSpPr/>
            <p:nvPr/>
          </p:nvSpPr>
          <p:spPr>
            <a:xfrm>
              <a:off x="4500562" y="1720309"/>
              <a:ext cx="3267076" cy="32670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lnSpc>
                  <a:spcPct val="100000"/>
                </a:lnSpc>
                <a:spcAft>
                  <a:spcPts val="600"/>
                </a:spcAft>
                <a:buFont typeface="Arial" panose="020B0604020202020204" pitchFamily="34" charset="0"/>
                <a:buNone/>
              </a:pPr>
              <a:endParaRPr lang="en-US" sz="3600" b="1">
                <a:latin typeface="+mj-lt"/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42CFC9C-095F-4B94-A8F5-C216A77EFFF4}"/>
                </a:ext>
              </a:extLst>
            </p:cNvPr>
            <p:cNvGrpSpPr/>
            <p:nvPr/>
          </p:nvGrpSpPr>
          <p:grpSpPr>
            <a:xfrm rot="20663140">
              <a:off x="4928258" y="2358665"/>
              <a:ext cx="2665070" cy="2434571"/>
              <a:chOff x="5344949" y="2692885"/>
              <a:chExt cx="1655223" cy="1512065"/>
            </a:xfrm>
          </p:grpSpPr>
          <p:sp>
            <p:nvSpPr>
              <p:cNvPr id="91" name="Freeform 18">
                <a:extLst>
                  <a:ext uri="{FF2B5EF4-FFF2-40B4-BE49-F238E27FC236}">
                    <a16:creationId xmlns:a16="http://schemas.microsoft.com/office/drawing/2014/main" id="{5A557AD1-06A3-429C-A17C-67C2D6FC16E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344949" y="2692885"/>
                <a:ext cx="106835" cy="148144"/>
              </a:xfrm>
              <a:custGeom>
                <a:avLst/>
                <a:gdLst>
                  <a:gd name="T0" fmla="*/ 110 w 110"/>
                  <a:gd name="T1" fmla="*/ 153 h 153"/>
                  <a:gd name="T2" fmla="*/ 110 w 110"/>
                  <a:gd name="T3" fmla="*/ 153 h 153"/>
                  <a:gd name="T4" fmla="*/ 0 w 110"/>
                  <a:gd name="T5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0" h="153">
                    <a:moveTo>
                      <a:pt x="110" y="153"/>
                    </a:moveTo>
                    <a:cubicBezTo>
                      <a:pt x="110" y="153"/>
                      <a:pt x="110" y="153"/>
                      <a:pt x="110" y="153"/>
                    </a:cubicBezTo>
                    <a:cubicBezTo>
                      <a:pt x="79" y="98"/>
                      <a:pt x="41" y="47"/>
                      <a:pt x="0" y="0"/>
                    </a:cubicBezTo>
                  </a:path>
                </a:pathLst>
              </a:custGeom>
              <a:noFill/>
              <a:ln w="25400" cap="flat">
                <a:solidFill>
                  <a:schemeClr val="bg2"/>
                </a:solidFill>
                <a:prstDash val="solid"/>
                <a:miter lim="800000"/>
                <a:headEnd/>
                <a:tailEnd type="arrow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US"/>
              </a:p>
            </p:txBody>
          </p:sp>
          <p:sp>
            <p:nvSpPr>
              <p:cNvPr id="92" name="Freeform 20">
                <a:extLst>
                  <a:ext uri="{FF2B5EF4-FFF2-40B4-BE49-F238E27FC236}">
                    <a16:creationId xmlns:a16="http://schemas.microsoft.com/office/drawing/2014/main" id="{B070BC1C-33C1-4074-AC0D-8088E6060A0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924676" y="2841029"/>
                <a:ext cx="75496" cy="167374"/>
              </a:xfrm>
              <a:custGeom>
                <a:avLst/>
                <a:gdLst>
                  <a:gd name="T0" fmla="*/ 78 w 78"/>
                  <a:gd name="T1" fmla="*/ 0 h 173"/>
                  <a:gd name="T2" fmla="*/ 77 w 78"/>
                  <a:gd name="T3" fmla="*/ 0 h 173"/>
                  <a:gd name="T4" fmla="*/ 0 w 78"/>
                  <a:gd name="T5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8" h="173">
                    <a:moveTo>
                      <a:pt x="78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46" y="55"/>
                      <a:pt x="20" y="113"/>
                      <a:pt x="0" y="173"/>
                    </a:cubicBezTo>
                  </a:path>
                </a:pathLst>
              </a:custGeom>
              <a:noFill/>
              <a:ln w="25400" cap="flat">
                <a:solidFill>
                  <a:schemeClr val="bg2"/>
                </a:solidFill>
                <a:prstDash val="solid"/>
                <a:miter lim="800000"/>
                <a:headEnd/>
                <a:tailEnd type="arrow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US"/>
              </a:p>
            </p:txBody>
          </p:sp>
          <p:sp>
            <p:nvSpPr>
              <p:cNvPr id="93" name="Freeform 22">
                <a:extLst>
                  <a:ext uri="{FF2B5EF4-FFF2-40B4-BE49-F238E27FC236}">
                    <a16:creationId xmlns:a16="http://schemas.microsoft.com/office/drawing/2014/main" id="{7E226681-5C0D-4724-8383-5DC8F39D29A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51769" y="4186432"/>
                <a:ext cx="182331" cy="18518"/>
              </a:xfrm>
              <a:custGeom>
                <a:avLst/>
                <a:gdLst>
                  <a:gd name="T0" fmla="*/ 0 w 188"/>
                  <a:gd name="T1" fmla="*/ 18 h 19"/>
                  <a:gd name="T2" fmla="*/ 0 w 188"/>
                  <a:gd name="T3" fmla="*/ 19 h 19"/>
                  <a:gd name="T4" fmla="*/ 188 w 188"/>
                  <a:gd name="T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8" h="19">
                    <a:moveTo>
                      <a:pt x="0" y="18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63" y="19"/>
                      <a:pt x="126" y="12"/>
                      <a:pt x="188" y="0"/>
                    </a:cubicBezTo>
                  </a:path>
                </a:pathLst>
              </a:custGeom>
              <a:noFill/>
              <a:ln w="25400" cap="flat">
                <a:solidFill>
                  <a:schemeClr val="bg2"/>
                </a:solidFill>
                <a:prstDash val="solid"/>
                <a:miter lim="800000"/>
                <a:headEnd/>
                <a:tailEnd type="arrow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US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6A6398B-0687-499A-A3EF-3864749ECD92}"/>
                </a:ext>
              </a:extLst>
            </p:cNvPr>
            <p:cNvGrpSpPr/>
            <p:nvPr/>
          </p:nvGrpSpPr>
          <p:grpSpPr>
            <a:xfrm rot="21366382">
              <a:off x="4721545" y="1896038"/>
              <a:ext cx="2667364" cy="2439158"/>
              <a:chOff x="5268028" y="2386626"/>
              <a:chExt cx="1656648" cy="1514914"/>
            </a:xfrm>
          </p:grpSpPr>
          <p:sp>
            <p:nvSpPr>
              <p:cNvPr id="88" name="Freeform 19">
                <a:extLst>
                  <a:ext uri="{FF2B5EF4-FFF2-40B4-BE49-F238E27FC236}">
                    <a16:creationId xmlns:a16="http://schemas.microsoft.com/office/drawing/2014/main" id="{52B27D6F-750C-4E87-9F46-CB20F0ACCC2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134100" y="2386626"/>
                <a:ext cx="183043" cy="19230"/>
              </a:xfrm>
              <a:custGeom>
                <a:avLst/>
                <a:gdLst>
                  <a:gd name="T0" fmla="*/ 188 w 188"/>
                  <a:gd name="T1" fmla="*/ 1 h 20"/>
                  <a:gd name="T2" fmla="*/ 188 w 188"/>
                  <a:gd name="T3" fmla="*/ 0 h 20"/>
                  <a:gd name="T4" fmla="*/ 0 w 188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8" h="20">
                    <a:moveTo>
                      <a:pt x="188" y="1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24" y="0"/>
                      <a:pt x="61" y="7"/>
                      <a:pt x="0" y="20"/>
                    </a:cubicBezTo>
                  </a:path>
                </a:pathLst>
              </a:custGeom>
              <a:noFill/>
              <a:ln w="25400" cap="flat">
                <a:solidFill>
                  <a:schemeClr val="bg2"/>
                </a:solidFill>
                <a:prstDash val="solid"/>
                <a:miter lim="800000"/>
                <a:headEnd/>
                <a:tailEnd type="arrow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US"/>
              </a:p>
            </p:txBody>
          </p:sp>
          <p:sp>
            <p:nvSpPr>
              <p:cNvPr id="89" name="Freeform 21">
                <a:extLst>
                  <a:ext uri="{FF2B5EF4-FFF2-40B4-BE49-F238E27FC236}">
                    <a16:creationId xmlns:a16="http://schemas.microsoft.com/office/drawing/2014/main" id="{0148AA9A-F791-4EE1-8751-874899E8757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17841" y="3751972"/>
                <a:ext cx="106835" cy="149568"/>
              </a:xfrm>
              <a:custGeom>
                <a:avLst/>
                <a:gdLst>
                  <a:gd name="T0" fmla="*/ 0 w 110"/>
                  <a:gd name="T1" fmla="*/ 0 h 154"/>
                  <a:gd name="T2" fmla="*/ 0 w 110"/>
                  <a:gd name="T3" fmla="*/ 1 h 154"/>
                  <a:gd name="T4" fmla="*/ 110 w 110"/>
                  <a:gd name="T5" fmla="*/ 15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0" h="154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32" y="56"/>
                      <a:pt x="69" y="107"/>
                      <a:pt x="110" y="154"/>
                    </a:cubicBezTo>
                  </a:path>
                </a:pathLst>
              </a:custGeom>
              <a:noFill/>
              <a:ln w="25400" cap="flat">
                <a:solidFill>
                  <a:schemeClr val="bg2"/>
                </a:solidFill>
                <a:prstDash val="solid"/>
                <a:miter lim="800000"/>
                <a:headEnd/>
                <a:tailEnd type="arrow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US"/>
              </a:p>
            </p:txBody>
          </p:sp>
          <p:sp>
            <p:nvSpPr>
              <p:cNvPr id="90" name="Freeform 23">
                <a:extLst>
                  <a:ext uri="{FF2B5EF4-FFF2-40B4-BE49-F238E27FC236}">
                    <a16:creationId xmlns:a16="http://schemas.microsoft.com/office/drawing/2014/main" id="{0465E06E-A8C3-45A2-A1D6-6C0A7EBA541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268028" y="3583173"/>
                <a:ext cx="76209" cy="165950"/>
              </a:xfrm>
              <a:custGeom>
                <a:avLst/>
                <a:gdLst>
                  <a:gd name="T0" fmla="*/ 0 w 78"/>
                  <a:gd name="T1" fmla="*/ 172 h 172"/>
                  <a:gd name="T2" fmla="*/ 0 w 78"/>
                  <a:gd name="T3" fmla="*/ 172 h 172"/>
                  <a:gd name="T4" fmla="*/ 78 w 78"/>
                  <a:gd name="T5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8" h="172">
                    <a:moveTo>
                      <a:pt x="0" y="172"/>
                    </a:moveTo>
                    <a:cubicBezTo>
                      <a:pt x="0" y="172"/>
                      <a:pt x="0" y="172"/>
                      <a:pt x="0" y="172"/>
                    </a:cubicBezTo>
                    <a:cubicBezTo>
                      <a:pt x="32" y="117"/>
                      <a:pt x="58" y="60"/>
                      <a:pt x="78" y="0"/>
                    </a:cubicBezTo>
                  </a:path>
                </a:pathLst>
              </a:custGeom>
              <a:noFill/>
              <a:ln w="25400" cap="flat">
                <a:solidFill>
                  <a:schemeClr val="bg2"/>
                </a:solidFill>
                <a:prstDash val="solid"/>
                <a:miter lim="800000"/>
                <a:headEnd/>
                <a:tailEnd type="arrow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US"/>
              </a:p>
            </p:txBody>
          </p:sp>
        </p:grp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3C7739D-8BC1-4056-B29E-95C7CA15BDCF}"/>
                </a:ext>
              </a:extLst>
            </p:cNvPr>
            <p:cNvSpPr/>
            <p:nvPr/>
          </p:nvSpPr>
          <p:spPr>
            <a:xfrm>
              <a:off x="3962400" y="1182148"/>
              <a:ext cx="4343400" cy="434339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lnSpc>
                  <a:spcPct val="100000"/>
                </a:lnSpc>
                <a:spcAft>
                  <a:spcPts val="600"/>
                </a:spcAft>
                <a:buFont typeface="Arial" panose="020B0604020202020204" pitchFamily="34" charset="0"/>
                <a:buNone/>
              </a:pPr>
              <a:endParaRPr lang="en-US" sz="3600" b="1">
                <a:latin typeface="+mj-lt"/>
              </a:endParaRPr>
            </a:p>
          </p:txBody>
        </p:sp>
      </p:grp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8552BE03-1563-4153-9F03-4CF477C6D0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989" y="2364941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8D44FBB5-0816-4A67-9A1E-11064CBAD7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9" y="1960852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8A82D-1FED-420A-9205-FF50EB5B8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404812"/>
            <a:ext cx="11376025" cy="1007427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4" name="Picture Placeholder 18">
            <a:extLst>
              <a:ext uri="{FF2B5EF4-FFF2-40B4-BE49-F238E27FC236}">
                <a16:creationId xmlns:a16="http://schemas.microsoft.com/office/drawing/2014/main" id="{0FEB6459-32DC-4DA1-A8F5-8F0A8A38CEF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714516" y="4308980"/>
            <a:ext cx="1479600" cy="147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5" name="Picture Placeholder 18">
            <a:extLst>
              <a:ext uri="{FF2B5EF4-FFF2-40B4-BE49-F238E27FC236}">
                <a16:creationId xmlns:a16="http://schemas.microsoft.com/office/drawing/2014/main" id="{1A1E17F1-1D9F-4878-AA4D-733B2CB3375E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218562" y="3358161"/>
            <a:ext cx="939600" cy="9396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2CDFEC6-77B5-48E1-AD00-558860A3B7D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07989" y="3732450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6D92BE5C-CD11-4FE3-BBAA-4E269EF0318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07989" y="3328361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A9EE24-117D-4356-9278-0CDA5ECC9B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7989" y="5142435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CECF160-D8C9-495C-A20A-83370080554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7989" y="4738346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3576F2D3-5E56-44DC-B72E-E5651D4085E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378155" y="5142435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7FC4BBC1-5DC6-4EB2-B41F-E08BFBDE682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78155" y="4738346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55" name="Picture Placeholder 18">
            <a:extLst>
              <a:ext uri="{FF2B5EF4-FFF2-40B4-BE49-F238E27FC236}">
                <a16:creationId xmlns:a16="http://schemas.microsoft.com/office/drawing/2014/main" id="{1C0612FC-2E67-4816-A17C-A913B264C318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424558" y="4673294"/>
            <a:ext cx="939600" cy="939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98B8D385-C24B-4777-A949-9567F02FB15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 rot="5400000">
            <a:off x="4714516" y="1909879"/>
            <a:ext cx="1479600" cy="147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100" name="Text Placeholder 35">
            <a:extLst>
              <a:ext uri="{FF2B5EF4-FFF2-40B4-BE49-F238E27FC236}">
                <a16:creationId xmlns:a16="http://schemas.microsoft.com/office/drawing/2014/main" id="{2FEFE8F0-9BAA-4346-BB21-AE04B912909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78155" y="3732450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101" name="Text Placeholder 35">
            <a:extLst>
              <a:ext uri="{FF2B5EF4-FFF2-40B4-BE49-F238E27FC236}">
                <a16:creationId xmlns:a16="http://schemas.microsoft.com/office/drawing/2014/main" id="{C99D92DC-FF86-40FE-B29A-81222ADC7B0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378155" y="3328361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02" name="Text Placeholder 35">
            <a:extLst>
              <a:ext uri="{FF2B5EF4-FFF2-40B4-BE49-F238E27FC236}">
                <a16:creationId xmlns:a16="http://schemas.microsoft.com/office/drawing/2014/main" id="{B03F4B5C-D836-4E4C-A2EB-DE5761A3FD2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378155" y="2364941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103" name="Text Placeholder 35">
            <a:extLst>
              <a:ext uri="{FF2B5EF4-FFF2-40B4-BE49-F238E27FC236}">
                <a16:creationId xmlns:a16="http://schemas.microsoft.com/office/drawing/2014/main" id="{BD7432FC-8E33-4D4A-9C94-1BD0E1D05DF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378155" y="1960852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104" name="Picture Placeholder 18">
            <a:extLst>
              <a:ext uri="{FF2B5EF4-FFF2-40B4-BE49-F238E27FC236}">
                <a16:creationId xmlns:a16="http://schemas.microsoft.com/office/drawing/2014/main" id="{EE46A045-14C2-4E61-8827-7C151F1AAFDC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755362" y="3088161"/>
            <a:ext cx="1479600" cy="147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105" name="Picture Placeholder 18">
            <a:extLst>
              <a:ext uri="{FF2B5EF4-FFF2-40B4-BE49-F238E27FC236}">
                <a16:creationId xmlns:a16="http://schemas.microsoft.com/office/drawing/2014/main" id="{BFC280A5-9513-416C-8C61-E8C8CEE671F9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6426189" y="2043918"/>
            <a:ext cx="939600" cy="93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44" name="Text Placeholder 96">
            <a:extLst>
              <a:ext uri="{FF2B5EF4-FFF2-40B4-BE49-F238E27FC236}">
                <a16:creationId xmlns:a16="http://schemas.microsoft.com/office/drawing/2014/main" id="{5767C5E8-2550-48B3-B38B-4A113100B13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9625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B1D31A-1072-4488-8176-064D101F5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986" y="2849450"/>
            <a:ext cx="3715200" cy="2876550"/>
          </a:xfrm>
          <a:noFill/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49400-E757-4904-B6B0-89D775990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3461D-2D14-40AF-A11E-E32A29AD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82FB9-7D18-4174-9B0A-336A77C9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34CD8BC7-181D-40C3-B655-0B1389F83D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7" y="2032113"/>
            <a:ext cx="3846513" cy="817200"/>
          </a:xfrm>
          <a:custGeom>
            <a:avLst/>
            <a:gdLst>
              <a:gd name="connsiteX0" fmla="*/ 0 w 3846513"/>
              <a:gd name="connsiteY0" fmla="*/ 0 h 817200"/>
              <a:gd name="connsiteX1" fmla="*/ 752 w 3846513"/>
              <a:gd name="connsiteY1" fmla="*/ 0 h 817200"/>
              <a:gd name="connsiteX2" fmla="*/ 2175412 w 3846513"/>
              <a:gd name="connsiteY2" fmla="*/ 0 h 817200"/>
              <a:gd name="connsiteX3" fmla="*/ 2785012 w 3846513"/>
              <a:gd name="connsiteY3" fmla="*/ 0 h 817200"/>
              <a:gd name="connsiteX4" fmla="*/ 3715287 w 3846513"/>
              <a:gd name="connsiteY4" fmla="*/ 0 h 817200"/>
              <a:gd name="connsiteX5" fmla="*/ 3846513 w 3846513"/>
              <a:gd name="connsiteY5" fmla="*/ 408600 h 817200"/>
              <a:gd name="connsiteX6" fmla="*/ 3715287 w 3846513"/>
              <a:gd name="connsiteY6" fmla="*/ 817200 h 817200"/>
              <a:gd name="connsiteX7" fmla="*/ 2785012 w 3846513"/>
              <a:gd name="connsiteY7" fmla="*/ 817200 h 817200"/>
              <a:gd name="connsiteX8" fmla="*/ 2175412 w 3846513"/>
              <a:gd name="connsiteY8" fmla="*/ 817200 h 817200"/>
              <a:gd name="connsiteX9" fmla="*/ 752 w 3846513"/>
              <a:gd name="connsiteY9" fmla="*/ 817200 h 817200"/>
              <a:gd name="connsiteX10" fmla="*/ 0 w 3846513"/>
              <a:gd name="connsiteY10" fmla="*/ 8172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46513" h="817200">
                <a:moveTo>
                  <a:pt x="0" y="0"/>
                </a:moveTo>
                <a:lnTo>
                  <a:pt x="752" y="0"/>
                </a:lnTo>
                <a:lnTo>
                  <a:pt x="2175412" y="0"/>
                </a:lnTo>
                <a:lnTo>
                  <a:pt x="2785012" y="0"/>
                </a:lnTo>
                <a:lnTo>
                  <a:pt x="3715287" y="0"/>
                </a:lnTo>
                <a:lnTo>
                  <a:pt x="3846513" y="408600"/>
                </a:lnTo>
                <a:lnTo>
                  <a:pt x="3715287" y="817200"/>
                </a:lnTo>
                <a:lnTo>
                  <a:pt x="2785012" y="817200"/>
                </a:lnTo>
                <a:lnTo>
                  <a:pt x="2175412" y="817200"/>
                </a:lnTo>
                <a:lnTo>
                  <a:pt x="752" y="817200"/>
                </a:lnTo>
                <a:lnTo>
                  <a:pt x="0" y="8172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0B4C999-11DB-49A6-8AB3-B2F9DC1BC1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7037" y="2849450"/>
            <a:ext cx="3715200" cy="2876550"/>
          </a:xfrm>
          <a:noFill/>
          <a:ln>
            <a:solidFill>
              <a:schemeClr val="tx2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D429AD1-93FE-42C9-ACB6-DC8300212E7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7037" y="2032113"/>
            <a:ext cx="3833812" cy="817200"/>
          </a:xfrm>
          <a:custGeom>
            <a:avLst/>
            <a:gdLst>
              <a:gd name="connsiteX0" fmla="*/ 0 w 3833812"/>
              <a:gd name="connsiteY0" fmla="*/ 0 h 817200"/>
              <a:gd name="connsiteX1" fmla="*/ 932575 w 3833812"/>
              <a:gd name="connsiteY1" fmla="*/ 0 h 817200"/>
              <a:gd name="connsiteX2" fmla="*/ 1533695 w 3833812"/>
              <a:gd name="connsiteY2" fmla="*/ 0 h 817200"/>
              <a:gd name="connsiteX3" fmla="*/ 3713545 w 3833812"/>
              <a:gd name="connsiteY3" fmla="*/ 0 h 817200"/>
              <a:gd name="connsiteX4" fmla="*/ 3713546 w 3833812"/>
              <a:gd name="connsiteY4" fmla="*/ 0 h 817200"/>
              <a:gd name="connsiteX5" fmla="*/ 3833812 w 3833812"/>
              <a:gd name="connsiteY5" fmla="*/ 408600 h 817200"/>
              <a:gd name="connsiteX6" fmla="*/ 3713545 w 3833812"/>
              <a:gd name="connsiteY6" fmla="*/ 817200 h 817200"/>
              <a:gd name="connsiteX7" fmla="*/ 1533695 w 3833812"/>
              <a:gd name="connsiteY7" fmla="*/ 817200 h 817200"/>
              <a:gd name="connsiteX8" fmla="*/ 932575 w 3833812"/>
              <a:gd name="connsiteY8" fmla="*/ 817200 h 817200"/>
              <a:gd name="connsiteX9" fmla="*/ 0 w 3833812"/>
              <a:gd name="connsiteY9" fmla="*/ 817200 h 817200"/>
              <a:gd name="connsiteX10" fmla="*/ 120267 w 3833812"/>
              <a:gd name="connsiteY10" fmla="*/ 4086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33812" h="817200">
                <a:moveTo>
                  <a:pt x="0" y="0"/>
                </a:moveTo>
                <a:lnTo>
                  <a:pt x="932575" y="0"/>
                </a:lnTo>
                <a:lnTo>
                  <a:pt x="1533695" y="0"/>
                </a:lnTo>
                <a:lnTo>
                  <a:pt x="3713545" y="0"/>
                </a:lnTo>
                <a:lnTo>
                  <a:pt x="3713546" y="0"/>
                </a:lnTo>
                <a:lnTo>
                  <a:pt x="3833812" y="408600"/>
                </a:lnTo>
                <a:lnTo>
                  <a:pt x="3713545" y="817200"/>
                </a:lnTo>
                <a:lnTo>
                  <a:pt x="1533695" y="817200"/>
                </a:lnTo>
                <a:lnTo>
                  <a:pt x="932575" y="817200"/>
                </a:lnTo>
                <a:lnTo>
                  <a:pt x="0" y="817200"/>
                </a:lnTo>
                <a:lnTo>
                  <a:pt x="120267" y="40860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B8A0AAAB-DFCF-4F8D-90DA-DBD0201339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68813" y="2849450"/>
            <a:ext cx="3715200" cy="2876550"/>
          </a:xfrm>
          <a:noFill/>
          <a:ln>
            <a:solidFill>
              <a:schemeClr val="accent6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FA12C4F6-CA5C-4C9A-BF79-F0FD42EF04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66088" y="2032113"/>
            <a:ext cx="3717925" cy="817200"/>
          </a:xfrm>
          <a:custGeom>
            <a:avLst/>
            <a:gdLst>
              <a:gd name="connsiteX0" fmla="*/ 0 w 3717925"/>
              <a:gd name="connsiteY0" fmla="*/ 0 h 817200"/>
              <a:gd name="connsiteX1" fmla="*/ 104986 w 3717925"/>
              <a:gd name="connsiteY1" fmla="*/ 0 h 817200"/>
              <a:gd name="connsiteX2" fmla="*/ 604460 w 3717925"/>
              <a:gd name="connsiteY2" fmla="*/ 0 h 817200"/>
              <a:gd name="connsiteX3" fmla="*/ 818271 w 3717925"/>
              <a:gd name="connsiteY3" fmla="*/ 0 h 817200"/>
              <a:gd name="connsiteX4" fmla="*/ 1417808 w 3717925"/>
              <a:gd name="connsiteY4" fmla="*/ 0 h 817200"/>
              <a:gd name="connsiteX5" fmla="*/ 3597658 w 3717925"/>
              <a:gd name="connsiteY5" fmla="*/ 0 h 817200"/>
              <a:gd name="connsiteX6" fmla="*/ 3597659 w 3717925"/>
              <a:gd name="connsiteY6" fmla="*/ 0 h 817200"/>
              <a:gd name="connsiteX7" fmla="*/ 3717925 w 3717925"/>
              <a:gd name="connsiteY7" fmla="*/ 0 h 817200"/>
              <a:gd name="connsiteX8" fmla="*/ 3717925 w 3717925"/>
              <a:gd name="connsiteY8" fmla="*/ 408600 h 817200"/>
              <a:gd name="connsiteX9" fmla="*/ 3717925 w 3717925"/>
              <a:gd name="connsiteY9" fmla="*/ 817200 h 817200"/>
              <a:gd name="connsiteX10" fmla="*/ 3597658 w 3717925"/>
              <a:gd name="connsiteY10" fmla="*/ 817200 h 817200"/>
              <a:gd name="connsiteX11" fmla="*/ 1417808 w 3717925"/>
              <a:gd name="connsiteY11" fmla="*/ 817200 h 817200"/>
              <a:gd name="connsiteX12" fmla="*/ 818271 w 3717925"/>
              <a:gd name="connsiteY12" fmla="*/ 817200 h 817200"/>
              <a:gd name="connsiteX13" fmla="*/ 61231 w 3717925"/>
              <a:gd name="connsiteY13" fmla="*/ 817200 h 817200"/>
              <a:gd name="connsiteX14" fmla="*/ 61231 w 3717925"/>
              <a:gd name="connsiteY14" fmla="*/ 817199 h 817200"/>
              <a:gd name="connsiteX15" fmla="*/ 104985 w 3717925"/>
              <a:gd name="connsiteY15" fmla="*/ 817199 h 817200"/>
              <a:gd name="connsiteX16" fmla="*/ 104985 w 3717925"/>
              <a:gd name="connsiteY16" fmla="*/ 817198 h 817200"/>
              <a:gd name="connsiteX17" fmla="*/ 0 w 3717925"/>
              <a:gd name="connsiteY17" fmla="*/ 817198 h 817200"/>
              <a:gd name="connsiteX18" fmla="*/ 134895 w 3717925"/>
              <a:gd name="connsiteY18" fmla="*/ 408599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17925" h="817200">
                <a:moveTo>
                  <a:pt x="0" y="0"/>
                </a:moveTo>
                <a:lnTo>
                  <a:pt x="104986" y="0"/>
                </a:lnTo>
                <a:lnTo>
                  <a:pt x="604460" y="0"/>
                </a:lnTo>
                <a:lnTo>
                  <a:pt x="818271" y="0"/>
                </a:lnTo>
                <a:lnTo>
                  <a:pt x="1417808" y="0"/>
                </a:lnTo>
                <a:lnTo>
                  <a:pt x="3597658" y="0"/>
                </a:lnTo>
                <a:lnTo>
                  <a:pt x="3597659" y="0"/>
                </a:lnTo>
                <a:lnTo>
                  <a:pt x="3717925" y="0"/>
                </a:lnTo>
                <a:lnTo>
                  <a:pt x="3717925" y="408600"/>
                </a:lnTo>
                <a:lnTo>
                  <a:pt x="3717925" y="817200"/>
                </a:lnTo>
                <a:lnTo>
                  <a:pt x="3597658" y="817200"/>
                </a:lnTo>
                <a:lnTo>
                  <a:pt x="1417808" y="817200"/>
                </a:lnTo>
                <a:lnTo>
                  <a:pt x="818271" y="817200"/>
                </a:lnTo>
                <a:lnTo>
                  <a:pt x="61231" y="817200"/>
                </a:lnTo>
                <a:lnTo>
                  <a:pt x="61231" y="817199"/>
                </a:lnTo>
                <a:lnTo>
                  <a:pt x="104985" y="817199"/>
                </a:lnTo>
                <a:lnTo>
                  <a:pt x="104985" y="817198"/>
                </a:lnTo>
                <a:lnTo>
                  <a:pt x="0" y="817198"/>
                </a:lnTo>
                <a:lnTo>
                  <a:pt x="134895" y="408599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12" name="Text Placeholder 96">
            <a:extLst>
              <a:ext uri="{FF2B5EF4-FFF2-40B4-BE49-F238E27FC236}">
                <a16:creationId xmlns:a16="http://schemas.microsoft.com/office/drawing/2014/main" id="{2128A043-8396-4954-A094-3A77D92F8D4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2284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C83CC72-343E-4818-B724-8F9FEE0BFD0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0042" y="2032113"/>
            <a:ext cx="2901237" cy="817198"/>
          </a:xfrm>
          <a:custGeom>
            <a:avLst/>
            <a:gdLst>
              <a:gd name="connsiteX0" fmla="*/ 0 w 2901237"/>
              <a:gd name="connsiteY0" fmla="*/ 0 h 817198"/>
              <a:gd name="connsiteX1" fmla="*/ 601120 w 2901237"/>
              <a:gd name="connsiteY1" fmla="*/ 0 h 817198"/>
              <a:gd name="connsiteX2" fmla="*/ 2772401 w 2901237"/>
              <a:gd name="connsiteY2" fmla="*/ 0 h 817198"/>
              <a:gd name="connsiteX3" fmla="*/ 2896346 w 2901237"/>
              <a:gd name="connsiteY3" fmla="*/ 391982 h 817198"/>
              <a:gd name="connsiteX4" fmla="*/ 2901237 w 2901237"/>
              <a:gd name="connsiteY4" fmla="*/ 408600 h 817198"/>
              <a:gd name="connsiteX5" fmla="*/ 2896353 w 2901237"/>
              <a:gd name="connsiteY5" fmla="*/ 425192 h 817198"/>
              <a:gd name="connsiteX6" fmla="*/ 2772401 w 2901237"/>
              <a:gd name="connsiteY6" fmla="*/ 817198 h 817198"/>
              <a:gd name="connsiteX7" fmla="*/ 1 w 2901237"/>
              <a:gd name="connsiteY7" fmla="*/ 817198 h 817198"/>
              <a:gd name="connsiteX8" fmla="*/ 9 w 2901237"/>
              <a:gd name="connsiteY8" fmla="*/ 817171 h 817198"/>
              <a:gd name="connsiteX9" fmla="*/ 129199 w 2901237"/>
              <a:gd name="connsiteY9" fmla="*/ 408599 h 81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01237" h="817198">
                <a:moveTo>
                  <a:pt x="0" y="0"/>
                </a:moveTo>
                <a:lnTo>
                  <a:pt x="601120" y="0"/>
                </a:lnTo>
                <a:lnTo>
                  <a:pt x="2772401" y="0"/>
                </a:lnTo>
                <a:lnTo>
                  <a:pt x="2896346" y="391982"/>
                </a:lnTo>
                <a:lnTo>
                  <a:pt x="2901237" y="408600"/>
                </a:lnTo>
                <a:lnTo>
                  <a:pt x="2896353" y="425192"/>
                </a:lnTo>
                <a:lnTo>
                  <a:pt x="2772401" y="817198"/>
                </a:lnTo>
                <a:lnTo>
                  <a:pt x="1" y="817198"/>
                </a:lnTo>
                <a:lnTo>
                  <a:pt x="9" y="817171"/>
                </a:lnTo>
                <a:lnTo>
                  <a:pt x="129199" y="408599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lIns="180000" tIns="0" rIns="180000" bIns="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32000" indent="0"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B1D31A-1072-4488-8176-064D101F5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987" y="2849450"/>
            <a:ext cx="2772653" cy="2876550"/>
          </a:xfrm>
          <a:noFill/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49400-E757-4904-B6B0-89D775990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3461D-2D14-40AF-A11E-E32A29AD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82FB9-7D18-4174-9B0A-336A77C9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4A375546-B5E2-4A34-9E57-6FD13BAC4A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7" y="2032113"/>
            <a:ext cx="2916238" cy="817200"/>
          </a:xfrm>
          <a:custGeom>
            <a:avLst/>
            <a:gdLst>
              <a:gd name="connsiteX0" fmla="*/ 0 w 2916238"/>
              <a:gd name="connsiteY0" fmla="*/ 0 h 817200"/>
              <a:gd name="connsiteX1" fmla="*/ 752 w 2916238"/>
              <a:gd name="connsiteY1" fmla="*/ 0 h 817200"/>
              <a:gd name="connsiteX2" fmla="*/ 2175412 w 2916238"/>
              <a:gd name="connsiteY2" fmla="*/ 0 h 817200"/>
              <a:gd name="connsiteX3" fmla="*/ 2785012 w 2916238"/>
              <a:gd name="connsiteY3" fmla="*/ 0 h 817200"/>
              <a:gd name="connsiteX4" fmla="*/ 2916238 w 2916238"/>
              <a:gd name="connsiteY4" fmla="*/ 408600 h 817200"/>
              <a:gd name="connsiteX5" fmla="*/ 2785012 w 2916238"/>
              <a:gd name="connsiteY5" fmla="*/ 817200 h 817200"/>
              <a:gd name="connsiteX6" fmla="*/ 2175412 w 2916238"/>
              <a:gd name="connsiteY6" fmla="*/ 817200 h 817200"/>
              <a:gd name="connsiteX7" fmla="*/ 752 w 2916238"/>
              <a:gd name="connsiteY7" fmla="*/ 817200 h 817200"/>
              <a:gd name="connsiteX8" fmla="*/ 0 w 2916238"/>
              <a:gd name="connsiteY8" fmla="*/ 8172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16238" h="817200">
                <a:moveTo>
                  <a:pt x="0" y="0"/>
                </a:moveTo>
                <a:lnTo>
                  <a:pt x="752" y="0"/>
                </a:lnTo>
                <a:lnTo>
                  <a:pt x="2175412" y="0"/>
                </a:lnTo>
                <a:lnTo>
                  <a:pt x="2785012" y="0"/>
                </a:lnTo>
                <a:lnTo>
                  <a:pt x="2916238" y="408600"/>
                </a:lnTo>
                <a:lnTo>
                  <a:pt x="2785012" y="817200"/>
                </a:lnTo>
                <a:lnTo>
                  <a:pt x="2175412" y="817200"/>
                </a:lnTo>
                <a:lnTo>
                  <a:pt x="752" y="817200"/>
                </a:lnTo>
                <a:lnTo>
                  <a:pt x="0" y="8172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0B4C999-11DB-49A6-8AB3-B2F9DC1BC1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61437" y="2849450"/>
            <a:ext cx="2772653" cy="2876550"/>
          </a:xfrm>
          <a:noFill/>
          <a:ln>
            <a:solidFill>
              <a:schemeClr val="tx2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7D4CF97-9894-4D12-B5CD-6E7A0BEFEBC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61438" y="2032113"/>
            <a:ext cx="2901237" cy="817200"/>
          </a:xfrm>
          <a:custGeom>
            <a:avLst/>
            <a:gdLst>
              <a:gd name="connsiteX0" fmla="*/ 0 w 2901237"/>
              <a:gd name="connsiteY0" fmla="*/ 0 h 817200"/>
              <a:gd name="connsiteX1" fmla="*/ 601120 w 2901237"/>
              <a:gd name="connsiteY1" fmla="*/ 0 h 817200"/>
              <a:gd name="connsiteX2" fmla="*/ 2780970 w 2901237"/>
              <a:gd name="connsiteY2" fmla="*/ 0 h 817200"/>
              <a:gd name="connsiteX3" fmla="*/ 2780971 w 2901237"/>
              <a:gd name="connsiteY3" fmla="*/ 0 h 817200"/>
              <a:gd name="connsiteX4" fmla="*/ 2901237 w 2901237"/>
              <a:gd name="connsiteY4" fmla="*/ 408600 h 817200"/>
              <a:gd name="connsiteX5" fmla="*/ 2780970 w 2901237"/>
              <a:gd name="connsiteY5" fmla="*/ 817200 h 817200"/>
              <a:gd name="connsiteX6" fmla="*/ 601120 w 2901237"/>
              <a:gd name="connsiteY6" fmla="*/ 817200 h 817200"/>
              <a:gd name="connsiteX7" fmla="*/ 0 w 2901237"/>
              <a:gd name="connsiteY7" fmla="*/ 817200 h 817200"/>
              <a:gd name="connsiteX8" fmla="*/ 120267 w 2901237"/>
              <a:gd name="connsiteY8" fmla="*/ 4086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01237" h="817200">
                <a:moveTo>
                  <a:pt x="0" y="0"/>
                </a:moveTo>
                <a:lnTo>
                  <a:pt x="601120" y="0"/>
                </a:lnTo>
                <a:lnTo>
                  <a:pt x="2780970" y="0"/>
                </a:lnTo>
                <a:lnTo>
                  <a:pt x="2780971" y="0"/>
                </a:lnTo>
                <a:lnTo>
                  <a:pt x="2901237" y="408600"/>
                </a:lnTo>
                <a:lnTo>
                  <a:pt x="2780970" y="817200"/>
                </a:lnTo>
                <a:lnTo>
                  <a:pt x="601120" y="817200"/>
                </a:lnTo>
                <a:lnTo>
                  <a:pt x="0" y="817200"/>
                </a:lnTo>
                <a:lnTo>
                  <a:pt x="120267" y="40860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B8A0AAAB-DFCF-4F8D-90DA-DBD0201339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30044" y="2849450"/>
            <a:ext cx="2772656" cy="2876550"/>
          </a:xfrm>
          <a:noFill/>
          <a:ln>
            <a:solidFill>
              <a:schemeClr val="accent6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693F23D-9700-4C2B-8C74-EC7DABC03D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98651" y="2849312"/>
            <a:ext cx="2785359" cy="287654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lIns="180000" tIns="180000" rIns="180000" bIns="180000" anchor="t" anchorCtr="0">
            <a:no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FA2D96A-3279-4543-B199-078C69DB5EC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98653" y="2032113"/>
            <a:ext cx="2785358" cy="817200"/>
          </a:xfrm>
          <a:custGeom>
            <a:avLst/>
            <a:gdLst>
              <a:gd name="connsiteX0" fmla="*/ 0 w 2785358"/>
              <a:gd name="connsiteY0" fmla="*/ 0 h 817200"/>
              <a:gd name="connsiteX1" fmla="*/ 75364 w 2785358"/>
              <a:gd name="connsiteY1" fmla="*/ 0 h 817200"/>
              <a:gd name="connsiteX2" fmla="*/ 450010 w 2785358"/>
              <a:gd name="connsiteY2" fmla="*/ 0 h 817200"/>
              <a:gd name="connsiteX3" fmla="*/ 485241 w 2785358"/>
              <a:gd name="connsiteY3" fmla="*/ 0 h 817200"/>
              <a:gd name="connsiteX4" fmla="*/ 2665092 w 2785358"/>
              <a:gd name="connsiteY4" fmla="*/ 0 h 817200"/>
              <a:gd name="connsiteX5" fmla="*/ 2785358 w 2785358"/>
              <a:gd name="connsiteY5" fmla="*/ 0 h 817200"/>
              <a:gd name="connsiteX6" fmla="*/ 2785358 w 2785358"/>
              <a:gd name="connsiteY6" fmla="*/ 408600 h 817200"/>
              <a:gd name="connsiteX7" fmla="*/ 2785358 w 2785358"/>
              <a:gd name="connsiteY7" fmla="*/ 817200 h 817200"/>
              <a:gd name="connsiteX8" fmla="*/ 2665091 w 2785358"/>
              <a:gd name="connsiteY8" fmla="*/ 817200 h 817200"/>
              <a:gd name="connsiteX9" fmla="*/ 485241 w 2785358"/>
              <a:gd name="connsiteY9" fmla="*/ 817200 h 817200"/>
              <a:gd name="connsiteX10" fmla="*/ 42544 w 2785358"/>
              <a:gd name="connsiteY10" fmla="*/ 817200 h 817200"/>
              <a:gd name="connsiteX11" fmla="*/ 42544 w 2785358"/>
              <a:gd name="connsiteY11" fmla="*/ 817199 h 817200"/>
              <a:gd name="connsiteX12" fmla="*/ 75363 w 2785358"/>
              <a:gd name="connsiteY12" fmla="*/ 817199 h 817200"/>
              <a:gd name="connsiteX13" fmla="*/ 75363 w 2785358"/>
              <a:gd name="connsiteY13" fmla="*/ 817198 h 817200"/>
              <a:gd name="connsiteX14" fmla="*/ 0 w 2785358"/>
              <a:gd name="connsiteY14" fmla="*/ 817198 h 817200"/>
              <a:gd name="connsiteX15" fmla="*/ 135060 w 2785358"/>
              <a:gd name="connsiteY15" fmla="*/ 408599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85358" h="817200">
                <a:moveTo>
                  <a:pt x="0" y="0"/>
                </a:moveTo>
                <a:lnTo>
                  <a:pt x="75364" y="0"/>
                </a:lnTo>
                <a:lnTo>
                  <a:pt x="450010" y="0"/>
                </a:lnTo>
                <a:lnTo>
                  <a:pt x="485241" y="0"/>
                </a:lnTo>
                <a:lnTo>
                  <a:pt x="2665092" y="0"/>
                </a:lnTo>
                <a:lnTo>
                  <a:pt x="2785358" y="0"/>
                </a:lnTo>
                <a:lnTo>
                  <a:pt x="2785358" y="408600"/>
                </a:lnTo>
                <a:lnTo>
                  <a:pt x="2785358" y="817200"/>
                </a:lnTo>
                <a:lnTo>
                  <a:pt x="2665091" y="817200"/>
                </a:lnTo>
                <a:lnTo>
                  <a:pt x="485241" y="817200"/>
                </a:lnTo>
                <a:lnTo>
                  <a:pt x="42544" y="817200"/>
                </a:lnTo>
                <a:lnTo>
                  <a:pt x="42544" y="817199"/>
                </a:lnTo>
                <a:lnTo>
                  <a:pt x="75363" y="817199"/>
                </a:lnTo>
                <a:lnTo>
                  <a:pt x="75363" y="817198"/>
                </a:lnTo>
                <a:lnTo>
                  <a:pt x="0" y="817198"/>
                </a:lnTo>
                <a:lnTo>
                  <a:pt x="135060" y="408599"/>
                </a:lnTo>
                <a:close/>
              </a:path>
            </a:pathLst>
          </a:custGeom>
          <a:solidFill>
            <a:schemeClr val="accent5"/>
          </a:solidFill>
          <a:ln>
            <a:solidFill>
              <a:schemeClr val="accent5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16" name="Text Placeholder 96">
            <a:extLst>
              <a:ext uri="{FF2B5EF4-FFF2-40B4-BE49-F238E27FC236}">
                <a16:creationId xmlns:a16="http://schemas.microsoft.com/office/drawing/2014/main" id="{79BF63BD-24FC-4FB2-B627-3C8094934CB3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7799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B1D31A-1072-4488-8176-064D101F5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988" y="2849450"/>
            <a:ext cx="2179040" cy="2876550"/>
          </a:xfrm>
          <a:noFill/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49400-E757-4904-B6B0-89D775990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3461D-2D14-40AF-A11E-E32A29AD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82FB9-7D18-4174-9B0A-336A77C9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8D6CB9D3-FFF8-41F8-AB84-829079938E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739" y="2032113"/>
            <a:ext cx="2305886" cy="817200"/>
          </a:xfrm>
          <a:custGeom>
            <a:avLst/>
            <a:gdLst>
              <a:gd name="connsiteX0" fmla="*/ 0 w 2305886"/>
              <a:gd name="connsiteY0" fmla="*/ 0 h 817200"/>
              <a:gd name="connsiteX1" fmla="*/ 2174660 w 2305886"/>
              <a:gd name="connsiteY1" fmla="*/ 0 h 817200"/>
              <a:gd name="connsiteX2" fmla="*/ 2305886 w 2305886"/>
              <a:gd name="connsiteY2" fmla="*/ 408600 h 817200"/>
              <a:gd name="connsiteX3" fmla="*/ 2174660 w 2305886"/>
              <a:gd name="connsiteY3" fmla="*/ 817200 h 817200"/>
              <a:gd name="connsiteX4" fmla="*/ 0 w 2305886"/>
              <a:gd name="connsiteY4" fmla="*/ 8172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5886" h="817200">
                <a:moveTo>
                  <a:pt x="0" y="0"/>
                </a:moveTo>
                <a:lnTo>
                  <a:pt x="2174660" y="0"/>
                </a:lnTo>
                <a:lnTo>
                  <a:pt x="2305886" y="408600"/>
                </a:lnTo>
                <a:lnTo>
                  <a:pt x="2174660" y="817200"/>
                </a:lnTo>
                <a:lnTo>
                  <a:pt x="0" y="8172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0B4C999-11DB-49A6-8AB3-B2F9DC1BC1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05101" y="2849450"/>
            <a:ext cx="2179040" cy="2876550"/>
          </a:xfrm>
          <a:noFill/>
          <a:ln>
            <a:solidFill>
              <a:schemeClr val="tx2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66C0C20F-32BB-4C0E-AAF8-A6A76914783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06859" y="2032113"/>
            <a:ext cx="2300117" cy="817200"/>
          </a:xfrm>
          <a:custGeom>
            <a:avLst/>
            <a:gdLst>
              <a:gd name="connsiteX0" fmla="*/ 0 w 2300117"/>
              <a:gd name="connsiteY0" fmla="*/ 0 h 817200"/>
              <a:gd name="connsiteX1" fmla="*/ 2179851 w 2300117"/>
              <a:gd name="connsiteY1" fmla="*/ 0 h 817200"/>
              <a:gd name="connsiteX2" fmla="*/ 2300117 w 2300117"/>
              <a:gd name="connsiteY2" fmla="*/ 408600 h 817200"/>
              <a:gd name="connsiteX3" fmla="*/ 2179850 w 2300117"/>
              <a:gd name="connsiteY3" fmla="*/ 817200 h 817200"/>
              <a:gd name="connsiteX4" fmla="*/ 0 w 2300117"/>
              <a:gd name="connsiteY4" fmla="*/ 817200 h 817200"/>
              <a:gd name="connsiteX5" fmla="*/ 120267 w 2300117"/>
              <a:gd name="connsiteY5" fmla="*/ 4086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0117" h="817200">
                <a:moveTo>
                  <a:pt x="0" y="0"/>
                </a:moveTo>
                <a:lnTo>
                  <a:pt x="2179851" y="0"/>
                </a:lnTo>
                <a:lnTo>
                  <a:pt x="2300117" y="408600"/>
                </a:lnTo>
                <a:lnTo>
                  <a:pt x="2179850" y="817200"/>
                </a:lnTo>
                <a:lnTo>
                  <a:pt x="0" y="817200"/>
                </a:lnTo>
                <a:lnTo>
                  <a:pt x="120267" y="40860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B8A0AAAB-DFCF-4F8D-90DA-DBD0201339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02214" y="2849450"/>
            <a:ext cx="2177451" cy="2876550"/>
          </a:xfrm>
          <a:noFill/>
          <a:ln>
            <a:solidFill>
              <a:schemeClr val="accent6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0B90539-6EE8-4A3B-99A2-131BECE1E80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05418" y="2032113"/>
            <a:ext cx="2300117" cy="817200"/>
          </a:xfrm>
          <a:custGeom>
            <a:avLst/>
            <a:gdLst>
              <a:gd name="connsiteX0" fmla="*/ 0 w 2300117"/>
              <a:gd name="connsiteY0" fmla="*/ 0 h 817200"/>
              <a:gd name="connsiteX1" fmla="*/ 2179851 w 2300117"/>
              <a:gd name="connsiteY1" fmla="*/ 0 h 817200"/>
              <a:gd name="connsiteX2" fmla="*/ 2300117 w 2300117"/>
              <a:gd name="connsiteY2" fmla="*/ 408600 h 817200"/>
              <a:gd name="connsiteX3" fmla="*/ 2179850 w 2300117"/>
              <a:gd name="connsiteY3" fmla="*/ 817200 h 817200"/>
              <a:gd name="connsiteX4" fmla="*/ 0 w 2300117"/>
              <a:gd name="connsiteY4" fmla="*/ 817200 h 817200"/>
              <a:gd name="connsiteX5" fmla="*/ 120267 w 2300117"/>
              <a:gd name="connsiteY5" fmla="*/ 4086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0117" h="817200">
                <a:moveTo>
                  <a:pt x="0" y="0"/>
                </a:moveTo>
                <a:lnTo>
                  <a:pt x="2179851" y="0"/>
                </a:lnTo>
                <a:lnTo>
                  <a:pt x="2300117" y="408600"/>
                </a:lnTo>
                <a:lnTo>
                  <a:pt x="2179850" y="817200"/>
                </a:lnTo>
                <a:lnTo>
                  <a:pt x="0" y="817200"/>
                </a:lnTo>
                <a:lnTo>
                  <a:pt x="120267" y="408600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lIns="180000" tIns="180000" rIns="180000" bIns="18000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32000" indent="0"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FE232F59-5ADC-46E3-9697-CA7EA3C216B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04258" y="2849312"/>
            <a:ext cx="2178000" cy="287654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lIns="180000" tIns="180000" rIns="180000" bIns="180000" anchor="t" anchorCtr="0">
            <a:no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B2F6D8DE-FDAF-4886-9A00-5D9F036F05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04258" y="2032113"/>
            <a:ext cx="2300117" cy="817200"/>
          </a:xfrm>
          <a:custGeom>
            <a:avLst/>
            <a:gdLst>
              <a:gd name="connsiteX0" fmla="*/ 0 w 2300117"/>
              <a:gd name="connsiteY0" fmla="*/ 0 h 817200"/>
              <a:gd name="connsiteX1" fmla="*/ 2179851 w 2300117"/>
              <a:gd name="connsiteY1" fmla="*/ 0 h 817200"/>
              <a:gd name="connsiteX2" fmla="*/ 2300117 w 2300117"/>
              <a:gd name="connsiteY2" fmla="*/ 408600 h 817200"/>
              <a:gd name="connsiteX3" fmla="*/ 2179850 w 2300117"/>
              <a:gd name="connsiteY3" fmla="*/ 817200 h 817200"/>
              <a:gd name="connsiteX4" fmla="*/ 0 w 2300117"/>
              <a:gd name="connsiteY4" fmla="*/ 817200 h 817200"/>
              <a:gd name="connsiteX5" fmla="*/ 120267 w 2300117"/>
              <a:gd name="connsiteY5" fmla="*/ 4086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0117" h="817200">
                <a:moveTo>
                  <a:pt x="0" y="0"/>
                </a:moveTo>
                <a:lnTo>
                  <a:pt x="2179851" y="0"/>
                </a:lnTo>
                <a:lnTo>
                  <a:pt x="2300117" y="408600"/>
                </a:lnTo>
                <a:lnTo>
                  <a:pt x="2179850" y="817200"/>
                </a:lnTo>
                <a:lnTo>
                  <a:pt x="0" y="817200"/>
                </a:lnTo>
                <a:lnTo>
                  <a:pt x="120267" y="408600"/>
                </a:lnTo>
                <a:close/>
              </a:path>
            </a:pathLst>
          </a:custGeom>
          <a:solidFill>
            <a:schemeClr val="accent5"/>
          </a:solidFill>
          <a:ln>
            <a:solidFill>
              <a:schemeClr val="accent5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884ACBA5-0874-4C39-B8D4-EE3612F7CE7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03470" y="2032112"/>
            <a:ext cx="2180543" cy="817201"/>
          </a:xfrm>
          <a:custGeom>
            <a:avLst/>
            <a:gdLst>
              <a:gd name="connsiteX0" fmla="*/ 0 w 2180543"/>
              <a:gd name="connsiteY0" fmla="*/ 0 h 817201"/>
              <a:gd name="connsiteX1" fmla="*/ 49503 w 2180543"/>
              <a:gd name="connsiteY1" fmla="*/ 0 h 817201"/>
              <a:gd name="connsiteX2" fmla="*/ 344110 w 2180543"/>
              <a:gd name="connsiteY2" fmla="*/ 0 h 817201"/>
              <a:gd name="connsiteX3" fmla="*/ 2180543 w 2180543"/>
              <a:gd name="connsiteY3" fmla="*/ 0 h 817201"/>
              <a:gd name="connsiteX4" fmla="*/ 2180543 w 2180543"/>
              <a:gd name="connsiteY4" fmla="*/ 408601 h 817201"/>
              <a:gd name="connsiteX5" fmla="*/ 2180543 w 2180543"/>
              <a:gd name="connsiteY5" fmla="*/ 817201 h 817201"/>
              <a:gd name="connsiteX6" fmla="*/ 2079387 w 2180543"/>
              <a:gd name="connsiteY6" fmla="*/ 817201 h 817201"/>
              <a:gd name="connsiteX7" fmla="*/ 245924 w 2180543"/>
              <a:gd name="connsiteY7" fmla="*/ 817201 h 817201"/>
              <a:gd name="connsiteX8" fmla="*/ 23694 w 2180543"/>
              <a:gd name="connsiteY8" fmla="*/ 817201 h 817201"/>
              <a:gd name="connsiteX9" fmla="*/ 23694 w 2180543"/>
              <a:gd name="connsiteY9" fmla="*/ 817200 h 817201"/>
              <a:gd name="connsiteX10" fmla="*/ 49502 w 2180543"/>
              <a:gd name="connsiteY10" fmla="*/ 817200 h 817201"/>
              <a:gd name="connsiteX11" fmla="*/ 49502 w 2180543"/>
              <a:gd name="connsiteY11" fmla="*/ 817199 h 817201"/>
              <a:gd name="connsiteX12" fmla="*/ 0 w 2180543"/>
              <a:gd name="connsiteY12" fmla="*/ 817199 h 817201"/>
              <a:gd name="connsiteX13" fmla="*/ 135079 w 2180543"/>
              <a:gd name="connsiteY13" fmla="*/ 408600 h 81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80543" h="817201">
                <a:moveTo>
                  <a:pt x="0" y="0"/>
                </a:moveTo>
                <a:lnTo>
                  <a:pt x="49503" y="0"/>
                </a:lnTo>
                <a:lnTo>
                  <a:pt x="344110" y="0"/>
                </a:lnTo>
                <a:lnTo>
                  <a:pt x="2180543" y="0"/>
                </a:lnTo>
                <a:lnTo>
                  <a:pt x="2180543" y="408601"/>
                </a:lnTo>
                <a:lnTo>
                  <a:pt x="2180543" y="817201"/>
                </a:lnTo>
                <a:lnTo>
                  <a:pt x="2079387" y="817201"/>
                </a:lnTo>
                <a:lnTo>
                  <a:pt x="245924" y="817201"/>
                </a:lnTo>
                <a:lnTo>
                  <a:pt x="23694" y="817201"/>
                </a:lnTo>
                <a:lnTo>
                  <a:pt x="23694" y="817200"/>
                </a:lnTo>
                <a:lnTo>
                  <a:pt x="49502" y="817200"/>
                </a:lnTo>
                <a:lnTo>
                  <a:pt x="49502" y="817199"/>
                </a:lnTo>
                <a:lnTo>
                  <a:pt x="0" y="817199"/>
                </a:lnTo>
                <a:lnTo>
                  <a:pt x="135079" y="40860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5" name="Text Placeholder 17">
            <a:extLst>
              <a:ext uri="{FF2B5EF4-FFF2-40B4-BE49-F238E27FC236}">
                <a16:creationId xmlns:a16="http://schemas.microsoft.com/office/drawing/2014/main" id="{5D5D2A3B-816B-4063-BC86-43FC874466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03470" y="2849450"/>
            <a:ext cx="2185225" cy="2876550"/>
          </a:xfrm>
          <a:noFill/>
          <a:ln>
            <a:solidFill>
              <a:schemeClr val="accent3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96">
            <a:extLst>
              <a:ext uri="{FF2B5EF4-FFF2-40B4-BE49-F238E27FC236}">
                <a16:creationId xmlns:a16="http://schemas.microsoft.com/office/drawing/2014/main" id="{7790730A-1804-4570-8AF0-4427D8EE38D9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7989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667B56B-73D6-4A19-882D-95753699DB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875391" cy="4330699"/>
          </a:xfrm>
          <a:custGeom>
            <a:avLst/>
            <a:gdLst>
              <a:gd name="connsiteX0" fmla="*/ 417122 w 3875391"/>
              <a:gd name="connsiteY0" fmla="*/ 0 h 4330699"/>
              <a:gd name="connsiteX1" fmla="*/ 2700571 w 3875391"/>
              <a:gd name="connsiteY1" fmla="*/ 0 h 4330699"/>
              <a:gd name="connsiteX2" fmla="*/ 2854048 w 3875391"/>
              <a:gd name="connsiteY2" fmla="*/ 93240 h 4330699"/>
              <a:gd name="connsiteX3" fmla="*/ 3870691 w 3875391"/>
              <a:gd name="connsiteY3" fmla="*/ 1865383 h 4330699"/>
              <a:gd name="connsiteX4" fmla="*/ 3875391 w 3875391"/>
              <a:gd name="connsiteY4" fmla="*/ 2014156 h 4330699"/>
              <a:gd name="connsiteX5" fmla="*/ 3868636 w 3875391"/>
              <a:gd name="connsiteY5" fmla="*/ 2192391 h 4330699"/>
              <a:gd name="connsiteX6" fmla="*/ 3479762 w 3875391"/>
              <a:gd name="connsiteY6" fmla="*/ 3309357 h 4330699"/>
              <a:gd name="connsiteX7" fmla="*/ 3457575 w 3875391"/>
              <a:gd name="connsiteY7" fmla="*/ 3339026 h 4330699"/>
              <a:gd name="connsiteX8" fmla="*/ 3457575 w 3875391"/>
              <a:gd name="connsiteY8" fmla="*/ 3339027 h 4330699"/>
              <a:gd name="connsiteX9" fmla="*/ 3457575 w 3875391"/>
              <a:gd name="connsiteY9" fmla="*/ 3343273 h 4330699"/>
              <a:gd name="connsiteX10" fmla="*/ 3457575 w 3875391"/>
              <a:gd name="connsiteY10" fmla="*/ 3343274 h 4330699"/>
              <a:gd name="connsiteX11" fmla="*/ 3454399 w 3875391"/>
              <a:gd name="connsiteY11" fmla="*/ 3343274 h 4330699"/>
              <a:gd name="connsiteX12" fmla="*/ 3454398 w 3875391"/>
              <a:gd name="connsiteY12" fmla="*/ 3343274 h 4330699"/>
              <a:gd name="connsiteX13" fmla="*/ 3346405 w 3875391"/>
              <a:gd name="connsiteY13" fmla="*/ 3487692 h 4330699"/>
              <a:gd name="connsiteX14" fmla="*/ 1558846 w 3875391"/>
              <a:gd name="connsiteY14" fmla="*/ 4330699 h 4330699"/>
              <a:gd name="connsiteX15" fmla="*/ 85309 w 3875391"/>
              <a:gd name="connsiteY15" fmla="*/ 3801713 h 4330699"/>
              <a:gd name="connsiteX16" fmla="*/ 0 w 3875391"/>
              <a:gd name="connsiteY16" fmla="*/ 3724179 h 4330699"/>
              <a:gd name="connsiteX17" fmla="*/ 0 w 3875391"/>
              <a:gd name="connsiteY17" fmla="*/ 304131 h 4330699"/>
              <a:gd name="connsiteX18" fmla="*/ 85309 w 3875391"/>
              <a:gd name="connsiteY18" fmla="*/ 226597 h 4330699"/>
              <a:gd name="connsiteX19" fmla="*/ 263644 w 3875391"/>
              <a:gd name="connsiteY19" fmla="*/ 93240 h 433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75391" h="4330699">
                <a:moveTo>
                  <a:pt x="417122" y="0"/>
                </a:moveTo>
                <a:lnTo>
                  <a:pt x="2700571" y="0"/>
                </a:lnTo>
                <a:lnTo>
                  <a:pt x="2854048" y="93240"/>
                </a:lnTo>
                <a:cubicBezTo>
                  <a:pt x="3431740" y="483521"/>
                  <a:pt x="3823924" y="1127538"/>
                  <a:pt x="3870691" y="1865383"/>
                </a:cubicBezTo>
                <a:lnTo>
                  <a:pt x="3875391" y="2014156"/>
                </a:lnTo>
                <a:lnTo>
                  <a:pt x="3868636" y="2192391"/>
                </a:lnTo>
                <a:cubicBezTo>
                  <a:pt x="3837305" y="2604167"/>
                  <a:pt x="3698320" y="2985849"/>
                  <a:pt x="3479762" y="3309357"/>
                </a:cubicBezTo>
                <a:lnTo>
                  <a:pt x="3457575" y="3339026"/>
                </a:lnTo>
                <a:lnTo>
                  <a:pt x="3457575" y="3339027"/>
                </a:lnTo>
                <a:lnTo>
                  <a:pt x="3457575" y="3343273"/>
                </a:lnTo>
                <a:lnTo>
                  <a:pt x="3457575" y="3343274"/>
                </a:lnTo>
                <a:lnTo>
                  <a:pt x="3454399" y="3343274"/>
                </a:lnTo>
                <a:lnTo>
                  <a:pt x="3454398" y="3343274"/>
                </a:lnTo>
                <a:lnTo>
                  <a:pt x="3346405" y="3487692"/>
                </a:lnTo>
                <a:cubicBezTo>
                  <a:pt x="2921516" y="4002538"/>
                  <a:pt x="2278504" y="4330699"/>
                  <a:pt x="1558846" y="4330699"/>
                </a:cubicBezTo>
                <a:cubicBezTo>
                  <a:pt x="999112" y="4330699"/>
                  <a:pt x="485745" y="4132182"/>
                  <a:pt x="85309" y="3801713"/>
                </a:cubicBezTo>
                <a:lnTo>
                  <a:pt x="0" y="3724179"/>
                </a:lnTo>
                <a:lnTo>
                  <a:pt x="0" y="304131"/>
                </a:lnTo>
                <a:lnTo>
                  <a:pt x="85309" y="226597"/>
                </a:lnTo>
                <a:cubicBezTo>
                  <a:pt x="142514" y="179387"/>
                  <a:pt x="202023" y="134871"/>
                  <a:pt x="263644" y="9324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396000" tIns="360000" rIns="0" bIns="360000" rtlCol="0" anchor="ctr" anchorCtr="0">
            <a:noAutofit/>
          </a:bodyPr>
          <a:lstStyle>
            <a:lvl1pPr>
              <a:defRPr lang="en-US" sz="40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enter title here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AEA7459-78C6-469B-A437-C1B22EA0A9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43362" y="1630679"/>
            <a:ext cx="2554207" cy="3344218"/>
          </a:xfrm>
          <a:custGeom>
            <a:avLst/>
            <a:gdLst>
              <a:gd name="connsiteX0" fmla="*/ 0 w 1575047"/>
              <a:gd name="connsiteY0" fmla="*/ 0 h 5129420"/>
              <a:gd name="connsiteX1" fmla="*/ 1412990 w 1575047"/>
              <a:gd name="connsiteY1" fmla="*/ 0 h 5129420"/>
              <a:gd name="connsiteX2" fmla="*/ 1575047 w 1575047"/>
              <a:gd name="connsiteY2" fmla="*/ 2564710 h 5129420"/>
              <a:gd name="connsiteX3" fmla="*/ 1412990 w 1575047"/>
              <a:gd name="connsiteY3" fmla="*/ 5129420 h 5129420"/>
              <a:gd name="connsiteX4" fmla="*/ 0 w 1575047"/>
              <a:gd name="connsiteY4" fmla="*/ 512942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047" h="5129420">
                <a:moveTo>
                  <a:pt x="0" y="0"/>
                </a:moveTo>
                <a:lnTo>
                  <a:pt x="1412990" y="0"/>
                </a:lnTo>
                <a:lnTo>
                  <a:pt x="1575047" y="2564710"/>
                </a:lnTo>
                <a:lnTo>
                  <a:pt x="1412990" y="5129420"/>
                </a:lnTo>
                <a:lnTo>
                  <a:pt x="0" y="512942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wrap="square" lIns="108000" tIns="72000" rIns="72000" anchor="ctr" anchorCtr="0">
            <a:noAutofit/>
          </a:bodyPr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>
              <a:defRPr sz="2000" b="1">
                <a:solidFill>
                  <a:schemeClr val="accent1"/>
                </a:solidFill>
              </a:defRPr>
            </a:lvl2pPr>
            <a:lvl3pPr>
              <a:defRPr sz="2000" b="1">
                <a:solidFill>
                  <a:schemeClr val="accent1"/>
                </a:solidFill>
              </a:defRPr>
            </a:lvl3pPr>
            <a:lvl4pPr>
              <a:defRPr sz="2000" b="1">
                <a:solidFill>
                  <a:schemeClr val="accent1"/>
                </a:solidFill>
              </a:defRPr>
            </a:lvl4pPr>
            <a:lvl5pPr>
              <a:defRPr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50D33B4-5BA5-4F77-BDD2-E8ADA00C50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0290" y="1630679"/>
            <a:ext cx="2710009" cy="3344218"/>
          </a:xfrm>
          <a:custGeom>
            <a:avLst/>
            <a:gdLst>
              <a:gd name="connsiteX0" fmla="*/ 0 w 1681059"/>
              <a:gd name="connsiteY0" fmla="*/ 0 h 5129420"/>
              <a:gd name="connsiteX1" fmla="*/ 1531008 w 1681059"/>
              <a:gd name="connsiteY1" fmla="*/ 0 h 5129420"/>
              <a:gd name="connsiteX2" fmla="*/ 1681059 w 1681059"/>
              <a:gd name="connsiteY2" fmla="*/ 2564710 h 5129420"/>
              <a:gd name="connsiteX3" fmla="*/ 1531008 w 1681059"/>
              <a:gd name="connsiteY3" fmla="*/ 5129420 h 5129420"/>
              <a:gd name="connsiteX4" fmla="*/ 0 w 1681059"/>
              <a:gd name="connsiteY4" fmla="*/ 5129420 h 5129420"/>
              <a:gd name="connsiteX5" fmla="*/ 150051 w 1681059"/>
              <a:gd name="connsiteY5" fmla="*/ 256471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1059" h="5129420">
                <a:moveTo>
                  <a:pt x="0" y="0"/>
                </a:moveTo>
                <a:lnTo>
                  <a:pt x="1531008" y="0"/>
                </a:lnTo>
                <a:lnTo>
                  <a:pt x="1681059" y="2564710"/>
                </a:lnTo>
                <a:lnTo>
                  <a:pt x="1531008" y="5129420"/>
                </a:lnTo>
                <a:lnTo>
                  <a:pt x="0" y="5129420"/>
                </a:lnTo>
                <a:lnTo>
                  <a:pt x="150051" y="256471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396000" tIns="72000" rIns="72000" bIns="45720" rtlCol="0" anchor="ctr" anchorCtr="0">
            <a:noAutofit/>
          </a:bodyPr>
          <a:lstStyle>
            <a:lvl1pPr marL="0" indent="0">
              <a:buNone/>
              <a:defRPr lang="en-US" sz="2000" b="1" dirty="0" smtClean="0">
                <a:solidFill>
                  <a:schemeClr val="accent1"/>
                </a:solidFill>
              </a:defRPr>
            </a:lvl1pPr>
            <a:lvl2pPr>
              <a:defRPr lang="en-US" sz="2000" b="1" dirty="0" smtClean="0">
                <a:solidFill>
                  <a:schemeClr val="accent1"/>
                </a:solidFill>
              </a:defRPr>
            </a:lvl2pPr>
            <a:lvl3pPr>
              <a:defRPr lang="en-US" sz="2000" b="1" dirty="0" smtClean="0">
                <a:solidFill>
                  <a:schemeClr val="accent1"/>
                </a:solidFill>
              </a:defRPr>
            </a:lvl3pPr>
            <a:lvl4pPr>
              <a:defRPr lang="en-US" sz="2000" b="1" dirty="0" smtClean="0">
                <a:solidFill>
                  <a:schemeClr val="accent1"/>
                </a:solidFill>
              </a:defRPr>
            </a:lvl4pPr>
            <a:lvl5pPr>
              <a:defRPr lang="en-US" sz="18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add text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E3127B0-7884-40E5-9D04-0F2C52D4DC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88706" y="1630685"/>
            <a:ext cx="2695308" cy="3344218"/>
          </a:xfrm>
          <a:custGeom>
            <a:avLst/>
            <a:gdLst>
              <a:gd name="connsiteX0" fmla="*/ 1 w 1673985"/>
              <a:gd name="connsiteY0" fmla="*/ 0 h 5129420"/>
              <a:gd name="connsiteX1" fmla="*/ 118006 w 1673985"/>
              <a:gd name="connsiteY1" fmla="*/ 0 h 5129420"/>
              <a:gd name="connsiteX2" fmla="*/ 1673985 w 1673985"/>
              <a:gd name="connsiteY2" fmla="*/ 0 h 5129420"/>
              <a:gd name="connsiteX3" fmla="*/ 1673985 w 1673985"/>
              <a:gd name="connsiteY3" fmla="*/ 5129420 h 5129420"/>
              <a:gd name="connsiteX4" fmla="*/ 0 w 1673985"/>
              <a:gd name="connsiteY4" fmla="*/ 5129414 h 5129420"/>
              <a:gd name="connsiteX5" fmla="*/ 150052 w 1673985"/>
              <a:gd name="connsiteY5" fmla="*/ 2564704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3985" h="5129420">
                <a:moveTo>
                  <a:pt x="1" y="0"/>
                </a:moveTo>
                <a:lnTo>
                  <a:pt x="118006" y="0"/>
                </a:lnTo>
                <a:lnTo>
                  <a:pt x="1673985" y="0"/>
                </a:lnTo>
                <a:lnTo>
                  <a:pt x="1673985" y="5129420"/>
                </a:lnTo>
                <a:lnTo>
                  <a:pt x="0" y="5129414"/>
                </a:lnTo>
                <a:lnTo>
                  <a:pt x="150052" y="2564704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396000" tIns="72000" rIns="72000" bIns="45720" rtlCol="0" anchor="ctr" anchorCtr="0">
            <a:noAutofit/>
          </a:bodyPr>
          <a:lstStyle>
            <a:lvl1pPr marL="0" indent="0">
              <a:buNone/>
              <a:defRPr lang="en-US" sz="2000" b="1" smtClean="0">
                <a:solidFill>
                  <a:schemeClr val="accent1"/>
                </a:solidFill>
              </a:defRPr>
            </a:lvl1pPr>
            <a:lvl2pPr>
              <a:defRPr lang="en-US" sz="2000" b="1" smtClean="0">
                <a:solidFill>
                  <a:schemeClr val="accent1"/>
                </a:solidFill>
              </a:defRPr>
            </a:lvl2pPr>
            <a:lvl3pPr>
              <a:defRPr lang="en-US" sz="2000" b="1" smtClean="0">
                <a:solidFill>
                  <a:schemeClr val="accent1"/>
                </a:solidFill>
              </a:defRPr>
            </a:lvl3pPr>
            <a:lvl4pPr>
              <a:defRPr lang="en-US" sz="2000" b="1" smtClean="0">
                <a:solidFill>
                  <a:schemeClr val="accent1"/>
                </a:solidFill>
              </a:defRPr>
            </a:lvl4pPr>
            <a:lvl5pPr>
              <a:defRPr lang="en-US"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D3C580-A9B8-4489-B9AC-6B1A250A2E2D}"/>
              </a:ext>
            </a:extLst>
          </p:cNvPr>
          <p:cNvCxnSpPr>
            <a:cxnSpLocks/>
          </p:cNvCxnSpPr>
          <p:nvPr userDrawn="1"/>
        </p:nvCxnSpPr>
        <p:spPr>
          <a:xfrm>
            <a:off x="3540125" y="3688080"/>
            <a:ext cx="0" cy="25216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6">
            <a:extLst>
              <a:ext uri="{FF2B5EF4-FFF2-40B4-BE49-F238E27FC236}">
                <a16:creationId xmlns:a16="http://schemas.microsoft.com/office/drawing/2014/main" id="{1D798A16-3930-4F04-AFA2-82EA4BFB259C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0208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2" pos="2547" userDrawn="1">
          <p15:clr>
            <a:srgbClr val="C35EA4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06787C2F-ABF6-4580-A286-19F5002B6A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875391" cy="4330699"/>
          </a:xfrm>
          <a:custGeom>
            <a:avLst/>
            <a:gdLst>
              <a:gd name="connsiteX0" fmla="*/ 417122 w 3875391"/>
              <a:gd name="connsiteY0" fmla="*/ 0 h 4330699"/>
              <a:gd name="connsiteX1" fmla="*/ 2700571 w 3875391"/>
              <a:gd name="connsiteY1" fmla="*/ 0 h 4330699"/>
              <a:gd name="connsiteX2" fmla="*/ 2854048 w 3875391"/>
              <a:gd name="connsiteY2" fmla="*/ 93240 h 4330699"/>
              <a:gd name="connsiteX3" fmla="*/ 3870691 w 3875391"/>
              <a:gd name="connsiteY3" fmla="*/ 1865383 h 4330699"/>
              <a:gd name="connsiteX4" fmla="*/ 3875391 w 3875391"/>
              <a:gd name="connsiteY4" fmla="*/ 2014156 h 4330699"/>
              <a:gd name="connsiteX5" fmla="*/ 3868636 w 3875391"/>
              <a:gd name="connsiteY5" fmla="*/ 2192391 h 4330699"/>
              <a:gd name="connsiteX6" fmla="*/ 3479762 w 3875391"/>
              <a:gd name="connsiteY6" fmla="*/ 3309357 h 4330699"/>
              <a:gd name="connsiteX7" fmla="*/ 3457575 w 3875391"/>
              <a:gd name="connsiteY7" fmla="*/ 3339026 h 4330699"/>
              <a:gd name="connsiteX8" fmla="*/ 3457575 w 3875391"/>
              <a:gd name="connsiteY8" fmla="*/ 3339027 h 4330699"/>
              <a:gd name="connsiteX9" fmla="*/ 3457575 w 3875391"/>
              <a:gd name="connsiteY9" fmla="*/ 3343273 h 4330699"/>
              <a:gd name="connsiteX10" fmla="*/ 3457575 w 3875391"/>
              <a:gd name="connsiteY10" fmla="*/ 3343274 h 4330699"/>
              <a:gd name="connsiteX11" fmla="*/ 3454399 w 3875391"/>
              <a:gd name="connsiteY11" fmla="*/ 3343274 h 4330699"/>
              <a:gd name="connsiteX12" fmla="*/ 3454398 w 3875391"/>
              <a:gd name="connsiteY12" fmla="*/ 3343274 h 4330699"/>
              <a:gd name="connsiteX13" fmla="*/ 3346405 w 3875391"/>
              <a:gd name="connsiteY13" fmla="*/ 3487692 h 4330699"/>
              <a:gd name="connsiteX14" fmla="*/ 1558846 w 3875391"/>
              <a:gd name="connsiteY14" fmla="*/ 4330699 h 4330699"/>
              <a:gd name="connsiteX15" fmla="*/ 85309 w 3875391"/>
              <a:gd name="connsiteY15" fmla="*/ 3801713 h 4330699"/>
              <a:gd name="connsiteX16" fmla="*/ 0 w 3875391"/>
              <a:gd name="connsiteY16" fmla="*/ 3724179 h 4330699"/>
              <a:gd name="connsiteX17" fmla="*/ 0 w 3875391"/>
              <a:gd name="connsiteY17" fmla="*/ 304131 h 4330699"/>
              <a:gd name="connsiteX18" fmla="*/ 85309 w 3875391"/>
              <a:gd name="connsiteY18" fmla="*/ 226597 h 4330699"/>
              <a:gd name="connsiteX19" fmla="*/ 263644 w 3875391"/>
              <a:gd name="connsiteY19" fmla="*/ 93240 h 433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75391" h="4330699">
                <a:moveTo>
                  <a:pt x="417122" y="0"/>
                </a:moveTo>
                <a:lnTo>
                  <a:pt x="2700571" y="0"/>
                </a:lnTo>
                <a:lnTo>
                  <a:pt x="2854048" y="93240"/>
                </a:lnTo>
                <a:cubicBezTo>
                  <a:pt x="3431740" y="483521"/>
                  <a:pt x="3823924" y="1127538"/>
                  <a:pt x="3870691" y="1865383"/>
                </a:cubicBezTo>
                <a:lnTo>
                  <a:pt x="3875391" y="2014156"/>
                </a:lnTo>
                <a:lnTo>
                  <a:pt x="3868636" y="2192391"/>
                </a:lnTo>
                <a:cubicBezTo>
                  <a:pt x="3837305" y="2604167"/>
                  <a:pt x="3698320" y="2985849"/>
                  <a:pt x="3479762" y="3309357"/>
                </a:cubicBezTo>
                <a:lnTo>
                  <a:pt x="3457575" y="3339026"/>
                </a:lnTo>
                <a:lnTo>
                  <a:pt x="3457575" y="3339027"/>
                </a:lnTo>
                <a:lnTo>
                  <a:pt x="3457575" y="3343273"/>
                </a:lnTo>
                <a:lnTo>
                  <a:pt x="3457575" y="3343274"/>
                </a:lnTo>
                <a:lnTo>
                  <a:pt x="3454399" y="3343274"/>
                </a:lnTo>
                <a:lnTo>
                  <a:pt x="3454398" y="3343274"/>
                </a:lnTo>
                <a:lnTo>
                  <a:pt x="3346405" y="3487692"/>
                </a:lnTo>
                <a:cubicBezTo>
                  <a:pt x="2921516" y="4002538"/>
                  <a:pt x="2278504" y="4330699"/>
                  <a:pt x="1558846" y="4330699"/>
                </a:cubicBezTo>
                <a:cubicBezTo>
                  <a:pt x="999112" y="4330699"/>
                  <a:pt x="485745" y="4132182"/>
                  <a:pt x="85309" y="3801713"/>
                </a:cubicBezTo>
                <a:lnTo>
                  <a:pt x="0" y="3724179"/>
                </a:lnTo>
                <a:lnTo>
                  <a:pt x="0" y="304131"/>
                </a:lnTo>
                <a:lnTo>
                  <a:pt x="85309" y="226597"/>
                </a:lnTo>
                <a:cubicBezTo>
                  <a:pt x="142514" y="179387"/>
                  <a:pt x="202023" y="134871"/>
                  <a:pt x="263644" y="9324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396000" tIns="360000" rIns="0" bIns="360000" rtlCol="0" anchor="ctr" anchorCtr="0">
            <a:noAutofit/>
          </a:bodyPr>
          <a:lstStyle>
            <a:lvl1pPr>
              <a:defRPr lang="en-US" sz="40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/>
              <a:t>Click to enter title here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AEA7459-78C6-469B-A437-C1B22EA0A9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43362" y="1630686"/>
            <a:ext cx="1874049" cy="3344210"/>
          </a:xfrm>
          <a:custGeom>
            <a:avLst/>
            <a:gdLst>
              <a:gd name="connsiteX0" fmla="*/ 0 w 1575047"/>
              <a:gd name="connsiteY0" fmla="*/ 0 h 5129420"/>
              <a:gd name="connsiteX1" fmla="*/ 1412990 w 1575047"/>
              <a:gd name="connsiteY1" fmla="*/ 0 h 5129420"/>
              <a:gd name="connsiteX2" fmla="*/ 1575047 w 1575047"/>
              <a:gd name="connsiteY2" fmla="*/ 2564710 h 5129420"/>
              <a:gd name="connsiteX3" fmla="*/ 1412990 w 1575047"/>
              <a:gd name="connsiteY3" fmla="*/ 5129420 h 5129420"/>
              <a:gd name="connsiteX4" fmla="*/ 0 w 1575047"/>
              <a:gd name="connsiteY4" fmla="*/ 512942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047" h="5129420">
                <a:moveTo>
                  <a:pt x="0" y="0"/>
                </a:moveTo>
                <a:lnTo>
                  <a:pt x="1412990" y="0"/>
                </a:lnTo>
                <a:lnTo>
                  <a:pt x="1575047" y="2564710"/>
                </a:lnTo>
                <a:lnTo>
                  <a:pt x="1412990" y="5129420"/>
                </a:lnTo>
                <a:lnTo>
                  <a:pt x="0" y="512942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wrap="square" lIns="108000" tIns="72000" rIns="72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>
              <a:defRPr sz="2000" b="1">
                <a:solidFill>
                  <a:schemeClr val="accent1"/>
                </a:solidFill>
              </a:defRPr>
            </a:lvl2pPr>
            <a:lvl3pPr>
              <a:defRPr sz="2000" b="1">
                <a:solidFill>
                  <a:schemeClr val="accent1"/>
                </a:solidFill>
              </a:defRPr>
            </a:lvl3pPr>
            <a:lvl4pPr>
              <a:defRPr sz="2000" b="1">
                <a:solidFill>
                  <a:schemeClr val="accent1"/>
                </a:solidFill>
              </a:defRPr>
            </a:lvl4pPr>
            <a:lvl5pPr>
              <a:defRPr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add text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50D33B4-5BA5-4F77-BDD2-E8ADA00C50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63249" y="1630686"/>
            <a:ext cx="2009699" cy="3344210"/>
          </a:xfrm>
          <a:custGeom>
            <a:avLst/>
            <a:gdLst>
              <a:gd name="connsiteX0" fmla="*/ 0 w 1681059"/>
              <a:gd name="connsiteY0" fmla="*/ 0 h 5129420"/>
              <a:gd name="connsiteX1" fmla="*/ 1531008 w 1681059"/>
              <a:gd name="connsiteY1" fmla="*/ 0 h 5129420"/>
              <a:gd name="connsiteX2" fmla="*/ 1681059 w 1681059"/>
              <a:gd name="connsiteY2" fmla="*/ 2564710 h 5129420"/>
              <a:gd name="connsiteX3" fmla="*/ 1531008 w 1681059"/>
              <a:gd name="connsiteY3" fmla="*/ 5129420 h 5129420"/>
              <a:gd name="connsiteX4" fmla="*/ 0 w 1681059"/>
              <a:gd name="connsiteY4" fmla="*/ 5129420 h 5129420"/>
              <a:gd name="connsiteX5" fmla="*/ 150051 w 1681059"/>
              <a:gd name="connsiteY5" fmla="*/ 256471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1059" h="5129420">
                <a:moveTo>
                  <a:pt x="0" y="0"/>
                </a:moveTo>
                <a:lnTo>
                  <a:pt x="1531008" y="0"/>
                </a:lnTo>
                <a:lnTo>
                  <a:pt x="1681059" y="2564710"/>
                </a:lnTo>
                <a:lnTo>
                  <a:pt x="1531008" y="5129420"/>
                </a:lnTo>
                <a:lnTo>
                  <a:pt x="0" y="5129420"/>
                </a:lnTo>
                <a:lnTo>
                  <a:pt x="150051" y="256471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252000" tIns="72000" rIns="72000" bIns="45720" rtlCol="0" anchor="ctr" anchorCtr="0">
            <a:noAutofit/>
          </a:bodyPr>
          <a:lstStyle>
            <a:lvl1pPr marL="0" indent="0">
              <a:buNone/>
              <a:defRPr lang="en-US" sz="2000" b="1" dirty="0" smtClean="0">
                <a:solidFill>
                  <a:schemeClr val="accent1"/>
                </a:solidFill>
              </a:defRPr>
            </a:lvl1pPr>
            <a:lvl2pPr>
              <a:defRPr lang="en-US" sz="2000" b="1" dirty="0" smtClean="0">
                <a:solidFill>
                  <a:schemeClr val="accent1"/>
                </a:solidFill>
              </a:defRPr>
            </a:lvl2pPr>
            <a:lvl3pPr>
              <a:defRPr lang="en-US" sz="2000" b="1" dirty="0" smtClean="0">
                <a:solidFill>
                  <a:schemeClr val="accent1"/>
                </a:solidFill>
              </a:defRPr>
            </a:lvl3pPr>
            <a:lvl4pPr>
              <a:defRPr lang="en-US" sz="2000" b="1" dirty="0" smtClean="0">
                <a:solidFill>
                  <a:schemeClr val="accent1"/>
                </a:solidFill>
              </a:defRPr>
            </a:lvl4pPr>
            <a:lvl5pPr>
              <a:defRPr lang="en-US" sz="18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add text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53D9384-AD84-40BB-8BF1-5FD39C560D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18782" y="1630686"/>
            <a:ext cx="2009699" cy="3344210"/>
          </a:xfrm>
          <a:custGeom>
            <a:avLst/>
            <a:gdLst>
              <a:gd name="connsiteX0" fmla="*/ 0 w 1681059"/>
              <a:gd name="connsiteY0" fmla="*/ 0 h 5129420"/>
              <a:gd name="connsiteX1" fmla="*/ 1531008 w 1681059"/>
              <a:gd name="connsiteY1" fmla="*/ 0 h 5129420"/>
              <a:gd name="connsiteX2" fmla="*/ 1681059 w 1681059"/>
              <a:gd name="connsiteY2" fmla="*/ 2564710 h 5129420"/>
              <a:gd name="connsiteX3" fmla="*/ 1531008 w 1681059"/>
              <a:gd name="connsiteY3" fmla="*/ 5129420 h 5129420"/>
              <a:gd name="connsiteX4" fmla="*/ 0 w 1681059"/>
              <a:gd name="connsiteY4" fmla="*/ 5129420 h 5129420"/>
              <a:gd name="connsiteX5" fmla="*/ 150051 w 1681059"/>
              <a:gd name="connsiteY5" fmla="*/ 256471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1059" h="5129420">
                <a:moveTo>
                  <a:pt x="0" y="0"/>
                </a:moveTo>
                <a:lnTo>
                  <a:pt x="1531008" y="0"/>
                </a:lnTo>
                <a:lnTo>
                  <a:pt x="1681059" y="2564710"/>
                </a:lnTo>
                <a:lnTo>
                  <a:pt x="1531008" y="5129420"/>
                </a:lnTo>
                <a:lnTo>
                  <a:pt x="0" y="5129420"/>
                </a:lnTo>
                <a:lnTo>
                  <a:pt x="150051" y="256471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252000" tIns="72000" rIns="72000" bIns="45720" rtlCol="0" anchor="ctr" anchorCtr="0">
            <a:noAutofit/>
          </a:bodyPr>
          <a:lstStyle>
            <a:lvl1pPr marL="0" indent="0">
              <a:buNone/>
              <a:defRPr lang="en-US" sz="2000" b="1" dirty="0" smtClean="0">
                <a:solidFill>
                  <a:schemeClr val="accent1"/>
                </a:solidFill>
              </a:defRPr>
            </a:lvl1pPr>
            <a:lvl2pPr>
              <a:defRPr lang="en-US" sz="2000" b="1" dirty="0" smtClean="0">
                <a:solidFill>
                  <a:schemeClr val="accent1"/>
                </a:solidFill>
              </a:defRPr>
            </a:lvl2pPr>
            <a:lvl3pPr>
              <a:defRPr lang="en-US" sz="2000" b="1" dirty="0" smtClean="0">
                <a:solidFill>
                  <a:schemeClr val="accent1"/>
                </a:solidFill>
              </a:defRPr>
            </a:lvl3pPr>
            <a:lvl4pPr>
              <a:defRPr lang="en-US" sz="2000" b="1" dirty="0" smtClean="0">
                <a:solidFill>
                  <a:schemeClr val="accent1"/>
                </a:solidFill>
              </a:defRPr>
            </a:lvl4pPr>
            <a:lvl5pPr>
              <a:defRPr lang="en-US" sz="18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E3127B0-7884-40E5-9D04-0F2C52D4DC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74314" y="1630687"/>
            <a:ext cx="2009699" cy="3344214"/>
          </a:xfrm>
          <a:custGeom>
            <a:avLst/>
            <a:gdLst>
              <a:gd name="connsiteX0" fmla="*/ 1 w 1673985"/>
              <a:gd name="connsiteY0" fmla="*/ 0 h 5129420"/>
              <a:gd name="connsiteX1" fmla="*/ 118006 w 1673985"/>
              <a:gd name="connsiteY1" fmla="*/ 0 h 5129420"/>
              <a:gd name="connsiteX2" fmla="*/ 1673985 w 1673985"/>
              <a:gd name="connsiteY2" fmla="*/ 0 h 5129420"/>
              <a:gd name="connsiteX3" fmla="*/ 1673985 w 1673985"/>
              <a:gd name="connsiteY3" fmla="*/ 5129420 h 5129420"/>
              <a:gd name="connsiteX4" fmla="*/ 0 w 1673985"/>
              <a:gd name="connsiteY4" fmla="*/ 5129414 h 5129420"/>
              <a:gd name="connsiteX5" fmla="*/ 150052 w 1673985"/>
              <a:gd name="connsiteY5" fmla="*/ 2564704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3985" h="5129420">
                <a:moveTo>
                  <a:pt x="1" y="0"/>
                </a:moveTo>
                <a:lnTo>
                  <a:pt x="118006" y="0"/>
                </a:lnTo>
                <a:lnTo>
                  <a:pt x="1673985" y="0"/>
                </a:lnTo>
                <a:lnTo>
                  <a:pt x="1673985" y="5129420"/>
                </a:lnTo>
                <a:lnTo>
                  <a:pt x="0" y="5129414"/>
                </a:lnTo>
                <a:lnTo>
                  <a:pt x="150052" y="2564704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252000" tIns="72000" rIns="72000" bIns="45720" rtlCol="0" anchor="ctr" anchorCtr="0">
            <a:noAutofit/>
          </a:bodyPr>
          <a:lstStyle>
            <a:lvl1pPr marL="0" indent="0">
              <a:buNone/>
              <a:defRPr lang="en-US" sz="2000" b="1" smtClean="0">
                <a:solidFill>
                  <a:schemeClr val="accent1"/>
                </a:solidFill>
              </a:defRPr>
            </a:lvl1pPr>
            <a:lvl2pPr>
              <a:defRPr lang="en-US" sz="2000" b="1" smtClean="0">
                <a:solidFill>
                  <a:schemeClr val="accent1"/>
                </a:solidFill>
              </a:defRPr>
            </a:lvl2pPr>
            <a:lvl3pPr>
              <a:defRPr lang="en-US" sz="2000" b="1" smtClean="0">
                <a:solidFill>
                  <a:schemeClr val="accent1"/>
                </a:solidFill>
              </a:defRPr>
            </a:lvl3pPr>
            <a:lvl4pPr>
              <a:defRPr lang="en-US" sz="2000" b="1" smtClean="0">
                <a:solidFill>
                  <a:schemeClr val="accent1"/>
                </a:solidFill>
              </a:defRPr>
            </a:lvl4pPr>
            <a:lvl5pPr>
              <a:defRPr lang="en-US"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40238-DCC8-4532-9AE6-EB7C834F336E}"/>
              </a:ext>
            </a:extLst>
          </p:cNvPr>
          <p:cNvCxnSpPr>
            <a:cxnSpLocks/>
          </p:cNvCxnSpPr>
          <p:nvPr userDrawn="1"/>
        </p:nvCxnSpPr>
        <p:spPr>
          <a:xfrm>
            <a:off x="3540125" y="3688080"/>
            <a:ext cx="0" cy="25216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6">
            <a:extLst>
              <a:ext uri="{FF2B5EF4-FFF2-40B4-BE49-F238E27FC236}">
                <a16:creationId xmlns:a16="http://schemas.microsoft.com/office/drawing/2014/main" id="{3E274903-3C98-4D30-B827-CF2B37D16C98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7093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2" pos="2547" userDrawn="1">
          <p15:clr>
            <a:srgbClr val="C35E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B03F247-4297-4973-90A3-0193475A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358DA9E-BDF5-4DC7-B478-434301DA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96">
            <a:extLst>
              <a:ext uri="{FF2B5EF4-FFF2-40B4-BE49-F238E27FC236}">
                <a16:creationId xmlns:a16="http://schemas.microsoft.com/office/drawing/2014/main" id="{5D317BC2-3CD5-4931-93AD-CC95F2C50D24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82991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tep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340F0A6-2BF6-40C8-B334-1CA3D3443E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875391" cy="4330699"/>
          </a:xfrm>
          <a:custGeom>
            <a:avLst/>
            <a:gdLst>
              <a:gd name="connsiteX0" fmla="*/ 417122 w 3875391"/>
              <a:gd name="connsiteY0" fmla="*/ 0 h 4330699"/>
              <a:gd name="connsiteX1" fmla="*/ 2700571 w 3875391"/>
              <a:gd name="connsiteY1" fmla="*/ 0 h 4330699"/>
              <a:gd name="connsiteX2" fmla="*/ 2854048 w 3875391"/>
              <a:gd name="connsiteY2" fmla="*/ 93240 h 4330699"/>
              <a:gd name="connsiteX3" fmla="*/ 3870691 w 3875391"/>
              <a:gd name="connsiteY3" fmla="*/ 1865383 h 4330699"/>
              <a:gd name="connsiteX4" fmla="*/ 3875391 w 3875391"/>
              <a:gd name="connsiteY4" fmla="*/ 2014156 h 4330699"/>
              <a:gd name="connsiteX5" fmla="*/ 3868636 w 3875391"/>
              <a:gd name="connsiteY5" fmla="*/ 2192391 h 4330699"/>
              <a:gd name="connsiteX6" fmla="*/ 3479762 w 3875391"/>
              <a:gd name="connsiteY6" fmla="*/ 3309357 h 4330699"/>
              <a:gd name="connsiteX7" fmla="*/ 3457575 w 3875391"/>
              <a:gd name="connsiteY7" fmla="*/ 3339026 h 4330699"/>
              <a:gd name="connsiteX8" fmla="*/ 3457575 w 3875391"/>
              <a:gd name="connsiteY8" fmla="*/ 3339027 h 4330699"/>
              <a:gd name="connsiteX9" fmla="*/ 3457575 w 3875391"/>
              <a:gd name="connsiteY9" fmla="*/ 3343273 h 4330699"/>
              <a:gd name="connsiteX10" fmla="*/ 3457575 w 3875391"/>
              <a:gd name="connsiteY10" fmla="*/ 3343274 h 4330699"/>
              <a:gd name="connsiteX11" fmla="*/ 3454399 w 3875391"/>
              <a:gd name="connsiteY11" fmla="*/ 3343274 h 4330699"/>
              <a:gd name="connsiteX12" fmla="*/ 3454398 w 3875391"/>
              <a:gd name="connsiteY12" fmla="*/ 3343274 h 4330699"/>
              <a:gd name="connsiteX13" fmla="*/ 3346405 w 3875391"/>
              <a:gd name="connsiteY13" fmla="*/ 3487692 h 4330699"/>
              <a:gd name="connsiteX14" fmla="*/ 1558846 w 3875391"/>
              <a:gd name="connsiteY14" fmla="*/ 4330699 h 4330699"/>
              <a:gd name="connsiteX15" fmla="*/ 85309 w 3875391"/>
              <a:gd name="connsiteY15" fmla="*/ 3801713 h 4330699"/>
              <a:gd name="connsiteX16" fmla="*/ 0 w 3875391"/>
              <a:gd name="connsiteY16" fmla="*/ 3724179 h 4330699"/>
              <a:gd name="connsiteX17" fmla="*/ 0 w 3875391"/>
              <a:gd name="connsiteY17" fmla="*/ 304131 h 4330699"/>
              <a:gd name="connsiteX18" fmla="*/ 85309 w 3875391"/>
              <a:gd name="connsiteY18" fmla="*/ 226597 h 4330699"/>
              <a:gd name="connsiteX19" fmla="*/ 263644 w 3875391"/>
              <a:gd name="connsiteY19" fmla="*/ 93240 h 433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75391" h="4330699">
                <a:moveTo>
                  <a:pt x="417122" y="0"/>
                </a:moveTo>
                <a:lnTo>
                  <a:pt x="2700571" y="0"/>
                </a:lnTo>
                <a:lnTo>
                  <a:pt x="2854048" y="93240"/>
                </a:lnTo>
                <a:cubicBezTo>
                  <a:pt x="3431740" y="483521"/>
                  <a:pt x="3823924" y="1127538"/>
                  <a:pt x="3870691" y="1865383"/>
                </a:cubicBezTo>
                <a:lnTo>
                  <a:pt x="3875391" y="2014156"/>
                </a:lnTo>
                <a:lnTo>
                  <a:pt x="3868636" y="2192391"/>
                </a:lnTo>
                <a:cubicBezTo>
                  <a:pt x="3837305" y="2604167"/>
                  <a:pt x="3698320" y="2985849"/>
                  <a:pt x="3479762" y="3309357"/>
                </a:cubicBezTo>
                <a:lnTo>
                  <a:pt x="3457575" y="3339026"/>
                </a:lnTo>
                <a:lnTo>
                  <a:pt x="3457575" y="3339027"/>
                </a:lnTo>
                <a:lnTo>
                  <a:pt x="3457575" y="3343273"/>
                </a:lnTo>
                <a:lnTo>
                  <a:pt x="3457575" y="3343274"/>
                </a:lnTo>
                <a:lnTo>
                  <a:pt x="3454399" y="3343274"/>
                </a:lnTo>
                <a:lnTo>
                  <a:pt x="3454398" y="3343274"/>
                </a:lnTo>
                <a:lnTo>
                  <a:pt x="3346405" y="3487692"/>
                </a:lnTo>
                <a:cubicBezTo>
                  <a:pt x="2921516" y="4002538"/>
                  <a:pt x="2278504" y="4330699"/>
                  <a:pt x="1558846" y="4330699"/>
                </a:cubicBezTo>
                <a:cubicBezTo>
                  <a:pt x="999112" y="4330699"/>
                  <a:pt x="485745" y="4132182"/>
                  <a:pt x="85309" y="3801713"/>
                </a:cubicBezTo>
                <a:lnTo>
                  <a:pt x="0" y="3724179"/>
                </a:lnTo>
                <a:lnTo>
                  <a:pt x="0" y="304131"/>
                </a:lnTo>
                <a:lnTo>
                  <a:pt x="85309" y="226597"/>
                </a:lnTo>
                <a:cubicBezTo>
                  <a:pt x="142514" y="179387"/>
                  <a:pt x="202023" y="134871"/>
                  <a:pt x="263644" y="9324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396000" tIns="360000" rIns="0" bIns="360000" rtlCol="0" anchor="ctr" anchorCtr="0">
            <a:noAutofit/>
          </a:bodyPr>
          <a:lstStyle>
            <a:lvl1pPr>
              <a:defRPr lang="en-US" sz="40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/>
              <a:t>Click to enter title here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AEA7459-78C6-469B-A437-C1B22EA0A9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43362" y="1630680"/>
            <a:ext cx="1497901" cy="3344222"/>
          </a:xfrm>
          <a:custGeom>
            <a:avLst/>
            <a:gdLst>
              <a:gd name="connsiteX0" fmla="*/ 0 w 1575047"/>
              <a:gd name="connsiteY0" fmla="*/ 0 h 5129420"/>
              <a:gd name="connsiteX1" fmla="*/ 1412990 w 1575047"/>
              <a:gd name="connsiteY1" fmla="*/ 0 h 5129420"/>
              <a:gd name="connsiteX2" fmla="*/ 1575047 w 1575047"/>
              <a:gd name="connsiteY2" fmla="*/ 2564710 h 5129420"/>
              <a:gd name="connsiteX3" fmla="*/ 1412990 w 1575047"/>
              <a:gd name="connsiteY3" fmla="*/ 5129420 h 5129420"/>
              <a:gd name="connsiteX4" fmla="*/ 0 w 1575047"/>
              <a:gd name="connsiteY4" fmla="*/ 512942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047" h="5129420">
                <a:moveTo>
                  <a:pt x="0" y="0"/>
                </a:moveTo>
                <a:lnTo>
                  <a:pt x="1412990" y="0"/>
                </a:lnTo>
                <a:lnTo>
                  <a:pt x="1575047" y="2564710"/>
                </a:lnTo>
                <a:lnTo>
                  <a:pt x="1412990" y="5129420"/>
                </a:lnTo>
                <a:lnTo>
                  <a:pt x="0" y="512942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wrap="square" lIns="108000" tIns="72000" rIns="72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>
              <a:defRPr sz="2000" b="1">
                <a:solidFill>
                  <a:schemeClr val="accent1"/>
                </a:solidFill>
              </a:defRPr>
            </a:lvl2pPr>
            <a:lvl3pPr>
              <a:defRPr sz="2000" b="1">
                <a:solidFill>
                  <a:schemeClr val="accent1"/>
                </a:solidFill>
              </a:defRPr>
            </a:lvl3pPr>
            <a:lvl4pPr>
              <a:defRPr sz="2000" b="1">
                <a:solidFill>
                  <a:schemeClr val="accent1"/>
                </a:solidFill>
              </a:defRPr>
            </a:lvl4pPr>
            <a:lvl5pPr>
              <a:defRPr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50D33B4-5BA5-4F77-BDD2-E8ADA00C50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99032" y="1630680"/>
            <a:ext cx="1596712" cy="3344222"/>
          </a:xfrm>
          <a:custGeom>
            <a:avLst/>
            <a:gdLst>
              <a:gd name="connsiteX0" fmla="*/ 0 w 1681059"/>
              <a:gd name="connsiteY0" fmla="*/ 0 h 5129420"/>
              <a:gd name="connsiteX1" fmla="*/ 1531008 w 1681059"/>
              <a:gd name="connsiteY1" fmla="*/ 0 h 5129420"/>
              <a:gd name="connsiteX2" fmla="*/ 1681059 w 1681059"/>
              <a:gd name="connsiteY2" fmla="*/ 2564710 h 5129420"/>
              <a:gd name="connsiteX3" fmla="*/ 1531008 w 1681059"/>
              <a:gd name="connsiteY3" fmla="*/ 5129420 h 5129420"/>
              <a:gd name="connsiteX4" fmla="*/ 0 w 1681059"/>
              <a:gd name="connsiteY4" fmla="*/ 5129420 h 5129420"/>
              <a:gd name="connsiteX5" fmla="*/ 150051 w 1681059"/>
              <a:gd name="connsiteY5" fmla="*/ 256471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1059" h="5129420">
                <a:moveTo>
                  <a:pt x="0" y="0"/>
                </a:moveTo>
                <a:lnTo>
                  <a:pt x="1531008" y="0"/>
                </a:lnTo>
                <a:lnTo>
                  <a:pt x="1681059" y="2564710"/>
                </a:lnTo>
                <a:lnTo>
                  <a:pt x="1531008" y="5129420"/>
                </a:lnTo>
                <a:lnTo>
                  <a:pt x="0" y="5129420"/>
                </a:lnTo>
                <a:lnTo>
                  <a:pt x="150051" y="256471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252000" tIns="72000" rIns="72000" bIns="45720" rtlCol="0" anchor="ctr" anchorCtr="0">
            <a:noAutofit/>
          </a:bodyPr>
          <a:lstStyle>
            <a:lvl1pPr marL="0" indent="0">
              <a:buNone/>
              <a:defRPr lang="en-US" sz="2000" b="1" dirty="0" smtClean="0">
                <a:solidFill>
                  <a:schemeClr val="accent1"/>
                </a:solidFill>
              </a:defRPr>
            </a:lvl1pPr>
            <a:lvl2pPr>
              <a:defRPr lang="en-US" sz="2000" b="1" dirty="0" smtClean="0">
                <a:solidFill>
                  <a:schemeClr val="accent1"/>
                </a:solidFill>
              </a:defRPr>
            </a:lvl2pPr>
            <a:lvl3pPr>
              <a:defRPr lang="en-US" sz="2000" b="1" dirty="0" smtClean="0">
                <a:solidFill>
                  <a:schemeClr val="accent1"/>
                </a:solidFill>
              </a:defRPr>
            </a:lvl3pPr>
            <a:lvl4pPr>
              <a:defRPr lang="en-US" sz="2000" b="1" dirty="0" smtClean="0">
                <a:solidFill>
                  <a:schemeClr val="accent1"/>
                </a:solidFill>
              </a:defRPr>
            </a:lvl4pPr>
            <a:lvl5pPr>
              <a:defRPr lang="en-US" sz="18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add text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53D9384-AD84-40BB-8BF1-5FD39C560D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61686" y="1630680"/>
            <a:ext cx="1606825" cy="3344222"/>
          </a:xfrm>
          <a:custGeom>
            <a:avLst/>
            <a:gdLst>
              <a:gd name="connsiteX0" fmla="*/ 0 w 1681059"/>
              <a:gd name="connsiteY0" fmla="*/ 0 h 5129420"/>
              <a:gd name="connsiteX1" fmla="*/ 1531008 w 1681059"/>
              <a:gd name="connsiteY1" fmla="*/ 0 h 5129420"/>
              <a:gd name="connsiteX2" fmla="*/ 1681059 w 1681059"/>
              <a:gd name="connsiteY2" fmla="*/ 2564710 h 5129420"/>
              <a:gd name="connsiteX3" fmla="*/ 1531008 w 1681059"/>
              <a:gd name="connsiteY3" fmla="*/ 5129420 h 5129420"/>
              <a:gd name="connsiteX4" fmla="*/ 0 w 1681059"/>
              <a:gd name="connsiteY4" fmla="*/ 5129420 h 5129420"/>
              <a:gd name="connsiteX5" fmla="*/ 150051 w 1681059"/>
              <a:gd name="connsiteY5" fmla="*/ 256471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1059" h="5129420">
                <a:moveTo>
                  <a:pt x="0" y="0"/>
                </a:moveTo>
                <a:lnTo>
                  <a:pt x="1531008" y="0"/>
                </a:lnTo>
                <a:lnTo>
                  <a:pt x="1681059" y="2564710"/>
                </a:lnTo>
                <a:lnTo>
                  <a:pt x="1531008" y="5129420"/>
                </a:lnTo>
                <a:lnTo>
                  <a:pt x="0" y="5129420"/>
                </a:lnTo>
                <a:lnTo>
                  <a:pt x="150051" y="256471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252000" tIns="72000" rIns="72000" bIns="45720" rtlCol="0" anchor="ctr" anchorCtr="0">
            <a:noAutofit/>
          </a:bodyPr>
          <a:lstStyle>
            <a:lvl1pPr marL="0" indent="0">
              <a:buNone/>
              <a:defRPr lang="en-US" sz="2000" b="1" dirty="0" smtClean="0">
                <a:solidFill>
                  <a:schemeClr val="accent1"/>
                </a:solidFill>
              </a:defRPr>
            </a:lvl1pPr>
            <a:lvl2pPr>
              <a:defRPr lang="en-US" sz="2000" b="1" dirty="0" smtClean="0">
                <a:solidFill>
                  <a:schemeClr val="accent1"/>
                </a:solidFill>
              </a:defRPr>
            </a:lvl2pPr>
            <a:lvl3pPr>
              <a:defRPr lang="en-US" sz="2000" b="1" dirty="0" smtClean="0">
                <a:solidFill>
                  <a:schemeClr val="accent1"/>
                </a:solidFill>
              </a:defRPr>
            </a:lvl3pPr>
            <a:lvl4pPr>
              <a:defRPr lang="en-US" sz="2000" b="1" dirty="0" smtClean="0">
                <a:solidFill>
                  <a:schemeClr val="accent1"/>
                </a:solidFill>
              </a:defRPr>
            </a:lvl4pPr>
            <a:lvl5pPr>
              <a:defRPr lang="en-US" sz="18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205E639-54B0-4870-A015-7D3CAC5DF40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24342" y="1630680"/>
            <a:ext cx="1598649" cy="3344222"/>
          </a:xfrm>
          <a:custGeom>
            <a:avLst/>
            <a:gdLst>
              <a:gd name="connsiteX0" fmla="*/ 0 w 1681059"/>
              <a:gd name="connsiteY0" fmla="*/ 0 h 5129420"/>
              <a:gd name="connsiteX1" fmla="*/ 1531008 w 1681059"/>
              <a:gd name="connsiteY1" fmla="*/ 0 h 5129420"/>
              <a:gd name="connsiteX2" fmla="*/ 1681059 w 1681059"/>
              <a:gd name="connsiteY2" fmla="*/ 2564710 h 5129420"/>
              <a:gd name="connsiteX3" fmla="*/ 1531008 w 1681059"/>
              <a:gd name="connsiteY3" fmla="*/ 5129420 h 5129420"/>
              <a:gd name="connsiteX4" fmla="*/ 0 w 1681059"/>
              <a:gd name="connsiteY4" fmla="*/ 5129420 h 5129420"/>
              <a:gd name="connsiteX5" fmla="*/ 150051 w 1681059"/>
              <a:gd name="connsiteY5" fmla="*/ 256471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1059" h="5129420">
                <a:moveTo>
                  <a:pt x="0" y="0"/>
                </a:moveTo>
                <a:lnTo>
                  <a:pt x="1531008" y="0"/>
                </a:lnTo>
                <a:lnTo>
                  <a:pt x="1681059" y="2564710"/>
                </a:lnTo>
                <a:lnTo>
                  <a:pt x="1531008" y="5129420"/>
                </a:lnTo>
                <a:lnTo>
                  <a:pt x="0" y="5129420"/>
                </a:lnTo>
                <a:lnTo>
                  <a:pt x="150051" y="256471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252000" tIns="72000" rIns="72000" bIns="45720" rtlCol="0" anchor="ctr" anchorCtr="0">
            <a:noAutofit/>
          </a:bodyPr>
          <a:lstStyle>
            <a:lvl1pPr marL="0" indent="0">
              <a:buNone/>
              <a:defRPr lang="en-US" sz="2000" b="1" dirty="0" smtClean="0">
                <a:solidFill>
                  <a:schemeClr val="accent1"/>
                </a:solidFill>
              </a:defRPr>
            </a:lvl1pPr>
            <a:lvl2pPr>
              <a:defRPr lang="en-US" sz="2000" b="1" dirty="0" smtClean="0">
                <a:solidFill>
                  <a:schemeClr val="accent1"/>
                </a:solidFill>
              </a:defRPr>
            </a:lvl2pPr>
            <a:lvl3pPr>
              <a:defRPr lang="en-US" sz="2000" b="1" dirty="0" smtClean="0">
                <a:solidFill>
                  <a:schemeClr val="accent1"/>
                </a:solidFill>
              </a:defRPr>
            </a:lvl3pPr>
            <a:lvl4pPr>
              <a:defRPr lang="en-US" sz="2000" b="1" dirty="0" smtClean="0">
                <a:solidFill>
                  <a:schemeClr val="accent1"/>
                </a:solidFill>
              </a:defRPr>
            </a:lvl4pPr>
            <a:lvl5pPr>
              <a:defRPr lang="en-US" sz="18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E3127B0-7884-40E5-9D04-0F2C52D4DC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186997" y="1630686"/>
            <a:ext cx="1597017" cy="3344222"/>
          </a:xfrm>
          <a:custGeom>
            <a:avLst/>
            <a:gdLst>
              <a:gd name="connsiteX0" fmla="*/ 1 w 1673985"/>
              <a:gd name="connsiteY0" fmla="*/ 0 h 5129420"/>
              <a:gd name="connsiteX1" fmla="*/ 118006 w 1673985"/>
              <a:gd name="connsiteY1" fmla="*/ 0 h 5129420"/>
              <a:gd name="connsiteX2" fmla="*/ 1673985 w 1673985"/>
              <a:gd name="connsiteY2" fmla="*/ 0 h 5129420"/>
              <a:gd name="connsiteX3" fmla="*/ 1673985 w 1673985"/>
              <a:gd name="connsiteY3" fmla="*/ 5129420 h 5129420"/>
              <a:gd name="connsiteX4" fmla="*/ 0 w 1673985"/>
              <a:gd name="connsiteY4" fmla="*/ 5129414 h 5129420"/>
              <a:gd name="connsiteX5" fmla="*/ 150052 w 1673985"/>
              <a:gd name="connsiteY5" fmla="*/ 2564704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3985" h="5129420">
                <a:moveTo>
                  <a:pt x="1" y="0"/>
                </a:moveTo>
                <a:lnTo>
                  <a:pt x="118006" y="0"/>
                </a:lnTo>
                <a:lnTo>
                  <a:pt x="1673985" y="0"/>
                </a:lnTo>
                <a:lnTo>
                  <a:pt x="1673985" y="5129420"/>
                </a:lnTo>
                <a:lnTo>
                  <a:pt x="0" y="5129414"/>
                </a:lnTo>
                <a:lnTo>
                  <a:pt x="150052" y="2564704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252000" tIns="72000" rIns="72000" bIns="45720" rtlCol="0" anchor="ctr" anchorCtr="0">
            <a:noAutofit/>
          </a:bodyPr>
          <a:lstStyle>
            <a:lvl1pPr marL="0" indent="0">
              <a:buNone/>
              <a:defRPr lang="en-US" sz="2000" b="1" smtClean="0">
                <a:solidFill>
                  <a:schemeClr val="accent1"/>
                </a:solidFill>
              </a:defRPr>
            </a:lvl1pPr>
            <a:lvl2pPr>
              <a:defRPr lang="en-US" sz="2000" b="1" smtClean="0">
                <a:solidFill>
                  <a:schemeClr val="accent1"/>
                </a:solidFill>
              </a:defRPr>
            </a:lvl2pPr>
            <a:lvl3pPr>
              <a:defRPr lang="en-US" sz="2000" b="1" smtClean="0">
                <a:solidFill>
                  <a:schemeClr val="accent1"/>
                </a:solidFill>
              </a:defRPr>
            </a:lvl3pPr>
            <a:lvl4pPr>
              <a:defRPr lang="en-US" sz="2000" b="1" smtClean="0">
                <a:solidFill>
                  <a:schemeClr val="accent1"/>
                </a:solidFill>
              </a:defRPr>
            </a:lvl4pPr>
            <a:lvl5pPr>
              <a:defRPr lang="en-US"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E9D847E-4947-4071-B074-4D68F0551734}"/>
              </a:ext>
            </a:extLst>
          </p:cNvPr>
          <p:cNvCxnSpPr>
            <a:cxnSpLocks/>
          </p:cNvCxnSpPr>
          <p:nvPr userDrawn="1"/>
        </p:nvCxnSpPr>
        <p:spPr>
          <a:xfrm>
            <a:off x="3540125" y="3688080"/>
            <a:ext cx="0" cy="25216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96">
            <a:extLst>
              <a:ext uri="{FF2B5EF4-FFF2-40B4-BE49-F238E27FC236}">
                <a16:creationId xmlns:a16="http://schemas.microsoft.com/office/drawing/2014/main" id="{663299E0-114F-4CE4-B2F9-405E73283CF5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6061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2" pos="2547" userDrawn="1">
          <p15:clr>
            <a:srgbClr val="C35EA4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art Ve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56E74C9D-A30B-4D20-BC99-B3E3352715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875391" cy="4330699"/>
          </a:xfrm>
          <a:custGeom>
            <a:avLst/>
            <a:gdLst>
              <a:gd name="connsiteX0" fmla="*/ 417122 w 3875391"/>
              <a:gd name="connsiteY0" fmla="*/ 0 h 4330699"/>
              <a:gd name="connsiteX1" fmla="*/ 2700571 w 3875391"/>
              <a:gd name="connsiteY1" fmla="*/ 0 h 4330699"/>
              <a:gd name="connsiteX2" fmla="*/ 2854048 w 3875391"/>
              <a:gd name="connsiteY2" fmla="*/ 93240 h 4330699"/>
              <a:gd name="connsiteX3" fmla="*/ 3870691 w 3875391"/>
              <a:gd name="connsiteY3" fmla="*/ 1865383 h 4330699"/>
              <a:gd name="connsiteX4" fmla="*/ 3875391 w 3875391"/>
              <a:gd name="connsiteY4" fmla="*/ 2014156 h 4330699"/>
              <a:gd name="connsiteX5" fmla="*/ 3868636 w 3875391"/>
              <a:gd name="connsiteY5" fmla="*/ 2192391 h 4330699"/>
              <a:gd name="connsiteX6" fmla="*/ 3479762 w 3875391"/>
              <a:gd name="connsiteY6" fmla="*/ 3309357 h 4330699"/>
              <a:gd name="connsiteX7" fmla="*/ 3457575 w 3875391"/>
              <a:gd name="connsiteY7" fmla="*/ 3339026 h 4330699"/>
              <a:gd name="connsiteX8" fmla="*/ 3457575 w 3875391"/>
              <a:gd name="connsiteY8" fmla="*/ 3339027 h 4330699"/>
              <a:gd name="connsiteX9" fmla="*/ 3457575 w 3875391"/>
              <a:gd name="connsiteY9" fmla="*/ 3343273 h 4330699"/>
              <a:gd name="connsiteX10" fmla="*/ 3457575 w 3875391"/>
              <a:gd name="connsiteY10" fmla="*/ 3343274 h 4330699"/>
              <a:gd name="connsiteX11" fmla="*/ 3454399 w 3875391"/>
              <a:gd name="connsiteY11" fmla="*/ 3343274 h 4330699"/>
              <a:gd name="connsiteX12" fmla="*/ 3454398 w 3875391"/>
              <a:gd name="connsiteY12" fmla="*/ 3343274 h 4330699"/>
              <a:gd name="connsiteX13" fmla="*/ 3346405 w 3875391"/>
              <a:gd name="connsiteY13" fmla="*/ 3487692 h 4330699"/>
              <a:gd name="connsiteX14" fmla="*/ 1558846 w 3875391"/>
              <a:gd name="connsiteY14" fmla="*/ 4330699 h 4330699"/>
              <a:gd name="connsiteX15" fmla="*/ 85309 w 3875391"/>
              <a:gd name="connsiteY15" fmla="*/ 3801713 h 4330699"/>
              <a:gd name="connsiteX16" fmla="*/ 0 w 3875391"/>
              <a:gd name="connsiteY16" fmla="*/ 3724179 h 4330699"/>
              <a:gd name="connsiteX17" fmla="*/ 0 w 3875391"/>
              <a:gd name="connsiteY17" fmla="*/ 304131 h 4330699"/>
              <a:gd name="connsiteX18" fmla="*/ 85309 w 3875391"/>
              <a:gd name="connsiteY18" fmla="*/ 226597 h 4330699"/>
              <a:gd name="connsiteX19" fmla="*/ 263644 w 3875391"/>
              <a:gd name="connsiteY19" fmla="*/ 93240 h 433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75391" h="4330699">
                <a:moveTo>
                  <a:pt x="417122" y="0"/>
                </a:moveTo>
                <a:lnTo>
                  <a:pt x="2700571" y="0"/>
                </a:lnTo>
                <a:lnTo>
                  <a:pt x="2854048" y="93240"/>
                </a:lnTo>
                <a:cubicBezTo>
                  <a:pt x="3431740" y="483521"/>
                  <a:pt x="3823924" y="1127538"/>
                  <a:pt x="3870691" y="1865383"/>
                </a:cubicBezTo>
                <a:lnTo>
                  <a:pt x="3875391" y="2014156"/>
                </a:lnTo>
                <a:lnTo>
                  <a:pt x="3868636" y="2192391"/>
                </a:lnTo>
                <a:cubicBezTo>
                  <a:pt x="3837305" y="2604167"/>
                  <a:pt x="3698320" y="2985849"/>
                  <a:pt x="3479762" y="3309357"/>
                </a:cubicBezTo>
                <a:lnTo>
                  <a:pt x="3457575" y="3339026"/>
                </a:lnTo>
                <a:lnTo>
                  <a:pt x="3457575" y="3339027"/>
                </a:lnTo>
                <a:lnTo>
                  <a:pt x="3457575" y="3343273"/>
                </a:lnTo>
                <a:lnTo>
                  <a:pt x="3457575" y="3343274"/>
                </a:lnTo>
                <a:lnTo>
                  <a:pt x="3454399" y="3343274"/>
                </a:lnTo>
                <a:lnTo>
                  <a:pt x="3454398" y="3343274"/>
                </a:lnTo>
                <a:lnTo>
                  <a:pt x="3346405" y="3487692"/>
                </a:lnTo>
                <a:cubicBezTo>
                  <a:pt x="2921516" y="4002538"/>
                  <a:pt x="2278504" y="4330699"/>
                  <a:pt x="1558846" y="4330699"/>
                </a:cubicBezTo>
                <a:cubicBezTo>
                  <a:pt x="999112" y="4330699"/>
                  <a:pt x="485745" y="4132182"/>
                  <a:pt x="85309" y="3801713"/>
                </a:cubicBezTo>
                <a:lnTo>
                  <a:pt x="0" y="3724179"/>
                </a:lnTo>
                <a:lnTo>
                  <a:pt x="0" y="304131"/>
                </a:lnTo>
                <a:lnTo>
                  <a:pt x="85309" y="226597"/>
                </a:lnTo>
                <a:cubicBezTo>
                  <a:pt x="142514" y="179387"/>
                  <a:pt x="202023" y="134871"/>
                  <a:pt x="263644" y="9324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396000" tIns="360000" rIns="0" bIns="360000" rtlCol="0" anchor="ctr" anchorCtr="0">
            <a:noAutofit/>
          </a:bodyPr>
          <a:lstStyle>
            <a:lvl1pPr>
              <a:defRPr lang="en-US" sz="40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0AC320E-1DF9-44A2-A51A-436D6C7AB1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91365" y="5721531"/>
            <a:ext cx="4692647" cy="479244"/>
          </a:xfrm>
        </p:spPr>
        <p:txBody>
          <a:bodyPr anchor="ctr" anchorCtr="0"/>
          <a:lstStyle>
            <a:lvl1pPr marL="0" indent="0" algn="r">
              <a:buNone/>
              <a:defRPr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Area 2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925C54A2-C6A7-453B-A026-DE720519F8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3363" y="413521"/>
            <a:ext cx="4966039" cy="479244"/>
          </a:xfrm>
        </p:spPr>
        <p:txBody>
          <a:bodyPr anchor="ctr" anchorCtr="0"/>
          <a:lstStyle>
            <a:lvl1pPr marL="0" indent="0" algn="l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Area 1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E177C92-B54F-4A6C-BEC0-3BCCA571DA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43363" y="1025839"/>
            <a:ext cx="4744814" cy="4744814"/>
          </a:xfrm>
          <a:custGeom>
            <a:avLst/>
            <a:gdLst>
              <a:gd name="connsiteX0" fmla="*/ 2372407 w 4744814"/>
              <a:gd name="connsiteY0" fmla="*/ 0 h 4744814"/>
              <a:gd name="connsiteX1" fmla="*/ 4744814 w 4744814"/>
              <a:gd name="connsiteY1" fmla="*/ 2372407 h 4744814"/>
              <a:gd name="connsiteX2" fmla="*/ 2372407 w 4744814"/>
              <a:gd name="connsiteY2" fmla="*/ 4744814 h 4744814"/>
              <a:gd name="connsiteX3" fmla="*/ 0 w 4744814"/>
              <a:gd name="connsiteY3" fmla="*/ 2372407 h 4744814"/>
              <a:gd name="connsiteX4" fmla="*/ 2372407 w 4744814"/>
              <a:gd name="connsiteY4" fmla="*/ 0 h 474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4814" h="4744814">
                <a:moveTo>
                  <a:pt x="2372407" y="0"/>
                </a:moveTo>
                <a:cubicBezTo>
                  <a:pt x="3682651" y="0"/>
                  <a:pt x="4744814" y="1062163"/>
                  <a:pt x="4744814" y="2372407"/>
                </a:cubicBezTo>
                <a:cubicBezTo>
                  <a:pt x="4744814" y="3682651"/>
                  <a:pt x="3682651" y="4744814"/>
                  <a:pt x="2372407" y="4744814"/>
                </a:cubicBezTo>
                <a:cubicBezTo>
                  <a:pt x="1062163" y="4744814"/>
                  <a:pt x="0" y="3682651"/>
                  <a:pt x="0" y="2372407"/>
                </a:cubicBezTo>
                <a:cubicBezTo>
                  <a:pt x="0" y="1062163"/>
                  <a:pt x="1062163" y="0"/>
                  <a:pt x="2372407" y="0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txBody>
          <a:bodyPr wrap="square" lIns="216000" tIns="216000" rIns="216000" bIns="216000" anchor="ctr" anchorCtr="0">
            <a:noAutofit/>
          </a:bodyPr>
          <a:lstStyle>
            <a:lvl1pPr marL="0" indent="0" algn="l">
              <a:buNone/>
              <a:defRPr sz="2000"/>
            </a:lvl1pPr>
            <a:lvl2pPr marL="288000" indent="0" algn="ctr">
              <a:buNone/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952B587-0295-454B-801F-369445E17E7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91365" y="1025840"/>
            <a:ext cx="4551996" cy="4551996"/>
          </a:xfrm>
          <a:custGeom>
            <a:avLst/>
            <a:gdLst>
              <a:gd name="connsiteX0" fmla="*/ 2275998 w 4551996"/>
              <a:gd name="connsiteY0" fmla="*/ 0 h 4551996"/>
              <a:gd name="connsiteX1" fmla="*/ 4551996 w 4551996"/>
              <a:gd name="connsiteY1" fmla="*/ 2275998 h 4551996"/>
              <a:gd name="connsiteX2" fmla="*/ 2275998 w 4551996"/>
              <a:gd name="connsiteY2" fmla="*/ 4551996 h 4551996"/>
              <a:gd name="connsiteX3" fmla="*/ 0 w 4551996"/>
              <a:gd name="connsiteY3" fmla="*/ 2275998 h 4551996"/>
              <a:gd name="connsiteX4" fmla="*/ 2275998 w 4551996"/>
              <a:gd name="connsiteY4" fmla="*/ 0 h 455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1996" h="4551996">
                <a:moveTo>
                  <a:pt x="2275998" y="0"/>
                </a:moveTo>
                <a:cubicBezTo>
                  <a:pt x="3532997" y="0"/>
                  <a:pt x="4551996" y="1018999"/>
                  <a:pt x="4551996" y="2275998"/>
                </a:cubicBezTo>
                <a:cubicBezTo>
                  <a:pt x="4551996" y="3532997"/>
                  <a:pt x="3532997" y="4551996"/>
                  <a:pt x="2275998" y="4551996"/>
                </a:cubicBezTo>
                <a:cubicBezTo>
                  <a:pt x="1018999" y="4551996"/>
                  <a:pt x="0" y="3532997"/>
                  <a:pt x="0" y="2275998"/>
                </a:cubicBezTo>
                <a:cubicBezTo>
                  <a:pt x="0" y="1018999"/>
                  <a:pt x="1018999" y="0"/>
                  <a:pt x="2275998" y="0"/>
                </a:cubicBezTo>
                <a:close/>
              </a:path>
            </a:pathLst>
          </a:custGeom>
          <a:noFill/>
          <a:ln w="38100">
            <a:solidFill>
              <a:schemeClr val="accent3"/>
            </a:solidFill>
          </a:ln>
        </p:spPr>
        <p:txBody>
          <a:bodyPr wrap="square" lIns="216000" tIns="216000" rIns="216000" bIns="216000" anchor="ctr" anchorCtr="0">
            <a:noAutofit/>
          </a:bodyPr>
          <a:lstStyle>
            <a:lvl1pPr marL="0" indent="0" algn="r">
              <a:buNone/>
              <a:defRPr sz="2000"/>
            </a:lvl1pPr>
            <a:lvl2pPr marL="288000" indent="0" algn="ctr">
              <a:buNone/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7B1CBC-795C-40FD-9D3D-FA3EE67BC869}"/>
              </a:ext>
            </a:extLst>
          </p:cNvPr>
          <p:cNvCxnSpPr>
            <a:cxnSpLocks/>
          </p:cNvCxnSpPr>
          <p:nvPr userDrawn="1"/>
        </p:nvCxnSpPr>
        <p:spPr>
          <a:xfrm>
            <a:off x="3540125" y="3688080"/>
            <a:ext cx="0" cy="25216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6">
            <a:extLst>
              <a:ext uri="{FF2B5EF4-FFF2-40B4-BE49-F238E27FC236}">
                <a16:creationId xmlns:a16="http://schemas.microsoft.com/office/drawing/2014/main" id="{032A8305-0A77-4646-B111-53EF169406A5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6808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2" pos="2547" userDrawn="1">
          <p15:clr>
            <a:srgbClr val="C35EA4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 Ve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56E74C9D-A30B-4D20-BC99-B3E3352715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875391" cy="4330699"/>
          </a:xfrm>
          <a:custGeom>
            <a:avLst/>
            <a:gdLst>
              <a:gd name="connsiteX0" fmla="*/ 417122 w 3875391"/>
              <a:gd name="connsiteY0" fmla="*/ 0 h 4330699"/>
              <a:gd name="connsiteX1" fmla="*/ 2700571 w 3875391"/>
              <a:gd name="connsiteY1" fmla="*/ 0 h 4330699"/>
              <a:gd name="connsiteX2" fmla="*/ 2854048 w 3875391"/>
              <a:gd name="connsiteY2" fmla="*/ 93240 h 4330699"/>
              <a:gd name="connsiteX3" fmla="*/ 3870691 w 3875391"/>
              <a:gd name="connsiteY3" fmla="*/ 1865383 h 4330699"/>
              <a:gd name="connsiteX4" fmla="*/ 3875391 w 3875391"/>
              <a:gd name="connsiteY4" fmla="*/ 2014156 h 4330699"/>
              <a:gd name="connsiteX5" fmla="*/ 3868636 w 3875391"/>
              <a:gd name="connsiteY5" fmla="*/ 2192391 h 4330699"/>
              <a:gd name="connsiteX6" fmla="*/ 3479762 w 3875391"/>
              <a:gd name="connsiteY6" fmla="*/ 3309357 h 4330699"/>
              <a:gd name="connsiteX7" fmla="*/ 3457575 w 3875391"/>
              <a:gd name="connsiteY7" fmla="*/ 3339026 h 4330699"/>
              <a:gd name="connsiteX8" fmla="*/ 3457575 w 3875391"/>
              <a:gd name="connsiteY8" fmla="*/ 3339027 h 4330699"/>
              <a:gd name="connsiteX9" fmla="*/ 3457575 w 3875391"/>
              <a:gd name="connsiteY9" fmla="*/ 3343273 h 4330699"/>
              <a:gd name="connsiteX10" fmla="*/ 3457575 w 3875391"/>
              <a:gd name="connsiteY10" fmla="*/ 3343274 h 4330699"/>
              <a:gd name="connsiteX11" fmla="*/ 3454399 w 3875391"/>
              <a:gd name="connsiteY11" fmla="*/ 3343274 h 4330699"/>
              <a:gd name="connsiteX12" fmla="*/ 3454398 w 3875391"/>
              <a:gd name="connsiteY12" fmla="*/ 3343274 h 4330699"/>
              <a:gd name="connsiteX13" fmla="*/ 3346405 w 3875391"/>
              <a:gd name="connsiteY13" fmla="*/ 3487692 h 4330699"/>
              <a:gd name="connsiteX14" fmla="*/ 1558846 w 3875391"/>
              <a:gd name="connsiteY14" fmla="*/ 4330699 h 4330699"/>
              <a:gd name="connsiteX15" fmla="*/ 85309 w 3875391"/>
              <a:gd name="connsiteY15" fmla="*/ 3801713 h 4330699"/>
              <a:gd name="connsiteX16" fmla="*/ 0 w 3875391"/>
              <a:gd name="connsiteY16" fmla="*/ 3724179 h 4330699"/>
              <a:gd name="connsiteX17" fmla="*/ 0 w 3875391"/>
              <a:gd name="connsiteY17" fmla="*/ 304131 h 4330699"/>
              <a:gd name="connsiteX18" fmla="*/ 85309 w 3875391"/>
              <a:gd name="connsiteY18" fmla="*/ 226597 h 4330699"/>
              <a:gd name="connsiteX19" fmla="*/ 263644 w 3875391"/>
              <a:gd name="connsiteY19" fmla="*/ 93240 h 433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75391" h="4330699">
                <a:moveTo>
                  <a:pt x="417122" y="0"/>
                </a:moveTo>
                <a:lnTo>
                  <a:pt x="2700571" y="0"/>
                </a:lnTo>
                <a:lnTo>
                  <a:pt x="2854048" y="93240"/>
                </a:lnTo>
                <a:cubicBezTo>
                  <a:pt x="3431740" y="483521"/>
                  <a:pt x="3823924" y="1127538"/>
                  <a:pt x="3870691" y="1865383"/>
                </a:cubicBezTo>
                <a:lnTo>
                  <a:pt x="3875391" y="2014156"/>
                </a:lnTo>
                <a:lnTo>
                  <a:pt x="3868636" y="2192391"/>
                </a:lnTo>
                <a:cubicBezTo>
                  <a:pt x="3837305" y="2604167"/>
                  <a:pt x="3698320" y="2985849"/>
                  <a:pt x="3479762" y="3309357"/>
                </a:cubicBezTo>
                <a:lnTo>
                  <a:pt x="3457575" y="3339026"/>
                </a:lnTo>
                <a:lnTo>
                  <a:pt x="3457575" y="3339027"/>
                </a:lnTo>
                <a:lnTo>
                  <a:pt x="3457575" y="3343273"/>
                </a:lnTo>
                <a:lnTo>
                  <a:pt x="3457575" y="3343274"/>
                </a:lnTo>
                <a:lnTo>
                  <a:pt x="3454399" y="3343274"/>
                </a:lnTo>
                <a:lnTo>
                  <a:pt x="3454398" y="3343274"/>
                </a:lnTo>
                <a:lnTo>
                  <a:pt x="3346405" y="3487692"/>
                </a:lnTo>
                <a:cubicBezTo>
                  <a:pt x="2921516" y="4002538"/>
                  <a:pt x="2278504" y="4330699"/>
                  <a:pt x="1558846" y="4330699"/>
                </a:cubicBezTo>
                <a:cubicBezTo>
                  <a:pt x="999112" y="4330699"/>
                  <a:pt x="485745" y="4132182"/>
                  <a:pt x="85309" y="3801713"/>
                </a:cubicBezTo>
                <a:lnTo>
                  <a:pt x="0" y="3724179"/>
                </a:lnTo>
                <a:lnTo>
                  <a:pt x="0" y="304131"/>
                </a:lnTo>
                <a:lnTo>
                  <a:pt x="85309" y="226597"/>
                </a:lnTo>
                <a:cubicBezTo>
                  <a:pt x="142514" y="179387"/>
                  <a:pt x="202023" y="134871"/>
                  <a:pt x="263644" y="9324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396000" tIns="360000" rIns="0" bIns="360000" rtlCol="0" anchor="ctr" anchorCtr="0">
            <a:noAutofit/>
          </a:bodyPr>
          <a:lstStyle>
            <a:lvl1pPr>
              <a:defRPr lang="en-US" sz="40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0AC320E-1DF9-44A2-A51A-436D6C7AB1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98413" y="5762415"/>
            <a:ext cx="2685600" cy="424732"/>
          </a:xfrm>
        </p:spPr>
        <p:txBody>
          <a:bodyPr anchor="b" anchorCtr="0"/>
          <a:lstStyle>
            <a:lvl1pPr marL="0" indent="0" algn="r">
              <a:buNone/>
              <a:defRPr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Area 2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925C54A2-C6A7-453B-A026-DE720519F8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3363" y="413521"/>
            <a:ext cx="2685600" cy="424732"/>
          </a:xfrm>
        </p:spPr>
        <p:txBody>
          <a:bodyPr anchor="t" anchorCtr="0"/>
          <a:lstStyle>
            <a:lvl1pPr marL="0" indent="0" algn="l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Area 1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E177C92-B54F-4A6C-BEC0-3BCCA571DA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31600" y="450000"/>
            <a:ext cx="3322800" cy="3322800"/>
          </a:xfrm>
          <a:custGeom>
            <a:avLst/>
            <a:gdLst>
              <a:gd name="connsiteX0" fmla="*/ 2372407 w 4744814"/>
              <a:gd name="connsiteY0" fmla="*/ 0 h 4744814"/>
              <a:gd name="connsiteX1" fmla="*/ 4744814 w 4744814"/>
              <a:gd name="connsiteY1" fmla="*/ 2372407 h 4744814"/>
              <a:gd name="connsiteX2" fmla="*/ 2372407 w 4744814"/>
              <a:gd name="connsiteY2" fmla="*/ 4744814 h 4744814"/>
              <a:gd name="connsiteX3" fmla="*/ 0 w 4744814"/>
              <a:gd name="connsiteY3" fmla="*/ 2372407 h 4744814"/>
              <a:gd name="connsiteX4" fmla="*/ 2372407 w 4744814"/>
              <a:gd name="connsiteY4" fmla="*/ 0 h 474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4814" h="4744814">
                <a:moveTo>
                  <a:pt x="2372407" y="0"/>
                </a:moveTo>
                <a:cubicBezTo>
                  <a:pt x="3682651" y="0"/>
                  <a:pt x="4744814" y="1062163"/>
                  <a:pt x="4744814" y="2372407"/>
                </a:cubicBezTo>
                <a:cubicBezTo>
                  <a:pt x="4744814" y="3682651"/>
                  <a:pt x="3682651" y="4744814"/>
                  <a:pt x="2372407" y="4744814"/>
                </a:cubicBezTo>
                <a:cubicBezTo>
                  <a:pt x="1062163" y="4744814"/>
                  <a:pt x="0" y="3682651"/>
                  <a:pt x="0" y="2372407"/>
                </a:cubicBezTo>
                <a:cubicBezTo>
                  <a:pt x="0" y="1062163"/>
                  <a:pt x="1062163" y="0"/>
                  <a:pt x="2372407" y="0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txBody>
          <a:bodyPr wrap="square" lIns="216000" tIns="216000" rIns="216000" bIns="216000" anchor="t" anchorCtr="0">
            <a:noAutofit/>
          </a:bodyPr>
          <a:lstStyle>
            <a:lvl1pPr marL="0" indent="0" algn="ctr">
              <a:buNone/>
              <a:defRPr sz="2000"/>
            </a:lvl1pPr>
            <a:lvl2pPr marL="288000" indent="0" algn="ctr">
              <a:buNone/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content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952B587-0295-454B-801F-369445E17E7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23200" y="2397600"/>
            <a:ext cx="3322800" cy="3322800"/>
          </a:xfrm>
          <a:custGeom>
            <a:avLst/>
            <a:gdLst>
              <a:gd name="connsiteX0" fmla="*/ 2275998 w 4551996"/>
              <a:gd name="connsiteY0" fmla="*/ 0 h 4551996"/>
              <a:gd name="connsiteX1" fmla="*/ 4551996 w 4551996"/>
              <a:gd name="connsiteY1" fmla="*/ 2275998 h 4551996"/>
              <a:gd name="connsiteX2" fmla="*/ 2275998 w 4551996"/>
              <a:gd name="connsiteY2" fmla="*/ 4551996 h 4551996"/>
              <a:gd name="connsiteX3" fmla="*/ 0 w 4551996"/>
              <a:gd name="connsiteY3" fmla="*/ 2275998 h 4551996"/>
              <a:gd name="connsiteX4" fmla="*/ 2275998 w 4551996"/>
              <a:gd name="connsiteY4" fmla="*/ 0 h 455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1996" h="4551996">
                <a:moveTo>
                  <a:pt x="2275998" y="0"/>
                </a:moveTo>
                <a:cubicBezTo>
                  <a:pt x="3532997" y="0"/>
                  <a:pt x="4551996" y="1018999"/>
                  <a:pt x="4551996" y="2275998"/>
                </a:cubicBezTo>
                <a:cubicBezTo>
                  <a:pt x="4551996" y="3532997"/>
                  <a:pt x="3532997" y="4551996"/>
                  <a:pt x="2275998" y="4551996"/>
                </a:cubicBezTo>
                <a:cubicBezTo>
                  <a:pt x="1018999" y="4551996"/>
                  <a:pt x="0" y="3532997"/>
                  <a:pt x="0" y="2275998"/>
                </a:cubicBezTo>
                <a:cubicBezTo>
                  <a:pt x="0" y="1018999"/>
                  <a:pt x="1018999" y="0"/>
                  <a:pt x="2275998" y="0"/>
                </a:cubicBezTo>
                <a:close/>
              </a:path>
            </a:pathLst>
          </a:custGeom>
          <a:noFill/>
          <a:ln w="38100">
            <a:solidFill>
              <a:schemeClr val="accent3"/>
            </a:solidFill>
          </a:ln>
        </p:spPr>
        <p:txBody>
          <a:bodyPr wrap="square" lIns="216000" tIns="216000" rIns="216000" bIns="216000" anchor="ctr" anchorCtr="0">
            <a:noAutofit/>
          </a:bodyPr>
          <a:lstStyle>
            <a:lvl1pPr marL="0" indent="0" algn="r">
              <a:buNone/>
              <a:defRPr sz="2000"/>
            </a:lvl1pPr>
            <a:lvl2pPr marL="288000" indent="0" algn="ctr">
              <a:buNone/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content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7B1CBC-795C-40FD-9D3D-FA3EE67BC869}"/>
              </a:ext>
            </a:extLst>
          </p:cNvPr>
          <p:cNvCxnSpPr>
            <a:cxnSpLocks/>
          </p:cNvCxnSpPr>
          <p:nvPr userDrawn="1"/>
        </p:nvCxnSpPr>
        <p:spPr>
          <a:xfrm>
            <a:off x="3540125" y="3688080"/>
            <a:ext cx="0" cy="25216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4FC366A-0CEA-4CD0-9B38-E42E5FC1B96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43363" y="5762415"/>
            <a:ext cx="2685600" cy="424732"/>
          </a:xfrm>
        </p:spPr>
        <p:txBody>
          <a:bodyPr anchor="b" anchorCtr="0"/>
          <a:lstStyle>
            <a:lvl1pPr marL="0" indent="0" algn="l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Area 3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9F52DAA3-7E10-4B57-9351-33AF3DEFB41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40000" y="2397600"/>
            <a:ext cx="3322800" cy="3322800"/>
          </a:xfrm>
          <a:custGeom>
            <a:avLst/>
            <a:gdLst>
              <a:gd name="connsiteX0" fmla="*/ 2275998 w 4551996"/>
              <a:gd name="connsiteY0" fmla="*/ 0 h 4551996"/>
              <a:gd name="connsiteX1" fmla="*/ 4551996 w 4551996"/>
              <a:gd name="connsiteY1" fmla="*/ 2275998 h 4551996"/>
              <a:gd name="connsiteX2" fmla="*/ 2275998 w 4551996"/>
              <a:gd name="connsiteY2" fmla="*/ 4551996 h 4551996"/>
              <a:gd name="connsiteX3" fmla="*/ 0 w 4551996"/>
              <a:gd name="connsiteY3" fmla="*/ 2275998 h 4551996"/>
              <a:gd name="connsiteX4" fmla="*/ 2275998 w 4551996"/>
              <a:gd name="connsiteY4" fmla="*/ 0 h 455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1996" h="4551996">
                <a:moveTo>
                  <a:pt x="2275998" y="0"/>
                </a:moveTo>
                <a:cubicBezTo>
                  <a:pt x="3532997" y="0"/>
                  <a:pt x="4551996" y="1018999"/>
                  <a:pt x="4551996" y="2275998"/>
                </a:cubicBezTo>
                <a:cubicBezTo>
                  <a:pt x="4551996" y="3532997"/>
                  <a:pt x="3532997" y="4551996"/>
                  <a:pt x="2275998" y="4551996"/>
                </a:cubicBezTo>
                <a:cubicBezTo>
                  <a:pt x="1018999" y="4551996"/>
                  <a:pt x="0" y="3532997"/>
                  <a:pt x="0" y="2275998"/>
                </a:cubicBezTo>
                <a:cubicBezTo>
                  <a:pt x="0" y="1018999"/>
                  <a:pt x="1018999" y="0"/>
                  <a:pt x="2275998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</a:ln>
        </p:spPr>
        <p:txBody>
          <a:bodyPr wrap="square" lIns="216000" tIns="216000" rIns="216000" bIns="216000" anchor="ctr" anchorCtr="0">
            <a:noAutofit/>
          </a:bodyPr>
          <a:lstStyle>
            <a:lvl1pPr marL="0" indent="0" algn="l">
              <a:buNone/>
              <a:defRPr sz="2000"/>
            </a:lvl1pPr>
            <a:lvl2pPr marL="288000" indent="0" algn="ctr">
              <a:buNone/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content</a:t>
            </a:r>
          </a:p>
        </p:txBody>
      </p:sp>
      <p:sp>
        <p:nvSpPr>
          <p:cNvPr id="13" name="Text Placeholder 96">
            <a:extLst>
              <a:ext uri="{FF2B5EF4-FFF2-40B4-BE49-F238E27FC236}">
                <a16:creationId xmlns:a16="http://schemas.microsoft.com/office/drawing/2014/main" id="{2135C828-3151-41FA-8348-153EF07735DC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9936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2" pos="2547" userDrawn="1">
          <p15:clr>
            <a:srgbClr val="C35EA4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/>
              <a:t>Do not use layouts</a:t>
            </a:r>
            <a:br>
              <a:rPr lang="en-US" sz="9600"/>
            </a:br>
            <a:r>
              <a:rPr lang="en-US" sz="9600"/>
              <a:t>in this section appearing after this point. </a:t>
            </a:r>
          </a:p>
        </p:txBody>
      </p:sp>
      <p:sp>
        <p:nvSpPr>
          <p:cNvPr id="3" name="DO NOT DELETE (BRANDIN)">
            <a:extLst>
              <a:ext uri="{FF2B5EF4-FFF2-40B4-BE49-F238E27FC236}">
                <a16:creationId xmlns:a16="http://schemas.microsoft.com/office/drawing/2014/main" id="{7C53197B-02C6-4AD6-B28A-D02CB72559FA}"/>
              </a:ext>
            </a:extLst>
          </p:cNvPr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14258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ity No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48B27A-10B7-4200-88E7-16263562F97B}"/>
              </a:ext>
            </a:extLst>
          </p:cNvPr>
          <p:cNvSpPr txBox="1"/>
          <p:nvPr userDrawn="1"/>
        </p:nvSpPr>
        <p:spPr>
          <a:xfrm>
            <a:off x="419100" y="4864100"/>
            <a:ext cx="9156700" cy="1028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5">
                <a:solidFill>
                  <a:schemeClr val="tx1"/>
                </a:solidFill>
                <a:latin typeface="+mn-lt"/>
                <a:cs typeface="Arial"/>
              </a:rPr>
              <a:t>Confidentiality</a:t>
            </a:r>
            <a:r>
              <a:rPr lang="en-US" sz="1200" b="1" spc="-10">
                <a:solidFill>
                  <a:schemeClr val="tx1"/>
                </a:solidFill>
                <a:latin typeface="+mn-lt"/>
                <a:cs typeface="Arial"/>
              </a:rPr>
              <a:t> </a:t>
            </a:r>
            <a:r>
              <a:rPr lang="en-US" sz="1200" b="1" spc="-5">
                <a:solidFill>
                  <a:schemeClr val="tx1"/>
                </a:solidFill>
                <a:latin typeface="+mn-lt"/>
                <a:cs typeface="Arial"/>
              </a:rPr>
              <a:t>Notice</a:t>
            </a:r>
            <a:endParaRPr lang="en-US" sz="1200">
              <a:solidFill>
                <a:schemeClr val="tx1"/>
              </a:solidFill>
              <a:latin typeface="+mn-lt"/>
              <a:cs typeface="Arial"/>
            </a:endParaRPr>
          </a:p>
          <a:p>
            <a:pPr marL="26670" marR="5080">
              <a:lnSpc>
                <a:spcPct val="102699"/>
              </a:lnSpc>
              <a:spcBef>
                <a:spcPts val="780"/>
              </a:spcBef>
            </a:pP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This </a:t>
            </a:r>
            <a:r>
              <a:rPr lang="en-US" sz="1200">
                <a:solidFill>
                  <a:schemeClr val="tx1"/>
                </a:solidFill>
                <a:latin typeface="+mn-lt"/>
                <a:cs typeface="Arial"/>
              </a:rPr>
              <a:t>file is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private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and may contain confidential and proprietary information. </a:t>
            </a:r>
            <a:r>
              <a:rPr lang="en-US" sz="1200">
                <a:solidFill>
                  <a:schemeClr val="tx1"/>
                </a:solidFill>
                <a:latin typeface="+mn-lt"/>
                <a:cs typeface="Arial"/>
              </a:rPr>
              <a:t>If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you have received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this </a:t>
            </a:r>
            <a:r>
              <a:rPr lang="en-US" sz="1200">
                <a:solidFill>
                  <a:schemeClr val="tx1"/>
                </a:solidFill>
                <a:latin typeface="+mn-lt"/>
                <a:cs typeface="Arial"/>
              </a:rPr>
              <a:t>file in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error, please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notify us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and remove  </a:t>
            </a:r>
            <a:r>
              <a:rPr lang="en-US" sz="1200">
                <a:solidFill>
                  <a:schemeClr val="tx1"/>
                </a:solidFill>
                <a:latin typeface="+mn-lt"/>
                <a:cs typeface="Arial"/>
              </a:rPr>
              <a:t>it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from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your system and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note that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you must not copy,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distribute or take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any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action </a:t>
            </a:r>
            <a:r>
              <a:rPr lang="en-US" sz="1200">
                <a:solidFill>
                  <a:schemeClr val="tx1"/>
                </a:solidFill>
                <a:latin typeface="+mn-lt"/>
                <a:cs typeface="Arial"/>
              </a:rPr>
              <a:t>in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reliance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on </a:t>
            </a:r>
            <a:r>
              <a:rPr lang="en-US" sz="1200">
                <a:solidFill>
                  <a:schemeClr val="tx1"/>
                </a:solidFill>
                <a:latin typeface="+mn-lt"/>
                <a:cs typeface="Arial"/>
              </a:rPr>
              <a:t>it.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Any unauthorized use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or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disclosure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of the 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contents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of this </a:t>
            </a:r>
            <a:r>
              <a:rPr lang="en-US" sz="1200">
                <a:solidFill>
                  <a:schemeClr val="tx1"/>
                </a:solidFill>
                <a:latin typeface="+mn-lt"/>
                <a:cs typeface="Arial"/>
              </a:rPr>
              <a:t>file is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not permitted and may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be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unlawful. AstraZeneca PLC, </a:t>
            </a:r>
            <a:r>
              <a:rPr lang="en-US" sz="1200">
                <a:solidFill>
                  <a:schemeClr val="tx1"/>
                </a:solidFill>
                <a:latin typeface="+mn-lt"/>
                <a:cs typeface="Arial"/>
              </a:rPr>
              <a:t>1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Francis Crick Avenue, Cambridge Biomedical </a:t>
            </a:r>
            <a:r>
              <a:rPr lang="en-US" sz="1200" spc="15">
                <a:solidFill>
                  <a:schemeClr val="tx1"/>
                </a:solidFill>
                <a:latin typeface="+mn-lt"/>
                <a:cs typeface="Arial"/>
              </a:rPr>
              <a:t>Campus, 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Cambridge, CB2 0AA, UK,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T: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+44(0)203 749 5000,</a:t>
            </a:r>
            <a:r>
              <a:rPr lang="en-US" sz="1200" spc="85">
                <a:solidFill>
                  <a:schemeClr val="tx1"/>
                </a:solidFill>
                <a:latin typeface="+mn-lt"/>
                <a:cs typeface="Arial"/>
              </a:rPr>
              <a:t> </a:t>
            </a:r>
            <a:r>
              <a:rPr lang="en-US" sz="1200" u="none" spc="10">
                <a:solidFill>
                  <a:schemeClr val="tx1"/>
                </a:solidFill>
                <a:latin typeface="+mn-lt"/>
                <a:cs typeface="Arial"/>
              </a:rPr>
              <a:t>www.astrazeneca.com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750B5-01B2-430D-BF92-6E5CD933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C10CA0-7F28-40CE-9633-59C6800E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447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 material cover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04DB76CF-2039-45C4-B354-9EE97D797645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476387880"/>
              </p:ext>
            </p:extLst>
          </p:nvPr>
        </p:nvGraphicFramePr>
        <p:xfrm>
          <a:off x="407988" y="1562100"/>
          <a:ext cx="11329647" cy="3949404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908000">
                  <a:extLst>
                    <a:ext uri="{9D8B030D-6E8A-4147-A177-3AD203B41FA5}">
                      <a16:colId xmlns:a16="http://schemas.microsoft.com/office/drawing/2014/main" val="3020953081"/>
                    </a:ext>
                  </a:extLst>
                </a:gridCol>
                <a:gridCol w="3733633">
                  <a:extLst>
                    <a:ext uri="{9D8B030D-6E8A-4147-A177-3AD203B41FA5}">
                      <a16:colId xmlns:a16="http://schemas.microsoft.com/office/drawing/2014/main" val="2772063876"/>
                    </a:ext>
                  </a:extLst>
                </a:gridCol>
                <a:gridCol w="1954381">
                  <a:extLst>
                    <a:ext uri="{9D8B030D-6E8A-4147-A177-3AD203B41FA5}">
                      <a16:colId xmlns:a16="http://schemas.microsoft.com/office/drawing/2014/main" val="3401200571"/>
                    </a:ext>
                  </a:extLst>
                </a:gridCol>
                <a:gridCol w="3733633">
                  <a:extLst>
                    <a:ext uri="{9D8B030D-6E8A-4147-A177-3AD203B41FA5}">
                      <a16:colId xmlns:a16="http://schemas.microsoft.com/office/drawing/2014/main" val="3073099758"/>
                    </a:ext>
                  </a:extLst>
                </a:gridCol>
              </a:tblGrid>
              <a:tr h="284393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Asset 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573207"/>
                  </a:ext>
                </a:extLst>
              </a:tr>
              <a:tr h="284393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Intended 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Website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839488"/>
                  </a:ext>
                </a:extLst>
              </a:tr>
              <a:tr h="284393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Brand or TA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Approval 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604142"/>
                  </a:ext>
                </a:extLst>
              </a:tr>
              <a:tr h="284393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One Time 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Expiration 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429679"/>
                  </a:ext>
                </a:extLst>
              </a:tr>
              <a:tr h="284393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Approved for Use By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Audience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7158807"/>
                  </a:ext>
                </a:extLst>
              </a:tr>
              <a:tr h="284393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Distribution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415841"/>
                  </a:ext>
                </a:extLst>
              </a:tr>
              <a:tr h="47399">
                <a:tc>
                  <a:txBody>
                    <a:bodyPr/>
                    <a:lstStyle/>
                    <a:p>
                      <a:endParaRPr lang="en-US" sz="3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374596"/>
                  </a:ext>
                </a:extLst>
              </a:tr>
              <a:tr h="284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Asset Owner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Document 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9264365"/>
                  </a:ext>
                </a:extLst>
              </a:tr>
              <a:tr h="473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New Asset/Renewal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Based On Asset: </a:t>
                      </a:r>
                      <a:r>
                        <a:rPr lang="en-US" sz="1200" b="1" err="1">
                          <a:solidFill>
                            <a:schemeClr val="bg1"/>
                          </a:solidFill>
                        </a:rPr>
                        <a:t>PromoMats</a:t>
                      </a: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en-US" sz="1200" b="1" err="1">
                          <a:solidFill>
                            <a:schemeClr val="bg1"/>
                          </a:solidFill>
                        </a:rPr>
                        <a:t>MedComms</a:t>
                      </a: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 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768145"/>
                  </a:ext>
                </a:extLst>
              </a:tr>
              <a:tr h="47399">
                <a:tc>
                  <a:txBody>
                    <a:bodyPr/>
                    <a:lstStyle/>
                    <a:p>
                      <a:endParaRPr lang="en-US" sz="3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571672"/>
                  </a:ext>
                </a:extLst>
              </a:tr>
              <a:tr h="284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Veeva CRM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Restricted 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0472451"/>
                  </a:ext>
                </a:extLst>
              </a:tr>
              <a:tr h="284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MSL Leave-behind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If Yes, Fair Market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664936"/>
                  </a:ext>
                </a:extLst>
              </a:tr>
              <a:tr h="8210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Special Instructions</a:t>
                      </a:r>
                      <a:br>
                        <a:rPr lang="en-US" sz="1200" b="1">
                          <a:solidFill>
                            <a:schemeClr val="tx1"/>
                          </a:solidFill>
                        </a:rPr>
                      </a:b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and/or Disclaimers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512750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08E80C85-5DA4-4A5C-8DF2-B56EA4DBF182}"/>
              </a:ext>
            </a:extLst>
          </p:cNvPr>
          <p:cNvSpPr txBox="1">
            <a:spLocks/>
          </p:cNvSpPr>
          <p:nvPr userDrawn="1"/>
        </p:nvSpPr>
        <p:spPr>
          <a:xfrm>
            <a:off x="407987" y="416889"/>
            <a:ext cx="11376025" cy="10074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MA material cover sheet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0F47440-0181-47EA-AD36-E50E768DD4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0300" y="1592284"/>
            <a:ext cx="9326880" cy="212704"/>
          </a:xfrm>
          <a:prstGeom prst="rect">
            <a:avLst/>
          </a:prstGeom>
        </p:spPr>
        <p:txBody>
          <a:bodyPr bIns="36000" anchor="ctr" anchorCtr="0">
            <a:noAutofit/>
          </a:bodyPr>
          <a:lstStyle>
            <a:lvl1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&lt;&lt;MAAZAP&gt; &lt;#######&lt;TA&gt; &lt;Asset Title&gt; 70 character limit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5925113D-6657-4599-B0F5-6FF0AB9472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00300" y="1884384"/>
            <a:ext cx="3587750" cy="212704"/>
          </a:xfrm>
          <a:prstGeom prst="rect">
            <a:avLst/>
          </a:prstGeom>
        </p:spPr>
        <p:txBody>
          <a:bodyPr bIns="36000" anchor="ctr" anchorCtr="0">
            <a:noAutofit/>
          </a:bodyPr>
          <a:lstStyle>
            <a:lvl1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Reactive or Proactive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5D9114A8-616B-486E-9E92-00E337C75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1800" y="1884384"/>
            <a:ext cx="3587750" cy="212704"/>
          </a:xfrm>
          <a:prstGeom prst="rect">
            <a:avLst/>
          </a:prstGeom>
        </p:spPr>
        <p:txBody>
          <a:bodyPr bIns="36000" anchor="ctr" anchorCtr="0">
            <a:noAutofit/>
          </a:bodyPr>
          <a:lstStyle>
            <a:lvl1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Yes or No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90C3A556-4916-4E1D-B04B-572FD96029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00300" y="2163784"/>
            <a:ext cx="3587750" cy="212704"/>
          </a:xfrm>
          <a:prstGeom prst="rect">
            <a:avLst/>
          </a:prstGeom>
        </p:spPr>
        <p:txBody>
          <a:bodyPr bIns="36000" anchor="ctr" anchorCtr="0">
            <a:noAutofit/>
          </a:bodyPr>
          <a:lstStyle>
            <a:lvl1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Brand or TA Name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253ED03-21A0-44F7-BD09-2666D609722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51800" y="2163784"/>
            <a:ext cx="3587750" cy="212704"/>
          </a:xfrm>
          <a:prstGeom prst="rect">
            <a:avLst/>
          </a:prstGeom>
        </p:spPr>
        <p:txBody>
          <a:bodyPr bIns="36000" anchor="ctr" anchorCtr="0">
            <a:noAutofit/>
          </a:bodyPr>
          <a:lstStyle>
            <a:lvl1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MM/YY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6355F49D-FCEB-4737-A7FE-0297BC495C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00300" y="2449534"/>
            <a:ext cx="3587750" cy="212704"/>
          </a:xfrm>
          <a:prstGeom prst="rect">
            <a:avLst/>
          </a:prstGeom>
        </p:spPr>
        <p:txBody>
          <a:bodyPr bIns="36000" anchor="ctr" anchorCtr="0">
            <a:noAutofit/>
          </a:bodyPr>
          <a:lstStyle>
            <a:lvl1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en-US" sz="1200"/>
              <a:t>Yes or No. If Yes - MM/YY.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17F7E43-F372-42E2-8782-3D4EA680F78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00300" y="2735284"/>
            <a:ext cx="3587750" cy="212704"/>
          </a:xfrm>
          <a:prstGeom prst="rect">
            <a:avLst/>
          </a:prstGeom>
        </p:spPr>
        <p:txBody>
          <a:bodyPr bIns="36000" anchor="ctr" anchorCtr="0">
            <a:noAutofit/>
          </a:bodyPr>
          <a:lstStyle>
            <a:lvl1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en-US" sz="1200"/>
              <a:t>Any MA </a:t>
            </a:r>
            <a:r>
              <a:rPr lang="en-US" sz="1200" err="1"/>
              <a:t>SciP</a:t>
            </a:r>
            <a:r>
              <a:rPr lang="en-US" sz="1200"/>
              <a:t>, MSL, MA MM, or Other MA Role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690615B3-69C7-48E9-9205-20742125789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51800" y="2449534"/>
            <a:ext cx="3587750" cy="212704"/>
          </a:xfrm>
          <a:prstGeom prst="rect">
            <a:avLst/>
          </a:prstGeom>
        </p:spPr>
        <p:txBody>
          <a:bodyPr bIns="3600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MM/YY (if &lt;1 year)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BB3A7C6B-D77E-4065-8C54-B73ADEBAAC3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51800" y="2728934"/>
            <a:ext cx="3587750" cy="212704"/>
          </a:xfrm>
          <a:prstGeom prst="rect">
            <a:avLst/>
          </a:prstGeom>
        </p:spPr>
        <p:txBody>
          <a:bodyPr bIns="3600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Any HCP, MM Only, Contracted EE, or Other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C84FBF64-16E5-4F89-A4A0-2E3587E3103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00300" y="3021034"/>
            <a:ext cx="9326880" cy="212704"/>
          </a:xfrm>
          <a:prstGeom prst="rect">
            <a:avLst/>
          </a:prstGeom>
        </p:spPr>
        <p:txBody>
          <a:bodyPr bIns="36000" anchor="ctr" anchorCtr="0">
            <a:noAutofit/>
          </a:bodyPr>
          <a:lstStyle>
            <a:lvl1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Yes or No. If Yes - Reactive via MI, Reactive via MI </a:t>
            </a:r>
            <a:r>
              <a:rPr lang="en-US" err="1"/>
              <a:t>SciP</a:t>
            </a:r>
            <a:r>
              <a:rPr lang="en-US"/>
              <a:t>, or Proactive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8D5C8090-9756-4CB3-B7DD-F4CDC41FCC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00300" y="3357584"/>
            <a:ext cx="3587750" cy="212704"/>
          </a:xfrm>
          <a:prstGeom prst="rect">
            <a:avLst/>
          </a:prstGeom>
        </p:spPr>
        <p:txBody>
          <a:bodyPr bIns="3600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Asset Owner Name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CD87786-7ED8-4EE1-B3B3-A6479A715E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00300" y="3719534"/>
            <a:ext cx="3587750" cy="212704"/>
          </a:xfrm>
          <a:prstGeom prst="rect">
            <a:avLst/>
          </a:prstGeom>
        </p:spPr>
        <p:txBody>
          <a:bodyPr bIns="3600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New, Renewal, or Renewal with Changes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1D9B817E-A629-4622-9AC6-41D2225A8F0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51800" y="3357584"/>
            <a:ext cx="3587750" cy="212704"/>
          </a:xfrm>
          <a:prstGeom prst="rect">
            <a:avLst/>
          </a:prstGeom>
        </p:spPr>
        <p:txBody>
          <a:bodyPr bIns="3600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ML-XXXX-US-XXXX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E2D501DA-67EF-4777-9F2D-C3939AA8458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051800" y="3719534"/>
            <a:ext cx="3587750" cy="212704"/>
          </a:xfrm>
          <a:prstGeom prst="rect">
            <a:avLst/>
          </a:prstGeom>
        </p:spPr>
        <p:txBody>
          <a:bodyPr bIns="3600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#################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59E037D0-0F77-44B7-9103-198F043B944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400300" y="4165622"/>
            <a:ext cx="3587750" cy="212704"/>
          </a:xfrm>
          <a:prstGeom prst="rect">
            <a:avLst/>
          </a:prstGeom>
        </p:spPr>
        <p:txBody>
          <a:bodyPr bIns="3600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Yes or No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9D6106A2-A056-419F-B716-0409932806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400300" y="4449784"/>
            <a:ext cx="3587750" cy="212704"/>
          </a:xfrm>
          <a:prstGeom prst="rect">
            <a:avLst/>
          </a:prstGeom>
        </p:spPr>
        <p:txBody>
          <a:bodyPr bIns="3600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Yes or No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8BF6C55C-A804-4A53-ADEF-31F1D645B7E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051800" y="4165622"/>
            <a:ext cx="3587750" cy="212704"/>
          </a:xfrm>
          <a:prstGeom prst="rect">
            <a:avLst/>
          </a:prstGeom>
        </p:spPr>
        <p:txBody>
          <a:bodyPr bIns="3600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Yes or No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276A9016-F7A1-4312-93C6-EA22ACE9E0B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051800" y="4449784"/>
            <a:ext cx="3587750" cy="212704"/>
          </a:xfrm>
          <a:prstGeom prst="rect">
            <a:avLst/>
          </a:prstGeom>
        </p:spPr>
        <p:txBody>
          <a:bodyPr bIns="3600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If Yes - $Value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B0D90536-A5DA-41EA-B290-AD700D87E19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400300" y="4777084"/>
            <a:ext cx="9239250" cy="615654"/>
          </a:xfrm>
          <a:prstGeom prst="rect">
            <a:avLst/>
          </a:prstGeom>
        </p:spPr>
        <p:txBody>
          <a:bodyPr bIns="3600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N/A or Enter Instructions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2A3E3-164F-4AAA-A9F6-A4BAFFBD8DD5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5072D7A-46D0-4869-AC3D-8CEFC15C6A83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000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sv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13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ags" Target="../tags/tag2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slideLayout" Target="../slideLayouts/slideLayout38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39.xml"/><Relationship Id="rId9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slideLayout" Target="../slideLayouts/slideLayout44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6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5.xml"/><Relationship Id="rId9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50.xml"/><Relationship Id="rId7" Type="http://schemas.openxmlformats.org/officeDocument/2006/relationships/tags" Target="../tags/tag53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Relationship Id="rId9" Type="http://schemas.openxmlformats.org/officeDocument/2006/relationships/image" Target="../media/image2.sv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55.xml"/><Relationship Id="rId7" Type="http://schemas.openxmlformats.org/officeDocument/2006/relationships/tags" Target="../tags/tag59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Relationship Id="rId9" Type="http://schemas.openxmlformats.org/officeDocument/2006/relationships/image" Target="../media/image2.sv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0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1.png"/><Relationship Id="rId5" Type="http://schemas.openxmlformats.org/officeDocument/2006/relationships/tags" Target="../tags/tag65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image" Target="../media/image2.svg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tags" Target="../tags/tag69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2"/>
            <a:ext cx="11376025" cy="10074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enter title here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37663" y="6456258"/>
            <a:ext cx="1279358" cy="309145"/>
          </a:xfrm>
          <a:prstGeom prst="rect">
            <a:avLst/>
          </a:prstGeom>
        </p:spPr>
        <p:txBody>
          <a:bodyPr vert="horz" lIns="91440" tIns="45720" rIns="9144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6258"/>
            <a:ext cx="407988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611C7859-08D9-4DAD-BB25-DD22F6761BE3}"/>
              </a:ext>
            </a:extLst>
          </p:cNvPr>
          <p:cNvSpPr txBox="1">
            <a:spLocks/>
          </p:cNvSpPr>
          <p:nvPr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557337"/>
            <a:ext cx="11376025" cy="4643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212587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3846" r:id="rId2"/>
    <p:sldLayoutId id="2147483987" r:id="rId3"/>
    <p:sldLayoutId id="2147483840" r:id="rId4"/>
    <p:sldLayoutId id="2147483850" r:id="rId5"/>
    <p:sldLayoutId id="2147483950" r:id="rId6"/>
    <p:sldLayoutId id="2147483849" r:id="rId7"/>
    <p:sldLayoutId id="2147483851" r:id="rId8"/>
    <p:sldLayoutId id="2147483949" r:id="rId9"/>
    <p:sldLayoutId id="2147483852" r:id="rId10"/>
    <p:sldLayoutId id="2147484121" r:id="rId11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792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72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188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 userDrawn="1">
          <p15:clr>
            <a:srgbClr val="C35EA4"/>
          </p15:clr>
        </p15:guide>
        <p15:guide id="2" pos="7423" userDrawn="1">
          <p15:clr>
            <a:srgbClr val="C35EA4"/>
          </p15:clr>
        </p15:guide>
        <p15:guide id="3" orient="horz" pos="3906" userDrawn="1">
          <p15:clr>
            <a:srgbClr val="C35EA4"/>
          </p15:clr>
        </p15:guide>
        <p15:guide id="4" orient="horz" pos="255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2"/>
            <a:ext cx="11376025" cy="10074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enter title here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37663" y="6454800"/>
            <a:ext cx="1279358" cy="309145"/>
          </a:xfrm>
          <a:prstGeom prst="rect">
            <a:avLst/>
          </a:prstGeom>
        </p:spPr>
        <p:txBody>
          <a:bodyPr vert="horz" lIns="91440" tIns="45720" rIns="9144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4800"/>
            <a:ext cx="407987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611C7859-08D9-4DAD-BB25-DD22F6761BE3}"/>
              </a:ext>
            </a:extLst>
          </p:cNvPr>
          <p:cNvSpPr txBox="1">
            <a:spLocks/>
          </p:cNvSpPr>
          <p:nvPr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567813"/>
            <a:ext cx="11376025" cy="463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5"/>
    </p:custDataLst>
    <p:extLst>
      <p:ext uri="{BB962C8B-B14F-4D97-AF65-F5344CB8AC3E}">
        <p14:creationId xmlns:p14="http://schemas.microsoft.com/office/powerpoint/2010/main" val="253249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04" r:id="rId2"/>
    <p:sldLayoutId id="2147483848" r:id="rId3"/>
    <p:sldLayoutId id="2147484116" r:id="rId4"/>
    <p:sldLayoutId id="2147484114" r:id="rId5"/>
    <p:sldLayoutId id="2147484115" r:id="rId6"/>
    <p:sldLayoutId id="2147483993" r:id="rId7"/>
    <p:sldLayoutId id="2147483994" r:id="rId8"/>
    <p:sldLayoutId id="2147484101" r:id="rId9"/>
    <p:sldLayoutId id="2147484102" r:id="rId10"/>
    <p:sldLayoutId id="2147484103" r:id="rId11"/>
    <p:sldLayoutId id="2147484104" r:id="rId12"/>
    <p:sldLayoutId id="2147483985" r:id="rId13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09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88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>
          <p15:clr>
            <a:srgbClr val="C35EA4"/>
          </p15:clr>
        </p15:guide>
        <p15:guide id="2" pos="7423">
          <p15:clr>
            <a:srgbClr val="C35EA4"/>
          </p15:clr>
        </p15:guide>
        <p15:guide id="3" orient="horz" pos="3906">
          <p15:clr>
            <a:srgbClr val="C35EA4"/>
          </p15:clr>
        </p15:guide>
        <p15:guide id="4" orient="horz" pos="255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2"/>
            <a:ext cx="11376025" cy="10074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enter title here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37663" y="6454800"/>
            <a:ext cx="1279358" cy="309145"/>
          </a:xfrm>
          <a:prstGeom prst="rect">
            <a:avLst/>
          </a:prstGeom>
        </p:spPr>
        <p:txBody>
          <a:bodyPr vert="horz" lIns="91440" tIns="45720" rIns="9144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4800"/>
            <a:ext cx="407987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611C7859-08D9-4DAD-BB25-DD22F6761BE3}"/>
              </a:ext>
            </a:extLst>
          </p:cNvPr>
          <p:cNvSpPr txBox="1">
            <a:spLocks/>
          </p:cNvSpPr>
          <p:nvPr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567813"/>
            <a:ext cx="11376025" cy="463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39123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105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09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88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>
          <p15:clr>
            <a:srgbClr val="C35EA4"/>
          </p15:clr>
        </p15:guide>
        <p15:guide id="2" pos="7423">
          <p15:clr>
            <a:srgbClr val="C35EA4"/>
          </p15:clr>
        </p15:guide>
        <p15:guide id="3" orient="horz" pos="3906">
          <p15:clr>
            <a:srgbClr val="C35EA4"/>
          </p15:clr>
        </p15:guide>
        <p15:guide id="4" orient="horz" pos="255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2"/>
            <a:ext cx="11376025" cy="10074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enter title here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37663" y="6454800"/>
            <a:ext cx="1279358" cy="309145"/>
          </a:xfrm>
          <a:prstGeom prst="rect">
            <a:avLst/>
          </a:prstGeom>
        </p:spPr>
        <p:txBody>
          <a:bodyPr vert="horz" lIns="91440" tIns="45720" rIns="9144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4800"/>
            <a:ext cx="407988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611C7859-08D9-4DAD-BB25-DD22F6761BE3}"/>
              </a:ext>
            </a:extLst>
          </p:cNvPr>
          <p:cNvSpPr txBox="1">
            <a:spLocks/>
          </p:cNvSpPr>
          <p:nvPr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567813"/>
            <a:ext cx="11376025" cy="463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375433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50" r:id="rId3"/>
    <p:sldLayoutId id="2147484108" r:id="rId4"/>
    <p:sldLayoutId id="2147484006" r:id="rId5"/>
    <p:sldLayoutId id="2147484008" r:id="rId6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09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88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>
          <p15:clr>
            <a:srgbClr val="C35EA4"/>
          </p15:clr>
        </p15:guide>
        <p15:guide id="2" pos="7423">
          <p15:clr>
            <a:srgbClr val="C35EA4"/>
          </p15:clr>
        </p15:guide>
        <p15:guide id="3" orient="horz" pos="3906">
          <p15:clr>
            <a:srgbClr val="C35EA4"/>
          </p15:clr>
        </p15:guide>
        <p15:guide id="4" orient="horz" pos="255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2"/>
            <a:ext cx="11376025" cy="10074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enter title here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37663" y="6454800"/>
            <a:ext cx="1279358" cy="309145"/>
          </a:xfrm>
          <a:prstGeom prst="rect">
            <a:avLst/>
          </a:prstGeom>
        </p:spPr>
        <p:txBody>
          <a:bodyPr vert="horz" lIns="91440" tIns="45720" rIns="9144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4800"/>
            <a:ext cx="407988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611C7859-08D9-4DAD-BB25-DD22F6761BE3}"/>
              </a:ext>
            </a:extLst>
          </p:cNvPr>
          <p:cNvSpPr txBox="1">
            <a:spLocks/>
          </p:cNvSpPr>
          <p:nvPr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567813"/>
            <a:ext cx="11376025" cy="463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232745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117" r:id="rId5"/>
    <p:sldLayoutId id="2147484019" r:id="rId6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09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88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>
          <p15:clr>
            <a:srgbClr val="C35EA4"/>
          </p15:clr>
        </p15:guide>
        <p15:guide id="2" pos="7423">
          <p15:clr>
            <a:srgbClr val="C35EA4"/>
          </p15:clr>
        </p15:guide>
        <p15:guide id="3" orient="horz" pos="3906">
          <p15:clr>
            <a:srgbClr val="C35EA4"/>
          </p15:clr>
        </p15:guide>
        <p15:guide id="4" orient="horz" pos="255">
          <p15:clr>
            <a:srgbClr val="C35EA4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2"/>
            <a:ext cx="11376025" cy="10074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enter title here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37663" y="6454800"/>
            <a:ext cx="1279358" cy="309145"/>
          </a:xfrm>
          <a:prstGeom prst="rect">
            <a:avLst/>
          </a:prstGeom>
        </p:spPr>
        <p:txBody>
          <a:bodyPr vert="horz" lIns="91440" tIns="45720" rIns="9144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4800"/>
            <a:ext cx="407988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611C7859-08D9-4DAD-BB25-DD22F6761BE3}"/>
              </a:ext>
            </a:extLst>
          </p:cNvPr>
          <p:cNvSpPr txBox="1">
            <a:spLocks/>
          </p:cNvSpPr>
          <p:nvPr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567813"/>
            <a:ext cx="11376025" cy="463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7"/>
    </p:custDataLst>
    <p:extLst>
      <p:ext uri="{BB962C8B-B14F-4D97-AF65-F5344CB8AC3E}">
        <p14:creationId xmlns:p14="http://schemas.microsoft.com/office/powerpoint/2010/main" val="424521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113" r:id="rId2"/>
    <p:sldLayoutId id="2147484111" r:id="rId3"/>
    <p:sldLayoutId id="2147484112" r:id="rId4"/>
    <p:sldLayoutId id="2147484025" r:id="rId5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09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88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>
          <p15:clr>
            <a:srgbClr val="C35EA4"/>
          </p15:clr>
        </p15:guide>
        <p15:guide id="2" pos="7423">
          <p15:clr>
            <a:srgbClr val="C35EA4"/>
          </p15:clr>
        </p15:guide>
        <p15:guide id="3" orient="horz" pos="3906">
          <p15:clr>
            <a:srgbClr val="C35EA4"/>
          </p15:clr>
        </p15:guide>
        <p15:guide id="4" orient="horz" pos="255">
          <p15:clr>
            <a:srgbClr val="C35EA4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2"/>
            <a:ext cx="11376025" cy="10074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enter title here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37663" y="6454800"/>
            <a:ext cx="1279358" cy="309145"/>
          </a:xfrm>
          <a:prstGeom prst="rect">
            <a:avLst/>
          </a:prstGeom>
        </p:spPr>
        <p:txBody>
          <a:bodyPr vert="horz" lIns="91440" tIns="45720" rIns="9144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4800"/>
            <a:ext cx="407987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611C7859-08D9-4DAD-BB25-DD22F6761BE3}"/>
              </a:ext>
            </a:extLst>
          </p:cNvPr>
          <p:cNvSpPr txBox="1">
            <a:spLocks/>
          </p:cNvSpPr>
          <p:nvPr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567813"/>
            <a:ext cx="11376025" cy="463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7"/>
    </p:custDataLst>
    <p:extLst>
      <p:ext uri="{BB962C8B-B14F-4D97-AF65-F5344CB8AC3E}">
        <p14:creationId xmlns:p14="http://schemas.microsoft.com/office/powerpoint/2010/main" val="44264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118" r:id="rId2"/>
    <p:sldLayoutId id="2147484119" r:id="rId3"/>
    <p:sldLayoutId id="2147484120" r:id="rId4"/>
    <p:sldLayoutId id="2147484031" r:id="rId5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09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88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>
          <p15:clr>
            <a:srgbClr val="C35EA4"/>
          </p15:clr>
        </p15:guide>
        <p15:guide id="2" pos="7423">
          <p15:clr>
            <a:srgbClr val="C35EA4"/>
          </p15:clr>
        </p15:guide>
        <p15:guide id="3" orient="horz" pos="3906">
          <p15:clr>
            <a:srgbClr val="C35EA4"/>
          </p15:clr>
        </p15:guide>
        <p15:guide id="4" orient="horz" pos="255">
          <p15:clr>
            <a:srgbClr val="C35EA4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2"/>
            <a:ext cx="11376025" cy="10074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enter title here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37663" y="6454800"/>
            <a:ext cx="1279358" cy="309145"/>
          </a:xfrm>
          <a:prstGeom prst="rect">
            <a:avLst/>
          </a:prstGeom>
        </p:spPr>
        <p:txBody>
          <a:bodyPr vert="horz" lIns="91440" tIns="45720" rIns="9144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4800"/>
            <a:ext cx="407987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611C7859-08D9-4DAD-BB25-DD22F6761BE3}"/>
              </a:ext>
            </a:extLst>
          </p:cNvPr>
          <p:cNvSpPr txBox="1">
            <a:spLocks/>
          </p:cNvSpPr>
          <p:nvPr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567813"/>
            <a:ext cx="11376025" cy="463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5"/>
    </p:custDataLst>
    <p:extLst>
      <p:ext uri="{BB962C8B-B14F-4D97-AF65-F5344CB8AC3E}">
        <p14:creationId xmlns:p14="http://schemas.microsoft.com/office/powerpoint/2010/main" val="42357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09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88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>
          <p15:clr>
            <a:srgbClr val="C35EA4"/>
          </p15:clr>
        </p15:guide>
        <p15:guide id="2" pos="7423">
          <p15:clr>
            <a:srgbClr val="C35EA4"/>
          </p15:clr>
        </p15:guide>
        <p15:guide id="3" orient="horz" pos="3906">
          <p15:clr>
            <a:srgbClr val="C35EA4"/>
          </p15:clr>
        </p15:guide>
        <p15:guide id="4" orient="horz" pos="255">
          <p15:clr>
            <a:srgbClr val="C35EA4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2"/>
            <a:ext cx="11376025" cy="10074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enter title here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37663" y="6454800"/>
            <a:ext cx="1279358" cy="309145"/>
          </a:xfrm>
          <a:prstGeom prst="rect">
            <a:avLst/>
          </a:prstGeom>
        </p:spPr>
        <p:txBody>
          <a:bodyPr vert="horz" lIns="91440" tIns="45720" rIns="9144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4800"/>
            <a:ext cx="407987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611C7859-08D9-4DAD-BB25-DD22F6761BE3}"/>
              </a:ext>
            </a:extLst>
          </p:cNvPr>
          <p:cNvSpPr txBox="1">
            <a:spLocks/>
          </p:cNvSpPr>
          <p:nvPr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567813"/>
            <a:ext cx="11376025" cy="463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5"/>
    </p:custDataLst>
    <p:extLst>
      <p:ext uri="{BB962C8B-B14F-4D97-AF65-F5344CB8AC3E}">
        <p14:creationId xmlns:p14="http://schemas.microsoft.com/office/powerpoint/2010/main" val="295661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  <p:sldLayoutId id="2147484047" r:id="rId12"/>
    <p:sldLayoutId id="2147484046" r:id="rId13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09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88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>
          <p15:clr>
            <a:srgbClr val="C35EA4"/>
          </p15:clr>
        </p15:guide>
        <p15:guide id="2" pos="7423">
          <p15:clr>
            <a:srgbClr val="C35EA4"/>
          </p15:clr>
        </p15:guide>
        <p15:guide id="3" orient="horz" pos="3906">
          <p15:clr>
            <a:srgbClr val="C35EA4"/>
          </p15:clr>
        </p15:guide>
        <p15:guide id="4" orient="horz" pos="255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A9A4F-1DFD-49DB-8569-F5AB18BD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Tangent: Ordered Dictionaries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E703A-A386-472F-AD27-D2D983CC7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1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10D547-F5D1-43D9-93EA-E166E3C73F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2" t="3174" r="2869" b="2900"/>
          <a:stretch/>
        </p:blipFill>
        <p:spPr>
          <a:xfrm>
            <a:off x="11435430" y="6131045"/>
            <a:ext cx="664141" cy="662588"/>
          </a:xfrm>
          <a:prstGeom prst="ellipse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8280EFD-605B-4843-8D20-931E34B69861}"/>
              </a:ext>
            </a:extLst>
          </p:cNvPr>
          <p:cNvSpPr txBox="1">
            <a:spLocks/>
          </p:cNvSpPr>
          <p:nvPr/>
        </p:nvSpPr>
        <p:spPr>
          <a:xfrm>
            <a:off x="316081" y="950609"/>
            <a:ext cx="11493251" cy="5634852"/>
          </a:xfrm>
          <a:prstGeom prst="rect">
            <a:avLst/>
          </a:prstGeom>
        </p:spPr>
        <p:txBody>
          <a:bodyPr vert="horz" anchor="t"/>
          <a:lstStyle>
            <a:lvl1pPr marL="0" indent="0" algn="l" defTabSz="457200" rtl="0" eaLnBrk="1" latinLnBrk="0" hangingPunct="1">
              <a:spcBef>
                <a:spcPts val="0"/>
              </a:spcBef>
              <a:buFont typeface="Arial"/>
              <a:buNone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>
              <a:buFont typeface="Arial"/>
              <a:buChar char="•"/>
            </a:pPr>
            <a:r>
              <a:rPr lang="en-GB" sz="2667" dirty="0">
                <a:latin typeface="Arial"/>
                <a:cs typeface="Arial"/>
              </a:rPr>
              <a:t>Python does not keep track of the order of keys in a standard dictionary</a:t>
            </a:r>
          </a:p>
          <a:p>
            <a:pPr marL="457189" indent="-457189">
              <a:buFont typeface="Arial"/>
              <a:buChar char="•"/>
            </a:pPr>
            <a:r>
              <a:rPr lang="en-GB" sz="2667" dirty="0">
                <a:latin typeface="Arial"/>
                <a:cs typeface="Arial"/>
              </a:rPr>
              <a:t>For that reason, even if you write items in a specific order when defining a dictionary, you should pretend that they are shuffled up straight after</a:t>
            </a:r>
          </a:p>
          <a:p>
            <a:pPr marL="457189" indent="-457189">
              <a:buFont typeface="Arial"/>
              <a:buChar char="•"/>
            </a:pPr>
            <a:r>
              <a:rPr lang="en-GB" sz="2667" dirty="0">
                <a:latin typeface="Arial"/>
                <a:cs typeface="Arial"/>
              </a:rPr>
              <a:t>If you need to keep track of the order then Python offers an ordered dictionary, but this is rarely needed in practice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995554-EA27-46C4-9C45-C4897196B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609" y="3751177"/>
            <a:ext cx="9428480" cy="174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237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D0F12BA-F74D-403E-A598-155116B099A0}"/>
              </a:ext>
            </a:extLst>
          </p:cNvPr>
          <p:cNvSpPr txBox="1">
            <a:spLocks/>
          </p:cNvSpPr>
          <p:nvPr/>
        </p:nvSpPr>
        <p:spPr>
          <a:xfrm>
            <a:off x="316082" y="1243585"/>
            <a:ext cx="11595503" cy="5218755"/>
          </a:xfrm>
          <a:prstGeom prst="rect">
            <a:avLst/>
          </a:prstGeom>
        </p:spPr>
        <p:txBody>
          <a:bodyPr vert="horz" anchor="t"/>
          <a:lstStyle>
            <a:lvl1pPr marL="0" indent="0" algn="l" defTabSz="457200" rtl="0" eaLnBrk="1" latinLnBrk="0" hangingPunct="1">
              <a:spcBef>
                <a:spcPts val="0"/>
              </a:spcBef>
              <a:buFont typeface="Arial"/>
              <a:buNone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>
              <a:buFont typeface="Arial"/>
              <a:buChar char="•"/>
            </a:pPr>
            <a:r>
              <a:rPr lang="en-GB" sz="2667" dirty="0">
                <a:latin typeface="Arial"/>
                <a:cs typeface="Arial"/>
              </a:rPr>
              <a:t>You can use the functions int(), float(), and str() to convert between types</a:t>
            </a:r>
          </a:p>
          <a:p>
            <a:pPr marL="457189" indent="-457189">
              <a:buFont typeface="Arial"/>
              <a:buChar char="•"/>
            </a:pPr>
            <a:endParaRPr lang="en-GB" sz="2667" dirty="0">
              <a:latin typeface="Arial"/>
              <a:cs typeface="Arial"/>
            </a:endParaRPr>
          </a:p>
          <a:p>
            <a:pPr marL="457189" indent="-457189">
              <a:buFont typeface="Arial"/>
              <a:buChar char="•"/>
            </a:pPr>
            <a:endParaRPr lang="en-GB" sz="2667" dirty="0">
              <a:latin typeface="Arial"/>
              <a:cs typeface="Arial"/>
            </a:endParaRPr>
          </a:p>
          <a:p>
            <a:pPr marL="457189" indent="-457189">
              <a:buFont typeface="Arial"/>
              <a:buChar char="•"/>
            </a:pPr>
            <a:endParaRPr lang="en-GB" sz="2667" dirty="0">
              <a:latin typeface="Arial"/>
              <a:cs typeface="Arial"/>
            </a:endParaRPr>
          </a:p>
          <a:p>
            <a:pPr marL="457189" indent="-457189">
              <a:buFont typeface="Arial"/>
              <a:buChar char="•"/>
            </a:pPr>
            <a:endParaRPr lang="en-GB" sz="2667" dirty="0">
              <a:latin typeface="Arial"/>
              <a:cs typeface="Arial"/>
            </a:endParaRPr>
          </a:p>
          <a:p>
            <a:endParaRPr lang="en-GB" sz="2667" dirty="0">
              <a:latin typeface="Arial"/>
              <a:cs typeface="Arial"/>
            </a:endParaRPr>
          </a:p>
          <a:p>
            <a:pPr marL="457189" indent="-457189">
              <a:buFont typeface="Arial"/>
              <a:buChar char="•"/>
            </a:pPr>
            <a:r>
              <a:rPr lang="en-GB" sz="2667" dirty="0">
                <a:latin typeface="Arial"/>
                <a:cs typeface="Arial"/>
              </a:rPr>
              <a:t>…provided that it is possible to make a conversion. Otherwise you’ll get an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97D33-0674-4F0A-9450-AA6A3EE06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DC89D-10BF-499F-9125-C5DF170D8426}"/>
              </a:ext>
            </a:extLst>
          </p:cNvPr>
          <p:cNvSpPr>
            <a:spLocks noGrp="1"/>
          </p:cNvSpPr>
          <p:nvPr>
            <p:ph type="body" sz="quarter" idx="1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1181F-0C76-47D0-83D2-2133FE38FB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92088"/>
            <a:ext cx="11039475" cy="671512"/>
          </a:xfrm>
        </p:spPr>
        <p:txBody>
          <a:bodyPr vert="horz" anchor="t"/>
          <a:lstStyle/>
          <a:p>
            <a:r>
              <a:rPr lang="en-GB" dirty="0">
                <a:latin typeface="Arial"/>
                <a:cs typeface="Arial"/>
              </a:rPr>
              <a:t>Variable Types</a:t>
            </a:r>
            <a:endParaRPr lang="en-GB" dirty="0"/>
          </a:p>
        </p:txBody>
      </p:sp>
      <p:pic>
        <p:nvPicPr>
          <p:cNvPr id="5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9E8199A-E6F5-4203-B157-5EB44454E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946" y="2000669"/>
            <a:ext cx="4092109" cy="1428332"/>
          </a:xfrm>
          <a:prstGeom prst="rect">
            <a:avLst/>
          </a:prstGeom>
        </p:spPr>
      </p:pic>
      <p:pic>
        <p:nvPicPr>
          <p:cNvPr id="8" name="Picture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E28C15A-4C8B-4220-A0C7-4162CC5567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147"/>
          <a:stretch/>
        </p:blipFill>
        <p:spPr>
          <a:xfrm>
            <a:off x="2399220" y="4608577"/>
            <a:ext cx="7393561" cy="16637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ADBF33-17CC-4ADA-A266-C259BB31F2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82" t="3174" r="2869" b="2900"/>
          <a:stretch/>
        </p:blipFill>
        <p:spPr>
          <a:xfrm>
            <a:off x="11435430" y="6131045"/>
            <a:ext cx="664141" cy="66258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440458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97D33-0674-4F0A-9450-AA6A3EE06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CFC93DE-1DD5-4A45-9D68-D15A96103B14}"/>
              </a:ext>
            </a:extLst>
          </p:cNvPr>
          <p:cNvSpPr>
            <a:spLocks noGrp="1"/>
          </p:cNvSpPr>
          <p:nvPr>
            <p:ph type="body" sz="quarter" idx="1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1181F-0C76-47D0-83D2-2133FE38FB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92088"/>
            <a:ext cx="11039475" cy="671512"/>
          </a:xfrm>
        </p:spPr>
        <p:txBody>
          <a:bodyPr vert="horz" anchor="t"/>
          <a:lstStyle/>
          <a:p>
            <a:r>
              <a:rPr lang="en-GB" dirty="0">
                <a:latin typeface="Arial"/>
                <a:cs typeface="Arial"/>
              </a:rPr>
              <a:t>Comparison Operators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9CCCDE-38BA-407D-B893-4D4CD96670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2" t="3174" r="2869" b="2900"/>
          <a:stretch/>
        </p:blipFill>
        <p:spPr>
          <a:xfrm>
            <a:off x="11435430" y="6131045"/>
            <a:ext cx="664141" cy="662588"/>
          </a:xfrm>
          <a:prstGeom prst="ellipse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25EE2FD-D59C-4D6F-93E9-415E324D68C1}"/>
              </a:ext>
            </a:extLst>
          </p:cNvPr>
          <p:cNvSpPr txBox="1">
            <a:spLocks/>
          </p:cNvSpPr>
          <p:nvPr/>
        </p:nvSpPr>
        <p:spPr>
          <a:xfrm>
            <a:off x="316082" y="950609"/>
            <a:ext cx="11452585" cy="5180436"/>
          </a:xfrm>
          <a:prstGeom prst="rect">
            <a:avLst/>
          </a:prstGeom>
        </p:spPr>
        <p:txBody>
          <a:bodyPr vert="horz" anchor="t"/>
          <a:lstStyle>
            <a:lvl1pPr marL="0" indent="0" algn="l" defTabSz="457200" rtl="0" eaLnBrk="1" latinLnBrk="0" hangingPunct="1">
              <a:spcBef>
                <a:spcPts val="0"/>
              </a:spcBef>
              <a:buFont typeface="Arial"/>
              <a:buNone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>
              <a:buFont typeface="Arial"/>
              <a:buChar char="•"/>
            </a:pPr>
            <a:r>
              <a:rPr lang="en-GB" sz="2667" dirty="0">
                <a:latin typeface="Arial"/>
                <a:cs typeface="Arial"/>
              </a:rPr>
              <a:t>Make sure you noticed that to check for equality, we don’t use = but rather ==, a double equals</a:t>
            </a:r>
          </a:p>
          <a:p>
            <a:pPr marL="457189" indent="-457189">
              <a:buFont typeface="Arial"/>
              <a:buChar char="•"/>
            </a:pPr>
            <a:r>
              <a:rPr lang="en-GB" sz="2667" dirty="0">
                <a:latin typeface="Arial"/>
                <a:cs typeface="Arial"/>
              </a:rPr>
              <a:t>This is because we are already using = for variable assignment</a:t>
            </a:r>
          </a:p>
          <a:p>
            <a:pPr marL="457189" indent="-457189">
              <a:buFont typeface="Arial"/>
              <a:buChar char="•"/>
            </a:pPr>
            <a:r>
              <a:rPr lang="en-GB" sz="2667" dirty="0">
                <a:latin typeface="Arial"/>
                <a:cs typeface="Arial"/>
              </a:rPr>
              <a:t>This is a common mistake and so if Python gives you an error when dealing with comparisons, this should be the first thing to check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D0C243-37C7-4AC1-89FD-0BB72F963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324" y="4009643"/>
            <a:ext cx="1346200" cy="138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14925B-25BE-4B3D-8C04-27D19EE98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0767" y="3429001"/>
            <a:ext cx="5783576" cy="254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29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97D33-0674-4F0A-9450-AA6A3EE06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9FE3E-43AB-45E0-B6EE-1EF62ED19F14}"/>
              </a:ext>
            </a:extLst>
          </p:cNvPr>
          <p:cNvSpPr>
            <a:spLocks noGrp="1"/>
          </p:cNvSpPr>
          <p:nvPr>
            <p:ph type="body" sz="quarter" idx="1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1181F-0C76-47D0-83D2-2133FE38FB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92088"/>
            <a:ext cx="11039475" cy="671512"/>
          </a:xfrm>
        </p:spPr>
        <p:txBody>
          <a:bodyPr vert="horz" anchor="t"/>
          <a:lstStyle/>
          <a:p>
            <a:r>
              <a:rPr lang="en-GB" dirty="0">
                <a:latin typeface="Arial"/>
                <a:cs typeface="Arial"/>
              </a:rPr>
              <a:t>While Loops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9CCCDE-38BA-407D-B893-4D4CD96670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2" t="3174" r="2869" b="2900"/>
          <a:stretch/>
        </p:blipFill>
        <p:spPr>
          <a:xfrm>
            <a:off x="11435430" y="6131045"/>
            <a:ext cx="664141" cy="662588"/>
          </a:xfrm>
          <a:prstGeom prst="ellipse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E730BAD-D4CD-4024-84D5-18B8C4B4ED90}"/>
              </a:ext>
            </a:extLst>
          </p:cNvPr>
          <p:cNvSpPr txBox="1">
            <a:spLocks/>
          </p:cNvSpPr>
          <p:nvPr/>
        </p:nvSpPr>
        <p:spPr>
          <a:xfrm>
            <a:off x="316081" y="950609"/>
            <a:ext cx="11377560" cy="5180436"/>
          </a:xfrm>
          <a:prstGeom prst="rect">
            <a:avLst/>
          </a:prstGeom>
        </p:spPr>
        <p:txBody>
          <a:bodyPr vert="horz" anchor="t"/>
          <a:lstStyle>
            <a:lvl1pPr marL="0" indent="0" algn="l" defTabSz="457200" rtl="0" eaLnBrk="1" latinLnBrk="0" hangingPunct="1">
              <a:spcBef>
                <a:spcPts val="0"/>
              </a:spcBef>
              <a:buFont typeface="Arial"/>
              <a:buNone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>
              <a:buFont typeface="Arial"/>
              <a:buChar char="•"/>
            </a:pPr>
            <a:r>
              <a:rPr lang="en-GB" sz="2667" dirty="0">
                <a:latin typeface="Arial"/>
                <a:cs typeface="Arial"/>
              </a:rPr>
              <a:t>We can use while loops to validate user input</a:t>
            </a:r>
          </a:p>
          <a:p>
            <a:pPr marL="457189" indent="-457189">
              <a:buFont typeface="Arial"/>
              <a:buChar char="•"/>
            </a:pPr>
            <a:endParaRPr lang="en-GB" sz="2667" dirty="0">
              <a:latin typeface="Arial"/>
              <a:cs typeface="Arial"/>
            </a:endParaRPr>
          </a:p>
          <a:p>
            <a:pPr marL="457189" indent="-457189">
              <a:buFont typeface="Arial"/>
              <a:buChar char="•"/>
            </a:pPr>
            <a:endParaRPr lang="en-GB" sz="2667" dirty="0">
              <a:latin typeface="Arial"/>
              <a:cs typeface="Arial"/>
            </a:endParaRPr>
          </a:p>
          <a:p>
            <a:pPr marL="457189" indent="-457189">
              <a:buFont typeface="Arial"/>
              <a:buChar char="•"/>
            </a:pPr>
            <a:endParaRPr lang="en-GB" sz="2667" dirty="0">
              <a:latin typeface="Arial"/>
              <a:cs typeface="Arial"/>
            </a:endParaRPr>
          </a:p>
          <a:p>
            <a:pPr marL="457189" indent="-457189">
              <a:buFont typeface="Arial"/>
              <a:buChar char="•"/>
            </a:pPr>
            <a:endParaRPr lang="en-GB" sz="2667" dirty="0">
              <a:latin typeface="Arial"/>
              <a:cs typeface="Arial"/>
            </a:endParaRPr>
          </a:p>
          <a:p>
            <a:pPr marL="457189" indent="-457189">
              <a:buFont typeface="Arial"/>
              <a:buChar char="•"/>
            </a:pPr>
            <a:endParaRPr lang="en-GB" sz="2667" dirty="0">
              <a:latin typeface="Arial"/>
              <a:cs typeface="Arial"/>
            </a:endParaRPr>
          </a:p>
          <a:p>
            <a:pPr marL="457189" indent="-457189">
              <a:buFont typeface="Arial"/>
              <a:buChar char="•"/>
            </a:pPr>
            <a:endParaRPr lang="en-GB" sz="2667" dirty="0">
              <a:latin typeface="Arial"/>
              <a:cs typeface="Arial"/>
            </a:endParaRPr>
          </a:p>
          <a:p>
            <a:pPr marL="457189" indent="-457189">
              <a:buFont typeface="Arial"/>
              <a:buChar char="•"/>
            </a:pPr>
            <a:endParaRPr lang="en-GB" sz="2667" dirty="0">
              <a:latin typeface="Arial"/>
              <a:cs typeface="Arial"/>
            </a:endParaRPr>
          </a:p>
          <a:p>
            <a:pPr marL="457189" indent="-457189">
              <a:buFont typeface="Arial"/>
              <a:buChar char="•"/>
            </a:pPr>
            <a:endParaRPr lang="en-GB" sz="2667" dirty="0">
              <a:latin typeface="Arial"/>
              <a:cs typeface="Arial"/>
            </a:endParaRPr>
          </a:p>
          <a:p>
            <a:pPr marL="457189" indent="-457189">
              <a:buFont typeface="Arial"/>
              <a:buChar char="•"/>
            </a:pPr>
            <a:r>
              <a:rPr lang="en-GB" sz="2667" dirty="0">
                <a:latin typeface="Arial"/>
                <a:cs typeface="Arial"/>
              </a:rPr>
              <a:t>Note, if you have a condition in your while loop that never becomes false, you will get stuck in an infinite loop. To escape this, press the stop button next to the code cell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6DEA85-2812-48A2-B44F-05EA0FA6A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524" y="1715709"/>
            <a:ext cx="6082049" cy="276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9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A9A4F-1DFD-49DB-8569-F5AB18BD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Aside: White lies upon white lies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E703A-A386-472F-AD27-D2D983CC7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10D547-F5D1-43D9-93EA-E166E3C73F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2" t="3174" r="2869" b="2900"/>
          <a:stretch/>
        </p:blipFill>
        <p:spPr>
          <a:xfrm>
            <a:off x="11435430" y="6131045"/>
            <a:ext cx="664141" cy="662588"/>
          </a:xfrm>
          <a:prstGeom prst="ellipse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8280EFD-605B-4843-8D20-931E34B69861}"/>
              </a:ext>
            </a:extLst>
          </p:cNvPr>
          <p:cNvSpPr txBox="1">
            <a:spLocks/>
          </p:cNvSpPr>
          <p:nvPr/>
        </p:nvSpPr>
        <p:spPr>
          <a:xfrm>
            <a:off x="316081" y="950609"/>
            <a:ext cx="11493251" cy="5634852"/>
          </a:xfrm>
          <a:prstGeom prst="rect">
            <a:avLst/>
          </a:prstGeom>
        </p:spPr>
        <p:txBody>
          <a:bodyPr vert="horz" anchor="t"/>
          <a:lstStyle>
            <a:lvl1pPr marL="0" indent="0" algn="l" defTabSz="457200" rtl="0" eaLnBrk="1" latinLnBrk="0" hangingPunct="1">
              <a:spcBef>
                <a:spcPts val="0"/>
              </a:spcBef>
              <a:buFont typeface="Arial"/>
              <a:buNone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>
              <a:buFont typeface="Arial"/>
              <a:buChar char="•"/>
            </a:pPr>
            <a:r>
              <a:rPr lang="en-GB" sz="2667" dirty="0">
                <a:latin typeface="Arial"/>
                <a:cs typeface="Arial"/>
              </a:rPr>
              <a:t>You may recall that we said you don’t have to use print if you only want to print one output of a cell</a:t>
            </a:r>
          </a:p>
          <a:p>
            <a:pPr marL="457189" indent="-457189">
              <a:buFont typeface="Arial"/>
              <a:buChar char="•"/>
            </a:pPr>
            <a:r>
              <a:rPr lang="en-GB" sz="2667" dirty="0">
                <a:latin typeface="Arial"/>
                <a:cs typeface="Arial"/>
              </a:rPr>
              <a:t>There is actually more subtly to this for certain types of objects</a:t>
            </a:r>
          </a:p>
          <a:p>
            <a:pPr marL="457189" indent="-457189">
              <a:buFont typeface="Arial"/>
              <a:buChar char="•"/>
            </a:pPr>
            <a:r>
              <a:rPr lang="en-GB" sz="2667" dirty="0">
                <a:latin typeface="Arial"/>
                <a:cs typeface="Arial"/>
              </a:rPr>
              <a:t>Whereas as typing a variable name will print it exactly, the print function will do a bit of tidying first</a:t>
            </a:r>
          </a:p>
          <a:p>
            <a:pPr marL="457189" indent="-457189">
              <a:buFont typeface="Arial"/>
              <a:buChar char="•"/>
            </a:pPr>
            <a:r>
              <a:rPr lang="en-GB" sz="2667" dirty="0">
                <a:latin typeface="Arial"/>
                <a:cs typeface="Arial"/>
              </a:rPr>
              <a:t>The most important change is that it evaluates special text characters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E2744B-9C75-416C-8CE4-D02A89443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841" y="4155925"/>
            <a:ext cx="3606591" cy="14018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486BB2-2FA2-4A25-9A01-795B8E010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01" y="4438438"/>
            <a:ext cx="6827520" cy="83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0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A9A4F-1DFD-49DB-8569-F5AB18BD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Aside: Validation Helpers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E703A-A386-472F-AD27-D2D983CC7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10D547-F5D1-43D9-93EA-E166E3C73F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2" t="3174" r="2869" b="2900"/>
          <a:stretch/>
        </p:blipFill>
        <p:spPr>
          <a:xfrm>
            <a:off x="11435430" y="6131045"/>
            <a:ext cx="664141" cy="662588"/>
          </a:xfrm>
          <a:prstGeom prst="ellipse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8280EFD-605B-4843-8D20-931E34B69861}"/>
              </a:ext>
            </a:extLst>
          </p:cNvPr>
          <p:cNvSpPr txBox="1">
            <a:spLocks/>
          </p:cNvSpPr>
          <p:nvPr/>
        </p:nvSpPr>
        <p:spPr>
          <a:xfrm>
            <a:off x="316081" y="950609"/>
            <a:ext cx="11493251" cy="5634852"/>
          </a:xfrm>
          <a:prstGeom prst="rect">
            <a:avLst/>
          </a:prstGeom>
        </p:spPr>
        <p:txBody>
          <a:bodyPr vert="horz" anchor="t"/>
          <a:lstStyle>
            <a:lvl1pPr marL="0" indent="0" algn="l" defTabSz="457200" rtl="0" eaLnBrk="1" latinLnBrk="0" hangingPunct="1">
              <a:spcBef>
                <a:spcPts val="0"/>
              </a:spcBef>
              <a:buFont typeface="Arial"/>
              <a:buNone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>
              <a:buFont typeface="Arial"/>
              <a:buChar char="•"/>
            </a:pPr>
            <a:r>
              <a:rPr lang="en-GB" sz="2667" dirty="0">
                <a:latin typeface="Arial"/>
                <a:cs typeface="Arial"/>
              </a:rPr>
              <a:t>There are many useful functions for validating input. We see a few examples below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43439D-4CAB-4B11-8322-37191ADC4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80" y="2703194"/>
            <a:ext cx="3529331" cy="2993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75768B-9355-4262-9B66-D9A3287C4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649" y="2304877"/>
            <a:ext cx="3288400" cy="37896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D9789B-6CAE-40D0-85DD-F13DE48D2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4289" y="2976880"/>
            <a:ext cx="3242183" cy="245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3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A9A4F-1DFD-49DB-8569-F5AB18BD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Raising Errors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E703A-A386-472F-AD27-D2D983CC7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10D547-F5D1-43D9-93EA-E166E3C73F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2" t="3174" r="2869" b="2900"/>
          <a:stretch/>
        </p:blipFill>
        <p:spPr>
          <a:xfrm>
            <a:off x="11435430" y="6131045"/>
            <a:ext cx="664141" cy="662588"/>
          </a:xfrm>
          <a:prstGeom prst="ellipse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8280EFD-605B-4843-8D20-931E34B69861}"/>
              </a:ext>
            </a:extLst>
          </p:cNvPr>
          <p:cNvSpPr txBox="1">
            <a:spLocks/>
          </p:cNvSpPr>
          <p:nvPr/>
        </p:nvSpPr>
        <p:spPr>
          <a:xfrm>
            <a:off x="316081" y="950609"/>
            <a:ext cx="11493251" cy="5634852"/>
          </a:xfrm>
          <a:prstGeom prst="rect">
            <a:avLst/>
          </a:prstGeom>
        </p:spPr>
        <p:txBody>
          <a:bodyPr vert="horz" anchor="t"/>
          <a:lstStyle>
            <a:lvl1pPr marL="0" indent="0" algn="l" defTabSz="457200" rtl="0" eaLnBrk="1" latinLnBrk="0" hangingPunct="1">
              <a:spcBef>
                <a:spcPts val="0"/>
              </a:spcBef>
              <a:buFont typeface="Arial"/>
              <a:buNone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>
              <a:buFont typeface="Arial"/>
              <a:buChar char="•"/>
            </a:pPr>
            <a:r>
              <a:rPr lang="en-GB" sz="2667" dirty="0">
                <a:latin typeface="Arial"/>
                <a:cs typeface="Arial"/>
              </a:rPr>
              <a:t>As of yet, the only way we’ve had to inform a user of an error is to print a message and then use control flow to change the code we run</a:t>
            </a:r>
          </a:p>
          <a:p>
            <a:pPr marL="457189" indent="-457189">
              <a:buFont typeface="Arial"/>
              <a:buChar char="•"/>
            </a:pPr>
            <a:r>
              <a:rPr lang="en-GB" sz="2667" dirty="0">
                <a:latin typeface="Arial"/>
                <a:cs typeface="Arial"/>
              </a:rPr>
              <a:t>We can do better than this by raising an error</a:t>
            </a:r>
          </a:p>
          <a:p>
            <a:pPr marL="457189" indent="-457189">
              <a:buFont typeface="Arial"/>
              <a:buChar char="•"/>
            </a:pPr>
            <a:r>
              <a:rPr lang="en-GB" sz="2667" dirty="0">
                <a:latin typeface="Arial"/>
                <a:cs typeface="Arial"/>
              </a:rPr>
              <a:t>Python has many types of errors built-in and you can define your own too</a:t>
            </a:r>
          </a:p>
          <a:p>
            <a:pPr marL="457189" indent="-457189">
              <a:buFont typeface="Arial"/>
              <a:buChar char="•"/>
            </a:pPr>
            <a:r>
              <a:rPr lang="en-GB" sz="2667" dirty="0">
                <a:latin typeface="Arial"/>
                <a:cs typeface="Arial"/>
              </a:rPr>
              <a:t>The most common are:</a:t>
            </a:r>
          </a:p>
          <a:p>
            <a:pPr marL="1066773" lvl="1" indent="-457189">
              <a:buFont typeface="Arial"/>
              <a:buChar char="•"/>
            </a:pPr>
            <a:r>
              <a:rPr lang="en-GB" sz="2667" dirty="0" err="1">
                <a:latin typeface="Arial"/>
                <a:cs typeface="Arial"/>
              </a:rPr>
              <a:t>TypeError</a:t>
            </a:r>
            <a:r>
              <a:rPr lang="en-GB" sz="2667" dirty="0">
                <a:latin typeface="Arial"/>
                <a:cs typeface="Arial"/>
              </a:rPr>
              <a:t>: When an object is of an incorrect type</a:t>
            </a:r>
          </a:p>
          <a:p>
            <a:pPr marL="1066773" lvl="1" indent="-457189">
              <a:buFont typeface="Arial"/>
              <a:buChar char="•"/>
            </a:pPr>
            <a:r>
              <a:rPr lang="en-GB" sz="2667" dirty="0" err="1">
                <a:latin typeface="Arial"/>
                <a:cs typeface="Arial"/>
              </a:rPr>
              <a:t>ValueError</a:t>
            </a:r>
            <a:r>
              <a:rPr lang="en-GB" sz="2667" dirty="0">
                <a:latin typeface="Arial"/>
                <a:cs typeface="Arial"/>
              </a:rPr>
              <a:t>: When an object has an invalid value</a:t>
            </a:r>
          </a:p>
          <a:p>
            <a:pPr marL="1066773" lvl="1" indent="-457189">
              <a:buFont typeface="Arial"/>
              <a:buChar char="•"/>
            </a:pPr>
            <a:r>
              <a:rPr lang="en-GB" sz="2667" dirty="0" err="1">
                <a:latin typeface="Arial"/>
                <a:cs typeface="Arial"/>
              </a:rPr>
              <a:t>OSError</a:t>
            </a:r>
            <a:r>
              <a:rPr lang="en-GB" sz="2667" dirty="0">
                <a:latin typeface="Arial"/>
                <a:cs typeface="Arial"/>
              </a:rPr>
              <a:t>: When a system operation is invalid</a:t>
            </a:r>
          </a:p>
        </p:txBody>
      </p:sp>
    </p:spTree>
    <p:extLst>
      <p:ext uri="{BB962C8B-B14F-4D97-AF65-F5344CB8AC3E}">
        <p14:creationId xmlns:p14="http://schemas.microsoft.com/office/powerpoint/2010/main" val="3596002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A9A4F-1DFD-49DB-8569-F5AB18BD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Raising Errors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E703A-A386-472F-AD27-D2D983CC7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10D547-F5D1-43D9-93EA-E166E3C73F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2" t="3174" r="2869" b="2900"/>
          <a:stretch/>
        </p:blipFill>
        <p:spPr>
          <a:xfrm>
            <a:off x="11435430" y="6131045"/>
            <a:ext cx="664141" cy="662588"/>
          </a:xfrm>
          <a:prstGeom prst="ellipse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8280EFD-605B-4843-8D20-931E34B69861}"/>
              </a:ext>
            </a:extLst>
          </p:cNvPr>
          <p:cNvSpPr txBox="1">
            <a:spLocks/>
          </p:cNvSpPr>
          <p:nvPr/>
        </p:nvSpPr>
        <p:spPr>
          <a:xfrm>
            <a:off x="316081" y="950609"/>
            <a:ext cx="11493251" cy="5634852"/>
          </a:xfrm>
          <a:prstGeom prst="rect">
            <a:avLst/>
          </a:prstGeom>
        </p:spPr>
        <p:txBody>
          <a:bodyPr vert="horz" anchor="t"/>
          <a:lstStyle>
            <a:lvl1pPr marL="0" indent="0" algn="l" defTabSz="457200" rtl="0" eaLnBrk="1" latinLnBrk="0" hangingPunct="1">
              <a:spcBef>
                <a:spcPts val="0"/>
              </a:spcBef>
              <a:buFont typeface="Arial"/>
              <a:buNone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>
              <a:buFont typeface="Arial"/>
              <a:buChar char="•"/>
            </a:pPr>
            <a:r>
              <a:rPr lang="en-GB" sz="2667" dirty="0">
                <a:latin typeface="Arial"/>
                <a:cs typeface="Arial"/>
              </a:rPr>
              <a:t>To raise an error, we use the </a:t>
            </a:r>
            <a:r>
              <a:rPr lang="en-GB" sz="2667" dirty="0">
                <a:latin typeface="Consolas" panose="020B0609020204030204" pitchFamily="49" charset="0"/>
                <a:cs typeface="Arial"/>
              </a:rPr>
              <a:t>raise</a:t>
            </a:r>
            <a:r>
              <a:rPr lang="en-GB" sz="2667" dirty="0">
                <a:latin typeface="Arial"/>
                <a:cs typeface="Arial"/>
              </a:rPr>
              <a:t> keyword followed by the type of error, with a message passed as the only argument</a:t>
            </a:r>
          </a:p>
          <a:p>
            <a:pPr marL="457189" indent="-457189">
              <a:buFont typeface="Arial"/>
              <a:buChar char="•"/>
            </a:pPr>
            <a:r>
              <a:rPr lang="en-GB" sz="2667" dirty="0">
                <a:latin typeface="Arial"/>
                <a:cs typeface="Arial"/>
              </a:rPr>
              <a:t>Raising an error will stop code execution for the entire block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15E740-DE22-434C-B366-845B51FA6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41" y="3687460"/>
            <a:ext cx="4485737" cy="13819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22CBF2-1560-4F30-99BF-637E1AD1C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535" y="2625844"/>
            <a:ext cx="54425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A9A4F-1DFD-49DB-8569-F5AB18BD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Raising Errors Puzzles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E703A-A386-472F-AD27-D2D983CC7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10D547-F5D1-43D9-93EA-E166E3C73F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2" t="3174" r="2869" b="2900"/>
          <a:stretch/>
        </p:blipFill>
        <p:spPr>
          <a:xfrm>
            <a:off x="11435430" y="6131045"/>
            <a:ext cx="664141" cy="662588"/>
          </a:xfrm>
          <a:prstGeom prst="ellipse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8280EFD-605B-4843-8D20-931E34B69861}"/>
              </a:ext>
            </a:extLst>
          </p:cNvPr>
          <p:cNvSpPr txBox="1">
            <a:spLocks/>
          </p:cNvSpPr>
          <p:nvPr/>
        </p:nvSpPr>
        <p:spPr>
          <a:xfrm>
            <a:off x="316081" y="950609"/>
            <a:ext cx="11493251" cy="5634852"/>
          </a:xfrm>
          <a:prstGeom prst="rect">
            <a:avLst/>
          </a:prstGeom>
        </p:spPr>
        <p:txBody>
          <a:bodyPr vert="horz" anchor="t"/>
          <a:lstStyle>
            <a:lvl1pPr marL="0" indent="0" algn="l" defTabSz="457200" rtl="0" eaLnBrk="1" latinLnBrk="0" hangingPunct="1">
              <a:spcBef>
                <a:spcPts val="0"/>
              </a:spcBef>
              <a:buFont typeface="Arial"/>
              <a:buNone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>
              <a:buFont typeface="Arial"/>
              <a:buChar char="•"/>
            </a:pPr>
            <a:r>
              <a:rPr lang="en-GB" sz="2667" dirty="0">
                <a:latin typeface="Arial"/>
                <a:cs typeface="Arial"/>
              </a:rPr>
              <a:t>Create a function called </a:t>
            </a:r>
            <a:r>
              <a:rPr lang="en-GB" sz="2667" dirty="0" err="1">
                <a:latin typeface="Arial"/>
                <a:cs typeface="Arial"/>
              </a:rPr>
              <a:t>print_sentence</a:t>
            </a:r>
            <a:r>
              <a:rPr lang="en-GB" sz="2667" dirty="0">
                <a:latin typeface="Arial"/>
                <a:cs typeface="Arial"/>
              </a:rPr>
              <a:t> which accepts a string as its only parameter. First check that the input is a string, and if not, raise a </a:t>
            </a:r>
            <a:r>
              <a:rPr lang="en-GB" sz="2667" dirty="0" err="1">
                <a:latin typeface="Arial"/>
                <a:cs typeface="Arial"/>
              </a:rPr>
              <a:t>TypeError</a:t>
            </a:r>
            <a:r>
              <a:rPr lang="en-GB" sz="2667" dirty="0">
                <a:latin typeface="Arial"/>
                <a:cs typeface="Arial"/>
              </a:rPr>
              <a:t> with an appropriate message</a:t>
            </a:r>
          </a:p>
          <a:p>
            <a:pPr marL="457189" indent="-457189">
              <a:buFont typeface="Arial"/>
              <a:buChar char="•"/>
            </a:pPr>
            <a:r>
              <a:rPr lang="en-GB" sz="2667" dirty="0">
                <a:latin typeface="Arial"/>
                <a:cs typeface="Arial"/>
              </a:rPr>
              <a:t>Next, check that the string contains a space character. If not, raise a </a:t>
            </a:r>
            <a:r>
              <a:rPr lang="en-GB" sz="2667" dirty="0" err="1">
                <a:latin typeface="Arial"/>
                <a:cs typeface="Arial"/>
              </a:rPr>
              <a:t>ValueError</a:t>
            </a:r>
            <a:endParaRPr lang="en-GB" sz="2667" dirty="0">
              <a:latin typeface="Arial"/>
              <a:cs typeface="Arial"/>
            </a:endParaRPr>
          </a:p>
          <a:p>
            <a:pPr marL="457189" indent="-457189">
              <a:buFont typeface="Arial"/>
              <a:buChar char="•"/>
            </a:pPr>
            <a:r>
              <a:rPr lang="en-GB" sz="2667" dirty="0">
                <a:latin typeface="Arial"/>
                <a:cs typeface="Arial"/>
              </a:rPr>
              <a:t>Finally, if the above two conditions are met, print the string</a:t>
            </a:r>
          </a:p>
          <a:p>
            <a:pPr marL="457189" indent="-457189">
              <a:buFont typeface="Arial"/>
              <a:buChar char="•"/>
            </a:pPr>
            <a:endParaRPr lang="en-GB" sz="2667" dirty="0">
              <a:latin typeface="Arial"/>
              <a:cs typeface="Arial"/>
            </a:endParaRPr>
          </a:p>
          <a:p>
            <a:pPr marL="457189" indent="-457189">
              <a:buFont typeface="Arial"/>
              <a:buChar char="•"/>
            </a:pPr>
            <a:r>
              <a:rPr lang="en-GB" sz="2667" dirty="0">
                <a:latin typeface="Arial"/>
                <a:cs typeface="Arial"/>
              </a:rPr>
              <a:t>Create a function called </a:t>
            </a:r>
            <a:r>
              <a:rPr lang="en-GB" sz="2667" dirty="0" err="1">
                <a:latin typeface="Arial"/>
                <a:cs typeface="Arial"/>
              </a:rPr>
              <a:t>forgiving_double</a:t>
            </a:r>
            <a:r>
              <a:rPr lang="en-GB" sz="2667" dirty="0">
                <a:latin typeface="Arial"/>
                <a:cs typeface="Arial"/>
              </a:rPr>
              <a:t> which accepts a single argument. If the number is a numeric string, convert it to an integer and double it. If it is a non-numeric string, raise a </a:t>
            </a:r>
            <a:r>
              <a:rPr lang="en-GB" sz="2667" dirty="0" err="1">
                <a:latin typeface="Arial"/>
                <a:cs typeface="Arial"/>
              </a:rPr>
              <a:t>ValueError</a:t>
            </a:r>
            <a:r>
              <a:rPr lang="en-GB" sz="2667" dirty="0">
                <a:latin typeface="Arial"/>
                <a:cs typeface="Arial"/>
              </a:rPr>
              <a:t> with a suitable error message</a:t>
            </a:r>
          </a:p>
          <a:p>
            <a:pPr marL="457189" indent="-457189">
              <a:buFont typeface="Arial"/>
              <a:buChar char="•"/>
            </a:pPr>
            <a:r>
              <a:rPr lang="en-GB" sz="2667" dirty="0">
                <a:latin typeface="Arial"/>
                <a:cs typeface="Arial"/>
              </a:rPr>
              <a:t>After possible conversion, double the number and return this new value. </a:t>
            </a:r>
          </a:p>
        </p:txBody>
      </p:sp>
    </p:spTree>
    <p:extLst>
      <p:ext uri="{BB962C8B-B14F-4D97-AF65-F5344CB8AC3E}">
        <p14:creationId xmlns:p14="http://schemas.microsoft.com/office/powerpoint/2010/main" val="272309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A9A4F-1DFD-49DB-8569-F5AB18BD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Raising Errors Solutions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E703A-A386-472F-AD27-D2D983CC7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10D547-F5D1-43D9-93EA-E166E3C73F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2" t="3174" r="2869" b="2900"/>
          <a:stretch/>
        </p:blipFill>
        <p:spPr>
          <a:xfrm>
            <a:off x="11435430" y="6131045"/>
            <a:ext cx="664141" cy="662588"/>
          </a:xfrm>
          <a:prstGeom prst="ellipse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BC9D82-83B5-4398-87F8-61A11585B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1" y="1502410"/>
            <a:ext cx="5524500" cy="17843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1FD8A6-C586-4BB7-B5A2-4BF779D41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381" y="3571241"/>
            <a:ext cx="6118860" cy="234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732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97D33-0674-4F0A-9450-AA6A3EE06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C3A3AD-3507-45AF-AD45-780935615BED}"/>
              </a:ext>
            </a:extLst>
          </p:cNvPr>
          <p:cNvSpPr>
            <a:spLocks noGrp="1"/>
          </p:cNvSpPr>
          <p:nvPr>
            <p:ph type="body" sz="quarter" idx="1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1181F-0C76-47D0-83D2-2133FE38FB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92088"/>
            <a:ext cx="11039475" cy="671512"/>
          </a:xfrm>
        </p:spPr>
        <p:txBody>
          <a:bodyPr vert="horz" anchor="t"/>
          <a:lstStyle/>
          <a:p>
            <a:r>
              <a:rPr lang="en-GB" dirty="0">
                <a:latin typeface="Arial"/>
                <a:cs typeface="Arial"/>
              </a:rPr>
              <a:t>Manipulating Variables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23433B-7E48-4E77-8C64-6E42B737A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2" t="3174" r="2869" b="2900"/>
          <a:stretch/>
        </p:blipFill>
        <p:spPr>
          <a:xfrm>
            <a:off x="11435430" y="6131045"/>
            <a:ext cx="664141" cy="662588"/>
          </a:xfrm>
          <a:prstGeom prst="ellipse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D9CC3C4-89ED-4F75-A136-8A1A0824FF67}"/>
              </a:ext>
            </a:extLst>
          </p:cNvPr>
          <p:cNvSpPr txBox="1">
            <a:spLocks/>
          </p:cNvSpPr>
          <p:nvPr/>
        </p:nvSpPr>
        <p:spPr>
          <a:xfrm>
            <a:off x="316082" y="950608"/>
            <a:ext cx="11452585" cy="4874459"/>
          </a:xfrm>
          <a:prstGeom prst="rect">
            <a:avLst/>
          </a:prstGeom>
        </p:spPr>
        <p:txBody>
          <a:bodyPr vert="horz" anchor="t"/>
          <a:lstStyle>
            <a:lvl1pPr marL="0" indent="0" algn="l" defTabSz="457200" rtl="0" eaLnBrk="1" latinLnBrk="0" hangingPunct="1">
              <a:spcBef>
                <a:spcPts val="0"/>
              </a:spcBef>
              <a:buFont typeface="Arial"/>
              <a:buNone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>
              <a:buFont typeface="Arial"/>
              <a:buChar char="•"/>
            </a:pPr>
            <a:r>
              <a:rPr lang="en-GB" sz="2667" dirty="0">
                <a:latin typeface="Arial"/>
                <a:cs typeface="Arial"/>
              </a:rPr>
              <a:t>You can define a new variable by manipulating the value of an existing variable</a:t>
            </a:r>
          </a:p>
          <a:p>
            <a:pPr marL="457189" indent="-457189">
              <a:buFont typeface="Arial"/>
              <a:buChar char="•"/>
            </a:pPr>
            <a:endParaRPr lang="en-GB" sz="2667" dirty="0">
              <a:latin typeface="Arial"/>
              <a:cs typeface="Arial"/>
            </a:endParaRPr>
          </a:p>
          <a:p>
            <a:pPr marL="457189" indent="-457189">
              <a:buFont typeface="Arial"/>
              <a:buChar char="•"/>
            </a:pPr>
            <a:endParaRPr lang="en-GB" sz="2667" dirty="0">
              <a:latin typeface="Arial"/>
              <a:cs typeface="Arial"/>
            </a:endParaRPr>
          </a:p>
          <a:p>
            <a:pPr marL="457189" indent="-457189">
              <a:buFont typeface="Arial"/>
              <a:buChar char="•"/>
            </a:pPr>
            <a:endParaRPr lang="en-GB" sz="2667" dirty="0">
              <a:latin typeface="Arial"/>
              <a:cs typeface="Arial"/>
            </a:endParaRPr>
          </a:p>
          <a:p>
            <a:endParaRPr lang="en-GB" sz="2667" dirty="0">
              <a:latin typeface="Arial"/>
              <a:cs typeface="Arial"/>
            </a:endParaRPr>
          </a:p>
          <a:p>
            <a:pPr marL="457189" indent="-457189">
              <a:buFont typeface="Arial"/>
              <a:buChar char="•"/>
            </a:pPr>
            <a:r>
              <a:rPr lang="en-GB" sz="2667" dirty="0">
                <a:latin typeface="Arial"/>
                <a:cs typeface="Arial"/>
              </a:rPr>
              <a:t>You can even replace the current value of a variable with a new value based on the old one. This is known as </a:t>
            </a:r>
            <a:r>
              <a:rPr lang="en-GB" sz="2667" i="1" dirty="0">
                <a:latin typeface="Arial"/>
                <a:cs typeface="Arial"/>
              </a:rPr>
              <a:t>overwriting</a:t>
            </a:r>
            <a:r>
              <a:rPr lang="en-GB" sz="2667" dirty="0">
                <a:latin typeface="Arial"/>
                <a:cs typeface="Arial"/>
              </a:rPr>
              <a:t> the variable. Be careful: this can make your code confusing!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2A797C-51FB-416C-8611-5111CD729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950" y="1580373"/>
            <a:ext cx="6134100" cy="1600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F875F3-85B1-445A-8E6B-20282EE19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399" y="4918365"/>
            <a:ext cx="27432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09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97D33-0674-4F0A-9450-AA6A3EE06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B5EA541-925A-469D-8BC7-7CEB75766628}"/>
              </a:ext>
            </a:extLst>
          </p:cNvPr>
          <p:cNvSpPr>
            <a:spLocks noGrp="1"/>
          </p:cNvSpPr>
          <p:nvPr>
            <p:ph type="body" sz="quarter" idx="1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1181F-0C76-47D0-83D2-2133FE38FB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92088"/>
            <a:ext cx="11039475" cy="671512"/>
          </a:xfrm>
        </p:spPr>
        <p:txBody>
          <a:bodyPr vert="horz" anchor="t"/>
          <a:lstStyle/>
          <a:p>
            <a:r>
              <a:rPr lang="en-GB" dirty="0">
                <a:latin typeface="Arial"/>
                <a:cs typeface="Arial"/>
              </a:rPr>
              <a:t>Variable Types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23433B-7E48-4E77-8C64-6E42B737A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2" t="3174" r="2869" b="2900"/>
          <a:stretch/>
        </p:blipFill>
        <p:spPr>
          <a:xfrm>
            <a:off x="11435430" y="6131045"/>
            <a:ext cx="664141" cy="662588"/>
          </a:xfrm>
          <a:prstGeom prst="ellipse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D9CC3C4-89ED-4F75-A136-8A1A0824FF67}"/>
              </a:ext>
            </a:extLst>
          </p:cNvPr>
          <p:cNvSpPr txBox="1">
            <a:spLocks/>
          </p:cNvSpPr>
          <p:nvPr/>
        </p:nvSpPr>
        <p:spPr>
          <a:xfrm>
            <a:off x="316082" y="1243585"/>
            <a:ext cx="11595503" cy="5218755"/>
          </a:xfrm>
          <a:prstGeom prst="rect">
            <a:avLst/>
          </a:prstGeom>
        </p:spPr>
        <p:txBody>
          <a:bodyPr vert="horz" anchor="t"/>
          <a:lstStyle>
            <a:lvl1pPr marL="0" indent="0" algn="l" defTabSz="457200" rtl="0" eaLnBrk="1" latinLnBrk="0" hangingPunct="1">
              <a:spcBef>
                <a:spcPts val="0"/>
              </a:spcBef>
              <a:buFont typeface="Arial"/>
              <a:buNone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>
              <a:buFont typeface="Arial"/>
              <a:buChar char="•"/>
            </a:pPr>
            <a:r>
              <a:rPr lang="en-GB" sz="2667" dirty="0">
                <a:latin typeface="Arial"/>
                <a:cs typeface="Arial"/>
              </a:rPr>
              <a:t>We can examine the type of a variable by passing it as the input to the type() function and then wrapping this in print to show the result</a:t>
            </a:r>
          </a:p>
          <a:p>
            <a:pPr marL="457189" indent="-457189">
              <a:buFont typeface="Arial"/>
              <a:buChar char="•"/>
            </a:pPr>
            <a:endParaRPr lang="en-GB" sz="2667" dirty="0">
              <a:latin typeface="Arial"/>
              <a:cs typeface="Arial"/>
            </a:endParaRPr>
          </a:p>
          <a:p>
            <a:pPr marL="457189" indent="-457189">
              <a:buFont typeface="Arial"/>
              <a:buChar char="•"/>
            </a:pPr>
            <a:endParaRPr lang="en-GB" sz="2667" dirty="0">
              <a:latin typeface="Arial"/>
              <a:cs typeface="Arial"/>
            </a:endParaRPr>
          </a:p>
          <a:p>
            <a:pPr marL="457189" indent="-457189">
              <a:buFont typeface="Arial"/>
              <a:buChar char="•"/>
            </a:pPr>
            <a:endParaRPr lang="en-GB" sz="2667" dirty="0">
              <a:latin typeface="Arial"/>
              <a:cs typeface="Arial"/>
            </a:endParaRPr>
          </a:p>
          <a:p>
            <a:pPr marL="457189" indent="-457189">
              <a:buFont typeface="Arial"/>
              <a:buChar char="•"/>
            </a:pPr>
            <a:endParaRPr lang="en-GB" sz="2667" dirty="0">
              <a:latin typeface="Arial"/>
              <a:cs typeface="Arial"/>
            </a:endParaRPr>
          </a:p>
          <a:p>
            <a:pPr marL="457189" indent="-457189">
              <a:buFont typeface="Arial"/>
              <a:buChar char="•"/>
            </a:pPr>
            <a:endParaRPr lang="en-GB" sz="2667" dirty="0">
              <a:latin typeface="Arial"/>
              <a:cs typeface="Arial"/>
            </a:endParaRPr>
          </a:p>
          <a:p>
            <a:pPr marL="457189" indent="-457189">
              <a:buFont typeface="Arial"/>
              <a:buChar char="•"/>
            </a:pPr>
            <a:endParaRPr lang="en-GB" sz="2667" dirty="0">
              <a:latin typeface="Arial"/>
              <a:cs typeface="Arial"/>
            </a:endParaRPr>
          </a:p>
          <a:p>
            <a:pPr marL="457189" indent="-457189">
              <a:buFont typeface="Arial"/>
              <a:buChar char="•"/>
            </a:pPr>
            <a:endParaRPr lang="en-GB" sz="2667" dirty="0">
              <a:latin typeface="Arial"/>
              <a:cs typeface="Arial"/>
            </a:endParaRPr>
          </a:p>
          <a:p>
            <a:pPr marL="457189" indent="-457189">
              <a:buFont typeface="Arial"/>
              <a:buChar char="•"/>
            </a:pPr>
            <a:r>
              <a:rPr lang="en-GB" sz="2667" b="1" dirty="0">
                <a:latin typeface="Arial"/>
                <a:cs typeface="Arial"/>
              </a:rPr>
              <a:t>Bonus: </a:t>
            </a:r>
            <a:r>
              <a:rPr lang="en-GB" sz="2667" dirty="0">
                <a:latin typeface="Arial"/>
                <a:cs typeface="Arial"/>
              </a:rPr>
              <a:t>what happens if we ignore the print() function and just run type(</a:t>
            </a:r>
            <a:r>
              <a:rPr lang="en-GB" sz="2667" dirty="0" err="1">
                <a:latin typeface="Arial"/>
                <a:cs typeface="Arial"/>
              </a:rPr>
              <a:t>days_in_a_week</a:t>
            </a:r>
            <a:r>
              <a:rPr lang="en-GB" sz="2667" dirty="0">
                <a:latin typeface="Arial"/>
                <a:cs typeface="Arial"/>
              </a:rPr>
              <a:t>)?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C386C5-3E2D-4F6C-BCBB-817B2D85D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9" y="2777382"/>
            <a:ext cx="4349964" cy="16202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05E86A-680A-4FFA-9764-D685523B8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974" y="2571496"/>
            <a:ext cx="35941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534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ASTRAZENECA STANDARD TEMPLATE" val="EvVFCk6W"/>
  <p:tag name="ARTICULATE_DESIGN_ID_1_ASTRAZENECA STANDARD TEMPLATE" val="kGJp0GDe"/>
  <p:tag name="ARTICULATE_DESIGN_ID_ALTERNATIVE LAYOUTS" val="Bt42LpTg"/>
  <p:tag name="ARTICULATE_DESIGN_ID_1_ALTERNATIVE LAYOUTS" val="Pu40bbUa"/>
  <p:tag name="ARTICULATE_DESIGN_ID_AGENDAS" val="ut6QGGsg"/>
  <p:tag name="ARTICULATE_DESIGN_ID_1_AGENDAS" val="zZqOLfMe"/>
  <p:tag name="ARTICULATE_DESIGN_ID_KEY MESSAGE LAYOUTS" val="EG1WQXxn"/>
  <p:tag name="ARTICULATE_DESIGN_ID_LISTS" val="M0QWvWS1"/>
  <p:tag name="ARTICULATE_DESIGN_ID_1_KEY MESSAGE LAYOUTS" val="ks627C6Q"/>
  <p:tag name="ARTICULATE_DESIGN_ID_DIAGRAMS" val="EHtI07Fq"/>
  <p:tag name="ARTICULATE_DESIGN_ID_ALTERNATIVE CONTENT LAYOUTS" val="ywJnDDcd"/>
  <p:tag name="ARTICULATE_DESIGN_ID_PERSONNEL" val="nHHLeDJ2"/>
  <p:tag name="ARTICULATE_DESIGN_ID_STAFF AND ORGANISATIONS" val="fzkdDkSo"/>
  <p:tag name="ARTICULATE_DESIGN_ID_1_ALTERNATIVE CONTENT LAYOUTS" val="iY0BipYY"/>
  <p:tag name="ARTICULATE_DESIGN_ID_1_LISTS" val="vezrIkHU"/>
  <p:tag name="ARTICULATE_DESIGN_ID_1_STAFF AND ORGANISATIONS" val="gu0rVs6s"/>
  <p:tag name="BRANDIN_CONFIG" val="CONFIG.INI"/>
  <p:tag name="BRANDIN_CHARTS" val="PROCESS CHARTS"/>
  <p:tag name="BRANDIN_RULES" val="RUN RULES"/>
  <p:tag name="ARTICULATE_DESIGN_ID_LOGO HOLDERS" val="frTQuPG5"/>
  <p:tag name="ARTICULATE_DESIGN_ID_SPEAKERS" val="lTM5UYkU"/>
  <p:tag name="ARTICULATE_DESIGN_ID_TEXT LAYOUTS" val="4lYw8SxY"/>
  <p:tag name="ARTICULATE_DESIGN_ID_KEY STATEMENTS" val="PiA9xBfC"/>
  <p:tag name="ARTICULATE_DESIGN_ID_TEXT WITH IMAGE" val="bQgCS8wS"/>
  <p:tag name="ARTICULATE_DESIGN_ID_TEXT WITH IMAGE LAYOUTS" val="4MQoe47W"/>
  <p:tag name="ARTICULATE_SLIDE_THUMBNAIL_REFRESH" val="1"/>
  <p:tag name="BRANDIN_SMARTPASTE" val="ACTIVE"/>
  <p:tag name="ARTICULATE_PROJECT_OPEN" val="0"/>
  <p:tag name="ARTICULATE_SLIDE_COUNT" val="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AstraZeneca Standard Template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 err="1" smtClean="0"/>
        </a:defPPr>
      </a:lstStyle>
    </a:txDef>
  </a:objectDefaults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ASTR 3935 - Template &amp; Model Slides 23.pptx" id="{22B86E55-C032-42C3-8061-2F31D54720C6}" vid="{6516CE45-8DC2-4217-AF12-CBB12D17AA9D}"/>
    </a:ext>
  </a:extLst>
</a:theme>
</file>

<file path=ppt/theme/theme10.xml><?xml version="1.0" encoding="utf-8"?>
<a:theme xmlns:a="http://schemas.openxmlformats.org/drawingml/2006/main" name="Office Theme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lternative Content Layouts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 err="1" smtClean="0"/>
        </a:defPPr>
      </a:lstStyle>
    </a:txDef>
  </a:objectDefaults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ASTR 3935 - Template &amp; Model Slides 23.pptx" id="{22B86E55-C032-42C3-8061-2F31D54720C6}" vid="{26041226-57F3-4CA8-930F-EFA52793F89E}"/>
    </a:ext>
  </a:extLst>
</a:theme>
</file>

<file path=ppt/theme/theme3.xml><?xml version="1.0" encoding="utf-8"?>
<a:theme xmlns:a="http://schemas.openxmlformats.org/drawingml/2006/main" name="Text with Image Layouts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 err="1" smtClean="0"/>
        </a:defPPr>
      </a:lstStyle>
    </a:txDef>
  </a:objectDefaults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ASTR 3935 - Template &amp; Model Slides 23.pptx" id="{22B86E55-C032-42C3-8061-2F31D54720C6}" vid="{B188CCDD-9F8B-470B-8FC6-FA23A9548A54}"/>
    </a:ext>
  </a:extLst>
</a:theme>
</file>

<file path=ppt/theme/theme4.xml><?xml version="1.0" encoding="utf-8"?>
<a:theme xmlns:a="http://schemas.openxmlformats.org/drawingml/2006/main" name="Key Statements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 err="1" smtClean="0"/>
        </a:defPPr>
      </a:lstStyle>
    </a:txDef>
  </a:objectDefaults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ASTR 3935 - Template &amp; Model Slides 23.pptx" id="{22B86E55-C032-42C3-8061-2F31D54720C6}" vid="{E78261EE-A439-4575-BB81-CC4D7D5C50F7}"/>
    </a:ext>
  </a:extLst>
</a:theme>
</file>

<file path=ppt/theme/theme5.xml><?xml version="1.0" encoding="utf-8"?>
<a:theme xmlns:a="http://schemas.openxmlformats.org/drawingml/2006/main" name="Lists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 err="1" smtClean="0"/>
        </a:defPPr>
      </a:lstStyle>
    </a:txDef>
  </a:objectDefaults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ASTR 3935 - Template &amp; Model Slides 23.pptx" id="{22B86E55-C032-42C3-8061-2F31D54720C6}" vid="{4F45796B-7CC0-45CE-92E7-53BEE2F10921}"/>
    </a:ext>
  </a:extLst>
</a:theme>
</file>

<file path=ppt/theme/theme6.xml><?xml version="1.0" encoding="utf-8"?>
<a:theme xmlns:a="http://schemas.openxmlformats.org/drawingml/2006/main" name="Agendas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 err="1" smtClean="0"/>
        </a:defPPr>
      </a:lstStyle>
    </a:txDef>
  </a:objectDefaults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ASTR 3935 - Template &amp; Model Slides 23.pptx" id="{22B86E55-C032-42C3-8061-2F31D54720C6}" vid="{A5C4ED5E-7B19-4578-8B57-424E4341DC5B}"/>
    </a:ext>
  </a:extLst>
</a:theme>
</file>

<file path=ppt/theme/theme7.xml><?xml version="1.0" encoding="utf-8"?>
<a:theme xmlns:a="http://schemas.openxmlformats.org/drawingml/2006/main" name="Speakers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 err="1" smtClean="0"/>
        </a:defPPr>
      </a:lstStyle>
    </a:txDef>
  </a:objectDefaults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ASTR 3935 - Template &amp; Model Slides 23.pptx" id="{22B86E55-C032-42C3-8061-2F31D54720C6}" vid="{55AEC617-211F-4D6C-87D2-E2CB2B8D6773}"/>
    </a:ext>
  </a:extLst>
</a:theme>
</file>

<file path=ppt/theme/theme8.xml><?xml version="1.0" encoding="utf-8"?>
<a:theme xmlns:a="http://schemas.openxmlformats.org/drawingml/2006/main" name="Logo Holders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 err="1" smtClean="0"/>
        </a:defPPr>
      </a:lstStyle>
    </a:txDef>
  </a:objectDefaults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ASTR 3935 - Template &amp; Model Slides 23.pptx" id="{22B86E55-C032-42C3-8061-2F31D54720C6}" vid="{3D24888E-4389-4CD0-B97D-611F4FAE4C63}"/>
    </a:ext>
  </a:extLst>
</a:theme>
</file>

<file path=ppt/theme/theme9.xml><?xml version="1.0" encoding="utf-8"?>
<a:theme xmlns:a="http://schemas.openxmlformats.org/drawingml/2006/main" name="Diagrams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 err="1" smtClean="0"/>
        </a:defPPr>
      </a:lstStyle>
    </a:txDef>
  </a:objectDefaults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ASTR 3935 - Template &amp; Model Slides 23.pptx" id="{22B86E55-C032-42C3-8061-2F31D54720C6}" vid="{A0969DBB-0B79-4F4A-AF45-BF87894F46A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10.xml><?xml version="1.0" encoding="utf-8"?>
<BrandIn lastLayout="1"/>
</file>

<file path=customXml/item11.xml><?xml version="1.0" encoding="utf-8"?>
<BrandIn lastLayout="1"/>
</file>

<file path=customXml/item12.xml><?xml version="1.0" encoding="utf-8"?>
<BrandIn lastLayout="1"/>
</file>

<file path=customXml/item2.xml><?xml version="1.0" encoding="utf-8"?>
<BrandIn lastLayout="1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BrandIn lastLayout="1"/>
</file>

<file path=customXml/item5.xml><?xml version="1.0" encoding="utf-8"?>
<BrandIn lastLayout="1"/>
</file>

<file path=customXml/item6.xml><?xml version="1.0" encoding="utf-8"?>
<BrandIn lastLayout="1"/>
</file>

<file path=customXml/item7.xml><?xml version="1.0" encoding="utf-8"?>
<BrandIn lastLayout="1"/>
</file>

<file path=customXml/item8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99DB2226E9054EAA931B5CD736B336" ma:contentTypeVersion="12" ma:contentTypeDescription="Create a new document." ma:contentTypeScope="" ma:versionID="5da223aa5ec6494b69abd43dff3bf590">
  <xsd:schema xmlns:xsd="http://www.w3.org/2001/XMLSchema" xmlns:xs="http://www.w3.org/2001/XMLSchema" xmlns:p="http://schemas.microsoft.com/office/2006/metadata/properties" xmlns:ns2="0c9131b5-4f7a-4fc7-9a57-73dee8b9041c" xmlns:ns3="a5bf85ab-5b89-45d5-812d-d881043611a5" targetNamespace="http://schemas.microsoft.com/office/2006/metadata/properties" ma:root="true" ma:fieldsID="3af6329a55beb8c56550e1368f9c5d41" ns2:_="" ns3:_="">
    <xsd:import namespace="0c9131b5-4f7a-4fc7-9a57-73dee8b9041c"/>
    <xsd:import namespace="a5bf85ab-5b89-45d5-812d-d881043611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9131b5-4f7a-4fc7-9a57-73dee8b904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bf85ab-5b89-45d5-812d-d881043611a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9.xml><?xml version="1.0" encoding="utf-8"?>
<BrandIn lastLayout="1"/>
</file>

<file path=customXml/itemProps1.xml><?xml version="1.0" encoding="utf-8"?>
<ds:datastoreItem xmlns:ds="http://schemas.openxmlformats.org/officeDocument/2006/customXml" ds:itemID="{2AD41FD2-E42A-4705-AA0D-85221307178A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0c9131b5-4f7a-4fc7-9a57-73dee8b9041c"/>
    <ds:schemaRef ds:uri="http://schemas.microsoft.com/office/infopath/2007/PartnerControls"/>
    <ds:schemaRef ds:uri="http://purl.org/dc/terms/"/>
    <ds:schemaRef ds:uri="a5bf85ab-5b89-45d5-812d-d881043611a5"/>
    <ds:schemaRef ds:uri="http://www.w3.org/XML/1998/namespace"/>
    <ds:schemaRef ds:uri="http://purl.org/dc/dcmitype/"/>
  </ds:schemaRefs>
</ds:datastoreItem>
</file>

<file path=customXml/itemProps10.xml><?xml version="1.0" encoding="utf-8"?>
<ds:datastoreItem xmlns:ds="http://schemas.openxmlformats.org/officeDocument/2006/customXml" ds:itemID="{CE231AE7-799C-476B-948C-13293BA93F71}">
  <ds:schemaRefs/>
</ds:datastoreItem>
</file>

<file path=customXml/itemProps11.xml><?xml version="1.0" encoding="utf-8"?>
<ds:datastoreItem xmlns:ds="http://schemas.openxmlformats.org/officeDocument/2006/customXml" ds:itemID="{8B6B0787-9734-4296-B5D3-EC4759041B1D}">
  <ds:schemaRefs/>
</ds:datastoreItem>
</file>

<file path=customXml/itemProps12.xml><?xml version="1.0" encoding="utf-8"?>
<ds:datastoreItem xmlns:ds="http://schemas.openxmlformats.org/officeDocument/2006/customXml" ds:itemID="{60BB04B5-40D2-4FDA-9336-7994D079CE4F}">
  <ds:schemaRefs/>
</ds:datastoreItem>
</file>

<file path=customXml/itemProps2.xml><?xml version="1.0" encoding="utf-8"?>
<ds:datastoreItem xmlns:ds="http://schemas.openxmlformats.org/officeDocument/2006/customXml" ds:itemID="{3DB22CCA-FF5C-41A5-90F8-AC554C621565}">
  <ds:schemaRefs/>
</ds:datastoreItem>
</file>

<file path=customXml/itemProps3.xml><?xml version="1.0" encoding="utf-8"?>
<ds:datastoreItem xmlns:ds="http://schemas.openxmlformats.org/officeDocument/2006/customXml" ds:itemID="{39C02748-3634-4A24-AAB5-5A1F224A40F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F6414CD9-7AB0-4F44-807F-DF912C5E1A13}">
  <ds:schemaRefs/>
</ds:datastoreItem>
</file>

<file path=customXml/itemProps5.xml><?xml version="1.0" encoding="utf-8"?>
<ds:datastoreItem xmlns:ds="http://schemas.openxmlformats.org/officeDocument/2006/customXml" ds:itemID="{A9377F0E-6DE4-47A6-94F7-B5269FE2FCE0}">
  <ds:schemaRefs/>
</ds:datastoreItem>
</file>

<file path=customXml/itemProps6.xml><?xml version="1.0" encoding="utf-8"?>
<ds:datastoreItem xmlns:ds="http://schemas.openxmlformats.org/officeDocument/2006/customXml" ds:itemID="{D8B9FEFC-EE17-4515-A8D9-AD44478F0ED6}">
  <ds:schemaRefs/>
</ds:datastoreItem>
</file>

<file path=customXml/itemProps7.xml><?xml version="1.0" encoding="utf-8"?>
<ds:datastoreItem xmlns:ds="http://schemas.openxmlformats.org/officeDocument/2006/customXml" ds:itemID="{82D07F71-FAE4-4758-BC0B-60609551B1CC}">
  <ds:schemaRefs/>
</ds:datastoreItem>
</file>

<file path=customXml/itemProps8.xml><?xml version="1.0" encoding="utf-8"?>
<ds:datastoreItem xmlns:ds="http://schemas.openxmlformats.org/officeDocument/2006/customXml" ds:itemID="{01003D91-D967-4905-9830-369C075D73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9131b5-4f7a-4fc7-9a57-73dee8b9041c"/>
    <ds:schemaRef ds:uri="a5bf85ab-5b89-45d5-812d-d881043611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9.xml><?xml version="1.0" encoding="utf-8"?>
<ds:datastoreItem xmlns:ds="http://schemas.openxmlformats.org/officeDocument/2006/customXml" ds:itemID="{65C99F1C-FB57-46A7-9B3A-75339810ED4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</TotalTime>
  <Words>683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Arial</vt:lpstr>
      <vt:lpstr>Calibri</vt:lpstr>
      <vt:lpstr>Calisto MT</vt:lpstr>
      <vt:lpstr>Consolas</vt:lpstr>
      <vt:lpstr>AstraZeneca Standard Template</vt:lpstr>
      <vt:lpstr>Alternative Content Layouts</vt:lpstr>
      <vt:lpstr>Text with Image Layouts</vt:lpstr>
      <vt:lpstr>Key Statements</vt:lpstr>
      <vt:lpstr>Lists</vt:lpstr>
      <vt:lpstr>Agendas</vt:lpstr>
      <vt:lpstr>Speakers</vt:lpstr>
      <vt:lpstr>Logo Holders</vt:lpstr>
      <vt:lpstr>Diagrams</vt:lpstr>
      <vt:lpstr>Tangent: Ordered Dictionaries</vt:lpstr>
      <vt:lpstr>Aside: White lies upon white lies</vt:lpstr>
      <vt:lpstr>Aside: Validation Helpers</vt:lpstr>
      <vt:lpstr>Raising Errors</vt:lpstr>
      <vt:lpstr>Raising Errors</vt:lpstr>
      <vt:lpstr>Raising Errors Puzzles</vt:lpstr>
      <vt:lpstr>Raising Errors Solutions</vt:lpstr>
      <vt:lpstr>Manipulating Variables</vt:lpstr>
      <vt:lpstr>Variable Types</vt:lpstr>
      <vt:lpstr>Variable Types</vt:lpstr>
      <vt:lpstr>Comparison Operators</vt:lpstr>
      <vt:lpstr>While Loops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Tangent: Ordered Dictionaries</dc:title>
  <dc:creator>Porter, Mark</dc:creator>
  <cp:lastModifiedBy>Snook, Ben</cp:lastModifiedBy>
  <cp:revision>2</cp:revision>
  <dcterms:created xsi:type="dcterms:W3CDTF">2021-03-11T11:00:36Z</dcterms:created>
  <dcterms:modified xsi:type="dcterms:W3CDTF">2021-03-25T15:52:37Z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0x010100EC99DB2226E9054EAA931B5CD736B336</vt:lpwstr>
  </property>
  <property fmtid="{D5CDD505-2E9C-101B-9397-08002B2CF9AE}" pid="3" name="Version">
    <vt:lpwstr>ASTR 3935 - Template &amp; Model Slides 23.pptx</vt:lpwstr>
  </property>
  <property fmtid="{D5CDD505-2E9C-101B-9397-08002B2CF9AE}" pid="4" name="ArticulateGUID">
    <vt:lpwstr>3147F588-80EE-4A79-8B90-D2BF272EDFE6</vt:lpwstr>
  </property>
  <property fmtid="{D5CDD505-2E9C-101B-9397-08002B2CF9AE}" pid="5" name="ArticulatePath">
    <vt:lpwstr>https://brightcarbon.sharepoint.com/sites/Intranet/Projects/ABCD/AstraZeneca/ASTR 3935 - AstraZeneca Template Build Project/Corporate Templates Design/BrightCarbon Template-Build/ASTR 3935 - Template &amp; Model Slides 13</vt:lpwstr>
  </property>
</Properties>
</file>