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9" r:id="rId9"/>
    <p:sldId id="422" r:id="rId10"/>
    <p:sldId id="439"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36" d="100"/>
          <a:sy n="136" d="100"/>
        </p:scale>
        <p:origin x="492" y="12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3/25/2021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3/25/2021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two/session_two_filled_template.ipynb" TargetMode="External"/><Relationship Id="rId4" Type="http://schemas.openxmlformats.org/officeDocument/2006/relationships/hyperlink" Target="https://colab.research.google.com/github/THargreaves/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6.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DEBDB1A-F4DA-49CD-BDBC-731E0FFE3E0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3"/>
          <a:stretch>
            <a:fillRect/>
          </a:stretch>
        </p:blipFill>
        <p:spPr>
          <a:xfrm>
            <a:off x="3212567" y="3351328"/>
            <a:ext cx="2638425" cy="1495425"/>
          </a:xfrm>
          <a:prstGeom prst="rect">
            <a:avLst/>
          </a:prstGeom>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3"/>
          <a:stretch>
            <a:fillRect/>
          </a:stretch>
        </p:blipFill>
        <p:spPr>
          <a:xfrm>
            <a:off x="1971675" y="1809750"/>
            <a:ext cx="5200650" cy="1524000"/>
          </a:xfrm>
          <a:prstGeom prst="rect">
            <a:avLst/>
          </a:prstGeom>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not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3"/>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4"/>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5"/>
          <a:stretch>
            <a:fillRect/>
          </a:stretch>
        </p:blipFill>
        <p:spPr>
          <a:xfrm>
            <a:off x="4759093" y="3130176"/>
            <a:ext cx="3197063" cy="1365324"/>
          </a:xfrm>
          <a:prstGeom prst="rect">
            <a:avLst/>
          </a:prstGeom>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3"/>
          <a:stretch>
            <a:fillRect/>
          </a:stretch>
        </p:blipFill>
        <p:spPr>
          <a:xfrm>
            <a:off x="2209800" y="1547812"/>
            <a:ext cx="4724400" cy="2047875"/>
          </a:xfrm>
          <a:prstGeom prst="rect">
            <a:avLst/>
          </a:prstGeom>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3"/>
          <a:stretch>
            <a:fillRect/>
          </a:stretch>
        </p:blipFill>
        <p:spPr>
          <a:xfrm>
            <a:off x="3252517" y="1152000"/>
            <a:ext cx="2638425" cy="752475"/>
          </a:xfrm>
          <a:prstGeom prst="rect">
            <a:avLst/>
          </a:prstGeom>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3"/>
          <a:stretch>
            <a:fillRect/>
          </a:stretch>
        </p:blipFill>
        <p:spPr>
          <a:xfrm>
            <a:off x="2700067" y="2237962"/>
            <a:ext cx="3743325" cy="1171575"/>
          </a:xfrm>
          <a:prstGeom prst="rect">
            <a:avLst/>
          </a:prstGeom>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3"/>
          <a:stretch>
            <a:fillRect/>
          </a:stretch>
        </p:blipFill>
        <p:spPr>
          <a:xfrm>
            <a:off x="2664262" y="2571750"/>
            <a:ext cx="3814936" cy="1349185"/>
          </a:xfrm>
          <a:prstGeom prst="rect">
            <a:avLst/>
          </a:prstGeom>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3"/>
          <a:stretch>
            <a:fillRect/>
          </a:stretch>
        </p:blipFill>
        <p:spPr>
          <a:xfrm>
            <a:off x="2286000" y="1547812"/>
            <a:ext cx="4572000" cy="2047875"/>
          </a:xfrm>
          <a:prstGeom prst="rect">
            <a:avLst/>
          </a:prstGeom>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presentation,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3"/>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4"/>
          <a:stretch>
            <a:fillRect/>
          </a:stretch>
        </p:blipFill>
        <p:spPr>
          <a:xfrm>
            <a:off x="4572000" y="2845283"/>
            <a:ext cx="2966904" cy="1406842"/>
          </a:xfrm>
          <a:prstGeom prst="rect">
            <a:avLst/>
          </a:prstGeom>
        </p:spPr>
      </p:pic>
    </p:spTree>
    <p:extLst>
      <p:ext uri="{BB962C8B-B14F-4D97-AF65-F5344CB8AC3E}">
        <p14:creationId xmlns:p14="http://schemas.microsoft.com/office/powerpoint/2010/main" val="28903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3"/>
          <a:stretch>
            <a:fillRect/>
          </a:stretch>
        </p:blipFill>
        <p:spPr>
          <a:xfrm>
            <a:off x="1971942" y="3129525"/>
            <a:ext cx="4804535" cy="1798229"/>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3"/>
          <a:stretch>
            <a:fillRect/>
          </a:stretch>
        </p:blipFill>
        <p:spPr>
          <a:xfrm>
            <a:off x="1930252" y="2411249"/>
            <a:ext cx="5283495" cy="2019295"/>
          </a:xfrm>
          <a:prstGeom prst="rect">
            <a:avLst/>
          </a:prstGeom>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3"/>
          <a:stretch>
            <a:fillRect/>
          </a:stretch>
        </p:blipFill>
        <p:spPr>
          <a:xfrm>
            <a:off x="1472267" y="1898924"/>
            <a:ext cx="5810667" cy="1705037"/>
          </a:xfrm>
          <a:prstGeom prst="rect">
            <a:avLst/>
          </a:prstGeom>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3"/>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3"/>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4"/>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5"/>
          <a:stretch>
            <a:fillRect/>
          </a:stretch>
        </p:blipFill>
        <p:spPr>
          <a:xfrm>
            <a:off x="2076173" y="3885834"/>
            <a:ext cx="4991654" cy="997210"/>
          </a:xfrm>
          <a:prstGeom prst="rect">
            <a:avLst/>
          </a:prstGeom>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1253</TotalTime>
  <Words>1102</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Printing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Snook, Ben</cp:lastModifiedBy>
  <cp:revision>33</cp:revision>
  <cp:lastPrinted>2018-03-07T14:46:57Z</cp:lastPrinted>
  <dcterms:created xsi:type="dcterms:W3CDTF">2019-09-20T09:22:01Z</dcterms:created>
  <dcterms:modified xsi:type="dcterms:W3CDTF">2021-03-25T15:42:58Z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