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19"/>
  </p:notesMasterIdLst>
  <p:handoutMasterIdLst>
    <p:handoutMasterId r:id="rId20"/>
  </p:handoutMasterIdLst>
  <p:sldIdLst>
    <p:sldId id="358" r:id="rId9"/>
    <p:sldId id="382" r:id="rId10"/>
    <p:sldId id="385" r:id="rId11"/>
    <p:sldId id="386" r:id="rId12"/>
    <p:sldId id="387" r:id="rId13"/>
    <p:sldId id="390" r:id="rId14"/>
    <p:sldId id="391" r:id="rId15"/>
    <p:sldId id="397" r:id="rId16"/>
    <p:sldId id="394" r:id="rId17"/>
    <p:sldId id="396" r:id="rId18"/>
  </p:sldIdLst>
  <p:sldSz cx="9144000" cy="5143500" type="screen16x9"/>
  <p:notesSz cx="6670675" cy="9875838"/>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C08232-6952-493C-9E81-976404CBA332}" v="75" dt="2020-02-04T08:46:24.387"/>
    <p1510:client id="{587C2D73-16C0-4470-87B0-0C69BF1F266F}" v="26" dt="2020-01-28T11:14:50.963"/>
    <p1510:client id="{608DBE73-7D9D-4193-ABF8-66BFF233FB31}" v="2638" dt="2020-01-27T16:04:11.823"/>
    <p1510:client id="{755D76F4-C62D-4E4F-BA43-B08DD70DC6B3}" v="71" dt="2020-01-28T11:05:00.2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70" autoAdjust="0"/>
  </p:normalViewPr>
  <p:slideViewPr>
    <p:cSldViewPr snapToGrid="0">
      <p:cViewPr varScale="1">
        <p:scale>
          <a:sx n="113" d="100"/>
          <a:sy n="113" d="100"/>
        </p:scale>
        <p:origin x="948" y="96"/>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greaves, Tim" userId="S::kjkt405@astrazeneca.net::90cf5d3a-17ee-49d5-b3bb-4550ca7cb171" providerId="AD" clId="Web-{608DBE73-7D9D-4193-ABF8-66BFF233FB31}"/>
    <pc:docChg chg="addSld delSld modSld">
      <pc:chgData name="Hargreaves, Tim" userId="S::kjkt405@astrazeneca.net::90cf5d3a-17ee-49d5-b3bb-4550ca7cb171" providerId="AD" clId="Web-{608DBE73-7D9D-4193-ABF8-66BFF233FB31}" dt="2020-01-27T16:04:11.823" v="2554" actId="20577"/>
      <pc:docMkLst>
        <pc:docMk/>
      </pc:docMkLst>
      <pc:sldChg chg="modSp">
        <pc:chgData name="Hargreaves, Tim" userId="S::kjkt405@astrazeneca.net::90cf5d3a-17ee-49d5-b3bb-4550ca7cb171" providerId="AD" clId="Web-{608DBE73-7D9D-4193-ABF8-66BFF233FB31}" dt="2020-01-27T14:36:17.866" v="22" actId="20577"/>
        <pc:sldMkLst>
          <pc:docMk/>
          <pc:sldMk cId="2052954903" sldId="358"/>
        </pc:sldMkLst>
        <pc:spChg chg="mod">
          <ac:chgData name="Hargreaves, Tim" userId="S::kjkt405@astrazeneca.net::90cf5d3a-17ee-49d5-b3bb-4550ca7cb171" providerId="AD" clId="Web-{608DBE73-7D9D-4193-ABF8-66BFF233FB31}" dt="2020-01-27T14:35:47.256" v="4" actId="20577"/>
          <ac:spMkLst>
            <pc:docMk/>
            <pc:sldMk cId="2052954903" sldId="358"/>
            <ac:spMk id="2" creationId="{C46CB304-3A01-0040-A35A-B50918C22C95}"/>
          </ac:spMkLst>
        </pc:spChg>
        <pc:spChg chg="mod">
          <ac:chgData name="Hargreaves, Tim" userId="S::kjkt405@astrazeneca.net::90cf5d3a-17ee-49d5-b3bb-4550ca7cb171" providerId="AD" clId="Web-{608DBE73-7D9D-4193-ABF8-66BFF233FB31}" dt="2020-01-27T14:35:37.225" v="2" actId="20577"/>
          <ac:spMkLst>
            <pc:docMk/>
            <pc:sldMk cId="2052954903" sldId="358"/>
            <ac:spMk id="3" creationId="{E441CD7A-7B29-C24E-85C4-02EF418054F3}"/>
          </ac:spMkLst>
        </pc:spChg>
        <pc:spChg chg="mod">
          <ac:chgData name="Hargreaves, Tim" userId="S::kjkt405@astrazeneca.net::90cf5d3a-17ee-49d5-b3bb-4550ca7cb171" providerId="AD" clId="Web-{608DBE73-7D9D-4193-ABF8-66BFF233FB31}" dt="2020-01-27T14:35:55.163" v="17" actId="20577"/>
          <ac:spMkLst>
            <pc:docMk/>
            <pc:sldMk cId="2052954903" sldId="358"/>
            <ac:spMk id="4" creationId="{BE21D830-DD24-0D46-925E-9A5F023A8193}"/>
          </ac:spMkLst>
        </pc:spChg>
        <pc:spChg chg="mod">
          <ac:chgData name="Hargreaves, Tim" userId="S::kjkt405@astrazeneca.net::90cf5d3a-17ee-49d5-b3bb-4550ca7cb171" providerId="AD" clId="Web-{608DBE73-7D9D-4193-ABF8-66BFF233FB31}" dt="2020-01-27T14:36:17.866" v="22" actId="20577"/>
          <ac:spMkLst>
            <pc:docMk/>
            <pc:sldMk cId="2052954903" sldId="358"/>
            <ac:spMk id="6" creationId="{04BD9026-5B09-524D-A52A-BC532CF42CFC}"/>
          </ac:spMkLst>
        </pc:spChg>
      </pc:sldChg>
      <pc:sldChg chg="del">
        <pc:chgData name="Hargreaves, Tim" userId="S::kjkt405@astrazeneca.net::90cf5d3a-17ee-49d5-b3bb-4550ca7cb171" providerId="AD" clId="Web-{608DBE73-7D9D-4193-ABF8-66BFF233FB31}" dt="2020-01-27T14:58:04.781" v="485"/>
        <pc:sldMkLst>
          <pc:docMk/>
          <pc:sldMk cId="303033866" sldId="359"/>
        </pc:sldMkLst>
      </pc:sldChg>
      <pc:sldChg chg="del">
        <pc:chgData name="Hargreaves, Tim" userId="S::kjkt405@astrazeneca.net::90cf5d3a-17ee-49d5-b3bb-4550ca7cb171" providerId="AD" clId="Web-{608DBE73-7D9D-4193-ABF8-66BFF233FB31}" dt="2020-01-27T14:58:05.250" v="486"/>
        <pc:sldMkLst>
          <pc:docMk/>
          <pc:sldMk cId="3862165204" sldId="363"/>
        </pc:sldMkLst>
      </pc:sldChg>
      <pc:sldChg chg="del">
        <pc:chgData name="Hargreaves, Tim" userId="S::kjkt405@astrazeneca.net::90cf5d3a-17ee-49d5-b3bb-4550ca7cb171" providerId="AD" clId="Web-{608DBE73-7D9D-4193-ABF8-66BFF233FB31}" dt="2020-01-27T14:58:06.906" v="487"/>
        <pc:sldMkLst>
          <pc:docMk/>
          <pc:sldMk cId="1079856820" sldId="373"/>
        </pc:sldMkLst>
      </pc:sldChg>
      <pc:sldChg chg="del">
        <pc:chgData name="Hargreaves, Tim" userId="S::kjkt405@astrazeneca.net::90cf5d3a-17ee-49d5-b3bb-4550ca7cb171" providerId="AD" clId="Web-{608DBE73-7D9D-4193-ABF8-66BFF233FB31}" dt="2020-01-27T14:58:07.765" v="488"/>
        <pc:sldMkLst>
          <pc:docMk/>
          <pc:sldMk cId="1729808832" sldId="374"/>
        </pc:sldMkLst>
      </pc:sldChg>
      <pc:sldChg chg="del">
        <pc:chgData name="Hargreaves, Tim" userId="S::kjkt405@astrazeneca.net::90cf5d3a-17ee-49d5-b3bb-4550ca7cb171" providerId="AD" clId="Web-{608DBE73-7D9D-4193-ABF8-66BFF233FB31}" dt="2020-01-27T14:58:08.453" v="489"/>
        <pc:sldMkLst>
          <pc:docMk/>
          <pc:sldMk cId="1803583930" sldId="375"/>
        </pc:sldMkLst>
      </pc:sldChg>
      <pc:sldChg chg="del">
        <pc:chgData name="Hargreaves, Tim" userId="S::kjkt405@astrazeneca.net::90cf5d3a-17ee-49d5-b3bb-4550ca7cb171" providerId="AD" clId="Web-{608DBE73-7D9D-4193-ABF8-66BFF233FB31}" dt="2020-01-27T14:58:09.046" v="490"/>
        <pc:sldMkLst>
          <pc:docMk/>
          <pc:sldMk cId="4121468342" sldId="377"/>
        </pc:sldMkLst>
      </pc:sldChg>
      <pc:sldChg chg="del">
        <pc:chgData name="Hargreaves, Tim" userId="S::kjkt405@astrazeneca.net::90cf5d3a-17ee-49d5-b3bb-4550ca7cb171" providerId="AD" clId="Web-{608DBE73-7D9D-4193-ABF8-66BFF233FB31}" dt="2020-01-27T14:58:09.656" v="491"/>
        <pc:sldMkLst>
          <pc:docMk/>
          <pc:sldMk cId="305620946" sldId="378"/>
        </pc:sldMkLst>
      </pc:sldChg>
      <pc:sldChg chg="del">
        <pc:chgData name="Hargreaves, Tim" userId="S::kjkt405@astrazeneca.net::90cf5d3a-17ee-49d5-b3bb-4550ca7cb171" providerId="AD" clId="Web-{608DBE73-7D9D-4193-ABF8-66BFF233FB31}" dt="2020-01-27T14:58:10.265" v="492"/>
        <pc:sldMkLst>
          <pc:docMk/>
          <pc:sldMk cId="182054868" sldId="379"/>
        </pc:sldMkLst>
      </pc:sldChg>
      <pc:sldChg chg="del">
        <pc:chgData name="Hargreaves, Tim" userId="S::kjkt405@astrazeneca.net::90cf5d3a-17ee-49d5-b3bb-4550ca7cb171" providerId="AD" clId="Web-{608DBE73-7D9D-4193-ABF8-66BFF233FB31}" dt="2020-01-27T14:58:10.843" v="493"/>
        <pc:sldMkLst>
          <pc:docMk/>
          <pc:sldMk cId="2574499084" sldId="380"/>
        </pc:sldMkLst>
      </pc:sldChg>
      <pc:sldChg chg="del">
        <pc:chgData name="Hargreaves, Tim" userId="S::kjkt405@astrazeneca.net::90cf5d3a-17ee-49d5-b3bb-4550ca7cb171" providerId="AD" clId="Web-{608DBE73-7D9D-4193-ABF8-66BFF233FB31}" dt="2020-01-27T14:58:11.468" v="494"/>
        <pc:sldMkLst>
          <pc:docMk/>
          <pc:sldMk cId="3499286193" sldId="381"/>
        </pc:sldMkLst>
      </pc:sldChg>
      <pc:sldChg chg="addSp delSp modSp">
        <pc:chgData name="Hargreaves, Tim" userId="S::kjkt405@astrazeneca.net::90cf5d3a-17ee-49d5-b3bb-4550ca7cb171" providerId="AD" clId="Web-{608DBE73-7D9D-4193-ABF8-66BFF233FB31}" dt="2020-01-27T14:50:32.924" v="404" actId="20577"/>
        <pc:sldMkLst>
          <pc:docMk/>
          <pc:sldMk cId="4111995751" sldId="382"/>
        </pc:sldMkLst>
        <pc:spChg chg="mod">
          <ac:chgData name="Hargreaves, Tim" userId="S::kjkt405@astrazeneca.net::90cf5d3a-17ee-49d5-b3bb-4550ca7cb171" providerId="AD" clId="Web-{608DBE73-7D9D-4193-ABF8-66BFF233FB31}" dt="2020-01-27T14:40:16.552" v="40" actId="20577"/>
          <ac:spMkLst>
            <pc:docMk/>
            <pc:sldMk cId="4111995751" sldId="382"/>
            <ac:spMk id="2" creationId="{D946B8FE-1D42-4F03-8CBA-D0ADA1AFEB0E}"/>
          </ac:spMkLst>
        </pc:spChg>
        <pc:spChg chg="del">
          <ac:chgData name="Hargreaves, Tim" userId="S::kjkt405@astrazeneca.net::90cf5d3a-17ee-49d5-b3bb-4550ca7cb171" providerId="AD" clId="Web-{608DBE73-7D9D-4193-ABF8-66BFF233FB31}" dt="2020-01-27T14:36:36.944" v="31"/>
          <ac:spMkLst>
            <pc:docMk/>
            <pc:sldMk cId="4111995751" sldId="382"/>
            <ac:spMk id="3" creationId="{E0D18AB7-804C-4785-9249-ECBCAC4B0308}"/>
          </ac:spMkLst>
        </pc:spChg>
        <pc:spChg chg="del">
          <ac:chgData name="Hargreaves, Tim" userId="S::kjkt405@astrazeneca.net::90cf5d3a-17ee-49d5-b3bb-4550ca7cb171" providerId="AD" clId="Web-{608DBE73-7D9D-4193-ABF8-66BFF233FB31}" dt="2020-01-27T14:36:35.272" v="30"/>
          <ac:spMkLst>
            <pc:docMk/>
            <pc:sldMk cId="4111995751" sldId="382"/>
            <ac:spMk id="5" creationId="{D4AAD67F-C4B3-46AE-A6F5-E27C4AE04BE7}"/>
          </ac:spMkLst>
        </pc:spChg>
        <pc:spChg chg="add del mod">
          <ac:chgData name="Hargreaves, Tim" userId="S::kjkt405@astrazeneca.net::90cf5d3a-17ee-49d5-b3bb-4550ca7cb171" providerId="AD" clId="Web-{608DBE73-7D9D-4193-ABF8-66BFF233FB31}" dt="2020-01-27T14:36:39.365" v="32"/>
          <ac:spMkLst>
            <pc:docMk/>
            <pc:sldMk cId="4111995751" sldId="382"/>
            <ac:spMk id="7" creationId="{6CF33E72-C852-4AC6-ADBB-906B5F69B0A2}"/>
          </ac:spMkLst>
        </pc:spChg>
        <pc:spChg chg="add mod">
          <ac:chgData name="Hargreaves, Tim" userId="S::kjkt405@astrazeneca.net::90cf5d3a-17ee-49d5-b3bb-4550ca7cb171" providerId="AD" clId="Web-{608DBE73-7D9D-4193-ABF8-66BFF233FB31}" dt="2020-01-27T14:48:14.003" v="377" actId="20577"/>
          <ac:spMkLst>
            <pc:docMk/>
            <pc:sldMk cId="4111995751" sldId="382"/>
            <ac:spMk id="8" creationId="{9107F831-C701-47D3-9ED6-5C54ACD0C295}"/>
          </ac:spMkLst>
        </pc:spChg>
        <pc:spChg chg="add mod">
          <ac:chgData name="Hargreaves, Tim" userId="S::kjkt405@astrazeneca.net::90cf5d3a-17ee-49d5-b3bb-4550ca7cb171" providerId="AD" clId="Web-{608DBE73-7D9D-4193-ABF8-66BFF233FB31}" dt="2020-01-27T14:50:32.924" v="404" actId="20577"/>
          <ac:spMkLst>
            <pc:docMk/>
            <pc:sldMk cId="4111995751" sldId="382"/>
            <ac:spMk id="10" creationId="{4ACBDFDB-0F7B-4854-B308-8C8F8ECCBBC1}"/>
          </ac:spMkLst>
        </pc:spChg>
        <pc:picChg chg="del">
          <ac:chgData name="Hargreaves, Tim" userId="S::kjkt405@astrazeneca.net::90cf5d3a-17ee-49d5-b3bb-4550ca7cb171" providerId="AD" clId="Web-{608DBE73-7D9D-4193-ABF8-66BFF233FB31}" dt="2020-01-27T14:36:33.506" v="29"/>
          <ac:picMkLst>
            <pc:docMk/>
            <pc:sldMk cId="4111995751" sldId="382"/>
            <ac:picMk id="1026" creationId="{F591AE3D-964C-4865-B2C1-62973EA31A8F}"/>
          </ac:picMkLst>
        </pc:picChg>
      </pc:sldChg>
      <pc:sldChg chg="del">
        <pc:chgData name="Hargreaves, Tim" userId="S::kjkt405@astrazeneca.net::90cf5d3a-17ee-49d5-b3bb-4550ca7cb171" providerId="AD" clId="Web-{608DBE73-7D9D-4193-ABF8-66BFF233FB31}" dt="2020-01-27T14:58:02.625" v="483"/>
        <pc:sldMkLst>
          <pc:docMk/>
          <pc:sldMk cId="1514833736" sldId="383"/>
        </pc:sldMkLst>
      </pc:sldChg>
      <pc:sldChg chg="del">
        <pc:chgData name="Hargreaves, Tim" userId="S::kjkt405@astrazeneca.net::90cf5d3a-17ee-49d5-b3bb-4550ca7cb171" providerId="AD" clId="Web-{608DBE73-7D9D-4193-ABF8-66BFF233FB31}" dt="2020-01-27T14:58:04.187" v="484"/>
        <pc:sldMkLst>
          <pc:docMk/>
          <pc:sldMk cId="733249205" sldId="384"/>
        </pc:sldMkLst>
      </pc:sldChg>
      <pc:sldChg chg="addSp delSp modSp add replId addAnim modAnim">
        <pc:chgData name="Hargreaves, Tim" userId="S::kjkt405@astrazeneca.net::90cf5d3a-17ee-49d5-b3bb-4550ca7cb171" providerId="AD" clId="Web-{608DBE73-7D9D-4193-ABF8-66BFF233FB31}" dt="2020-01-27T15:15:12.229" v="948"/>
        <pc:sldMkLst>
          <pc:docMk/>
          <pc:sldMk cId="2179818413" sldId="385"/>
        </pc:sldMkLst>
        <pc:spChg chg="add del mod">
          <ac:chgData name="Hargreaves, Tim" userId="S::kjkt405@astrazeneca.net::90cf5d3a-17ee-49d5-b3bb-4550ca7cb171" providerId="AD" clId="Web-{608DBE73-7D9D-4193-ABF8-66BFF233FB31}" dt="2020-01-27T14:49:01.705" v="399"/>
          <ac:spMkLst>
            <pc:docMk/>
            <pc:sldMk cId="2179818413" sldId="385"/>
            <ac:spMk id="5" creationId="{964D31B0-0302-4588-BBE9-BA516DD45D2A}"/>
          </ac:spMkLst>
        </pc:spChg>
        <pc:spChg chg="del">
          <ac:chgData name="Hargreaves, Tim" userId="S::kjkt405@astrazeneca.net::90cf5d3a-17ee-49d5-b3bb-4550ca7cb171" providerId="AD" clId="Web-{608DBE73-7D9D-4193-ABF8-66BFF233FB31}" dt="2020-01-27T14:49:00.034" v="397"/>
          <ac:spMkLst>
            <pc:docMk/>
            <pc:sldMk cId="2179818413" sldId="385"/>
            <ac:spMk id="8" creationId="{9107F831-C701-47D3-9ED6-5C54ACD0C295}"/>
          </ac:spMkLst>
        </pc:spChg>
        <pc:spChg chg="del">
          <ac:chgData name="Hargreaves, Tim" userId="S::kjkt405@astrazeneca.net::90cf5d3a-17ee-49d5-b3bb-4550ca7cb171" providerId="AD" clId="Web-{608DBE73-7D9D-4193-ABF8-66BFF233FB31}" dt="2020-01-27T14:49:00.690" v="398"/>
          <ac:spMkLst>
            <pc:docMk/>
            <pc:sldMk cId="2179818413" sldId="385"/>
            <ac:spMk id="10" creationId="{4ACBDFDB-0F7B-4854-B308-8C8F8ECCBBC1}"/>
          </ac:spMkLst>
        </pc:spChg>
        <pc:spChg chg="add mod">
          <ac:chgData name="Hargreaves, Tim" userId="S::kjkt405@astrazeneca.net::90cf5d3a-17ee-49d5-b3bb-4550ca7cb171" providerId="AD" clId="Web-{608DBE73-7D9D-4193-ABF8-66BFF233FB31}" dt="2020-01-27T14:57:05.578" v="433" actId="1076"/>
          <ac:spMkLst>
            <pc:docMk/>
            <pc:sldMk cId="2179818413" sldId="385"/>
            <ac:spMk id="11" creationId="{D198E6AD-33F3-45C6-B51B-D039B6105EB8}"/>
          </ac:spMkLst>
        </pc:spChg>
        <pc:spChg chg="add mod">
          <ac:chgData name="Hargreaves, Tim" userId="S::kjkt405@astrazeneca.net::90cf5d3a-17ee-49d5-b3bb-4550ca7cb171" providerId="AD" clId="Web-{608DBE73-7D9D-4193-ABF8-66BFF233FB31}" dt="2020-01-27T14:57:57.234" v="482" actId="1076"/>
          <ac:spMkLst>
            <pc:docMk/>
            <pc:sldMk cId="2179818413" sldId="385"/>
            <ac:spMk id="13" creationId="{410A45EE-64CD-4FC1-AC50-D66B7B9C4BFF}"/>
          </ac:spMkLst>
        </pc:spChg>
        <pc:picChg chg="add mod">
          <ac:chgData name="Hargreaves, Tim" userId="S::kjkt405@astrazeneca.net::90cf5d3a-17ee-49d5-b3bb-4550ca7cb171" providerId="AD" clId="Web-{608DBE73-7D9D-4193-ABF8-66BFF233FB31}" dt="2020-01-27T14:55:47.188" v="409" actId="1076"/>
          <ac:picMkLst>
            <pc:docMk/>
            <pc:sldMk cId="2179818413" sldId="385"/>
            <ac:picMk id="6" creationId="{A4CBF733-A171-4B5C-B9EB-AB41A15B4FD9}"/>
          </ac:picMkLst>
        </pc:picChg>
        <pc:cxnChg chg="add mod">
          <ac:chgData name="Hargreaves, Tim" userId="S::kjkt405@astrazeneca.net::90cf5d3a-17ee-49d5-b3bb-4550ca7cb171" providerId="AD" clId="Web-{608DBE73-7D9D-4193-ABF8-66BFF233FB31}" dt="2020-01-27T14:56:43.766" v="420" actId="1076"/>
          <ac:cxnSpMkLst>
            <pc:docMk/>
            <pc:sldMk cId="2179818413" sldId="385"/>
            <ac:cxnSpMk id="9" creationId="{D071BE8D-13ED-46D2-A1C7-D50837434FC4}"/>
          </ac:cxnSpMkLst>
        </pc:cxnChg>
        <pc:cxnChg chg="add mod">
          <ac:chgData name="Hargreaves, Tim" userId="S::kjkt405@astrazeneca.net::90cf5d3a-17ee-49d5-b3bb-4550ca7cb171" providerId="AD" clId="Web-{608DBE73-7D9D-4193-ABF8-66BFF233FB31}" dt="2020-01-27T14:57:12.890" v="436" actId="14100"/>
          <ac:cxnSpMkLst>
            <pc:docMk/>
            <pc:sldMk cId="2179818413" sldId="385"/>
            <ac:cxnSpMk id="12" creationId="{042EC27F-76CA-45AF-B170-8151C40FF2EE}"/>
          </ac:cxnSpMkLst>
        </pc:cxnChg>
      </pc:sldChg>
      <pc:sldChg chg="addSp delSp modSp add replId addAnim modAnim">
        <pc:chgData name="Hargreaves, Tim" userId="S::kjkt405@astrazeneca.net::90cf5d3a-17ee-49d5-b3bb-4550ca7cb171" providerId="AD" clId="Web-{608DBE73-7D9D-4193-ABF8-66BFF233FB31}" dt="2020-01-27T15:15:21.713" v="951"/>
        <pc:sldMkLst>
          <pc:docMk/>
          <pc:sldMk cId="3859340264" sldId="386"/>
        </pc:sldMkLst>
        <pc:spChg chg="mod">
          <ac:chgData name="Hargreaves, Tim" userId="S::kjkt405@astrazeneca.net::90cf5d3a-17ee-49d5-b3bb-4550ca7cb171" providerId="AD" clId="Web-{608DBE73-7D9D-4193-ABF8-66BFF233FB31}" dt="2020-01-27T14:58:29.640" v="498" actId="20577"/>
          <ac:spMkLst>
            <pc:docMk/>
            <pc:sldMk cId="3859340264" sldId="386"/>
            <ac:spMk id="2" creationId="{D946B8FE-1D42-4F03-8CBA-D0ADA1AFEB0E}"/>
          </ac:spMkLst>
        </pc:spChg>
        <pc:spChg chg="add del mod">
          <ac:chgData name="Hargreaves, Tim" userId="S::kjkt405@astrazeneca.net::90cf5d3a-17ee-49d5-b3bb-4550ca7cb171" providerId="AD" clId="Web-{608DBE73-7D9D-4193-ABF8-66BFF233FB31}" dt="2020-01-27T15:01:52.420" v="634"/>
          <ac:spMkLst>
            <pc:docMk/>
            <pc:sldMk cId="3859340264" sldId="386"/>
            <ac:spMk id="3" creationId="{57039D50-6631-4B00-A8FB-098BF86CC3CB}"/>
          </ac:spMkLst>
        </pc:spChg>
        <pc:spChg chg="mod">
          <ac:chgData name="Hargreaves, Tim" userId="S::kjkt405@astrazeneca.net::90cf5d3a-17ee-49d5-b3bb-4550ca7cb171" providerId="AD" clId="Web-{608DBE73-7D9D-4193-ABF8-66BFF233FB31}" dt="2020-01-27T15:01:34.608" v="631" actId="20577"/>
          <ac:spMkLst>
            <pc:docMk/>
            <pc:sldMk cId="3859340264" sldId="386"/>
            <ac:spMk id="8" creationId="{9107F831-C701-47D3-9ED6-5C54ACD0C295}"/>
          </ac:spMkLst>
        </pc:spChg>
        <pc:spChg chg="add del mod">
          <ac:chgData name="Hargreaves, Tim" userId="S::kjkt405@astrazeneca.net::90cf5d3a-17ee-49d5-b3bb-4550ca7cb171" providerId="AD" clId="Web-{608DBE73-7D9D-4193-ABF8-66BFF233FB31}" dt="2020-01-27T15:01:52.420" v="633"/>
          <ac:spMkLst>
            <pc:docMk/>
            <pc:sldMk cId="3859340264" sldId="386"/>
            <ac:spMk id="9" creationId="{68E0F750-7C78-45C8-9F48-0331FF2D6B77}"/>
          </ac:spMkLst>
        </pc:spChg>
        <pc:spChg chg="del">
          <ac:chgData name="Hargreaves, Tim" userId="S::kjkt405@astrazeneca.net::90cf5d3a-17ee-49d5-b3bb-4550ca7cb171" providerId="AD" clId="Web-{608DBE73-7D9D-4193-ABF8-66BFF233FB31}" dt="2020-01-27T14:58:33.093" v="499"/>
          <ac:spMkLst>
            <pc:docMk/>
            <pc:sldMk cId="3859340264" sldId="386"/>
            <ac:spMk id="10" creationId="{4ACBDFDB-0F7B-4854-B308-8C8F8ECCBBC1}"/>
          </ac:spMkLst>
        </pc:spChg>
      </pc:sldChg>
      <pc:sldChg chg="new del">
        <pc:chgData name="Hargreaves, Tim" userId="S::kjkt405@astrazeneca.net::90cf5d3a-17ee-49d5-b3bb-4550ca7cb171" providerId="AD" clId="Web-{608DBE73-7D9D-4193-ABF8-66BFF233FB31}" dt="2020-01-27T15:01:59.451" v="636"/>
        <pc:sldMkLst>
          <pc:docMk/>
          <pc:sldMk cId="1494901489" sldId="387"/>
        </pc:sldMkLst>
      </pc:sldChg>
      <pc:sldChg chg="addSp delSp modSp add replId addAnim modAnim">
        <pc:chgData name="Hargreaves, Tim" userId="S::kjkt405@astrazeneca.net::90cf5d3a-17ee-49d5-b3bb-4550ca7cb171" providerId="AD" clId="Web-{608DBE73-7D9D-4193-ABF8-66BFF233FB31}" dt="2020-01-27T15:15:32.557" v="957"/>
        <pc:sldMkLst>
          <pc:docMk/>
          <pc:sldMk cId="3936570332" sldId="387"/>
        </pc:sldMkLst>
        <pc:spChg chg="add del mod">
          <ac:chgData name="Hargreaves, Tim" userId="S::kjkt405@astrazeneca.net::90cf5d3a-17ee-49d5-b3bb-4550ca7cb171" providerId="AD" clId="Web-{608DBE73-7D9D-4193-ABF8-66BFF233FB31}" dt="2020-01-27T15:02:09.436" v="640"/>
          <ac:spMkLst>
            <pc:docMk/>
            <pc:sldMk cId="3936570332" sldId="387"/>
            <ac:spMk id="5" creationId="{0729C992-A95C-4CDA-AC5C-236897FD427E}"/>
          </ac:spMkLst>
        </pc:spChg>
        <pc:spChg chg="add mod">
          <ac:chgData name="Hargreaves, Tim" userId="S::kjkt405@astrazeneca.net::90cf5d3a-17ee-49d5-b3bb-4550ca7cb171" providerId="AD" clId="Web-{608DBE73-7D9D-4193-ABF8-66BFF233FB31}" dt="2020-01-27T15:02:18.498" v="643" actId="1076"/>
          <ac:spMkLst>
            <pc:docMk/>
            <pc:sldMk cId="3936570332" sldId="387"/>
            <ac:spMk id="7" creationId="{9E311F5A-D44E-46E1-945A-955485EF0278}"/>
          </ac:spMkLst>
        </pc:spChg>
        <pc:spChg chg="del">
          <ac:chgData name="Hargreaves, Tim" userId="S::kjkt405@astrazeneca.net::90cf5d3a-17ee-49d5-b3bb-4550ca7cb171" providerId="AD" clId="Web-{608DBE73-7D9D-4193-ABF8-66BFF233FB31}" dt="2020-01-27T15:02:05.467" v="638"/>
          <ac:spMkLst>
            <pc:docMk/>
            <pc:sldMk cId="3936570332" sldId="387"/>
            <ac:spMk id="8" creationId="{9107F831-C701-47D3-9ED6-5C54ACD0C295}"/>
          </ac:spMkLst>
        </pc:spChg>
        <pc:spChg chg="add mod">
          <ac:chgData name="Hargreaves, Tim" userId="S::kjkt405@astrazeneca.net::90cf5d3a-17ee-49d5-b3bb-4550ca7cb171" providerId="AD" clId="Web-{608DBE73-7D9D-4193-ABF8-66BFF233FB31}" dt="2020-01-27T15:02:15.842" v="642" actId="1076"/>
          <ac:spMkLst>
            <pc:docMk/>
            <pc:sldMk cId="3936570332" sldId="387"/>
            <ac:spMk id="9" creationId="{56DAEC39-E896-4738-BE12-1FC6F9FC1400}"/>
          </ac:spMkLst>
        </pc:spChg>
        <pc:picChg chg="add mod">
          <ac:chgData name="Hargreaves, Tim" userId="S::kjkt405@astrazeneca.net::90cf5d3a-17ee-49d5-b3bb-4550ca7cb171" providerId="AD" clId="Web-{608DBE73-7D9D-4193-ABF8-66BFF233FB31}" dt="2020-01-27T15:03:58.935" v="654" actId="1076"/>
          <ac:picMkLst>
            <pc:docMk/>
            <pc:sldMk cId="3936570332" sldId="387"/>
            <ac:picMk id="6" creationId="{332AE003-F605-4185-8CAD-54F89B8A6860}"/>
          </ac:picMkLst>
        </pc:picChg>
        <pc:picChg chg="add mod">
          <ac:chgData name="Hargreaves, Tim" userId="S::kjkt405@astrazeneca.net::90cf5d3a-17ee-49d5-b3bb-4550ca7cb171" providerId="AD" clId="Web-{608DBE73-7D9D-4193-ABF8-66BFF233FB31}" dt="2020-01-27T15:04:04.732" v="656" actId="1076"/>
          <ac:picMkLst>
            <pc:docMk/>
            <pc:sldMk cId="3936570332" sldId="387"/>
            <ac:picMk id="11" creationId="{746F4D6C-2D07-4EC6-B4F1-568A0835B0DF}"/>
          </ac:picMkLst>
        </pc:picChg>
        <pc:picChg chg="add mod">
          <ac:chgData name="Hargreaves, Tim" userId="S::kjkt405@astrazeneca.net::90cf5d3a-17ee-49d5-b3bb-4550ca7cb171" providerId="AD" clId="Web-{608DBE73-7D9D-4193-ABF8-66BFF233FB31}" dt="2020-01-27T15:07:30.247" v="667" actId="1076"/>
          <ac:picMkLst>
            <pc:docMk/>
            <pc:sldMk cId="3936570332" sldId="387"/>
            <ac:picMk id="13" creationId="{D86C505F-7A77-4F1A-96EC-B99B998CB3F8}"/>
          </ac:picMkLst>
        </pc:picChg>
        <pc:picChg chg="add mod">
          <ac:chgData name="Hargreaves, Tim" userId="S::kjkt405@astrazeneca.net::90cf5d3a-17ee-49d5-b3bb-4550ca7cb171" providerId="AD" clId="Web-{608DBE73-7D9D-4193-ABF8-66BFF233FB31}" dt="2020-01-27T15:05:38.002" v="660" actId="1076"/>
          <ac:picMkLst>
            <pc:docMk/>
            <pc:sldMk cId="3936570332" sldId="387"/>
            <ac:picMk id="15" creationId="{C44B0DBF-B1AB-4E90-B143-905799061F2F}"/>
          </ac:picMkLst>
        </pc:picChg>
        <pc:picChg chg="add mod">
          <ac:chgData name="Hargreaves, Tim" userId="S::kjkt405@astrazeneca.net::90cf5d3a-17ee-49d5-b3bb-4550ca7cb171" providerId="AD" clId="Web-{608DBE73-7D9D-4193-ABF8-66BFF233FB31}" dt="2020-01-27T15:07:28.450" v="666" actId="1076"/>
          <ac:picMkLst>
            <pc:docMk/>
            <pc:sldMk cId="3936570332" sldId="387"/>
            <ac:picMk id="17" creationId="{37D69675-AA00-408F-B657-5DACF88A55F4}"/>
          </ac:picMkLst>
        </pc:picChg>
        <pc:picChg chg="add mod">
          <ac:chgData name="Hargreaves, Tim" userId="S::kjkt405@astrazeneca.net::90cf5d3a-17ee-49d5-b3bb-4550ca7cb171" providerId="AD" clId="Web-{608DBE73-7D9D-4193-ABF8-66BFF233FB31}" dt="2020-01-27T15:07:27.043" v="665" actId="1076"/>
          <ac:picMkLst>
            <pc:docMk/>
            <pc:sldMk cId="3936570332" sldId="387"/>
            <ac:picMk id="19" creationId="{E5C8C645-E189-47C4-8983-34D3D679427F}"/>
          </ac:picMkLst>
        </pc:picChg>
      </pc:sldChg>
      <pc:sldChg chg="addSp delSp modSp add del replId">
        <pc:chgData name="Hargreaves, Tim" userId="S::kjkt405@astrazeneca.net::90cf5d3a-17ee-49d5-b3bb-4550ca7cb171" providerId="AD" clId="Web-{608DBE73-7D9D-4193-ABF8-66BFF233FB31}" dt="2020-01-27T15:14:55.979" v="943"/>
        <pc:sldMkLst>
          <pc:docMk/>
          <pc:sldMk cId="1091065098" sldId="388"/>
        </pc:sldMkLst>
        <pc:spChg chg="add mod">
          <ac:chgData name="Hargreaves, Tim" userId="S::kjkt405@astrazeneca.net::90cf5d3a-17ee-49d5-b3bb-4550ca7cb171" providerId="AD" clId="Web-{608DBE73-7D9D-4193-ABF8-66BFF233FB31}" dt="2020-01-27T15:13:46.713" v="927" actId="20577"/>
          <ac:spMkLst>
            <pc:docMk/>
            <pc:sldMk cId="1091065098" sldId="388"/>
            <ac:spMk id="3" creationId="{A5571673-73FC-41C7-A438-81D174F2D797}"/>
          </ac:spMkLst>
        </pc:spChg>
        <pc:spChg chg="del">
          <ac:chgData name="Hargreaves, Tim" userId="S::kjkt405@astrazeneca.net::90cf5d3a-17ee-49d5-b3bb-4550ca7cb171" providerId="AD" clId="Web-{608DBE73-7D9D-4193-ABF8-66BFF233FB31}" dt="2020-01-27T15:07:44.778" v="670"/>
          <ac:spMkLst>
            <pc:docMk/>
            <pc:sldMk cId="1091065098" sldId="388"/>
            <ac:spMk id="7" creationId="{9E311F5A-D44E-46E1-945A-955485EF0278}"/>
          </ac:spMkLst>
        </pc:spChg>
        <pc:spChg chg="del">
          <ac:chgData name="Hargreaves, Tim" userId="S::kjkt405@astrazeneca.net::90cf5d3a-17ee-49d5-b3bb-4550ca7cb171" providerId="AD" clId="Web-{608DBE73-7D9D-4193-ABF8-66BFF233FB31}" dt="2020-01-27T15:07:49.013" v="676"/>
          <ac:spMkLst>
            <pc:docMk/>
            <pc:sldMk cId="1091065098" sldId="388"/>
            <ac:spMk id="9" creationId="{56DAEC39-E896-4738-BE12-1FC6F9FC1400}"/>
          </ac:spMkLst>
        </pc:spChg>
        <pc:picChg chg="add mod">
          <ac:chgData name="Hargreaves, Tim" userId="S::kjkt405@astrazeneca.net::90cf5d3a-17ee-49d5-b3bb-4550ca7cb171" providerId="AD" clId="Web-{608DBE73-7D9D-4193-ABF8-66BFF233FB31}" dt="2020-01-27T15:13:56.698" v="929" actId="1076"/>
          <ac:picMkLst>
            <pc:docMk/>
            <pc:sldMk cId="1091065098" sldId="388"/>
            <ac:picMk id="5" creationId="{90238A15-E748-4D9B-B0AB-C59E41E650DA}"/>
          </ac:picMkLst>
        </pc:picChg>
        <pc:picChg chg="del">
          <ac:chgData name="Hargreaves, Tim" userId="S::kjkt405@astrazeneca.net::90cf5d3a-17ee-49d5-b3bb-4550ca7cb171" providerId="AD" clId="Web-{608DBE73-7D9D-4193-ABF8-66BFF233FB31}" dt="2020-01-27T15:07:43.403" v="669"/>
          <ac:picMkLst>
            <pc:docMk/>
            <pc:sldMk cId="1091065098" sldId="388"/>
            <ac:picMk id="6" creationId="{332AE003-F605-4185-8CAD-54F89B8A6860}"/>
          </ac:picMkLst>
        </pc:picChg>
        <pc:picChg chg="del">
          <ac:chgData name="Hargreaves, Tim" userId="S::kjkt405@astrazeneca.net::90cf5d3a-17ee-49d5-b3bb-4550ca7cb171" providerId="AD" clId="Web-{608DBE73-7D9D-4193-ABF8-66BFF233FB31}" dt="2020-01-27T15:07:47.293" v="675"/>
          <ac:picMkLst>
            <pc:docMk/>
            <pc:sldMk cId="1091065098" sldId="388"/>
            <ac:picMk id="11" creationId="{746F4D6C-2D07-4EC6-B4F1-568A0835B0DF}"/>
          </ac:picMkLst>
        </pc:picChg>
        <pc:picChg chg="del">
          <ac:chgData name="Hargreaves, Tim" userId="S::kjkt405@astrazeneca.net::90cf5d3a-17ee-49d5-b3bb-4550ca7cb171" providerId="AD" clId="Web-{608DBE73-7D9D-4193-ABF8-66BFF233FB31}" dt="2020-01-27T15:07:45.418" v="671"/>
          <ac:picMkLst>
            <pc:docMk/>
            <pc:sldMk cId="1091065098" sldId="388"/>
            <ac:picMk id="13" creationId="{D86C505F-7A77-4F1A-96EC-B99B998CB3F8}"/>
          </ac:picMkLst>
        </pc:picChg>
        <pc:picChg chg="del">
          <ac:chgData name="Hargreaves, Tim" userId="S::kjkt405@astrazeneca.net::90cf5d3a-17ee-49d5-b3bb-4550ca7cb171" providerId="AD" clId="Web-{608DBE73-7D9D-4193-ABF8-66BFF233FB31}" dt="2020-01-27T15:07:46.778" v="674"/>
          <ac:picMkLst>
            <pc:docMk/>
            <pc:sldMk cId="1091065098" sldId="388"/>
            <ac:picMk id="15" creationId="{C44B0DBF-B1AB-4E90-B143-905799061F2F}"/>
          </ac:picMkLst>
        </pc:picChg>
        <pc:picChg chg="del">
          <ac:chgData name="Hargreaves, Tim" userId="S::kjkt405@astrazeneca.net::90cf5d3a-17ee-49d5-b3bb-4550ca7cb171" providerId="AD" clId="Web-{608DBE73-7D9D-4193-ABF8-66BFF233FB31}" dt="2020-01-27T15:07:45.934" v="672"/>
          <ac:picMkLst>
            <pc:docMk/>
            <pc:sldMk cId="1091065098" sldId="388"/>
            <ac:picMk id="17" creationId="{37D69675-AA00-408F-B657-5DACF88A55F4}"/>
          </ac:picMkLst>
        </pc:picChg>
        <pc:picChg chg="del">
          <ac:chgData name="Hargreaves, Tim" userId="S::kjkt405@astrazeneca.net::90cf5d3a-17ee-49d5-b3bb-4550ca7cb171" providerId="AD" clId="Web-{608DBE73-7D9D-4193-ABF8-66BFF233FB31}" dt="2020-01-27T15:07:46.356" v="673"/>
          <ac:picMkLst>
            <pc:docMk/>
            <pc:sldMk cId="1091065098" sldId="388"/>
            <ac:picMk id="19" creationId="{E5C8C645-E189-47C4-8983-34D3D679427F}"/>
          </ac:picMkLst>
        </pc:picChg>
      </pc:sldChg>
      <pc:sldChg chg="modSp add replId">
        <pc:chgData name="Hargreaves, Tim" userId="S::kjkt405@astrazeneca.net::90cf5d3a-17ee-49d5-b3bb-4550ca7cb171" providerId="AD" clId="Web-{608DBE73-7D9D-4193-ABF8-66BFF233FB31}" dt="2020-01-27T15:14:50.838" v="942" actId="1076"/>
        <pc:sldMkLst>
          <pc:docMk/>
          <pc:sldMk cId="2899544142" sldId="389"/>
        </pc:sldMkLst>
        <pc:spChg chg="mod">
          <ac:chgData name="Hargreaves, Tim" userId="S::kjkt405@astrazeneca.net::90cf5d3a-17ee-49d5-b3bb-4550ca7cb171" providerId="AD" clId="Web-{608DBE73-7D9D-4193-ABF8-66BFF233FB31}" dt="2020-01-27T15:14:48.838" v="941" actId="20577"/>
          <ac:spMkLst>
            <pc:docMk/>
            <pc:sldMk cId="2899544142" sldId="389"/>
            <ac:spMk id="3" creationId="{A5571673-73FC-41C7-A438-81D174F2D797}"/>
          </ac:spMkLst>
        </pc:spChg>
        <pc:picChg chg="mod">
          <ac:chgData name="Hargreaves, Tim" userId="S::kjkt405@astrazeneca.net::90cf5d3a-17ee-49d5-b3bb-4550ca7cb171" providerId="AD" clId="Web-{608DBE73-7D9D-4193-ABF8-66BFF233FB31}" dt="2020-01-27T15:14:50.838" v="942" actId="1076"/>
          <ac:picMkLst>
            <pc:docMk/>
            <pc:sldMk cId="2899544142" sldId="389"/>
            <ac:picMk id="5" creationId="{90238A15-E748-4D9B-B0AB-C59E41E650DA}"/>
          </ac:picMkLst>
        </pc:picChg>
      </pc:sldChg>
      <pc:sldChg chg="addSp modSp add replId">
        <pc:chgData name="Hargreaves, Tim" userId="S::kjkt405@astrazeneca.net::90cf5d3a-17ee-49d5-b3bb-4550ca7cb171" providerId="AD" clId="Web-{608DBE73-7D9D-4193-ABF8-66BFF233FB31}" dt="2020-01-27T15:18:18.415" v="1012" actId="1076"/>
        <pc:sldMkLst>
          <pc:docMk/>
          <pc:sldMk cId="2722275196" sldId="390"/>
        </pc:sldMkLst>
        <pc:spChg chg="mod">
          <ac:chgData name="Hargreaves, Tim" userId="S::kjkt405@astrazeneca.net::90cf5d3a-17ee-49d5-b3bb-4550ca7cb171" providerId="AD" clId="Web-{608DBE73-7D9D-4193-ABF8-66BFF233FB31}" dt="2020-01-27T15:18:09.228" v="1008" actId="20577"/>
          <ac:spMkLst>
            <pc:docMk/>
            <pc:sldMk cId="2722275196" sldId="390"/>
            <ac:spMk id="3" creationId="{A5571673-73FC-41C7-A438-81D174F2D797}"/>
          </ac:spMkLst>
        </pc:spChg>
        <pc:picChg chg="add mod">
          <ac:chgData name="Hargreaves, Tim" userId="S::kjkt405@astrazeneca.net::90cf5d3a-17ee-49d5-b3bb-4550ca7cb171" providerId="AD" clId="Web-{608DBE73-7D9D-4193-ABF8-66BFF233FB31}" dt="2020-01-27T15:18:18.415" v="1012" actId="1076"/>
          <ac:picMkLst>
            <pc:docMk/>
            <pc:sldMk cId="2722275196" sldId="390"/>
            <ac:picMk id="6" creationId="{59703C35-9510-469B-BF8E-86E9C0640CAF}"/>
          </ac:picMkLst>
        </pc:picChg>
      </pc:sldChg>
      <pc:sldChg chg="addSp delSp modSp add replId addAnim delAnim modAnim">
        <pc:chgData name="Hargreaves, Tim" userId="S::kjkt405@astrazeneca.net::90cf5d3a-17ee-49d5-b3bb-4550ca7cb171" providerId="AD" clId="Web-{608DBE73-7D9D-4193-ABF8-66BFF233FB31}" dt="2020-01-27T15:36:20.722" v="1476"/>
        <pc:sldMkLst>
          <pc:docMk/>
          <pc:sldMk cId="1901507624" sldId="391"/>
        </pc:sldMkLst>
        <pc:spChg chg="mod">
          <ac:chgData name="Hargreaves, Tim" userId="S::kjkt405@astrazeneca.net::90cf5d3a-17ee-49d5-b3bb-4550ca7cb171" providerId="AD" clId="Web-{608DBE73-7D9D-4193-ABF8-66BFF233FB31}" dt="2020-01-27T15:20:37.243" v="1019" actId="20577"/>
          <ac:spMkLst>
            <pc:docMk/>
            <pc:sldMk cId="1901507624" sldId="391"/>
            <ac:spMk id="2" creationId="{D946B8FE-1D42-4F03-8CBA-D0ADA1AFEB0E}"/>
          </ac:spMkLst>
        </pc:spChg>
        <pc:spChg chg="mod">
          <ac:chgData name="Hargreaves, Tim" userId="S::kjkt405@astrazeneca.net::90cf5d3a-17ee-49d5-b3bb-4550ca7cb171" providerId="AD" clId="Web-{608DBE73-7D9D-4193-ABF8-66BFF233FB31}" dt="2020-01-27T15:23:57.929" v="1102" actId="20577"/>
          <ac:spMkLst>
            <pc:docMk/>
            <pc:sldMk cId="1901507624" sldId="391"/>
            <ac:spMk id="3" creationId="{A5571673-73FC-41C7-A438-81D174F2D797}"/>
          </ac:spMkLst>
        </pc:spChg>
        <pc:picChg chg="del">
          <ac:chgData name="Hargreaves, Tim" userId="S::kjkt405@astrazeneca.net::90cf5d3a-17ee-49d5-b3bb-4550ca7cb171" providerId="AD" clId="Web-{608DBE73-7D9D-4193-ABF8-66BFF233FB31}" dt="2020-01-27T15:20:44.586" v="1023"/>
          <ac:picMkLst>
            <pc:docMk/>
            <pc:sldMk cId="1901507624" sldId="391"/>
            <ac:picMk id="5" creationId="{90238A15-E748-4D9B-B0AB-C59E41E650DA}"/>
          </ac:picMkLst>
        </pc:picChg>
        <pc:picChg chg="del">
          <ac:chgData name="Hargreaves, Tim" userId="S::kjkt405@astrazeneca.net::90cf5d3a-17ee-49d5-b3bb-4550ca7cb171" providerId="AD" clId="Web-{608DBE73-7D9D-4193-ABF8-66BFF233FB31}" dt="2020-01-27T15:20:40.446" v="1020"/>
          <ac:picMkLst>
            <pc:docMk/>
            <pc:sldMk cId="1901507624" sldId="391"/>
            <ac:picMk id="6" creationId="{59703C35-9510-469B-BF8E-86E9C0640CAF}"/>
          </ac:picMkLst>
        </pc:picChg>
        <pc:picChg chg="add mod">
          <ac:chgData name="Hargreaves, Tim" userId="S::kjkt405@astrazeneca.net::90cf5d3a-17ee-49d5-b3bb-4550ca7cb171" providerId="AD" clId="Web-{608DBE73-7D9D-4193-ABF8-66BFF233FB31}" dt="2020-01-27T15:22:39.258" v="1049" actId="1076"/>
          <ac:picMkLst>
            <pc:docMk/>
            <pc:sldMk cId="1901507624" sldId="391"/>
            <ac:picMk id="7" creationId="{71C13C0A-DABD-42DB-90CE-0F9675686E14}"/>
          </ac:picMkLst>
        </pc:picChg>
        <pc:picChg chg="add mod">
          <ac:chgData name="Hargreaves, Tim" userId="S::kjkt405@astrazeneca.net::90cf5d3a-17ee-49d5-b3bb-4550ca7cb171" providerId="AD" clId="Web-{608DBE73-7D9D-4193-ABF8-66BFF233FB31}" dt="2020-01-27T15:23:51.070" v="1091" actId="1076"/>
          <ac:picMkLst>
            <pc:docMk/>
            <pc:sldMk cId="1901507624" sldId="391"/>
            <ac:picMk id="9" creationId="{CBD50C3E-A276-48B0-A372-12F0FC86E334}"/>
          </ac:picMkLst>
        </pc:picChg>
      </pc:sldChg>
      <pc:sldChg chg="addSp delSp modSp add replId">
        <pc:chgData name="Hargreaves, Tim" userId="S::kjkt405@astrazeneca.net::90cf5d3a-17ee-49d5-b3bb-4550ca7cb171" providerId="AD" clId="Web-{608DBE73-7D9D-4193-ABF8-66BFF233FB31}" dt="2020-01-27T15:30:05.177" v="1318" actId="14100"/>
        <pc:sldMkLst>
          <pc:docMk/>
          <pc:sldMk cId="2943783497" sldId="392"/>
        </pc:sldMkLst>
        <pc:spChg chg="mod">
          <ac:chgData name="Hargreaves, Tim" userId="S::kjkt405@astrazeneca.net::90cf5d3a-17ee-49d5-b3bb-4550ca7cb171" providerId="AD" clId="Web-{608DBE73-7D9D-4193-ABF8-66BFF233FB31}" dt="2020-01-27T15:29:09.818" v="1277" actId="14100"/>
          <ac:spMkLst>
            <pc:docMk/>
            <pc:sldMk cId="2943783497" sldId="392"/>
            <ac:spMk id="3" creationId="{A5571673-73FC-41C7-A438-81D174F2D797}"/>
          </ac:spMkLst>
        </pc:spChg>
        <pc:spChg chg="add mod">
          <ac:chgData name="Hargreaves, Tim" userId="S::kjkt405@astrazeneca.net::90cf5d3a-17ee-49d5-b3bb-4550ca7cb171" providerId="AD" clId="Web-{608DBE73-7D9D-4193-ABF8-66BFF233FB31}" dt="2020-01-27T15:30:05.177" v="1318" actId="14100"/>
          <ac:spMkLst>
            <pc:docMk/>
            <pc:sldMk cId="2943783497" sldId="392"/>
            <ac:spMk id="5" creationId="{843AD845-DCE0-4968-A758-2CC1BE762BCF}"/>
          </ac:spMkLst>
        </pc:spChg>
        <pc:picChg chg="del">
          <ac:chgData name="Hargreaves, Tim" userId="S::kjkt405@astrazeneca.net::90cf5d3a-17ee-49d5-b3bb-4550ca7cb171" providerId="AD" clId="Web-{608DBE73-7D9D-4193-ABF8-66BFF233FB31}" dt="2020-01-27T15:24:21.163" v="1104"/>
          <ac:picMkLst>
            <pc:docMk/>
            <pc:sldMk cId="2943783497" sldId="392"/>
            <ac:picMk id="7" creationId="{71C13C0A-DABD-42DB-90CE-0F9675686E14}"/>
          </ac:picMkLst>
        </pc:picChg>
        <pc:picChg chg="del">
          <ac:chgData name="Hargreaves, Tim" userId="S::kjkt405@astrazeneca.net::90cf5d3a-17ee-49d5-b3bb-4550ca7cb171" providerId="AD" clId="Web-{608DBE73-7D9D-4193-ABF8-66BFF233FB31}" dt="2020-01-27T15:24:22.351" v="1105"/>
          <ac:picMkLst>
            <pc:docMk/>
            <pc:sldMk cId="2943783497" sldId="392"/>
            <ac:picMk id="9" creationId="{CBD50C3E-A276-48B0-A372-12F0FC86E334}"/>
          </ac:picMkLst>
        </pc:picChg>
      </pc:sldChg>
      <pc:sldChg chg="addSp delSp modSp add replId addAnim modAnim">
        <pc:chgData name="Hargreaves, Tim" userId="S::kjkt405@astrazeneca.net::90cf5d3a-17ee-49d5-b3bb-4550ca7cb171" providerId="AD" clId="Web-{608DBE73-7D9D-4193-ABF8-66BFF233FB31}" dt="2020-01-27T15:36:31.456" v="1483"/>
        <pc:sldMkLst>
          <pc:docMk/>
          <pc:sldMk cId="428277057" sldId="393"/>
        </pc:sldMkLst>
        <pc:spChg chg="mod">
          <ac:chgData name="Hargreaves, Tim" userId="S::kjkt405@astrazeneca.net::90cf5d3a-17ee-49d5-b3bb-4550ca7cb171" providerId="AD" clId="Web-{608DBE73-7D9D-4193-ABF8-66BFF233FB31}" dt="2020-01-27T15:32:31.817" v="1333" actId="20577"/>
          <ac:spMkLst>
            <pc:docMk/>
            <pc:sldMk cId="428277057" sldId="393"/>
            <ac:spMk id="2" creationId="{D946B8FE-1D42-4F03-8CBA-D0ADA1AFEB0E}"/>
          </ac:spMkLst>
        </pc:spChg>
        <pc:spChg chg="mod">
          <ac:chgData name="Hargreaves, Tim" userId="S::kjkt405@astrazeneca.net::90cf5d3a-17ee-49d5-b3bb-4550ca7cb171" providerId="AD" clId="Web-{608DBE73-7D9D-4193-ABF8-66BFF233FB31}" dt="2020-01-27T15:34:03.114" v="1454" actId="20577"/>
          <ac:spMkLst>
            <pc:docMk/>
            <pc:sldMk cId="428277057" sldId="393"/>
            <ac:spMk id="3" creationId="{A5571673-73FC-41C7-A438-81D174F2D797}"/>
          </ac:spMkLst>
        </pc:spChg>
        <pc:spChg chg="del">
          <ac:chgData name="Hargreaves, Tim" userId="S::kjkt405@astrazeneca.net::90cf5d3a-17ee-49d5-b3bb-4550ca7cb171" providerId="AD" clId="Web-{608DBE73-7D9D-4193-ABF8-66BFF233FB31}" dt="2020-01-27T15:32:34.145" v="1334"/>
          <ac:spMkLst>
            <pc:docMk/>
            <pc:sldMk cId="428277057" sldId="393"/>
            <ac:spMk id="5" creationId="{843AD845-DCE0-4968-A758-2CC1BE762BCF}"/>
          </ac:spMkLst>
        </pc:spChg>
        <pc:picChg chg="add mod">
          <ac:chgData name="Hargreaves, Tim" userId="S::kjkt405@astrazeneca.net::90cf5d3a-17ee-49d5-b3bb-4550ca7cb171" providerId="AD" clId="Web-{608DBE73-7D9D-4193-ABF8-66BFF233FB31}" dt="2020-01-27T15:34:54.129" v="1458" actId="1076"/>
          <ac:picMkLst>
            <pc:docMk/>
            <pc:sldMk cId="428277057" sldId="393"/>
            <ac:picMk id="6" creationId="{69C38AA1-F568-4479-89D4-F83BD65F0F6A}"/>
          </ac:picMkLst>
        </pc:picChg>
        <pc:picChg chg="add mod">
          <ac:chgData name="Hargreaves, Tim" userId="S::kjkt405@astrazeneca.net::90cf5d3a-17ee-49d5-b3bb-4550ca7cb171" providerId="AD" clId="Web-{608DBE73-7D9D-4193-ABF8-66BFF233FB31}" dt="2020-01-27T15:35:24.066" v="1460" actId="1076"/>
          <ac:picMkLst>
            <pc:docMk/>
            <pc:sldMk cId="428277057" sldId="393"/>
            <ac:picMk id="8" creationId="{16859E9F-7ECA-4358-AA60-ACD9FDBA562A}"/>
          </ac:picMkLst>
        </pc:picChg>
      </pc:sldChg>
      <pc:sldChg chg="addSp delSp modSp add replId delAnim modAnim">
        <pc:chgData name="Hargreaves, Tim" userId="S::kjkt405@astrazeneca.net::90cf5d3a-17ee-49d5-b3bb-4550ca7cb171" providerId="AD" clId="Web-{608DBE73-7D9D-4193-ABF8-66BFF233FB31}" dt="2020-01-27T15:43:05.001" v="1546" actId="1076"/>
        <pc:sldMkLst>
          <pc:docMk/>
          <pc:sldMk cId="1118046777" sldId="394"/>
        </pc:sldMkLst>
        <pc:spChg chg="mod">
          <ac:chgData name="Hargreaves, Tim" userId="S::kjkt405@astrazeneca.net::90cf5d3a-17ee-49d5-b3bb-4550ca7cb171" providerId="AD" clId="Web-{608DBE73-7D9D-4193-ABF8-66BFF233FB31}" dt="2020-01-27T15:38:00.628" v="1489" actId="20577"/>
          <ac:spMkLst>
            <pc:docMk/>
            <pc:sldMk cId="1118046777" sldId="394"/>
            <ac:spMk id="2" creationId="{D946B8FE-1D42-4F03-8CBA-D0ADA1AFEB0E}"/>
          </ac:spMkLst>
        </pc:spChg>
        <pc:spChg chg="mod">
          <ac:chgData name="Hargreaves, Tim" userId="S::kjkt405@astrazeneca.net::90cf5d3a-17ee-49d5-b3bb-4550ca7cb171" providerId="AD" clId="Web-{608DBE73-7D9D-4193-ABF8-66BFF233FB31}" dt="2020-01-27T15:42:58.783" v="1544" actId="20577"/>
          <ac:spMkLst>
            <pc:docMk/>
            <pc:sldMk cId="1118046777" sldId="394"/>
            <ac:spMk id="3" creationId="{A5571673-73FC-41C7-A438-81D174F2D797}"/>
          </ac:spMkLst>
        </pc:spChg>
        <pc:picChg chg="add mod">
          <ac:chgData name="Hargreaves, Tim" userId="S::kjkt405@astrazeneca.net::90cf5d3a-17ee-49d5-b3bb-4550ca7cb171" providerId="AD" clId="Web-{608DBE73-7D9D-4193-ABF8-66BFF233FB31}" dt="2020-01-27T15:40:28.346" v="1526" actId="1076"/>
          <ac:picMkLst>
            <pc:docMk/>
            <pc:sldMk cId="1118046777" sldId="394"/>
            <ac:picMk id="5" creationId="{BD6995B3-6EFA-45CC-95A7-34337E29A547}"/>
          </ac:picMkLst>
        </pc:picChg>
        <pc:picChg chg="del">
          <ac:chgData name="Hargreaves, Tim" userId="S::kjkt405@astrazeneca.net::90cf5d3a-17ee-49d5-b3bb-4550ca7cb171" providerId="AD" clId="Web-{608DBE73-7D9D-4193-ABF8-66BFF233FB31}" dt="2020-01-27T15:38:01.581" v="1490"/>
          <ac:picMkLst>
            <pc:docMk/>
            <pc:sldMk cId="1118046777" sldId="394"/>
            <ac:picMk id="6" creationId="{69C38AA1-F568-4479-89D4-F83BD65F0F6A}"/>
          </ac:picMkLst>
        </pc:picChg>
        <pc:picChg chg="del">
          <ac:chgData name="Hargreaves, Tim" userId="S::kjkt405@astrazeneca.net::90cf5d3a-17ee-49d5-b3bb-4550ca7cb171" providerId="AD" clId="Web-{608DBE73-7D9D-4193-ABF8-66BFF233FB31}" dt="2020-01-27T15:38:02.081" v="1491"/>
          <ac:picMkLst>
            <pc:docMk/>
            <pc:sldMk cId="1118046777" sldId="394"/>
            <ac:picMk id="8" creationId="{16859E9F-7ECA-4358-AA60-ACD9FDBA562A}"/>
          </ac:picMkLst>
        </pc:picChg>
        <pc:picChg chg="add mod">
          <ac:chgData name="Hargreaves, Tim" userId="S::kjkt405@astrazeneca.net::90cf5d3a-17ee-49d5-b3bb-4550ca7cb171" providerId="AD" clId="Web-{608DBE73-7D9D-4193-ABF8-66BFF233FB31}" dt="2020-01-27T15:40:28.377" v="1527" actId="1076"/>
          <ac:picMkLst>
            <pc:docMk/>
            <pc:sldMk cId="1118046777" sldId="394"/>
            <ac:picMk id="9" creationId="{864A0FDA-2864-435A-804E-D41A50F9BAF4}"/>
          </ac:picMkLst>
        </pc:picChg>
        <pc:picChg chg="add mod">
          <ac:chgData name="Hargreaves, Tim" userId="S::kjkt405@astrazeneca.net::90cf5d3a-17ee-49d5-b3bb-4550ca7cb171" providerId="AD" clId="Web-{608DBE73-7D9D-4193-ABF8-66BFF233FB31}" dt="2020-01-27T15:41:30.455" v="1532" actId="1076"/>
          <ac:picMkLst>
            <pc:docMk/>
            <pc:sldMk cId="1118046777" sldId="394"/>
            <ac:picMk id="11" creationId="{D9A30E9B-D44C-43F8-8897-9FE6E138A651}"/>
          </ac:picMkLst>
        </pc:picChg>
        <pc:picChg chg="add mod">
          <ac:chgData name="Hargreaves, Tim" userId="S::kjkt405@astrazeneca.net::90cf5d3a-17ee-49d5-b3bb-4550ca7cb171" providerId="AD" clId="Web-{608DBE73-7D9D-4193-ABF8-66BFF233FB31}" dt="2020-01-27T15:43:05.001" v="1546" actId="1076"/>
          <ac:picMkLst>
            <pc:docMk/>
            <pc:sldMk cId="1118046777" sldId="394"/>
            <ac:picMk id="13" creationId="{8DC9DB7E-7B08-4239-A516-128306017DEF}"/>
          </ac:picMkLst>
        </pc:picChg>
      </pc:sldChg>
      <pc:sldChg chg="addSp delSp modSp add replId addAnim modAnim">
        <pc:chgData name="Hargreaves, Tim" userId="S::kjkt405@astrazeneca.net::90cf5d3a-17ee-49d5-b3bb-4550ca7cb171" providerId="AD" clId="Web-{608DBE73-7D9D-4193-ABF8-66BFF233FB31}" dt="2020-01-27T15:53:25.092" v="2202"/>
        <pc:sldMkLst>
          <pc:docMk/>
          <pc:sldMk cId="697597241" sldId="395"/>
        </pc:sldMkLst>
        <pc:spChg chg="mod">
          <ac:chgData name="Hargreaves, Tim" userId="S::kjkt405@astrazeneca.net::90cf5d3a-17ee-49d5-b3bb-4550ca7cb171" providerId="AD" clId="Web-{608DBE73-7D9D-4193-ABF8-66BFF233FB31}" dt="2020-01-27T15:43:25.111" v="1560" actId="20577"/>
          <ac:spMkLst>
            <pc:docMk/>
            <pc:sldMk cId="697597241" sldId="395"/>
            <ac:spMk id="2" creationId="{D946B8FE-1D42-4F03-8CBA-D0ADA1AFEB0E}"/>
          </ac:spMkLst>
        </pc:spChg>
        <pc:spChg chg="mod">
          <ac:chgData name="Hargreaves, Tim" userId="S::kjkt405@astrazeneca.net::90cf5d3a-17ee-49d5-b3bb-4550ca7cb171" providerId="AD" clId="Web-{608DBE73-7D9D-4193-ABF8-66BFF233FB31}" dt="2020-01-27T15:47:40.984" v="1921" actId="14100"/>
          <ac:spMkLst>
            <pc:docMk/>
            <pc:sldMk cId="697597241" sldId="395"/>
            <ac:spMk id="3" creationId="{A5571673-73FC-41C7-A438-81D174F2D797}"/>
          </ac:spMkLst>
        </pc:spChg>
        <pc:spChg chg="add mod">
          <ac:chgData name="Hargreaves, Tim" userId="S::kjkt405@astrazeneca.net::90cf5d3a-17ee-49d5-b3bb-4550ca7cb171" providerId="AD" clId="Web-{608DBE73-7D9D-4193-ABF8-66BFF233FB31}" dt="2020-01-27T15:49:03.187" v="1961" actId="1076"/>
          <ac:spMkLst>
            <pc:docMk/>
            <pc:sldMk cId="697597241" sldId="395"/>
            <ac:spMk id="6" creationId="{24AA15AC-4934-45EB-94EF-ECFBDB7A8424}"/>
          </ac:spMkLst>
        </pc:spChg>
        <pc:spChg chg="add mod">
          <ac:chgData name="Hargreaves, Tim" userId="S::kjkt405@astrazeneca.net::90cf5d3a-17ee-49d5-b3bb-4550ca7cb171" providerId="AD" clId="Web-{608DBE73-7D9D-4193-ABF8-66BFF233FB31}" dt="2020-01-27T15:49:14.703" v="1966"/>
          <ac:spMkLst>
            <pc:docMk/>
            <pc:sldMk cId="697597241" sldId="395"/>
            <ac:spMk id="7" creationId="{479824A7-07B8-4324-8977-40402B3C74A2}"/>
          </ac:spMkLst>
        </pc:spChg>
        <pc:spChg chg="add mod">
          <ac:chgData name="Hargreaves, Tim" userId="S::kjkt405@astrazeneca.net::90cf5d3a-17ee-49d5-b3bb-4550ca7cb171" providerId="AD" clId="Web-{608DBE73-7D9D-4193-ABF8-66BFF233FB31}" dt="2020-01-27T15:49:17.781" v="1968" actId="20577"/>
          <ac:spMkLst>
            <pc:docMk/>
            <pc:sldMk cId="697597241" sldId="395"/>
            <ac:spMk id="12" creationId="{F75F8EAF-A24A-4FBC-BF42-E86E18B1B123}"/>
          </ac:spMkLst>
        </pc:spChg>
        <pc:spChg chg="add del">
          <ac:chgData name="Hargreaves, Tim" userId="S::kjkt405@astrazeneca.net::90cf5d3a-17ee-49d5-b3bb-4550ca7cb171" providerId="AD" clId="Web-{608DBE73-7D9D-4193-ABF8-66BFF233FB31}" dt="2020-01-27T15:49:21.515" v="1972"/>
          <ac:spMkLst>
            <pc:docMk/>
            <pc:sldMk cId="697597241" sldId="395"/>
            <ac:spMk id="14" creationId="{7915C89C-C551-4A8D-87B6-C2538E1367E6}"/>
          </ac:spMkLst>
        </pc:spChg>
        <pc:spChg chg="add mod">
          <ac:chgData name="Hargreaves, Tim" userId="S::kjkt405@astrazeneca.net::90cf5d3a-17ee-49d5-b3bb-4550ca7cb171" providerId="AD" clId="Web-{608DBE73-7D9D-4193-ABF8-66BFF233FB31}" dt="2020-01-27T15:49:32.593" v="1977" actId="1076"/>
          <ac:spMkLst>
            <pc:docMk/>
            <pc:sldMk cId="697597241" sldId="395"/>
            <ac:spMk id="15" creationId="{859D05F6-30A0-42DF-985C-C5D603CA93D1}"/>
          </ac:spMkLst>
        </pc:spChg>
        <pc:spChg chg="add mod">
          <ac:chgData name="Hargreaves, Tim" userId="S::kjkt405@astrazeneca.net::90cf5d3a-17ee-49d5-b3bb-4550ca7cb171" providerId="AD" clId="Web-{608DBE73-7D9D-4193-ABF8-66BFF233FB31}" dt="2020-01-27T15:51:47.420" v="2131" actId="1076"/>
          <ac:spMkLst>
            <pc:docMk/>
            <pc:sldMk cId="697597241" sldId="395"/>
            <ac:spMk id="20" creationId="{3104B56E-D5CB-495B-91FB-C7EFDC93C95A}"/>
          </ac:spMkLst>
        </pc:spChg>
        <pc:spChg chg="add mod">
          <ac:chgData name="Hargreaves, Tim" userId="S::kjkt405@astrazeneca.net::90cf5d3a-17ee-49d5-b3bb-4550ca7cb171" providerId="AD" clId="Web-{608DBE73-7D9D-4193-ABF8-66BFF233FB31}" dt="2020-01-27T15:52:06.358" v="2149" actId="1076"/>
          <ac:spMkLst>
            <pc:docMk/>
            <pc:sldMk cId="697597241" sldId="395"/>
            <ac:spMk id="21" creationId="{C9BB7357-76AB-47ED-A48E-D42234C66385}"/>
          </ac:spMkLst>
        </pc:spChg>
        <pc:spChg chg="add mod">
          <ac:chgData name="Hargreaves, Tim" userId="S::kjkt405@astrazeneca.net::90cf5d3a-17ee-49d5-b3bb-4550ca7cb171" providerId="AD" clId="Web-{608DBE73-7D9D-4193-ABF8-66BFF233FB31}" dt="2020-01-27T15:52:27.733" v="2168" actId="1076"/>
          <ac:spMkLst>
            <pc:docMk/>
            <pc:sldMk cId="697597241" sldId="395"/>
            <ac:spMk id="22" creationId="{AB5E226C-50E4-4216-88E3-B3DE67CEAC4C}"/>
          </ac:spMkLst>
        </pc:spChg>
        <pc:spChg chg="add mod">
          <ac:chgData name="Hargreaves, Tim" userId="S::kjkt405@astrazeneca.net::90cf5d3a-17ee-49d5-b3bb-4550ca7cb171" providerId="AD" clId="Web-{608DBE73-7D9D-4193-ABF8-66BFF233FB31}" dt="2020-01-27T15:52:49.764" v="2178" actId="1076"/>
          <ac:spMkLst>
            <pc:docMk/>
            <pc:sldMk cId="697597241" sldId="395"/>
            <ac:spMk id="23" creationId="{B2669BCD-890D-4B91-99BB-BF4AA744BA3B}"/>
          </ac:spMkLst>
        </pc:spChg>
        <pc:graphicFrameChg chg="add mod modGraphic">
          <ac:chgData name="Hargreaves, Tim" userId="S::kjkt405@astrazeneca.net::90cf5d3a-17ee-49d5-b3bb-4550ca7cb171" providerId="AD" clId="Web-{608DBE73-7D9D-4193-ABF8-66BFF233FB31}" dt="2020-01-27T15:50:29.046" v="2050" actId="1076"/>
          <ac:graphicFrameMkLst>
            <pc:docMk/>
            <pc:sldMk cId="697597241" sldId="395"/>
            <ac:graphicFrameMk id="8" creationId="{7F1D9ADE-8062-4E43-885A-26FB7AEC81AD}"/>
          </ac:graphicFrameMkLst>
        </pc:graphicFrameChg>
        <pc:graphicFrameChg chg="add mod modGraphic">
          <ac:chgData name="Hargreaves, Tim" userId="S::kjkt405@astrazeneca.net::90cf5d3a-17ee-49d5-b3bb-4550ca7cb171" providerId="AD" clId="Web-{608DBE73-7D9D-4193-ABF8-66BFF233FB31}" dt="2020-01-27T15:50:50.186" v="2090"/>
          <ac:graphicFrameMkLst>
            <pc:docMk/>
            <pc:sldMk cId="697597241" sldId="395"/>
            <ac:graphicFrameMk id="16" creationId="{217857BD-0821-487C-B246-491344D7F272}"/>
          </ac:graphicFrameMkLst>
        </pc:graphicFrameChg>
        <pc:picChg chg="del">
          <ac:chgData name="Hargreaves, Tim" userId="S::kjkt405@astrazeneca.net::90cf5d3a-17ee-49d5-b3bb-4550ca7cb171" providerId="AD" clId="Web-{608DBE73-7D9D-4193-ABF8-66BFF233FB31}" dt="2020-01-27T15:43:29.579" v="1564"/>
          <ac:picMkLst>
            <pc:docMk/>
            <pc:sldMk cId="697597241" sldId="395"/>
            <ac:picMk id="5" creationId="{BD6995B3-6EFA-45CC-95A7-34337E29A547}"/>
          </ac:picMkLst>
        </pc:picChg>
        <pc:picChg chg="del">
          <ac:chgData name="Hargreaves, Tim" userId="S::kjkt405@astrazeneca.net::90cf5d3a-17ee-49d5-b3bb-4550ca7cb171" providerId="AD" clId="Web-{608DBE73-7D9D-4193-ABF8-66BFF233FB31}" dt="2020-01-27T15:43:29.220" v="1563"/>
          <ac:picMkLst>
            <pc:docMk/>
            <pc:sldMk cId="697597241" sldId="395"/>
            <ac:picMk id="9" creationId="{864A0FDA-2864-435A-804E-D41A50F9BAF4}"/>
          </ac:picMkLst>
        </pc:picChg>
        <pc:picChg chg="del">
          <ac:chgData name="Hargreaves, Tim" userId="S::kjkt405@astrazeneca.net::90cf5d3a-17ee-49d5-b3bb-4550ca7cb171" providerId="AD" clId="Web-{608DBE73-7D9D-4193-ABF8-66BFF233FB31}" dt="2020-01-27T15:43:28.673" v="1562"/>
          <ac:picMkLst>
            <pc:docMk/>
            <pc:sldMk cId="697597241" sldId="395"/>
            <ac:picMk id="11" creationId="{D9A30E9B-D44C-43F8-8897-9FE6E138A651}"/>
          </ac:picMkLst>
        </pc:picChg>
        <pc:picChg chg="del">
          <ac:chgData name="Hargreaves, Tim" userId="S::kjkt405@astrazeneca.net::90cf5d3a-17ee-49d5-b3bb-4550ca7cb171" providerId="AD" clId="Web-{608DBE73-7D9D-4193-ABF8-66BFF233FB31}" dt="2020-01-27T15:43:26.720" v="1561"/>
          <ac:picMkLst>
            <pc:docMk/>
            <pc:sldMk cId="697597241" sldId="395"/>
            <ac:picMk id="13" creationId="{8DC9DB7E-7B08-4239-A516-128306017DEF}"/>
          </ac:picMkLst>
        </pc:picChg>
        <pc:cxnChg chg="add del">
          <ac:chgData name="Hargreaves, Tim" userId="S::kjkt405@astrazeneca.net::90cf5d3a-17ee-49d5-b3bb-4550ca7cb171" providerId="AD" clId="Web-{608DBE73-7D9D-4193-ABF8-66BFF233FB31}" dt="2020-01-27T15:50:57.077" v="2092"/>
          <ac:cxnSpMkLst>
            <pc:docMk/>
            <pc:sldMk cId="697597241" sldId="395"/>
            <ac:cxnSpMk id="17" creationId="{77BBCB93-AFF9-488D-B2D0-ACDCC2D565E9}"/>
          </ac:cxnSpMkLst>
        </pc:cxnChg>
        <pc:cxnChg chg="add mod">
          <ac:chgData name="Hargreaves, Tim" userId="S::kjkt405@astrazeneca.net::90cf5d3a-17ee-49d5-b3bb-4550ca7cb171" providerId="AD" clId="Web-{608DBE73-7D9D-4193-ABF8-66BFF233FB31}" dt="2020-01-27T15:51:13.889" v="2099" actId="1076"/>
          <ac:cxnSpMkLst>
            <pc:docMk/>
            <pc:sldMk cId="697597241" sldId="395"/>
            <ac:cxnSpMk id="18" creationId="{E93D4E67-995D-4FEF-8237-36D3F11915D2}"/>
          </ac:cxnSpMkLst>
        </pc:cxnChg>
        <pc:cxnChg chg="add mod">
          <ac:chgData name="Hargreaves, Tim" userId="S::kjkt405@astrazeneca.net::90cf5d3a-17ee-49d5-b3bb-4550ca7cb171" providerId="AD" clId="Web-{608DBE73-7D9D-4193-ABF8-66BFF233FB31}" dt="2020-01-27T15:51:25.717" v="2103" actId="1076"/>
          <ac:cxnSpMkLst>
            <pc:docMk/>
            <pc:sldMk cId="697597241" sldId="395"/>
            <ac:cxnSpMk id="19" creationId="{6846429E-4087-4A00-9CD3-7A6F25777FBE}"/>
          </ac:cxnSpMkLst>
        </pc:cxnChg>
      </pc:sldChg>
      <pc:sldChg chg="delSp modSp add replId">
        <pc:chgData name="Hargreaves, Tim" userId="S::kjkt405@astrazeneca.net::90cf5d3a-17ee-49d5-b3bb-4550ca7cb171" providerId="AD" clId="Web-{608DBE73-7D9D-4193-ABF8-66BFF233FB31}" dt="2020-01-27T16:04:11.823" v="2554" actId="20577"/>
        <pc:sldMkLst>
          <pc:docMk/>
          <pc:sldMk cId="4020651992" sldId="396"/>
        </pc:sldMkLst>
        <pc:spChg chg="mod">
          <ac:chgData name="Hargreaves, Tim" userId="S::kjkt405@astrazeneca.net::90cf5d3a-17ee-49d5-b3bb-4550ca7cb171" providerId="AD" clId="Web-{608DBE73-7D9D-4193-ABF8-66BFF233FB31}" dt="2020-01-27T15:53:01.404" v="2184" actId="20577"/>
          <ac:spMkLst>
            <pc:docMk/>
            <pc:sldMk cId="4020651992" sldId="396"/>
            <ac:spMk id="2" creationId="{D946B8FE-1D42-4F03-8CBA-D0ADA1AFEB0E}"/>
          </ac:spMkLst>
        </pc:spChg>
        <pc:spChg chg="mod">
          <ac:chgData name="Hargreaves, Tim" userId="S::kjkt405@astrazeneca.net::90cf5d3a-17ee-49d5-b3bb-4550ca7cb171" providerId="AD" clId="Web-{608DBE73-7D9D-4193-ABF8-66BFF233FB31}" dt="2020-01-27T16:04:11.823" v="2554" actId="20577"/>
          <ac:spMkLst>
            <pc:docMk/>
            <pc:sldMk cId="4020651992" sldId="396"/>
            <ac:spMk id="3" creationId="{A5571673-73FC-41C7-A438-81D174F2D797}"/>
          </ac:spMkLst>
        </pc:spChg>
        <pc:spChg chg="del">
          <ac:chgData name="Hargreaves, Tim" userId="S::kjkt405@astrazeneca.net::90cf5d3a-17ee-49d5-b3bb-4550ca7cb171" providerId="AD" clId="Web-{608DBE73-7D9D-4193-ABF8-66BFF233FB31}" dt="2020-01-27T15:53:12.529" v="2196"/>
          <ac:spMkLst>
            <pc:docMk/>
            <pc:sldMk cId="4020651992" sldId="396"/>
            <ac:spMk id="6" creationId="{24AA15AC-4934-45EB-94EF-ECFBDB7A8424}"/>
          </ac:spMkLst>
        </pc:spChg>
        <pc:spChg chg="del">
          <ac:chgData name="Hargreaves, Tim" userId="S::kjkt405@astrazeneca.net::90cf5d3a-17ee-49d5-b3bb-4550ca7cb171" providerId="AD" clId="Web-{608DBE73-7D9D-4193-ABF8-66BFF233FB31}" dt="2020-01-27T15:53:12.529" v="2195"/>
          <ac:spMkLst>
            <pc:docMk/>
            <pc:sldMk cId="4020651992" sldId="396"/>
            <ac:spMk id="7" creationId="{479824A7-07B8-4324-8977-40402B3C74A2}"/>
          </ac:spMkLst>
        </pc:spChg>
        <pc:spChg chg="del">
          <ac:chgData name="Hargreaves, Tim" userId="S::kjkt405@astrazeneca.net::90cf5d3a-17ee-49d5-b3bb-4550ca7cb171" providerId="AD" clId="Web-{608DBE73-7D9D-4193-ABF8-66BFF233FB31}" dt="2020-01-27T15:53:12.529" v="2194"/>
          <ac:spMkLst>
            <pc:docMk/>
            <pc:sldMk cId="4020651992" sldId="396"/>
            <ac:spMk id="12" creationId="{F75F8EAF-A24A-4FBC-BF42-E86E18B1B123}"/>
          </ac:spMkLst>
        </pc:spChg>
        <pc:spChg chg="del">
          <ac:chgData name="Hargreaves, Tim" userId="S::kjkt405@astrazeneca.net::90cf5d3a-17ee-49d5-b3bb-4550ca7cb171" providerId="AD" clId="Web-{608DBE73-7D9D-4193-ABF8-66BFF233FB31}" dt="2020-01-27T15:53:12.529" v="2193"/>
          <ac:spMkLst>
            <pc:docMk/>
            <pc:sldMk cId="4020651992" sldId="396"/>
            <ac:spMk id="15" creationId="{859D05F6-30A0-42DF-985C-C5D603CA93D1}"/>
          </ac:spMkLst>
        </pc:spChg>
        <pc:spChg chg="del">
          <ac:chgData name="Hargreaves, Tim" userId="S::kjkt405@astrazeneca.net::90cf5d3a-17ee-49d5-b3bb-4550ca7cb171" providerId="AD" clId="Web-{608DBE73-7D9D-4193-ABF8-66BFF233FB31}" dt="2020-01-27T15:53:12.529" v="2188"/>
          <ac:spMkLst>
            <pc:docMk/>
            <pc:sldMk cId="4020651992" sldId="396"/>
            <ac:spMk id="20" creationId="{3104B56E-D5CB-495B-91FB-C7EFDC93C95A}"/>
          </ac:spMkLst>
        </pc:spChg>
        <pc:spChg chg="del">
          <ac:chgData name="Hargreaves, Tim" userId="S::kjkt405@astrazeneca.net::90cf5d3a-17ee-49d5-b3bb-4550ca7cb171" providerId="AD" clId="Web-{608DBE73-7D9D-4193-ABF8-66BFF233FB31}" dt="2020-01-27T15:53:12.529" v="2187"/>
          <ac:spMkLst>
            <pc:docMk/>
            <pc:sldMk cId="4020651992" sldId="396"/>
            <ac:spMk id="21" creationId="{C9BB7357-76AB-47ED-A48E-D42234C66385}"/>
          </ac:spMkLst>
        </pc:spChg>
        <pc:spChg chg="del">
          <ac:chgData name="Hargreaves, Tim" userId="S::kjkt405@astrazeneca.net::90cf5d3a-17ee-49d5-b3bb-4550ca7cb171" providerId="AD" clId="Web-{608DBE73-7D9D-4193-ABF8-66BFF233FB31}" dt="2020-01-27T15:53:09.139" v="2185"/>
          <ac:spMkLst>
            <pc:docMk/>
            <pc:sldMk cId="4020651992" sldId="396"/>
            <ac:spMk id="22" creationId="{AB5E226C-50E4-4216-88E3-B3DE67CEAC4C}"/>
          </ac:spMkLst>
        </pc:spChg>
        <pc:spChg chg="del">
          <ac:chgData name="Hargreaves, Tim" userId="S::kjkt405@astrazeneca.net::90cf5d3a-17ee-49d5-b3bb-4550ca7cb171" providerId="AD" clId="Web-{608DBE73-7D9D-4193-ABF8-66BFF233FB31}" dt="2020-01-27T15:53:10.233" v="2186"/>
          <ac:spMkLst>
            <pc:docMk/>
            <pc:sldMk cId="4020651992" sldId="396"/>
            <ac:spMk id="23" creationId="{B2669BCD-890D-4B91-99BB-BF4AA744BA3B}"/>
          </ac:spMkLst>
        </pc:spChg>
        <pc:graphicFrameChg chg="del">
          <ac:chgData name="Hargreaves, Tim" userId="S::kjkt405@astrazeneca.net::90cf5d3a-17ee-49d5-b3bb-4550ca7cb171" providerId="AD" clId="Web-{608DBE73-7D9D-4193-ABF8-66BFF233FB31}" dt="2020-01-27T15:53:12.529" v="2192"/>
          <ac:graphicFrameMkLst>
            <pc:docMk/>
            <pc:sldMk cId="4020651992" sldId="396"/>
            <ac:graphicFrameMk id="8" creationId="{7F1D9ADE-8062-4E43-885A-26FB7AEC81AD}"/>
          </ac:graphicFrameMkLst>
        </pc:graphicFrameChg>
        <pc:graphicFrameChg chg="del">
          <ac:chgData name="Hargreaves, Tim" userId="S::kjkt405@astrazeneca.net::90cf5d3a-17ee-49d5-b3bb-4550ca7cb171" providerId="AD" clId="Web-{608DBE73-7D9D-4193-ABF8-66BFF233FB31}" dt="2020-01-27T15:53:12.529" v="2191"/>
          <ac:graphicFrameMkLst>
            <pc:docMk/>
            <pc:sldMk cId="4020651992" sldId="396"/>
            <ac:graphicFrameMk id="16" creationId="{217857BD-0821-487C-B246-491344D7F272}"/>
          </ac:graphicFrameMkLst>
        </pc:graphicFrameChg>
        <pc:cxnChg chg="del">
          <ac:chgData name="Hargreaves, Tim" userId="S::kjkt405@astrazeneca.net::90cf5d3a-17ee-49d5-b3bb-4550ca7cb171" providerId="AD" clId="Web-{608DBE73-7D9D-4193-ABF8-66BFF233FB31}" dt="2020-01-27T15:53:12.529" v="2190"/>
          <ac:cxnSpMkLst>
            <pc:docMk/>
            <pc:sldMk cId="4020651992" sldId="396"/>
            <ac:cxnSpMk id="18" creationId="{E93D4E67-995D-4FEF-8237-36D3F11915D2}"/>
          </ac:cxnSpMkLst>
        </pc:cxnChg>
        <pc:cxnChg chg="del">
          <ac:chgData name="Hargreaves, Tim" userId="S::kjkt405@astrazeneca.net::90cf5d3a-17ee-49d5-b3bb-4550ca7cb171" providerId="AD" clId="Web-{608DBE73-7D9D-4193-ABF8-66BFF233FB31}" dt="2020-01-27T15:53:12.529" v="2189"/>
          <ac:cxnSpMkLst>
            <pc:docMk/>
            <pc:sldMk cId="4020651992" sldId="396"/>
            <ac:cxnSpMk id="19" creationId="{6846429E-4087-4A00-9CD3-7A6F25777FBE}"/>
          </ac:cxnSpMkLst>
        </pc:cxnChg>
      </pc:sldChg>
    </pc:docChg>
  </pc:docChgLst>
  <pc:docChgLst>
    <pc:chgData name="Hargreaves, Tim" userId="S::kjkt405@astrazeneca.net::90cf5d3a-17ee-49d5-b3bb-4550ca7cb171" providerId="AD" clId="Web-{755D76F4-C62D-4E4F-BA43-B08DD70DC6B3}"/>
    <pc:docChg chg="modSld">
      <pc:chgData name="Hargreaves, Tim" userId="S::kjkt405@astrazeneca.net::90cf5d3a-17ee-49d5-b3bb-4550ca7cb171" providerId="AD" clId="Web-{755D76F4-C62D-4E4F-BA43-B08DD70DC6B3}" dt="2020-01-28T11:05:00.266" v="70"/>
      <pc:docMkLst>
        <pc:docMk/>
      </pc:docMkLst>
      <pc:sldChg chg="addSp delSp modSp">
        <pc:chgData name="Hargreaves, Tim" userId="S::kjkt405@astrazeneca.net::90cf5d3a-17ee-49d5-b3bb-4550ca7cb171" providerId="AD" clId="Web-{755D76F4-C62D-4E4F-BA43-B08DD70DC6B3}" dt="2020-01-28T11:05:00.266" v="70"/>
        <pc:sldMkLst>
          <pc:docMk/>
          <pc:sldMk cId="2052954903" sldId="358"/>
        </pc:sldMkLst>
        <pc:spChg chg="del mod">
          <ac:chgData name="Hargreaves, Tim" userId="S::kjkt405@astrazeneca.net::90cf5d3a-17ee-49d5-b3bb-4550ca7cb171" providerId="AD" clId="Web-{755D76F4-C62D-4E4F-BA43-B08DD70DC6B3}" dt="2020-01-28T11:05:00.266" v="70"/>
          <ac:spMkLst>
            <pc:docMk/>
            <pc:sldMk cId="2052954903" sldId="358"/>
            <ac:spMk id="5" creationId="{0AFA0FB8-C4EC-5340-BD45-DE3FA3936DEF}"/>
          </ac:spMkLst>
        </pc:spChg>
        <pc:spChg chg="mod">
          <ac:chgData name="Hargreaves, Tim" userId="S::kjkt405@astrazeneca.net::90cf5d3a-17ee-49d5-b3bb-4550ca7cb171" providerId="AD" clId="Web-{755D76F4-C62D-4E4F-BA43-B08DD70DC6B3}" dt="2020-01-28T11:04:41.219" v="55" actId="20577"/>
          <ac:spMkLst>
            <pc:docMk/>
            <pc:sldMk cId="2052954903" sldId="358"/>
            <ac:spMk id="6" creationId="{04BD9026-5B09-524D-A52A-BC532CF42CFC}"/>
          </ac:spMkLst>
        </pc:spChg>
        <pc:spChg chg="add mod">
          <ac:chgData name="Hargreaves, Tim" userId="S::kjkt405@astrazeneca.net::90cf5d3a-17ee-49d5-b3bb-4550ca7cb171" providerId="AD" clId="Web-{755D76F4-C62D-4E4F-BA43-B08DD70DC6B3}" dt="2020-01-28T11:05:00.266" v="70"/>
          <ac:spMkLst>
            <pc:docMk/>
            <pc:sldMk cId="2052954903" sldId="358"/>
            <ac:spMk id="8" creationId="{B9CB4110-DEE2-4A41-BD5F-3D659960643B}"/>
          </ac:spMkLst>
        </pc:spChg>
      </pc:sldChg>
      <pc:sldChg chg="modSp">
        <pc:chgData name="Hargreaves, Tim" userId="S::kjkt405@astrazeneca.net::90cf5d3a-17ee-49d5-b3bb-4550ca7cb171" providerId="AD" clId="Web-{755D76F4-C62D-4E4F-BA43-B08DD70DC6B3}" dt="2020-01-28T11:04:25.360" v="54" actId="20577"/>
        <pc:sldMkLst>
          <pc:docMk/>
          <pc:sldMk cId="4020651992" sldId="396"/>
        </pc:sldMkLst>
        <pc:spChg chg="mod">
          <ac:chgData name="Hargreaves, Tim" userId="S::kjkt405@astrazeneca.net::90cf5d3a-17ee-49d5-b3bb-4550ca7cb171" providerId="AD" clId="Web-{755D76F4-C62D-4E4F-BA43-B08DD70DC6B3}" dt="2020-01-28T11:04:25.360" v="54" actId="20577"/>
          <ac:spMkLst>
            <pc:docMk/>
            <pc:sldMk cId="4020651992" sldId="396"/>
            <ac:spMk id="3" creationId="{A5571673-73FC-41C7-A438-81D174F2D797}"/>
          </ac:spMkLst>
        </pc:spChg>
      </pc:sldChg>
    </pc:docChg>
  </pc:docChgLst>
  <pc:docChgLst>
    <pc:chgData name="Bradley, Sam" userId="f75c196c-0419-4ed7-9101-2e14ae32ff77" providerId="ADAL" clId="{3FF446AA-2460-4900-8B64-80B2BFB30CB0}"/>
    <pc:docChg chg="undo custSel addSld delSld modSld sldOrd">
      <pc:chgData name="Bradley, Sam" userId="f75c196c-0419-4ed7-9101-2e14ae32ff77" providerId="ADAL" clId="{3FF446AA-2460-4900-8B64-80B2BFB30CB0}" dt="2019-11-25T11:55:27.464" v="842" actId="20577"/>
      <pc:docMkLst>
        <pc:docMk/>
      </pc:docMkLst>
      <pc:sldChg chg="addSp modSp add ord">
        <pc:chgData name="Bradley, Sam" userId="f75c196c-0419-4ed7-9101-2e14ae32ff77" providerId="ADAL" clId="{3FF446AA-2460-4900-8B64-80B2BFB30CB0}" dt="2019-11-25T11:55:27.464" v="842" actId="20577"/>
        <pc:sldMkLst>
          <pc:docMk/>
          <pc:sldMk cId="4111995751" sldId="382"/>
        </pc:sldMkLst>
        <pc:spChg chg="mod">
          <ac:chgData name="Bradley, Sam" userId="f75c196c-0419-4ed7-9101-2e14ae32ff77" providerId="ADAL" clId="{3FF446AA-2460-4900-8B64-80B2BFB30CB0}" dt="2019-11-13T20:16:55.155" v="126" actId="20577"/>
          <ac:spMkLst>
            <pc:docMk/>
            <pc:sldMk cId="4111995751" sldId="382"/>
            <ac:spMk id="2" creationId="{D946B8FE-1D42-4F03-8CBA-D0ADA1AFEB0E}"/>
          </ac:spMkLst>
        </pc:spChg>
        <pc:spChg chg="mod">
          <ac:chgData name="Bradley, Sam" userId="f75c196c-0419-4ed7-9101-2e14ae32ff77" providerId="ADAL" clId="{3FF446AA-2460-4900-8B64-80B2BFB30CB0}" dt="2019-11-13T20:22:14.254" v="382" actId="14100"/>
          <ac:spMkLst>
            <pc:docMk/>
            <pc:sldMk cId="4111995751" sldId="382"/>
            <ac:spMk id="3" creationId="{E0D18AB7-804C-4785-9249-ECBCAC4B0308}"/>
          </ac:spMkLst>
        </pc:spChg>
        <pc:spChg chg="add mod">
          <ac:chgData name="Bradley, Sam" userId="f75c196c-0419-4ed7-9101-2e14ae32ff77" providerId="ADAL" clId="{3FF446AA-2460-4900-8B64-80B2BFB30CB0}" dt="2019-11-25T11:55:27.464" v="842" actId="20577"/>
          <ac:spMkLst>
            <pc:docMk/>
            <pc:sldMk cId="4111995751" sldId="382"/>
            <ac:spMk id="5" creationId="{D4AAD67F-C4B3-46AE-A6F5-E27C4AE04BE7}"/>
          </ac:spMkLst>
        </pc:spChg>
        <pc:picChg chg="add mod">
          <ac:chgData name="Bradley, Sam" userId="f75c196c-0419-4ed7-9101-2e14ae32ff77" providerId="ADAL" clId="{3FF446AA-2460-4900-8B64-80B2BFB30CB0}" dt="2019-11-13T20:22:32.629" v="390" actId="1076"/>
          <ac:picMkLst>
            <pc:docMk/>
            <pc:sldMk cId="4111995751" sldId="382"/>
            <ac:picMk id="1026" creationId="{F591AE3D-964C-4865-B2C1-62973EA31A8F}"/>
          </ac:picMkLst>
        </pc:picChg>
      </pc:sldChg>
    </pc:docChg>
  </pc:docChgLst>
  <pc:docChgLst>
    <pc:chgData name="Hargreaves, Tim" userId="S::kjkt405@astrazeneca.net::90cf5d3a-17ee-49d5-b3bb-4550ca7cb171" providerId="AD" clId="Web-{E9C08232-6952-493C-9E81-976404CBA332}"/>
    <pc:docChg chg="modSld">
      <pc:chgData name="Hargreaves, Tim" userId="S::kjkt405@astrazeneca.net::90cf5d3a-17ee-49d5-b3bb-4550ca7cb171" providerId="AD" clId="Web-{E9C08232-6952-493C-9E81-976404CBA332}" dt="2020-02-04T08:46:24.387" v="73" actId="1076"/>
      <pc:docMkLst>
        <pc:docMk/>
      </pc:docMkLst>
      <pc:sldChg chg="modSp">
        <pc:chgData name="Hargreaves, Tim" userId="S::kjkt405@astrazeneca.net::90cf5d3a-17ee-49d5-b3bb-4550ca7cb171" providerId="AD" clId="Web-{E9C08232-6952-493C-9E81-976404CBA332}" dt="2020-02-04T08:43:46.183" v="3" actId="20577"/>
        <pc:sldMkLst>
          <pc:docMk/>
          <pc:sldMk cId="4111995751" sldId="382"/>
        </pc:sldMkLst>
        <pc:spChg chg="mod">
          <ac:chgData name="Hargreaves, Tim" userId="S::kjkt405@astrazeneca.net::90cf5d3a-17ee-49d5-b3bb-4550ca7cb171" providerId="AD" clId="Web-{E9C08232-6952-493C-9E81-976404CBA332}" dt="2020-02-04T08:43:46.183" v="3" actId="20577"/>
          <ac:spMkLst>
            <pc:docMk/>
            <pc:sldMk cId="4111995751" sldId="382"/>
            <ac:spMk id="10" creationId="{4ACBDFDB-0F7B-4854-B308-8C8F8ECCBBC1}"/>
          </ac:spMkLst>
        </pc:spChg>
      </pc:sldChg>
      <pc:sldChg chg="addSp modSp">
        <pc:chgData name="Hargreaves, Tim" userId="S::kjkt405@astrazeneca.net::90cf5d3a-17ee-49d5-b3bb-4550ca7cb171" providerId="AD" clId="Web-{E9C08232-6952-493C-9E81-976404CBA332}" dt="2020-02-04T08:46:24.387" v="73" actId="1076"/>
        <pc:sldMkLst>
          <pc:docMk/>
          <pc:sldMk cId="3859340264" sldId="386"/>
        </pc:sldMkLst>
        <pc:spChg chg="add mod">
          <ac:chgData name="Hargreaves, Tim" userId="S::kjkt405@astrazeneca.net::90cf5d3a-17ee-49d5-b3bb-4550ca7cb171" providerId="AD" clId="Web-{E9C08232-6952-493C-9E81-976404CBA332}" dt="2020-02-04T08:46:24.387" v="73" actId="1076"/>
          <ac:spMkLst>
            <pc:docMk/>
            <pc:sldMk cId="3859340264" sldId="386"/>
            <ac:spMk id="3" creationId="{252BE066-5C6A-4462-97BD-E83187053458}"/>
          </ac:spMkLst>
        </pc:spChg>
      </pc:sldChg>
    </pc:docChg>
  </pc:docChgLst>
  <pc:docChgLst>
    <pc:chgData name="Hargreaves, Tim" userId="90cf5d3a-17ee-49d5-b3bb-4550ca7cb171" providerId="ADAL" clId="{587C2D73-16C0-4470-87B0-0C69BF1F266F}"/>
    <pc:docChg chg="delSld modSld">
      <pc:chgData name="Hargreaves, Tim" userId="90cf5d3a-17ee-49d5-b3bb-4550ca7cb171" providerId="ADAL" clId="{587C2D73-16C0-4470-87B0-0C69BF1F266F}" dt="2020-01-28T11:14:58.054" v="272" actId="1076"/>
      <pc:docMkLst>
        <pc:docMk/>
      </pc:docMkLst>
      <pc:sldChg chg="modAnim">
        <pc:chgData name="Hargreaves, Tim" userId="90cf5d3a-17ee-49d5-b3bb-4550ca7cb171" providerId="ADAL" clId="{587C2D73-16C0-4470-87B0-0C69BF1F266F}" dt="2020-01-28T11:05:56.630" v="2"/>
        <pc:sldMkLst>
          <pc:docMk/>
          <pc:sldMk cId="2179818413" sldId="385"/>
        </pc:sldMkLst>
      </pc:sldChg>
      <pc:sldChg chg="modAnim">
        <pc:chgData name="Hargreaves, Tim" userId="90cf5d3a-17ee-49d5-b3bb-4550ca7cb171" providerId="ADAL" clId="{587C2D73-16C0-4470-87B0-0C69BF1F266F}" dt="2020-01-28T11:06:17.158" v="6"/>
        <pc:sldMkLst>
          <pc:docMk/>
          <pc:sldMk cId="3936570332" sldId="387"/>
        </pc:sldMkLst>
      </pc:sldChg>
      <pc:sldChg chg="del">
        <pc:chgData name="Hargreaves, Tim" userId="90cf5d3a-17ee-49d5-b3bb-4550ca7cb171" providerId="ADAL" clId="{587C2D73-16C0-4470-87B0-0C69BF1F266F}" dt="2020-01-28T11:09:50.699" v="7" actId="2696"/>
        <pc:sldMkLst>
          <pc:docMk/>
          <pc:sldMk cId="2899544142" sldId="389"/>
        </pc:sldMkLst>
      </pc:sldChg>
      <pc:sldChg chg="modSp">
        <pc:chgData name="Hargreaves, Tim" userId="90cf5d3a-17ee-49d5-b3bb-4550ca7cb171" providerId="ADAL" clId="{587C2D73-16C0-4470-87B0-0C69BF1F266F}" dt="2020-01-28T11:09:59.737" v="15" actId="113"/>
        <pc:sldMkLst>
          <pc:docMk/>
          <pc:sldMk cId="2722275196" sldId="390"/>
        </pc:sldMkLst>
        <pc:spChg chg="mod">
          <ac:chgData name="Hargreaves, Tim" userId="90cf5d3a-17ee-49d5-b3bb-4550ca7cb171" providerId="ADAL" clId="{587C2D73-16C0-4470-87B0-0C69BF1F266F}" dt="2020-01-28T11:09:59.737" v="15" actId="113"/>
          <ac:spMkLst>
            <pc:docMk/>
            <pc:sldMk cId="2722275196" sldId="390"/>
            <ac:spMk id="3" creationId="{A5571673-73FC-41C7-A438-81D174F2D797}"/>
          </ac:spMkLst>
        </pc:spChg>
      </pc:sldChg>
      <pc:sldChg chg="modAnim">
        <pc:chgData name="Hargreaves, Tim" userId="90cf5d3a-17ee-49d5-b3bb-4550ca7cb171" providerId="ADAL" clId="{587C2D73-16C0-4470-87B0-0C69BF1F266F}" dt="2020-01-28T11:10:29.079" v="22"/>
        <pc:sldMkLst>
          <pc:docMk/>
          <pc:sldMk cId="1901507624" sldId="391"/>
        </pc:sldMkLst>
      </pc:sldChg>
      <pc:sldChg chg="modSp">
        <pc:chgData name="Hargreaves, Tim" userId="90cf5d3a-17ee-49d5-b3bb-4550ca7cb171" providerId="ADAL" clId="{587C2D73-16C0-4470-87B0-0C69BF1F266F}" dt="2020-01-28T11:13:41.161" v="259" actId="1076"/>
        <pc:sldMkLst>
          <pc:docMk/>
          <pc:sldMk cId="2943783497" sldId="392"/>
        </pc:sldMkLst>
        <pc:spChg chg="mod">
          <ac:chgData name="Hargreaves, Tim" userId="90cf5d3a-17ee-49d5-b3bb-4550ca7cb171" providerId="ADAL" clId="{587C2D73-16C0-4470-87B0-0C69BF1F266F}" dt="2020-01-28T11:13:34.869" v="258" actId="20577"/>
          <ac:spMkLst>
            <pc:docMk/>
            <pc:sldMk cId="2943783497" sldId="392"/>
            <ac:spMk id="3" creationId="{A5571673-73FC-41C7-A438-81D174F2D797}"/>
          </ac:spMkLst>
        </pc:spChg>
        <pc:spChg chg="mod">
          <ac:chgData name="Hargreaves, Tim" userId="90cf5d3a-17ee-49d5-b3bb-4550ca7cb171" providerId="ADAL" clId="{587C2D73-16C0-4470-87B0-0C69BF1F266F}" dt="2020-01-28T11:13:41.161" v="259" actId="1076"/>
          <ac:spMkLst>
            <pc:docMk/>
            <pc:sldMk cId="2943783497" sldId="392"/>
            <ac:spMk id="5" creationId="{843AD845-DCE0-4968-A758-2CC1BE762BCF}"/>
          </ac:spMkLst>
        </pc:spChg>
      </pc:sldChg>
      <pc:sldChg chg="modAnim">
        <pc:chgData name="Hargreaves, Tim" userId="90cf5d3a-17ee-49d5-b3bb-4550ca7cb171" providerId="ADAL" clId="{587C2D73-16C0-4470-87B0-0C69BF1F266F}" dt="2020-01-28T11:14:24.121" v="269"/>
        <pc:sldMkLst>
          <pc:docMk/>
          <pc:sldMk cId="1118046777" sldId="394"/>
        </pc:sldMkLst>
      </pc:sldChg>
      <pc:sldChg chg="modSp modAnim">
        <pc:chgData name="Hargreaves, Tim" userId="90cf5d3a-17ee-49d5-b3bb-4550ca7cb171" providerId="ADAL" clId="{587C2D73-16C0-4470-87B0-0C69BF1F266F}" dt="2020-01-28T11:14:58.054" v="272" actId="1076"/>
        <pc:sldMkLst>
          <pc:docMk/>
          <pc:sldMk cId="697597241" sldId="395"/>
        </pc:sldMkLst>
        <pc:spChg chg="mod">
          <ac:chgData name="Hargreaves, Tim" userId="90cf5d3a-17ee-49d5-b3bb-4550ca7cb171" providerId="ADAL" clId="{587C2D73-16C0-4470-87B0-0C69BF1F266F}" dt="2020-01-28T11:14:58.054" v="272" actId="1076"/>
          <ac:spMkLst>
            <pc:docMk/>
            <pc:sldMk cId="697597241" sldId="395"/>
            <ac:spMk id="23" creationId="{B2669BCD-890D-4B91-99BB-BF4AA744BA3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3/2/2020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3/2/2020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Alternative: sum([x * (-1) ** </a:t>
            </a:r>
            <a:r>
              <a:rPr lang="en-GB" dirty="0" err="1"/>
              <a:t>i</a:t>
            </a:r>
            <a:r>
              <a:rPr lang="en-GB" dirty="0"/>
              <a:t> for </a:t>
            </a:r>
            <a:r>
              <a:rPr lang="en-GB" dirty="0" err="1"/>
              <a:t>i</a:t>
            </a:r>
            <a:r>
              <a:rPr lang="en-GB" dirty="0"/>
              <a:t>, x in enumerate(</a:t>
            </a:r>
            <a:r>
              <a:rPr lang="en-GB" dirty="0" err="1"/>
              <a:t>my_list</a:t>
            </a:r>
            <a:r>
              <a:rPr lang="en-GB" dirty="0"/>
              <a:t>)])</a:t>
            </a:r>
          </a:p>
        </p:txBody>
      </p:sp>
      <p:sp>
        <p:nvSpPr>
          <p:cNvPr id="4" name="Slide Number Placeholder 3"/>
          <p:cNvSpPr>
            <a:spLocks noGrp="1"/>
          </p:cNvSpPr>
          <p:nvPr>
            <p:ph type="sldNum" sz="quarter" idx="5"/>
          </p:nvPr>
        </p:nvSpPr>
        <p:spPr/>
        <p:txBody>
          <a:bodyPr/>
          <a:lstStyle/>
          <a:p>
            <a:fld id="{FAD751AE-7ABC-314D-AFAD-47B860ED6FFE}" type="slidenum">
              <a:rPr lang="en-US" smtClean="0"/>
              <a:pPr/>
              <a:t>3</a:t>
            </a:fld>
            <a:endParaRPr lang="en-US"/>
          </a:p>
        </p:txBody>
      </p:sp>
    </p:spTree>
    <p:extLst>
      <p:ext uri="{BB962C8B-B14F-4D97-AF65-F5344CB8AC3E}">
        <p14:creationId xmlns:p14="http://schemas.microsoft.com/office/powerpoint/2010/main" val="27005537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image" Target="../media/image1.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4.xml"/><Relationship Id="rId7" Type="http://schemas.openxmlformats.org/officeDocument/2006/relationships/image" Target="../media/image1.jpeg"/><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theme" Target="../theme/theme3.xml"/><Relationship Id="rId5" Type="http://schemas.openxmlformats.org/officeDocument/2006/relationships/slideLayout" Target="../slideLayouts/slideLayout56.xml"/><Relationship Id="rId4" Type="http://schemas.openxmlformats.org/officeDocument/2006/relationships/slideLayout" Target="../slideLayouts/slideLayout5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26" Type="http://schemas.openxmlformats.org/officeDocument/2006/relationships/slideLayout" Target="../slideLayouts/slideLayout82.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slideLayout" Target="../slideLayouts/slideLayout81.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29" Type="http://schemas.openxmlformats.org/officeDocument/2006/relationships/image" Target="../media/image1.jpeg"/><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28" Type="http://schemas.openxmlformats.org/officeDocument/2006/relationships/theme" Target="../theme/theme4.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 Id="rId27"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57.xml"/><Relationship Id="rId5" Type="http://schemas.openxmlformats.org/officeDocument/2006/relationships/image" Target="../media/image35.png"/><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7.xml"/><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7.xml"/><Relationship Id="rId5" Type="http://schemas.openxmlformats.org/officeDocument/2006/relationships/image" Target="../media/image44.png"/><Relationship Id="rId4" Type="http://schemas.openxmlformats.org/officeDocument/2006/relationships/image" Target="../media/image43.png"/></Relationships>
</file>

<file path=ppt/slides/_rels/slide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B304-3A01-0040-A35A-B50918C22C95}"/>
              </a:ext>
            </a:extLst>
          </p:cNvPr>
          <p:cNvSpPr>
            <a:spLocks noGrp="1"/>
          </p:cNvSpPr>
          <p:nvPr>
            <p:ph type="title"/>
          </p:nvPr>
        </p:nvSpPr>
        <p:spPr/>
        <p:txBody>
          <a:bodyPr vert="horz" anchor="t"/>
          <a:lstStyle/>
          <a:p>
            <a:r>
              <a:rPr lang="en-US" dirty="0">
                <a:latin typeface="Arial"/>
                <a:cs typeface="Arial"/>
              </a:rPr>
              <a:t>Practical Python</a:t>
            </a:r>
            <a:endParaRPr lang="en-US" dirty="0"/>
          </a:p>
        </p:txBody>
      </p:sp>
      <p:sp>
        <p:nvSpPr>
          <p:cNvPr id="3" name="Text Placeholder 2">
            <a:extLst>
              <a:ext uri="{FF2B5EF4-FFF2-40B4-BE49-F238E27FC236}">
                <a16:creationId xmlns:a16="http://schemas.microsoft.com/office/drawing/2014/main" id="{E441CD7A-7B29-C24E-85C4-02EF418054F3}"/>
              </a:ext>
            </a:extLst>
          </p:cNvPr>
          <p:cNvSpPr>
            <a:spLocks noGrp="1"/>
          </p:cNvSpPr>
          <p:nvPr>
            <p:ph type="body" sz="quarter" idx="11"/>
          </p:nvPr>
        </p:nvSpPr>
        <p:spPr/>
        <p:txBody>
          <a:bodyPr vert="horz" anchor="t"/>
          <a:lstStyle/>
          <a:p>
            <a:r>
              <a:rPr lang="en-US" dirty="0">
                <a:latin typeface="Arial"/>
                <a:cs typeface="Arial"/>
              </a:rPr>
              <a:t>Tim Hargreaves</a:t>
            </a:r>
            <a:endParaRPr lang="en-US" dirty="0"/>
          </a:p>
        </p:txBody>
      </p:sp>
      <p:sp>
        <p:nvSpPr>
          <p:cNvPr id="4" name="Text Placeholder 3">
            <a:extLst>
              <a:ext uri="{FF2B5EF4-FFF2-40B4-BE49-F238E27FC236}">
                <a16:creationId xmlns:a16="http://schemas.microsoft.com/office/drawing/2014/main" id="{BE21D830-DD24-0D46-925E-9A5F023A8193}"/>
              </a:ext>
            </a:extLst>
          </p:cNvPr>
          <p:cNvSpPr>
            <a:spLocks noGrp="1"/>
          </p:cNvSpPr>
          <p:nvPr>
            <p:ph type="body" sz="quarter" idx="12"/>
          </p:nvPr>
        </p:nvSpPr>
        <p:spPr/>
        <p:txBody>
          <a:bodyPr vert="horz" anchor="t"/>
          <a:lstStyle/>
          <a:p>
            <a:r>
              <a:rPr lang="en-US" dirty="0">
                <a:latin typeface="Arial"/>
                <a:cs typeface="Arial"/>
              </a:rPr>
              <a:t>Session 2 – Higher or Lower</a:t>
            </a:r>
            <a:endParaRPr lang="en-US" dirty="0"/>
          </a:p>
        </p:txBody>
      </p:sp>
      <p:sp>
        <p:nvSpPr>
          <p:cNvPr id="6" name="Text Placeholder 5">
            <a:extLst>
              <a:ext uri="{FF2B5EF4-FFF2-40B4-BE49-F238E27FC236}">
                <a16:creationId xmlns:a16="http://schemas.microsoft.com/office/drawing/2014/main" id="{04BD9026-5B09-524D-A52A-BC532CF42CFC}"/>
              </a:ext>
            </a:extLst>
          </p:cNvPr>
          <p:cNvSpPr>
            <a:spLocks noGrp="1"/>
          </p:cNvSpPr>
          <p:nvPr>
            <p:ph type="body" sz="quarter" idx="13"/>
          </p:nvPr>
        </p:nvSpPr>
        <p:spPr/>
        <p:txBody>
          <a:bodyPr vert="horz" anchor="t"/>
          <a:lstStyle/>
          <a:p>
            <a:pPr algn="r"/>
            <a:r>
              <a:rPr lang="en-US" dirty="0">
                <a:latin typeface="Arial"/>
                <a:cs typeface="Arial"/>
              </a:rPr>
              <a:t>2020-02-05</a:t>
            </a:r>
            <a:endParaRPr lang="en-US" dirty="0"/>
          </a:p>
        </p:txBody>
      </p:sp>
      <p:sp>
        <p:nvSpPr>
          <p:cNvPr id="8" name="Text Placeholder 7">
            <a:extLst>
              <a:ext uri="{FF2B5EF4-FFF2-40B4-BE49-F238E27FC236}">
                <a16:creationId xmlns:a16="http://schemas.microsoft.com/office/drawing/2014/main" id="{B9CB4110-DEE2-4A41-BD5F-3D659960643B}"/>
              </a:ext>
            </a:extLst>
          </p:cNvPr>
          <p:cNvSpPr>
            <a:spLocks noGrp="1"/>
          </p:cNvSpPr>
          <p:nvPr>
            <p:ph type="body" sz="quarter" idx="15"/>
          </p:nvPr>
        </p:nvSpPr>
        <p:spPr/>
        <p:txBody>
          <a:bodyPr/>
          <a:lstStyle/>
          <a:p>
            <a:endParaRPr lang="en-GB"/>
          </a:p>
        </p:txBody>
      </p:sp>
    </p:spTree>
    <p:extLst>
      <p:ext uri="{BB962C8B-B14F-4D97-AF65-F5344CB8AC3E}">
        <p14:creationId xmlns:p14="http://schemas.microsoft.com/office/powerpoint/2010/main" val="2052954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B8FE-1D42-4F03-8CBA-D0ADA1AFEB0E}"/>
              </a:ext>
            </a:extLst>
          </p:cNvPr>
          <p:cNvSpPr>
            <a:spLocks noGrp="1"/>
          </p:cNvSpPr>
          <p:nvPr>
            <p:ph type="title"/>
          </p:nvPr>
        </p:nvSpPr>
        <p:spPr/>
        <p:txBody>
          <a:bodyPr vert="horz" anchor="t"/>
          <a:lstStyle/>
          <a:p>
            <a:r>
              <a:rPr lang="en-GB" dirty="0">
                <a:latin typeface="Arial"/>
                <a:cs typeface="Arial"/>
              </a:rPr>
              <a:t>The Challenge</a:t>
            </a:r>
            <a:endParaRPr lang="en-US" dirty="0"/>
          </a:p>
        </p:txBody>
      </p:sp>
      <p:sp>
        <p:nvSpPr>
          <p:cNvPr id="4" name="Slide Number Placeholder 3">
            <a:extLst>
              <a:ext uri="{FF2B5EF4-FFF2-40B4-BE49-F238E27FC236}">
                <a16:creationId xmlns:a16="http://schemas.microsoft.com/office/drawing/2014/main" id="{3DF3ACD5-0846-4AC6-B368-2F9C615F2FF1}"/>
              </a:ext>
            </a:extLst>
          </p:cNvPr>
          <p:cNvSpPr>
            <a:spLocks noGrp="1"/>
          </p:cNvSpPr>
          <p:nvPr>
            <p:ph type="sldNum" sz="quarter" idx="4"/>
          </p:nvPr>
        </p:nvSpPr>
        <p:spPr/>
        <p:txBody>
          <a:bodyPr/>
          <a:lstStyle/>
          <a:p>
            <a:fld id="{3C4F54F3-C349-4609-AFEE-01462D5C7942}" type="slidenum">
              <a:rPr lang="en-GB" smtClean="0"/>
              <a:pPr/>
              <a:t>10</a:t>
            </a:fld>
            <a:endParaRPr lang="en-GB"/>
          </a:p>
        </p:txBody>
      </p:sp>
      <p:sp>
        <p:nvSpPr>
          <p:cNvPr id="3" name="Text Placeholder 2">
            <a:extLst>
              <a:ext uri="{FF2B5EF4-FFF2-40B4-BE49-F238E27FC236}">
                <a16:creationId xmlns:a16="http://schemas.microsoft.com/office/drawing/2014/main" id="{A5571673-73FC-41C7-A438-81D174F2D797}"/>
              </a:ext>
            </a:extLst>
          </p:cNvPr>
          <p:cNvSpPr>
            <a:spLocks noGrp="1"/>
          </p:cNvSpPr>
          <p:nvPr>
            <p:ph type="body" sz="quarter" idx="11"/>
          </p:nvPr>
        </p:nvSpPr>
        <p:spPr>
          <a:xfrm>
            <a:off x="237061" y="703699"/>
            <a:ext cx="8510677" cy="4073492"/>
          </a:xfrm>
        </p:spPr>
        <p:txBody>
          <a:bodyPr vert="horz" anchor="t"/>
          <a:lstStyle/>
          <a:p>
            <a:pPr marL="342900" indent="-342900">
              <a:buChar char="•"/>
            </a:pPr>
            <a:r>
              <a:rPr lang="en-GB" sz="1800" dirty="0">
                <a:latin typeface="Calibri"/>
                <a:cs typeface="Arial"/>
              </a:rPr>
              <a:t>You will be given helper functions </a:t>
            </a:r>
            <a:r>
              <a:rPr lang="en-GB" sz="1800" dirty="0" err="1">
                <a:latin typeface="Consolas" panose="020B0609020204030204" pitchFamily="49" charset="0"/>
                <a:cs typeface="Arial"/>
              </a:rPr>
              <a:t>get_celeb_twitters</a:t>
            </a:r>
            <a:r>
              <a:rPr lang="en-GB" sz="1800" dirty="0">
                <a:latin typeface="Calibri" panose="020F0502020204030204" pitchFamily="34" charset="0"/>
                <a:cs typeface="Calibri" panose="020F0502020204030204" pitchFamily="34" charset="0"/>
              </a:rPr>
              <a:t>, </a:t>
            </a:r>
            <a:r>
              <a:rPr lang="en-GB" sz="1800" dirty="0" err="1">
                <a:latin typeface="Consolas" panose="020B0609020204030204" pitchFamily="49" charset="0"/>
                <a:cs typeface="Arial"/>
              </a:rPr>
              <a:t>get_follower_count</a:t>
            </a:r>
            <a:r>
              <a:rPr lang="en-GB" sz="1800" dirty="0">
                <a:latin typeface="Calibri"/>
                <a:cs typeface="Arial"/>
              </a:rPr>
              <a:t>. Read their documentation so you understand how they work (warning: the </a:t>
            </a:r>
            <a:r>
              <a:rPr lang="en-GB" sz="1800" dirty="0" err="1">
                <a:latin typeface="Consolas" panose="020B0609020204030204" pitchFamily="49" charset="0"/>
                <a:cs typeface="Arial"/>
              </a:rPr>
              <a:t>get_follower_count</a:t>
            </a:r>
            <a:r>
              <a:rPr lang="en-GB" sz="1800" dirty="0">
                <a:latin typeface="Calibri" panose="020F0502020204030204" pitchFamily="34" charset="0"/>
                <a:cs typeface="Calibri" panose="020F0502020204030204" pitchFamily="34" charset="0"/>
              </a:rPr>
              <a:t> </a:t>
            </a:r>
            <a:r>
              <a:rPr lang="en-GB" sz="1800" dirty="0">
                <a:latin typeface="Calibri"/>
                <a:cs typeface="Arial"/>
              </a:rPr>
              <a:t>function may return </a:t>
            </a:r>
            <a:r>
              <a:rPr lang="en-GB" sz="1800" dirty="0">
                <a:latin typeface="Consolas" panose="020B0609020204030204" pitchFamily="49" charset="0"/>
                <a:cs typeface="Arial"/>
              </a:rPr>
              <a:t>None</a:t>
            </a:r>
            <a:r>
              <a:rPr lang="en-GB" sz="1800" dirty="0">
                <a:latin typeface="Calibri"/>
                <a:cs typeface="Arial"/>
              </a:rPr>
              <a:t>)</a:t>
            </a:r>
          </a:p>
          <a:p>
            <a:pPr marL="342900" indent="-342900">
              <a:buChar char="•"/>
            </a:pPr>
            <a:r>
              <a:rPr lang="en-GB" sz="1800" dirty="0">
                <a:latin typeface="Calibri"/>
                <a:cs typeface="Arial"/>
              </a:rPr>
              <a:t>Create a game of higher or lower:</a:t>
            </a:r>
          </a:p>
          <a:p>
            <a:pPr marL="800100" lvl="1" indent="-342900">
              <a:buChar char="•"/>
            </a:pPr>
            <a:r>
              <a:rPr lang="en-GB" sz="1800" dirty="0">
                <a:latin typeface="Calibri"/>
                <a:cs typeface="Arial"/>
              </a:rPr>
              <a:t>A celebrity is chosen at random and their follower count is given to the player</a:t>
            </a:r>
          </a:p>
          <a:p>
            <a:pPr marL="800100" lvl="1" indent="-342900">
              <a:buChar char="•"/>
            </a:pPr>
            <a:r>
              <a:rPr lang="en-GB" sz="1800" dirty="0">
                <a:latin typeface="Calibri"/>
                <a:cs typeface="Arial"/>
              </a:rPr>
              <a:t>A new celebrity is chosen and their name is revealed</a:t>
            </a:r>
          </a:p>
          <a:p>
            <a:pPr marL="800100" lvl="1" indent="-342900">
              <a:buChar char="•"/>
            </a:pPr>
            <a:r>
              <a:rPr lang="en-GB" sz="1800" dirty="0">
                <a:latin typeface="Calibri"/>
                <a:cs typeface="Arial"/>
              </a:rPr>
              <a:t>The player has to guess whether the new celeb has more or less followers</a:t>
            </a:r>
          </a:p>
          <a:p>
            <a:pPr marL="342900" indent="-342900">
              <a:buChar char="•"/>
            </a:pPr>
            <a:r>
              <a:rPr lang="en-GB" sz="1800" dirty="0">
                <a:latin typeface="Calibri"/>
                <a:cs typeface="Arial"/>
              </a:rPr>
              <a:t>The game should run until the player guesses incorrectly</a:t>
            </a:r>
          </a:p>
          <a:p>
            <a:pPr marL="342900" indent="-342900">
              <a:buChar char="•"/>
            </a:pPr>
            <a:r>
              <a:rPr lang="en-GB" sz="1800" dirty="0">
                <a:latin typeface="Calibri"/>
                <a:cs typeface="Arial"/>
              </a:rPr>
              <a:t>The player’s score (number of correct guesses) should be printed on game over</a:t>
            </a:r>
          </a:p>
          <a:p>
            <a:pPr marL="342900" indent="-342900">
              <a:buChar char="•"/>
            </a:pPr>
            <a:endParaRPr lang="en-GB" sz="1800" dirty="0">
              <a:latin typeface="Calibri"/>
              <a:cs typeface="Arial"/>
            </a:endParaRPr>
          </a:p>
          <a:p>
            <a:pPr marL="342900" indent="-342900">
              <a:buChar char="•"/>
            </a:pPr>
            <a:r>
              <a:rPr lang="en-GB" sz="1800" b="1" dirty="0">
                <a:latin typeface="Calibri"/>
                <a:cs typeface="Arial"/>
              </a:rPr>
              <a:t>Bonus:</a:t>
            </a:r>
            <a:r>
              <a:rPr lang="en-GB" sz="1800" dirty="0">
                <a:latin typeface="Calibri"/>
                <a:cs typeface="Arial"/>
              </a:rPr>
              <a:t> Implement a ‘lives’ system</a:t>
            </a:r>
          </a:p>
          <a:p>
            <a:pPr marL="342900" indent="-342900">
              <a:buChar char="•"/>
            </a:pPr>
            <a:r>
              <a:rPr lang="en-GB" sz="1800" b="1" dirty="0">
                <a:latin typeface="Calibri"/>
                <a:cs typeface="Arial"/>
              </a:rPr>
              <a:t>Bonus: </a:t>
            </a:r>
            <a:r>
              <a:rPr lang="en-GB" sz="1800" dirty="0">
                <a:latin typeface="Calibri"/>
                <a:cs typeface="Arial"/>
              </a:rPr>
              <a:t>Use a dictionary to keep track of each player’s high score (ask the player’s name before starting). Create a function to print a leader board.</a:t>
            </a:r>
            <a:endParaRPr lang="en-GB" sz="1800" b="1" dirty="0">
              <a:latin typeface="Calibri"/>
              <a:cs typeface="Arial"/>
            </a:endParaRPr>
          </a:p>
        </p:txBody>
      </p:sp>
    </p:spTree>
    <p:extLst>
      <p:ext uri="{BB962C8B-B14F-4D97-AF65-F5344CB8AC3E}">
        <p14:creationId xmlns:p14="http://schemas.microsoft.com/office/powerpoint/2010/main" val="4020651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B8FE-1D42-4F03-8CBA-D0ADA1AFEB0E}"/>
              </a:ext>
            </a:extLst>
          </p:cNvPr>
          <p:cNvSpPr>
            <a:spLocks noGrp="1"/>
          </p:cNvSpPr>
          <p:nvPr>
            <p:ph type="title"/>
          </p:nvPr>
        </p:nvSpPr>
        <p:spPr/>
        <p:txBody>
          <a:bodyPr vert="horz" anchor="t"/>
          <a:lstStyle/>
          <a:p>
            <a:r>
              <a:rPr lang="en-GB" dirty="0">
                <a:latin typeface="Arial"/>
                <a:cs typeface="Arial"/>
              </a:rPr>
              <a:t>Warm-up – List Comprehensions</a:t>
            </a:r>
            <a:endParaRPr lang="en-US" dirty="0"/>
          </a:p>
        </p:txBody>
      </p:sp>
      <p:sp>
        <p:nvSpPr>
          <p:cNvPr id="4" name="Slide Number Placeholder 3">
            <a:extLst>
              <a:ext uri="{FF2B5EF4-FFF2-40B4-BE49-F238E27FC236}">
                <a16:creationId xmlns:a16="http://schemas.microsoft.com/office/drawing/2014/main" id="{3DF3ACD5-0846-4AC6-B368-2F9C615F2FF1}"/>
              </a:ext>
            </a:extLst>
          </p:cNvPr>
          <p:cNvSpPr>
            <a:spLocks noGrp="1"/>
          </p:cNvSpPr>
          <p:nvPr>
            <p:ph type="sldNum" sz="quarter" idx="4"/>
          </p:nvPr>
        </p:nvSpPr>
        <p:spPr/>
        <p:txBody>
          <a:bodyPr/>
          <a:lstStyle/>
          <a:p>
            <a:fld id="{3C4F54F3-C349-4609-AFEE-01462D5C7942}" type="slidenum">
              <a:rPr lang="en-GB" smtClean="0"/>
              <a:pPr/>
              <a:t>2</a:t>
            </a:fld>
            <a:endParaRPr lang="en-GB"/>
          </a:p>
        </p:txBody>
      </p:sp>
      <p:sp>
        <p:nvSpPr>
          <p:cNvPr id="8" name="Text Placeholder 2">
            <a:extLst>
              <a:ext uri="{FF2B5EF4-FFF2-40B4-BE49-F238E27FC236}">
                <a16:creationId xmlns:a16="http://schemas.microsoft.com/office/drawing/2014/main" id="{9107F831-C701-47D3-9ED6-5C54ACD0C295}"/>
              </a:ext>
            </a:extLst>
          </p:cNvPr>
          <p:cNvSpPr>
            <a:spLocks noGrp="1"/>
          </p:cNvSpPr>
          <p:nvPr>
            <p:ph type="body" sz="quarter" idx="11"/>
          </p:nvPr>
        </p:nvSpPr>
        <p:spPr>
          <a:xfrm>
            <a:off x="237061" y="703700"/>
            <a:ext cx="8524101" cy="753312"/>
          </a:xfrm>
        </p:spPr>
        <p:txBody>
          <a:bodyPr vert="horz" anchor="t"/>
          <a:lstStyle/>
          <a:p>
            <a:pPr marL="342900" indent="-342900">
              <a:buChar char="•"/>
            </a:pPr>
            <a:r>
              <a:rPr lang="en-GB" sz="2000" dirty="0">
                <a:latin typeface="Calibri"/>
                <a:cs typeface="Arial"/>
              </a:rPr>
              <a:t>Use list comprehensions to find the alternating sum (add the first, subtract the second, add the third, etc.) of a list of numbers</a:t>
            </a:r>
          </a:p>
        </p:txBody>
      </p:sp>
      <p:sp>
        <p:nvSpPr>
          <p:cNvPr id="10" name="Rectangle 9">
            <a:extLst>
              <a:ext uri="{FF2B5EF4-FFF2-40B4-BE49-F238E27FC236}">
                <a16:creationId xmlns:a16="http://schemas.microsoft.com/office/drawing/2014/main" id="{4ACBDFDB-0F7B-4854-B308-8C8F8ECCBBC1}"/>
              </a:ext>
            </a:extLst>
          </p:cNvPr>
          <p:cNvSpPr/>
          <p:nvPr/>
        </p:nvSpPr>
        <p:spPr>
          <a:xfrm>
            <a:off x="318375" y="1711001"/>
            <a:ext cx="8442787" cy="14016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en-GB" b="1" dirty="0">
                <a:cs typeface="Arial"/>
              </a:rPr>
              <a:t>Inspiration</a:t>
            </a:r>
            <a:endParaRPr lang="en-US" dirty="0"/>
          </a:p>
          <a:p>
            <a:pPr marL="285750" indent="-285750" algn="ctr">
              <a:lnSpc>
                <a:spcPct val="150000"/>
              </a:lnSpc>
              <a:buFont typeface="Arial"/>
              <a:buChar char="•"/>
            </a:pPr>
            <a:r>
              <a:rPr lang="en-GB" sz="1600" dirty="0">
                <a:latin typeface="Consolas"/>
                <a:cs typeface="Arial"/>
              </a:rPr>
              <a:t>[x if x &gt; 0 else –x for x in </a:t>
            </a:r>
            <a:r>
              <a:rPr lang="en-GB" sz="1600" dirty="0" err="1">
                <a:latin typeface="Consolas"/>
                <a:cs typeface="Arial"/>
              </a:rPr>
              <a:t>my_list</a:t>
            </a:r>
            <a:r>
              <a:rPr lang="en-GB" sz="1600" dirty="0">
                <a:latin typeface="Consolas"/>
                <a:cs typeface="Arial"/>
              </a:rPr>
              <a:t>]</a:t>
            </a:r>
          </a:p>
          <a:p>
            <a:pPr marL="285750" indent="-285750" algn="ctr">
              <a:lnSpc>
                <a:spcPct val="150000"/>
              </a:lnSpc>
              <a:buFont typeface="Arial"/>
              <a:buChar char="•"/>
            </a:pPr>
            <a:r>
              <a:rPr lang="en-GB" sz="1600" dirty="0">
                <a:latin typeface="Consolas"/>
                <a:cs typeface="Arial"/>
              </a:rPr>
              <a:t>[x for </a:t>
            </a:r>
            <a:r>
              <a:rPr lang="en-GB" sz="1600" dirty="0" err="1">
                <a:latin typeface="Consolas"/>
                <a:cs typeface="Arial"/>
              </a:rPr>
              <a:t>i</a:t>
            </a:r>
            <a:r>
              <a:rPr lang="en-GB" sz="1600" dirty="0">
                <a:latin typeface="Consolas"/>
                <a:cs typeface="Arial"/>
              </a:rPr>
              <a:t>, x in enumerate(</a:t>
            </a:r>
            <a:r>
              <a:rPr lang="en-GB" sz="1600" dirty="0" err="1">
                <a:latin typeface="Consolas"/>
                <a:cs typeface="Arial"/>
              </a:rPr>
              <a:t>my_list</a:t>
            </a:r>
            <a:r>
              <a:rPr lang="en-GB" sz="1600" dirty="0">
                <a:latin typeface="Consolas"/>
                <a:cs typeface="Arial"/>
              </a:rPr>
              <a:t>) if </a:t>
            </a:r>
            <a:r>
              <a:rPr lang="en-GB" sz="1600" dirty="0" err="1">
                <a:latin typeface="Consolas"/>
                <a:cs typeface="Arial"/>
              </a:rPr>
              <a:t>i</a:t>
            </a:r>
            <a:r>
              <a:rPr lang="en-GB" sz="1600" dirty="0">
                <a:latin typeface="Consolas"/>
                <a:cs typeface="Arial"/>
              </a:rPr>
              <a:t> &gt; </a:t>
            </a:r>
            <a:r>
              <a:rPr lang="en-GB" sz="1600" dirty="0" err="1">
                <a:latin typeface="Consolas"/>
                <a:cs typeface="Arial"/>
              </a:rPr>
              <a:t>len</a:t>
            </a:r>
            <a:r>
              <a:rPr lang="en-GB" sz="1600" dirty="0">
                <a:latin typeface="Consolas"/>
                <a:cs typeface="Arial"/>
              </a:rPr>
              <a:t>(</a:t>
            </a:r>
            <a:r>
              <a:rPr lang="en-GB" sz="1600" dirty="0" err="1">
                <a:latin typeface="Consolas"/>
                <a:cs typeface="Arial"/>
              </a:rPr>
              <a:t>my_list</a:t>
            </a:r>
            <a:r>
              <a:rPr lang="en-GB" sz="1600" dirty="0">
                <a:latin typeface="Consolas"/>
                <a:cs typeface="Arial"/>
              </a:rPr>
              <a:t>) // 2]</a:t>
            </a:r>
          </a:p>
        </p:txBody>
      </p:sp>
      <p:sp>
        <p:nvSpPr>
          <p:cNvPr id="6" name="Text Placeholder 2">
            <a:extLst>
              <a:ext uri="{FF2B5EF4-FFF2-40B4-BE49-F238E27FC236}">
                <a16:creationId xmlns:a16="http://schemas.microsoft.com/office/drawing/2014/main" id="{659B51B2-3DD9-411A-B6F1-E2ADDA1B6C3D}"/>
              </a:ext>
            </a:extLst>
          </p:cNvPr>
          <p:cNvSpPr txBox="1">
            <a:spLocks/>
          </p:cNvSpPr>
          <p:nvPr/>
        </p:nvSpPr>
        <p:spPr>
          <a:xfrm>
            <a:off x="237060" y="3426807"/>
            <a:ext cx="5508579" cy="404968"/>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b="1" dirty="0">
                <a:latin typeface="Calibri"/>
                <a:cs typeface="Arial"/>
              </a:rPr>
              <a:t>Bonus Puzzle</a:t>
            </a:r>
          </a:p>
        </p:txBody>
      </p:sp>
      <p:sp>
        <p:nvSpPr>
          <p:cNvPr id="7" name="Text Placeholder 2">
            <a:extLst>
              <a:ext uri="{FF2B5EF4-FFF2-40B4-BE49-F238E27FC236}">
                <a16:creationId xmlns:a16="http://schemas.microsoft.com/office/drawing/2014/main" id="{78D87FCD-8173-4380-802A-FB0A2A95649C}"/>
              </a:ext>
            </a:extLst>
          </p:cNvPr>
          <p:cNvSpPr txBox="1">
            <a:spLocks/>
          </p:cNvSpPr>
          <p:nvPr/>
        </p:nvSpPr>
        <p:spPr>
          <a:xfrm>
            <a:off x="237060" y="3831775"/>
            <a:ext cx="5508579" cy="753312"/>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Calibri"/>
                <a:cs typeface="Arial"/>
              </a:rPr>
              <a:t>Can you use list comprehension to reshape a 1D list into a 2D list of lists?</a:t>
            </a:r>
          </a:p>
        </p:txBody>
      </p:sp>
    </p:spTree>
    <p:extLst>
      <p:ext uri="{BB962C8B-B14F-4D97-AF65-F5344CB8AC3E}">
        <p14:creationId xmlns:p14="http://schemas.microsoft.com/office/powerpoint/2010/main" val="4111995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B8FE-1D42-4F03-8CBA-D0ADA1AFEB0E}"/>
              </a:ext>
            </a:extLst>
          </p:cNvPr>
          <p:cNvSpPr>
            <a:spLocks noGrp="1"/>
          </p:cNvSpPr>
          <p:nvPr>
            <p:ph type="title"/>
          </p:nvPr>
        </p:nvSpPr>
        <p:spPr/>
        <p:txBody>
          <a:bodyPr vert="horz" anchor="t"/>
          <a:lstStyle/>
          <a:p>
            <a:r>
              <a:rPr lang="en-GB" dirty="0">
                <a:latin typeface="Arial"/>
                <a:cs typeface="Arial"/>
              </a:rPr>
              <a:t>Warm-up – List Comprehensions</a:t>
            </a:r>
            <a:endParaRPr lang="en-US" dirty="0"/>
          </a:p>
        </p:txBody>
      </p:sp>
      <p:sp>
        <p:nvSpPr>
          <p:cNvPr id="4" name="Slide Number Placeholder 3">
            <a:extLst>
              <a:ext uri="{FF2B5EF4-FFF2-40B4-BE49-F238E27FC236}">
                <a16:creationId xmlns:a16="http://schemas.microsoft.com/office/drawing/2014/main" id="{3DF3ACD5-0846-4AC6-B368-2F9C615F2FF1}"/>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3" name="Picture 2">
            <a:extLst>
              <a:ext uri="{FF2B5EF4-FFF2-40B4-BE49-F238E27FC236}">
                <a16:creationId xmlns:a16="http://schemas.microsoft.com/office/drawing/2014/main" id="{8CDF7467-9636-47E8-8878-75C63BEC18B8}"/>
              </a:ext>
            </a:extLst>
          </p:cNvPr>
          <p:cNvPicPr>
            <a:picLocks noChangeAspect="1"/>
          </p:cNvPicPr>
          <p:nvPr/>
        </p:nvPicPr>
        <p:blipFill>
          <a:blip r:embed="rId3"/>
          <a:stretch>
            <a:fillRect/>
          </a:stretch>
        </p:blipFill>
        <p:spPr>
          <a:xfrm>
            <a:off x="1107829" y="800686"/>
            <a:ext cx="6921691" cy="1229167"/>
          </a:xfrm>
          <a:prstGeom prst="rect">
            <a:avLst/>
          </a:prstGeom>
        </p:spPr>
      </p:pic>
      <p:pic>
        <p:nvPicPr>
          <p:cNvPr id="10" name="Picture 9">
            <a:extLst>
              <a:ext uri="{FF2B5EF4-FFF2-40B4-BE49-F238E27FC236}">
                <a16:creationId xmlns:a16="http://schemas.microsoft.com/office/drawing/2014/main" id="{3B115B1C-1845-45F1-9E0F-A6E3F358E11F}"/>
              </a:ext>
            </a:extLst>
          </p:cNvPr>
          <p:cNvPicPr>
            <a:picLocks noChangeAspect="1"/>
          </p:cNvPicPr>
          <p:nvPr/>
        </p:nvPicPr>
        <p:blipFill>
          <a:blip r:embed="rId4"/>
          <a:stretch>
            <a:fillRect/>
          </a:stretch>
        </p:blipFill>
        <p:spPr>
          <a:xfrm>
            <a:off x="1462960" y="2465351"/>
            <a:ext cx="6218078" cy="1178517"/>
          </a:xfrm>
          <a:prstGeom prst="rect">
            <a:avLst/>
          </a:prstGeom>
        </p:spPr>
      </p:pic>
      <p:pic>
        <p:nvPicPr>
          <p:cNvPr id="15" name="Picture 14">
            <a:extLst>
              <a:ext uri="{FF2B5EF4-FFF2-40B4-BE49-F238E27FC236}">
                <a16:creationId xmlns:a16="http://schemas.microsoft.com/office/drawing/2014/main" id="{0EFF15A5-4E7E-4FCB-83FA-1A4739CCBB97}"/>
              </a:ext>
            </a:extLst>
          </p:cNvPr>
          <p:cNvPicPr>
            <a:picLocks noChangeAspect="1"/>
          </p:cNvPicPr>
          <p:nvPr/>
        </p:nvPicPr>
        <p:blipFill>
          <a:blip r:embed="rId5"/>
          <a:stretch>
            <a:fillRect/>
          </a:stretch>
        </p:blipFill>
        <p:spPr>
          <a:xfrm>
            <a:off x="1024931" y="3780282"/>
            <a:ext cx="7094135" cy="986085"/>
          </a:xfrm>
          <a:prstGeom prst="rect">
            <a:avLst/>
          </a:prstGeom>
        </p:spPr>
      </p:pic>
      <p:cxnSp>
        <p:nvCxnSpPr>
          <p:cNvPr id="17" name="Straight Connector 16">
            <a:extLst>
              <a:ext uri="{FF2B5EF4-FFF2-40B4-BE49-F238E27FC236}">
                <a16:creationId xmlns:a16="http://schemas.microsoft.com/office/drawing/2014/main" id="{8743BB6D-AFC0-488D-A58F-11F8DA7A3FD3}"/>
              </a:ext>
            </a:extLst>
          </p:cNvPr>
          <p:cNvCxnSpPr>
            <a:cxnSpLocks/>
          </p:cNvCxnSpPr>
          <p:nvPr/>
        </p:nvCxnSpPr>
        <p:spPr>
          <a:xfrm flipV="1">
            <a:off x="934938" y="2219967"/>
            <a:ext cx="7267472" cy="3517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79818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B8FE-1D42-4F03-8CBA-D0ADA1AFEB0E}"/>
              </a:ext>
            </a:extLst>
          </p:cNvPr>
          <p:cNvSpPr>
            <a:spLocks noGrp="1"/>
          </p:cNvSpPr>
          <p:nvPr>
            <p:ph type="title"/>
          </p:nvPr>
        </p:nvSpPr>
        <p:spPr/>
        <p:txBody>
          <a:bodyPr vert="horz" anchor="t"/>
          <a:lstStyle/>
          <a:p>
            <a:r>
              <a:rPr lang="en-GB" dirty="0">
                <a:latin typeface="Arial"/>
                <a:cs typeface="Arial"/>
              </a:rPr>
              <a:t>Dictionaries</a:t>
            </a:r>
            <a:endParaRPr lang="en-US" dirty="0"/>
          </a:p>
        </p:txBody>
      </p:sp>
      <p:sp>
        <p:nvSpPr>
          <p:cNvPr id="4" name="Slide Number Placeholder 3">
            <a:extLst>
              <a:ext uri="{FF2B5EF4-FFF2-40B4-BE49-F238E27FC236}">
                <a16:creationId xmlns:a16="http://schemas.microsoft.com/office/drawing/2014/main" id="{3DF3ACD5-0846-4AC6-B368-2F9C615F2FF1}"/>
              </a:ext>
            </a:extLst>
          </p:cNvPr>
          <p:cNvSpPr>
            <a:spLocks noGrp="1"/>
          </p:cNvSpPr>
          <p:nvPr>
            <p:ph type="sldNum" sz="quarter" idx="4"/>
          </p:nvPr>
        </p:nvSpPr>
        <p:spPr/>
        <p:txBody>
          <a:bodyPr/>
          <a:lstStyle/>
          <a:p>
            <a:fld id="{3C4F54F3-C349-4609-AFEE-01462D5C7942}" type="slidenum">
              <a:rPr lang="en-GB" smtClean="0"/>
              <a:pPr/>
              <a:t>4</a:t>
            </a:fld>
            <a:endParaRPr lang="en-GB"/>
          </a:p>
        </p:txBody>
      </p:sp>
      <p:sp>
        <p:nvSpPr>
          <p:cNvPr id="8" name="Text Placeholder 2">
            <a:extLst>
              <a:ext uri="{FF2B5EF4-FFF2-40B4-BE49-F238E27FC236}">
                <a16:creationId xmlns:a16="http://schemas.microsoft.com/office/drawing/2014/main" id="{9107F831-C701-47D3-9ED6-5C54ACD0C295}"/>
              </a:ext>
            </a:extLst>
          </p:cNvPr>
          <p:cNvSpPr>
            <a:spLocks noGrp="1"/>
          </p:cNvSpPr>
          <p:nvPr>
            <p:ph type="body" sz="quarter" idx="11"/>
          </p:nvPr>
        </p:nvSpPr>
        <p:spPr>
          <a:xfrm>
            <a:off x="237061" y="703699"/>
            <a:ext cx="8545103" cy="1663554"/>
          </a:xfrm>
        </p:spPr>
        <p:txBody>
          <a:bodyPr vert="horz" anchor="t"/>
          <a:lstStyle/>
          <a:p>
            <a:pPr marL="342900" indent="-342900">
              <a:buChar char="•"/>
            </a:pPr>
            <a:r>
              <a:rPr lang="en-GB" sz="2000" dirty="0">
                <a:latin typeface="Calibri"/>
                <a:cs typeface="Arial"/>
              </a:rPr>
              <a:t>Lists are a great way to store data that has a well-defined order</a:t>
            </a:r>
          </a:p>
          <a:p>
            <a:pPr marL="342900" indent="-342900">
              <a:buChar char="•"/>
            </a:pPr>
            <a:r>
              <a:rPr lang="en-GB" sz="2000" dirty="0">
                <a:latin typeface="Calibri"/>
                <a:cs typeface="Arial"/>
              </a:rPr>
              <a:t>What if we have data that can’t be indexed by a non-negative integer?</a:t>
            </a:r>
          </a:p>
          <a:p>
            <a:pPr marL="342900" indent="-342900">
              <a:buChar char="•"/>
            </a:pPr>
            <a:r>
              <a:rPr lang="en-GB" sz="2000" dirty="0">
                <a:latin typeface="Calibri"/>
              </a:rPr>
              <a:t>In this case, we can use a dictionary</a:t>
            </a:r>
          </a:p>
          <a:p>
            <a:pPr marL="342900" indent="-342900">
              <a:buChar char="•"/>
            </a:pPr>
            <a:r>
              <a:rPr lang="en-GB" sz="2000" dirty="0">
                <a:latin typeface="Calibri"/>
              </a:rPr>
              <a:t>Dictionaries are similar to list except they have no notion of order and are instead indexed by a string (or any </a:t>
            </a:r>
            <a:r>
              <a:rPr lang="en-GB" sz="2000" i="1" dirty="0" err="1">
                <a:latin typeface="Calibri"/>
              </a:rPr>
              <a:t>hashable</a:t>
            </a:r>
            <a:r>
              <a:rPr lang="en-GB" sz="2000" dirty="0">
                <a:latin typeface="Calibri"/>
              </a:rPr>
              <a:t> object)</a:t>
            </a:r>
          </a:p>
          <a:p>
            <a:pPr marL="342900" indent="-342900">
              <a:buChar char="•"/>
            </a:pPr>
            <a:endParaRPr lang="en-GB" sz="2000" dirty="0">
              <a:latin typeface="Calibri"/>
            </a:endParaRPr>
          </a:p>
        </p:txBody>
      </p:sp>
    </p:spTree>
    <p:extLst>
      <p:ext uri="{BB962C8B-B14F-4D97-AF65-F5344CB8AC3E}">
        <p14:creationId xmlns:p14="http://schemas.microsoft.com/office/powerpoint/2010/main" val="385934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B8FE-1D42-4F03-8CBA-D0ADA1AFEB0E}"/>
              </a:ext>
            </a:extLst>
          </p:cNvPr>
          <p:cNvSpPr>
            <a:spLocks noGrp="1"/>
          </p:cNvSpPr>
          <p:nvPr>
            <p:ph type="title"/>
          </p:nvPr>
        </p:nvSpPr>
        <p:spPr/>
        <p:txBody>
          <a:bodyPr vert="horz" anchor="t"/>
          <a:lstStyle/>
          <a:p>
            <a:r>
              <a:rPr lang="en-GB" dirty="0">
                <a:latin typeface="Arial"/>
                <a:cs typeface="Arial"/>
              </a:rPr>
              <a:t>Dictionaries in Python</a:t>
            </a:r>
            <a:endParaRPr lang="en-US" dirty="0"/>
          </a:p>
        </p:txBody>
      </p:sp>
      <p:sp>
        <p:nvSpPr>
          <p:cNvPr id="4" name="Slide Number Placeholder 3">
            <a:extLst>
              <a:ext uri="{FF2B5EF4-FFF2-40B4-BE49-F238E27FC236}">
                <a16:creationId xmlns:a16="http://schemas.microsoft.com/office/drawing/2014/main" id="{3DF3ACD5-0846-4AC6-B368-2F9C615F2FF1}"/>
              </a:ext>
            </a:extLst>
          </p:cNvPr>
          <p:cNvSpPr>
            <a:spLocks noGrp="1"/>
          </p:cNvSpPr>
          <p:nvPr>
            <p:ph type="sldNum" sz="quarter" idx="4"/>
          </p:nvPr>
        </p:nvSpPr>
        <p:spPr/>
        <p:txBody>
          <a:bodyPr/>
          <a:lstStyle/>
          <a:p>
            <a:fld id="{3C4F54F3-C349-4609-AFEE-01462D5C7942}" type="slidenum">
              <a:rPr lang="en-GB" smtClean="0"/>
              <a:pPr/>
              <a:t>5</a:t>
            </a:fld>
            <a:endParaRPr lang="en-GB"/>
          </a:p>
        </p:txBody>
      </p:sp>
      <p:sp>
        <p:nvSpPr>
          <p:cNvPr id="12" name="Text Placeholder 2">
            <a:extLst>
              <a:ext uri="{FF2B5EF4-FFF2-40B4-BE49-F238E27FC236}">
                <a16:creationId xmlns:a16="http://schemas.microsoft.com/office/drawing/2014/main" id="{70902CF4-0D61-496E-A2BF-9589574F5D5D}"/>
              </a:ext>
            </a:extLst>
          </p:cNvPr>
          <p:cNvSpPr>
            <a:spLocks noGrp="1"/>
          </p:cNvSpPr>
          <p:nvPr>
            <p:ph type="body" sz="quarter" idx="11"/>
          </p:nvPr>
        </p:nvSpPr>
        <p:spPr>
          <a:xfrm>
            <a:off x="237061" y="703699"/>
            <a:ext cx="8545103" cy="1663554"/>
          </a:xfrm>
        </p:spPr>
        <p:txBody>
          <a:bodyPr vert="horz" anchor="t"/>
          <a:lstStyle/>
          <a:p>
            <a:pPr marL="342900" indent="-342900">
              <a:buChar char="•"/>
            </a:pPr>
            <a:r>
              <a:rPr lang="en-GB" sz="2000" dirty="0">
                <a:latin typeface="Calibri"/>
                <a:cs typeface="Arial"/>
              </a:rPr>
              <a:t>We create dictionaries using curly brackets rather than square</a:t>
            </a:r>
          </a:p>
          <a:p>
            <a:pPr marL="342900" indent="-342900">
              <a:buChar char="•"/>
            </a:pPr>
            <a:r>
              <a:rPr lang="en-GB" sz="2000" dirty="0">
                <a:latin typeface="Calibri"/>
                <a:cs typeface="Arial"/>
              </a:rPr>
              <a:t>Each item is then a key-value pair</a:t>
            </a:r>
          </a:p>
          <a:p>
            <a:pPr marL="342900" indent="-342900">
              <a:buChar char="•"/>
            </a:pPr>
            <a:r>
              <a:rPr lang="en-GB" sz="2000" dirty="0">
                <a:latin typeface="Calibri"/>
                <a:cs typeface="Arial"/>
              </a:rPr>
              <a:t>Keys are typically strings, integers, or floats</a:t>
            </a:r>
          </a:p>
          <a:p>
            <a:pPr marL="342900" indent="-342900">
              <a:buChar char="•"/>
            </a:pPr>
            <a:r>
              <a:rPr lang="en-GB" sz="2000" dirty="0">
                <a:latin typeface="Calibri"/>
                <a:cs typeface="Arial"/>
              </a:rPr>
              <a:t>Values can be anything (including another dictionary!)</a:t>
            </a:r>
          </a:p>
          <a:p>
            <a:pPr marL="342900" indent="-342900">
              <a:buChar char="•"/>
            </a:pPr>
            <a:r>
              <a:rPr lang="en-GB" sz="2000" dirty="0">
                <a:latin typeface="Calibri"/>
                <a:cs typeface="Arial"/>
              </a:rPr>
              <a:t>We access dictionaries’ items in the same way as a list</a:t>
            </a:r>
            <a:endParaRPr lang="en-GB" sz="2000" dirty="0">
              <a:latin typeface="Calibri"/>
            </a:endParaRPr>
          </a:p>
          <a:p>
            <a:pPr marL="342900" indent="-342900">
              <a:buChar char="•"/>
            </a:pPr>
            <a:endParaRPr lang="en-GB" sz="2000" dirty="0">
              <a:latin typeface="Calibri"/>
            </a:endParaRPr>
          </a:p>
        </p:txBody>
      </p:sp>
      <p:pic>
        <p:nvPicPr>
          <p:cNvPr id="3" name="Picture 2">
            <a:extLst>
              <a:ext uri="{FF2B5EF4-FFF2-40B4-BE49-F238E27FC236}">
                <a16:creationId xmlns:a16="http://schemas.microsoft.com/office/drawing/2014/main" id="{274C95D5-498C-4287-8154-40D16D04CB5A}"/>
              </a:ext>
            </a:extLst>
          </p:cNvPr>
          <p:cNvPicPr>
            <a:picLocks noChangeAspect="1"/>
          </p:cNvPicPr>
          <p:nvPr/>
        </p:nvPicPr>
        <p:blipFill>
          <a:blip r:embed="rId2"/>
          <a:stretch>
            <a:fillRect/>
          </a:stretch>
        </p:blipFill>
        <p:spPr>
          <a:xfrm>
            <a:off x="516375" y="2625437"/>
            <a:ext cx="4277158" cy="2114550"/>
          </a:xfrm>
          <a:prstGeom prst="rect">
            <a:avLst/>
          </a:prstGeom>
        </p:spPr>
      </p:pic>
      <p:pic>
        <p:nvPicPr>
          <p:cNvPr id="5" name="Picture 4">
            <a:extLst>
              <a:ext uri="{FF2B5EF4-FFF2-40B4-BE49-F238E27FC236}">
                <a16:creationId xmlns:a16="http://schemas.microsoft.com/office/drawing/2014/main" id="{E75E7776-6DBB-4469-B2E7-6F9570EF6C04}"/>
              </a:ext>
            </a:extLst>
          </p:cNvPr>
          <p:cNvPicPr>
            <a:picLocks noChangeAspect="1"/>
          </p:cNvPicPr>
          <p:nvPr/>
        </p:nvPicPr>
        <p:blipFill>
          <a:blip r:embed="rId3"/>
          <a:stretch>
            <a:fillRect/>
          </a:stretch>
        </p:blipFill>
        <p:spPr>
          <a:xfrm>
            <a:off x="5072928" y="2625437"/>
            <a:ext cx="3108181" cy="866413"/>
          </a:xfrm>
          <a:prstGeom prst="rect">
            <a:avLst/>
          </a:prstGeom>
        </p:spPr>
      </p:pic>
      <p:pic>
        <p:nvPicPr>
          <p:cNvPr id="8" name="Picture 7">
            <a:extLst>
              <a:ext uri="{FF2B5EF4-FFF2-40B4-BE49-F238E27FC236}">
                <a16:creationId xmlns:a16="http://schemas.microsoft.com/office/drawing/2014/main" id="{4C34721D-C454-4220-A294-08A0268B6EAB}"/>
              </a:ext>
            </a:extLst>
          </p:cNvPr>
          <p:cNvPicPr>
            <a:picLocks noChangeAspect="1"/>
          </p:cNvPicPr>
          <p:nvPr/>
        </p:nvPicPr>
        <p:blipFill>
          <a:blip r:embed="rId4"/>
          <a:stretch>
            <a:fillRect/>
          </a:stretch>
        </p:blipFill>
        <p:spPr>
          <a:xfrm>
            <a:off x="5072928" y="3750034"/>
            <a:ext cx="3108180" cy="967578"/>
          </a:xfrm>
          <a:prstGeom prst="rect">
            <a:avLst/>
          </a:prstGeom>
        </p:spPr>
      </p:pic>
    </p:spTree>
    <p:extLst>
      <p:ext uri="{BB962C8B-B14F-4D97-AF65-F5344CB8AC3E}">
        <p14:creationId xmlns:p14="http://schemas.microsoft.com/office/powerpoint/2010/main" val="393657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B8FE-1D42-4F03-8CBA-D0ADA1AFEB0E}"/>
              </a:ext>
            </a:extLst>
          </p:cNvPr>
          <p:cNvSpPr>
            <a:spLocks noGrp="1"/>
          </p:cNvSpPr>
          <p:nvPr>
            <p:ph type="title"/>
          </p:nvPr>
        </p:nvSpPr>
        <p:spPr/>
        <p:txBody>
          <a:bodyPr vert="horz" anchor="t"/>
          <a:lstStyle/>
          <a:p>
            <a:r>
              <a:rPr lang="en-GB" dirty="0">
                <a:latin typeface="Arial"/>
                <a:cs typeface="Arial"/>
              </a:rPr>
              <a:t>Dictionary Exercises</a:t>
            </a:r>
            <a:endParaRPr lang="en-US" dirty="0"/>
          </a:p>
        </p:txBody>
      </p:sp>
      <p:sp>
        <p:nvSpPr>
          <p:cNvPr id="4" name="Slide Number Placeholder 3">
            <a:extLst>
              <a:ext uri="{FF2B5EF4-FFF2-40B4-BE49-F238E27FC236}">
                <a16:creationId xmlns:a16="http://schemas.microsoft.com/office/drawing/2014/main" id="{3DF3ACD5-0846-4AC6-B368-2F9C615F2FF1}"/>
              </a:ext>
            </a:extLst>
          </p:cNvPr>
          <p:cNvSpPr>
            <a:spLocks noGrp="1"/>
          </p:cNvSpPr>
          <p:nvPr>
            <p:ph type="sldNum" sz="quarter" idx="4"/>
          </p:nvPr>
        </p:nvSpPr>
        <p:spPr/>
        <p:txBody>
          <a:bodyPr/>
          <a:lstStyle/>
          <a:p>
            <a:fld id="{3C4F54F3-C349-4609-AFEE-01462D5C7942}" type="slidenum">
              <a:rPr lang="en-GB" smtClean="0"/>
              <a:pPr/>
              <a:t>6</a:t>
            </a:fld>
            <a:endParaRPr lang="en-GB"/>
          </a:p>
        </p:txBody>
      </p:sp>
      <p:sp>
        <p:nvSpPr>
          <p:cNvPr id="3" name="Text Placeholder 2">
            <a:extLst>
              <a:ext uri="{FF2B5EF4-FFF2-40B4-BE49-F238E27FC236}">
                <a16:creationId xmlns:a16="http://schemas.microsoft.com/office/drawing/2014/main" id="{A5571673-73FC-41C7-A438-81D174F2D797}"/>
              </a:ext>
            </a:extLst>
          </p:cNvPr>
          <p:cNvSpPr>
            <a:spLocks noGrp="1"/>
          </p:cNvSpPr>
          <p:nvPr>
            <p:ph type="body" sz="quarter" idx="11"/>
          </p:nvPr>
        </p:nvSpPr>
        <p:spPr>
          <a:xfrm>
            <a:off x="237061" y="703699"/>
            <a:ext cx="8545103" cy="1663554"/>
          </a:xfrm>
        </p:spPr>
        <p:txBody>
          <a:bodyPr vert="horz" anchor="t"/>
          <a:lstStyle/>
          <a:p>
            <a:pPr marL="342900" indent="-342900">
              <a:buChar char="•"/>
            </a:pPr>
            <a:r>
              <a:rPr lang="en-GB" sz="2000" dirty="0">
                <a:latin typeface="Calibri"/>
                <a:cs typeface="Arial"/>
              </a:rPr>
              <a:t>Create a dictionary with some information about you. Try to include at least one value of each of the types integer, string, list and Boolean.</a:t>
            </a:r>
            <a:endParaRPr lang="en-US" dirty="0"/>
          </a:p>
          <a:p>
            <a:pPr marL="342900" indent="-342900">
              <a:buChar char="•"/>
            </a:pPr>
            <a:r>
              <a:rPr lang="en-GB" sz="2000" dirty="0">
                <a:latin typeface="Calibri"/>
                <a:cs typeface="Arial"/>
              </a:rPr>
              <a:t>Print out some of the values of the dictionary</a:t>
            </a:r>
          </a:p>
          <a:p>
            <a:pPr marL="342900" indent="-342900">
              <a:buChar char="•"/>
            </a:pPr>
            <a:r>
              <a:rPr lang="en-GB" sz="2000" dirty="0">
                <a:latin typeface="Calibri"/>
                <a:cs typeface="Arial"/>
              </a:rPr>
              <a:t>What do you think the following code will do? Try it.</a:t>
            </a: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b="1" dirty="0">
              <a:latin typeface="Calibri"/>
              <a:cs typeface="Arial"/>
            </a:endParaRPr>
          </a:p>
          <a:p>
            <a:pPr marL="342900" indent="-342900">
              <a:buChar char="•"/>
            </a:pPr>
            <a:r>
              <a:rPr lang="en-GB" sz="2000" b="1" dirty="0">
                <a:latin typeface="Calibri"/>
                <a:cs typeface="Arial"/>
              </a:rPr>
              <a:t>Bonus</a:t>
            </a:r>
            <a:r>
              <a:rPr lang="en-GB" sz="2000" dirty="0">
                <a:latin typeface="Calibri"/>
                <a:cs typeface="Arial"/>
              </a:rPr>
              <a:t>: You can also access dictionary values using the </a:t>
            </a:r>
            <a:r>
              <a:rPr lang="en-GB" sz="2000" dirty="0">
                <a:latin typeface="Consolas" panose="020B0609020204030204" pitchFamily="49" charset="0"/>
                <a:cs typeface="Arial"/>
              </a:rPr>
              <a:t>.get()</a:t>
            </a:r>
            <a:r>
              <a:rPr lang="en-GB" sz="2000" dirty="0">
                <a:latin typeface="Calibri"/>
                <a:cs typeface="Arial"/>
              </a:rPr>
              <a:t> method. What is the advantage of using this over standard indexing? (Read the docs!)</a:t>
            </a:r>
          </a:p>
          <a:p>
            <a:pPr marL="342900" indent="-342900">
              <a:buFont typeface="Arial"/>
              <a:buChar char="•"/>
            </a:pPr>
            <a:r>
              <a:rPr lang="en-GB" sz="2000" b="1" dirty="0">
                <a:latin typeface="Calibri"/>
                <a:cs typeface="Arial"/>
              </a:rPr>
              <a:t>Bonus</a:t>
            </a:r>
            <a:r>
              <a:rPr lang="en-GB" sz="2000" dirty="0">
                <a:latin typeface="Calibri"/>
                <a:cs typeface="Arial"/>
              </a:rPr>
              <a:t>: What does the following code do?</a:t>
            </a:r>
            <a:endParaRPr lang="en-GB" sz="2000" dirty="0">
              <a:latin typeface="Calibri"/>
            </a:endParaRPr>
          </a:p>
        </p:txBody>
      </p:sp>
      <p:pic>
        <p:nvPicPr>
          <p:cNvPr id="7" name="Picture 6">
            <a:extLst>
              <a:ext uri="{FF2B5EF4-FFF2-40B4-BE49-F238E27FC236}">
                <a16:creationId xmlns:a16="http://schemas.microsoft.com/office/drawing/2014/main" id="{36BD11D8-DE9B-4D1C-9A6F-3A290F1050C7}"/>
              </a:ext>
            </a:extLst>
          </p:cNvPr>
          <p:cNvPicPr>
            <a:picLocks noChangeAspect="1"/>
          </p:cNvPicPr>
          <p:nvPr/>
        </p:nvPicPr>
        <p:blipFill>
          <a:blip r:embed="rId2"/>
          <a:stretch>
            <a:fillRect/>
          </a:stretch>
        </p:blipFill>
        <p:spPr>
          <a:xfrm>
            <a:off x="2944737" y="2109536"/>
            <a:ext cx="2865727" cy="924428"/>
          </a:xfrm>
          <a:prstGeom prst="rect">
            <a:avLst/>
          </a:prstGeom>
        </p:spPr>
      </p:pic>
      <p:pic>
        <p:nvPicPr>
          <p:cNvPr id="8" name="Picture 7">
            <a:extLst>
              <a:ext uri="{FF2B5EF4-FFF2-40B4-BE49-F238E27FC236}">
                <a16:creationId xmlns:a16="http://schemas.microsoft.com/office/drawing/2014/main" id="{EDD66E52-4AF1-4737-BBD7-DCBF172F99A0}"/>
              </a:ext>
            </a:extLst>
          </p:cNvPr>
          <p:cNvPicPr>
            <a:picLocks noChangeAspect="1"/>
          </p:cNvPicPr>
          <p:nvPr/>
        </p:nvPicPr>
        <p:blipFill>
          <a:blip r:embed="rId3"/>
          <a:stretch>
            <a:fillRect/>
          </a:stretch>
        </p:blipFill>
        <p:spPr>
          <a:xfrm>
            <a:off x="2249935" y="4247015"/>
            <a:ext cx="4644130" cy="385572"/>
          </a:xfrm>
          <a:prstGeom prst="rect">
            <a:avLst/>
          </a:prstGeom>
        </p:spPr>
      </p:pic>
    </p:spTree>
    <p:extLst>
      <p:ext uri="{BB962C8B-B14F-4D97-AF65-F5344CB8AC3E}">
        <p14:creationId xmlns:p14="http://schemas.microsoft.com/office/powerpoint/2010/main" val="2722275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B8FE-1D42-4F03-8CBA-D0ADA1AFEB0E}"/>
              </a:ext>
            </a:extLst>
          </p:cNvPr>
          <p:cNvSpPr>
            <a:spLocks noGrp="1"/>
          </p:cNvSpPr>
          <p:nvPr>
            <p:ph type="title"/>
          </p:nvPr>
        </p:nvSpPr>
        <p:spPr/>
        <p:txBody>
          <a:bodyPr vert="horz" anchor="t"/>
          <a:lstStyle/>
          <a:p>
            <a:r>
              <a:rPr lang="en-GB" dirty="0">
                <a:latin typeface="Arial"/>
                <a:cs typeface="Arial"/>
              </a:rPr>
              <a:t>Looping through dictionaries</a:t>
            </a:r>
            <a:endParaRPr lang="en-US" dirty="0"/>
          </a:p>
        </p:txBody>
      </p:sp>
      <p:sp>
        <p:nvSpPr>
          <p:cNvPr id="4" name="Slide Number Placeholder 3">
            <a:extLst>
              <a:ext uri="{FF2B5EF4-FFF2-40B4-BE49-F238E27FC236}">
                <a16:creationId xmlns:a16="http://schemas.microsoft.com/office/drawing/2014/main" id="{3DF3ACD5-0846-4AC6-B368-2F9C615F2FF1}"/>
              </a:ext>
            </a:extLst>
          </p:cNvPr>
          <p:cNvSpPr>
            <a:spLocks noGrp="1"/>
          </p:cNvSpPr>
          <p:nvPr>
            <p:ph type="sldNum" sz="quarter" idx="4"/>
          </p:nvPr>
        </p:nvSpPr>
        <p:spPr/>
        <p:txBody>
          <a:bodyPr/>
          <a:lstStyle/>
          <a:p>
            <a:fld id="{3C4F54F3-C349-4609-AFEE-01462D5C7942}" type="slidenum">
              <a:rPr lang="en-GB" smtClean="0"/>
              <a:pPr/>
              <a:t>7</a:t>
            </a:fld>
            <a:endParaRPr lang="en-GB"/>
          </a:p>
        </p:txBody>
      </p:sp>
      <p:sp>
        <p:nvSpPr>
          <p:cNvPr id="3" name="Text Placeholder 2">
            <a:extLst>
              <a:ext uri="{FF2B5EF4-FFF2-40B4-BE49-F238E27FC236}">
                <a16:creationId xmlns:a16="http://schemas.microsoft.com/office/drawing/2014/main" id="{A5571673-73FC-41C7-A438-81D174F2D797}"/>
              </a:ext>
            </a:extLst>
          </p:cNvPr>
          <p:cNvSpPr>
            <a:spLocks noGrp="1"/>
          </p:cNvSpPr>
          <p:nvPr>
            <p:ph type="body" sz="quarter" idx="11"/>
          </p:nvPr>
        </p:nvSpPr>
        <p:spPr>
          <a:xfrm>
            <a:off x="237061" y="703699"/>
            <a:ext cx="8545103" cy="1663554"/>
          </a:xfrm>
        </p:spPr>
        <p:txBody>
          <a:bodyPr vert="horz" anchor="t"/>
          <a:lstStyle/>
          <a:p>
            <a:pPr marL="342900" indent="-342900">
              <a:buChar char="•"/>
            </a:pPr>
            <a:r>
              <a:rPr lang="en-GB" sz="2000" dirty="0">
                <a:latin typeface="Calibri"/>
                <a:cs typeface="Arial"/>
              </a:rPr>
              <a:t>There are three ways to loop through dictionaries</a:t>
            </a:r>
            <a:endParaRPr lang="en-US" dirty="0"/>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endParaRPr lang="en-GB" sz="2000" dirty="0">
              <a:latin typeface="Calibri"/>
            </a:endParaRPr>
          </a:p>
          <a:p>
            <a:pPr marL="342900" indent="-342900">
              <a:buChar char="•"/>
            </a:pPr>
            <a:endParaRPr lang="en-GB" sz="2000" dirty="0">
              <a:latin typeface="Calibri"/>
            </a:endParaRPr>
          </a:p>
        </p:txBody>
      </p:sp>
      <p:pic>
        <p:nvPicPr>
          <p:cNvPr id="5" name="Picture 4">
            <a:extLst>
              <a:ext uri="{FF2B5EF4-FFF2-40B4-BE49-F238E27FC236}">
                <a16:creationId xmlns:a16="http://schemas.microsoft.com/office/drawing/2014/main" id="{5AB1DFAD-98FA-4AE2-94CB-A67E14B45F26}"/>
              </a:ext>
            </a:extLst>
          </p:cNvPr>
          <p:cNvPicPr>
            <a:picLocks noChangeAspect="1"/>
          </p:cNvPicPr>
          <p:nvPr/>
        </p:nvPicPr>
        <p:blipFill>
          <a:blip r:embed="rId2"/>
          <a:stretch>
            <a:fillRect/>
          </a:stretch>
        </p:blipFill>
        <p:spPr>
          <a:xfrm>
            <a:off x="2572789" y="1331241"/>
            <a:ext cx="3873645" cy="408469"/>
          </a:xfrm>
          <a:prstGeom prst="rect">
            <a:avLst/>
          </a:prstGeom>
        </p:spPr>
      </p:pic>
      <p:sp>
        <p:nvSpPr>
          <p:cNvPr id="8" name="Text Placeholder 2">
            <a:extLst>
              <a:ext uri="{FF2B5EF4-FFF2-40B4-BE49-F238E27FC236}">
                <a16:creationId xmlns:a16="http://schemas.microsoft.com/office/drawing/2014/main" id="{452D73F1-3EDF-4812-81CA-1A6F3C69E52F}"/>
              </a:ext>
            </a:extLst>
          </p:cNvPr>
          <p:cNvSpPr txBox="1">
            <a:spLocks/>
          </p:cNvSpPr>
          <p:nvPr/>
        </p:nvSpPr>
        <p:spPr>
          <a:xfrm>
            <a:off x="139686" y="2047862"/>
            <a:ext cx="2832114" cy="166355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2000" b="1" dirty="0">
                <a:latin typeface="Calibri"/>
                <a:cs typeface="Arial"/>
              </a:rPr>
              <a:t>By Key</a:t>
            </a:r>
            <a:endParaRPr lang="en-US" b="1" dirty="0"/>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algn="ctr"/>
            <a:endParaRPr lang="en-GB" sz="2000" b="1" dirty="0">
              <a:latin typeface="Calibri"/>
            </a:endParaRPr>
          </a:p>
          <a:p>
            <a:pPr marL="342900" indent="-342900" algn="ctr">
              <a:buFont typeface="Arial"/>
              <a:buChar char="•"/>
            </a:pPr>
            <a:endParaRPr lang="en-GB" sz="2000" b="1" dirty="0">
              <a:latin typeface="Calibri"/>
            </a:endParaRPr>
          </a:p>
        </p:txBody>
      </p:sp>
      <p:pic>
        <p:nvPicPr>
          <p:cNvPr id="6" name="Picture 5">
            <a:extLst>
              <a:ext uri="{FF2B5EF4-FFF2-40B4-BE49-F238E27FC236}">
                <a16:creationId xmlns:a16="http://schemas.microsoft.com/office/drawing/2014/main" id="{91BBC9EA-5969-4BE7-82B3-6E4BC12ABF80}"/>
              </a:ext>
            </a:extLst>
          </p:cNvPr>
          <p:cNvPicPr>
            <a:picLocks noChangeAspect="1"/>
          </p:cNvPicPr>
          <p:nvPr/>
        </p:nvPicPr>
        <p:blipFill>
          <a:blip r:embed="rId3"/>
          <a:stretch>
            <a:fillRect/>
          </a:stretch>
        </p:blipFill>
        <p:spPr>
          <a:xfrm>
            <a:off x="596612" y="2714893"/>
            <a:ext cx="2035752" cy="1057473"/>
          </a:xfrm>
          <a:prstGeom prst="rect">
            <a:avLst/>
          </a:prstGeom>
        </p:spPr>
      </p:pic>
      <p:pic>
        <p:nvPicPr>
          <p:cNvPr id="10" name="Picture 9">
            <a:extLst>
              <a:ext uri="{FF2B5EF4-FFF2-40B4-BE49-F238E27FC236}">
                <a16:creationId xmlns:a16="http://schemas.microsoft.com/office/drawing/2014/main" id="{FA7B045A-DFCB-45B7-8ADB-5BA3C57E6F06}"/>
              </a:ext>
            </a:extLst>
          </p:cNvPr>
          <p:cNvPicPr>
            <a:picLocks noChangeAspect="1"/>
          </p:cNvPicPr>
          <p:nvPr/>
        </p:nvPicPr>
        <p:blipFill>
          <a:blip r:embed="rId4"/>
          <a:stretch>
            <a:fillRect/>
          </a:stretch>
        </p:blipFill>
        <p:spPr>
          <a:xfrm>
            <a:off x="3307894" y="2697559"/>
            <a:ext cx="2206591" cy="1071910"/>
          </a:xfrm>
          <a:prstGeom prst="rect">
            <a:avLst/>
          </a:prstGeom>
        </p:spPr>
      </p:pic>
      <p:sp>
        <p:nvSpPr>
          <p:cNvPr id="11" name="Text Placeholder 2">
            <a:extLst>
              <a:ext uri="{FF2B5EF4-FFF2-40B4-BE49-F238E27FC236}">
                <a16:creationId xmlns:a16="http://schemas.microsoft.com/office/drawing/2014/main" id="{6952E406-6B50-4182-9171-63B4F790DE8A}"/>
              </a:ext>
            </a:extLst>
          </p:cNvPr>
          <p:cNvSpPr txBox="1">
            <a:spLocks/>
          </p:cNvSpPr>
          <p:nvPr/>
        </p:nvSpPr>
        <p:spPr>
          <a:xfrm>
            <a:off x="2995132" y="2047862"/>
            <a:ext cx="2832114" cy="166355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2000" b="1" dirty="0">
                <a:latin typeface="Calibri"/>
                <a:cs typeface="Arial"/>
              </a:rPr>
              <a:t>By Value</a:t>
            </a:r>
            <a:endParaRPr lang="en-US" b="1" dirty="0"/>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algn="ctr"/>
            <a:endParaRPr lang="en-GB" sz="2000" b="1" dirty="0">
              <a:latin typeface="Calibri"/>
            </a:endParaRPr>
          </a:p>
          <a:p>
            <a:pPr marL="342900" indent="-342900" algn="ctr">
              <a:buFont typeface="Arial"/>
              <a:buChar char="•"/>
            </a:pPr>
            <a:endParaRPr lang="en-GB" sz="2000" b="1" dirty="0">
              <a:latin typeface="Calibri"/>
            </a:endParaRPr>
          </a:p>
        </p:txBody>
      </p:sp>
      <p:sp>
        <p:nvSpPr>
          <p:cNvPr id="12" name="Text Placeholder 2">
            <a:extLst>
              <a:ext uri="{FF2B5EF4-FFF2-40B4-BE49-F238E27FC236}">
                <a16:creationId xmlns:a16="http://schemas.microsoft.com/office/drawing/2014/main" id="{BFBEF3D3-1D41-4EF9-A802-2C158DF57032}"/>
              </a:ext>
            </a:extLst>
          </p:cNvPr>
          <p:cNvSpPr txBox="1">
            <a:spLocks/>
          </p:cNvSpPr>
          <p:nvPr/>
        </p:nvSpPr>
        <p:spPr>
          <a:xfrm>
            <a:off x="5979862" y="2047862"/>
            <a:ext cx="2832114" cy="166355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2000" b="1" dirty="0">
                <a:latin typeface="Calibri"/>
                <a:cs typeface="Arial"/>
              </a:rPr>
              <a:t>By Item (Both)</a:t>
            </a:r>
            <a:endParaRPr lang="en-US" b="1" dirty="0"/>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algn="ctr"/>
            <a:endParaRPr lang="en-GB" sz="2000" b="1" dirty="0">
              <a:latin typeface="Calibri"/>
            </a:endParaRPr>
          </a:p>
          <a:p>
            <a:pPr marL="342900" indent="-342900" algn="ctr">
              <a:buFont typeface="Arial"/>
              <a:buChar char="•"/>
            </a:pPr>
            <a:endParaRPr lang="en-GB" sz="2000" b="1" dirty="0">
              <a:latin typeface="Calibri"/>
            </a:endParaRPr>
          </a:p>
        </p:txBody>
      </p:sp>
      <p:pic>
        <p:nvPicPr>
          <p:cNvPr id="13" name="Picture 12">
            <a:extLst>
              <a:ext uri="{FF2B5EF4-FFF2-40B4-BE49-F238E27FC236}">
                <a16:creationId xmlns:a16="http://schemas.microsoft.com/office/drawing/2014/main" id="{A490BA49-2560-47DF-9028-D1AD4144CA70}"/>
              </a:ext>
            </a:extLst>
          </p:cNvPr>
          <p:cNvPicPr>
            <a:picLocks noChangeAspect="1"/>
          </p:cNvPicPr>
          <p:nvPr/>
        </p:nvPicPr>
        <p:blipFill>
          <a:blip r:embed="rId5"/>
          <a:stretch>
            <a:fillRect/>
          </a:stretch>
        </p:blipFill>
        <p:spPr>
          <a:xfrm>
            <a:off x="6109145" y="2697560"/>
            <a:ext cx="2573547" cy="1071909"/>
          </a:xfrm>
          <a:prstGeom prst="rect">
            <a:avLst/>
          </a:prstGeom>
        </p:spPr>
      </p:pic>
      <p:sp>
        <p:nvSpPr>
          <p:cNvPr id="14" name="Text Placeholder 2">
            <a:extLst>
              <a:ext uri="{FF2B5EF4-FFF2-40B4-BE49-F238E27FC236}">
                <a16:creationId xmlns:a16="http://schemas.microsoft.com/office/drawing/2014/main" id="{B71C2FE6-D647-45F8-8C3C-A17D74FE09D2}"/>
              </a:ext>
            </a:extLst>
          </p:cNvPr>
          <p:cNvSpPr txBox="1">
            <a:spLocks/>
          </p:cNvSpPr>
          <p:nvPr/>
        </p:nvSpPr>
        <p:spPr>
          <a:xfrm>
            <a:off x="299448" y="4140796"/>
            <a:ext cx="8545103" cy="46100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Calibri"/>
                <a:cs typeface="Arial"/>
              </a:rPr>
              <a:t>Try these for yourself</a:t>
            </a:r>
          </a:p>
        </p:txBody>
      </p:sp>
    </p:spTree>
    <p:extLst>
      <p:ext uri="{BB962C8B-B14F-4D97-AF65-F5344CB8AC3E}">
        <p14:creationId xmlns:p14="http://schemas.microsoft.com/office/powerpoint/2010/main" val="19015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B8FE-1D42-4F03-8CBA-D0ADA1AFEB0E}"/>
              </a:ext>
            </a:extLst>
          </p:cNvPr>
          <p:cNvSpPr>
            <a:spLocks noGrp="1"/>
          </p:cNvSpPr>
          <p:nvPr>
            <p:ph type="title"/>
          </p:nvPr>
        </p:nvSpPr>
        <p:spPr/>
        <p:txBody>
          <a:bodyPr vert="horz" anchor="t"/>
          <a:lstStyle/>
          <a:p>
            <a:r>
              <a:rPr lang="en-GB" dirty="0">
                <a:latin typeface="Arial"/>
                <a:cs typeface="Arial"/>
              </a:rPr>
              <a:t>More Dictionary Exercises</a:t>
            </a:r>
            <a:endParaRPr lang="en-US" dirty="0"/>
          </a:p>
        </p:txBody>
      </p:sp>
      <p:sp>
        <p:nvSpPr>
          <p:cNvPr id="4" name="Slide Number Placeholder 3">
            <a:extLst>
              <a:ext uri="{FF2B5EF4-FFF2-40B4-BE49-F238E27FC236}">
                <a16:creationId xmlns:a16="http://schemas.microsoft.com/office/drawing/2014/main" id="{3DF3ACD5-0846-4AC6-B368-2F9C615F2FF1}"/>
              </a:ext>
            </a:extLst>
          </p:cNvPr>
          <p:cNvSpPr>
            <a:spLocks noGrp="1"/>
          </p:cNvSpPr>
          <p:nvPr>
            <p:ph type="sldNum" sz="quarter" idx="4"/>
          </p:nvPr>
        </p:nvSpPr>
        <p:spPr/>
        <p:txBody>
          <a:bodyPr/>
          <a:lstStyle/>
          <a:p>
            <a:fld id="{3C4F54F3-C349-4609-AFEE-01462D5C7942}" type="slidenum">
              <a:rPr lang="en-GB" smtClean="0"/>
              <a:pPr/>
              <a:t>8</a:t>
            </a:fld>
            <a:endParaRPr lang="en-GB"/>
          </a:p>
        </p:txBody>
      </p:sp>
      <p:sp>
        <p:nvSpPr>
          <p:cNvPr id="3" name="Text Placeholder 2">
            <a:extLst>
              <a:ext uri="{FF2B5EF4-FFF2-40B4-BE49-F238E27FC236}">
                <a16:creationId xmlns:a16="http://schemas.microsoft.com/office/drawing/2014/main" id="{A5571673-73FC-41C7-A438-81D174F2D797}"/>
              </a:ext>
            </a:extLst>
          </p:cNvPr>
          <p:cNvSpPr>
            <a:spLocks noGrp="1"/>
          </p:cNvSpPr>
          <p:nvPr>
            <p:ph type="body" sz="quarter" idx="11"/>
          </p:nvPr>
        </p:nvSpPr>
        <p:spPr>
          <a:xfrm>
            <a:off x="237061" y="703698"/>
            <a:ext cx="8545103" cy="3528865"/>
          </a:xfrm>
        </p:spPr>
        <p:txBody>
          <a:bodyPr vert="horz" anchor="t"/>
          <a:lstStyle/>
          <a:p>
            <a:pPr marL="342900" indent="-342900">
              <a:buChar char="•"/>
            </a:pPr>
            <a:r>
              <a:rPr lang="en-GB" sz="2000" dirty="0">
                <a:latin typeface="Calibri"/>
                <a:cs typeface="Arial"/>
              </a:rPr>
              <a:t>Create a function that accepts a list of strings and counts how many times each string occurs, printing the results in the form</a:t>
            </a:r>
          </a:p>
          <a:p>
            <a:pPr marL="342900" indent="-342900">
              <a:buChar char="•"/>
            </a:pPr>
            <a:endParaRPr lang="en-GB" sz="2000" dirty="0">
              <a:latin typeface="Calibri"/>
              <a:cs typeface="Arial"/>
            </a:endParaRPr>
          </a:p>
          <a:p>
            <a:pPr algn="ctr"/>
            <a:r>
              <a:rPr lang="en-GB" sz="2000" dirty="0">
                <a:latin typeface="Consolas" panose="020B0609020204030204" pitchFamily="49" charset="0"/>
                <a:cs typeface="Arial"/>
              </a:rPr>
              <a:t>There are 12 occurrences of ‘spam’</a:t>
            </a:r>
            <a:endParaRPr lang="en-US" dirty="0">
              <a:latin typeface="Consolas" panose="020B0609020204030204" pitchFamily="49" charset="0"/>
            </a:endParaRPr>
          </a:p>
          <a:p>
            <a:pPr marL="342900" indent="-342900">
              <a:buChar char="•"/>
            </a:pPr>
            <a:endParaRPr lang="en-GB" sz="2000" dirty="0">
              <a:latin typeface="Calibri"/>
            </a:endParaRPr>
          </a:p>
          <a:p>
            <a:pPr marL="342900" indent="-342900">
              <a:buChar char="•"/>
            </a:pPr>
            <a:r>
              <a:rPr lang="en-GB" sz="2000" b="1" dirty="0">
                <a:latin typeface="Calibri"/>
              </a:rPr>
              <a:t>Hint: </a:t>
            </a:r>
            <a:r>
              <a:rPr lang="en-GB" sz="2000" dirty="0">
                <a:latin typeface="Calibri"/>
              </a:rPr>
              <a:t>Create an empty dictionary to store these counts. Loop through each string in the list. If the string is already a key for the dictionary, increment its value; otherwise, add it with value one.</a:t>
            </a:r>
          </a:p>
          <a:p>
            <a:pPr marL="342900" indent="-342900">
              <a:buChar char="•"/>
            </a:pPr>
            <a:r>
              <a:rPr lang="en-GB" sz="2000" b="1" dirty="0">
                <a:latin typeface="Calibri"/>
              </a:rPr>
              <a:t>Bonus: </a:t>
            </a:r>
            <a:r>
              <a:rPr lang="en-GB" sz="2000" dirty="0">
                <a:latin typeface="Calibri"/>
              </a:rPr>
              <a:t>Add a special case for when there is only one occurrence of a string so that the output is grammatically correct</a:t>
            </a:r>
          </a:p>
          <a:p>
            <a:pPr marL="342900" indent="-342900">
              <a:buChar char="•"/>
            </a:pPr>
            <a:r>
              <a:rPr lang="en-GB" sz="2000" b="1" dirty="0">
                <a:latin typeface="Calibri"/>
              </a:rPr>
              <a:t>Bonus: </a:t>
            </a:r>
            <a:r>
              <a:rPr lang="en-GB" sz="2000" dirty="0">
                <a:latin typeface="Calibri"/>
              </a:rPr>
              <a:t>What does this code do?</a:t>
            </a:r>
            <a:endParaRPr lang="en-GB" sz="2000" b="1"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endParaRPr lang="en-GB" sz="2000" dirty="0">
              <a:latin typeface="Calibri"/>
            </a:endParaRPr>
          </a:p>
          <a:p>
            <a:pPr marL="342900" indent="-342900">
              <a:buChar char="•"/>
            </a:pPr>
            <a:endParaRPr lang="en-GB" sz="2000" dirty="0">
              <a:latin typeface="Calibri"/>
            </a:endParaRPr>
          </a:p>
        </p:txBody>
      </p:sp>
      <p:pic>
        <p:nvPicPr>
          <p:cNvPr id="7" name="Picture 6">
            <a:extLst>
              <a:ext uri="{FF2B5EF4-FFF2-40B4-BE49-F238E27FC236}">
                <a16:creationId xmlns:a16="http://schemas.microsoft.com/office/drawing/2014/main" id="{2BB6982F-2B29-4EB9-8E31-A25DC83E9364}"/>
              </a:ext>
            </a:extLst>
          </p:cNvPr>
          <p:cNvPicPr>
            <a:picLocks noChangeAspect="1"/>
          </p:cNvPicPr>
          <p:nvPr/>
        </p:nvPicPr>
        <p:blipFill>
          <a:blip r:embed="rId2"/>
          <a:stretch>
            <a:fillRect/>
          </a:stretch>
        </p:blipFill>
        <p:spPr>
          <a:xfrm>
            <a:off x="995143" y="4290987"/>
            <a:ext cx="6764915" cy="417679"/>
          </a:xfrm>
          <a:prstGeom prst="rect">
            <a:avLst/>
          </a:prstGeom>
        </p:spPr>
      </p:pic>
    </p:spTree>
    <p:extLst>
      <p:ext uri="{BB962C8B-B14F-4D97-AF65-F5344CB8AC3E}">
        <p14:creationId xmlns:p14="http://schemas.microsoft.com/office/powerpoint/2010/main" val="3178250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B8FE-1D42-4F03-8CBA-D0ADA1AFEB0E}"/>
              </a:ext>
            </a:extLst>
          </p:cNvPr>
          <p:cNvSpPr>
            <a:spLocks noGrp="1"/>
          </p:cNvSpPr>
          <p:nvPr>
            <p:ph type="title"/>
          </p:nvPr>
        </p:nvSpPr>
        <p:spPr/>
        <p:txBody>
          <a:bodyPr vert="horz" anchor="t"/>
          <a:lstStyle/>
          <a:p>
            <a:r>
              <a:rPr lang="en-GB" dirty="0">
                <a:latin typeface="Arial"/>
                <a:cs typeface="Arial"/>
              </a:rPr>
              <a:t>Miscellaneous</a:t>
            </a:r>
            <a:endParaRPr lang="en-US" dirty="0"/>
          </a:p>
        </p:txBody>
      </p:sp>
      <p:sp>
        <p:nvSpPr>
          <p:cNvPr id="4" name="Slide Number Placeholder 3">
            <a:extLst>
              <a:ext uri="{FF2B5EF4-FFF2-40B4-BE49-F238E27FC236}">
                <a16:creationId xmlns:a16="http://schemas.microsoft.com/office/drawing/2014/main" id="{3DF3ACD5-0846-4AC6-B368-2F9C615F2FF1}"/>
              </a:ext>
            </a:extLst>
          </p:cNvPr>
          <p:cNvSpPr>
            <a:spLocks noGrp="1"/>
          </p:cNvSpPr>
          <p:nvPr>
            <p:ph type="sldNum" sz="quarter" idx="4"/>
          </p:nvPr>
        </p:nvSpPr>
        <p:spPr/>
        <p:txBody>
          <a:bodyPr/>
          <a:lstStyle/>
          <a:p>
            <a:fld id="{3C4F54F3-C349-4609-AFEE-01462D5C7942}" type="slidenum">
              <a:rPr lang="en-GB" smtClean="0"/>
              <a:pPr/>
              <a:t>9</a:t>
            </a:fld>
            <a:endParaRPr lang="en-GB"/>
          </a:p>
        </p:txBody>
      </p:sp>
      <p:sp>
        <p:nvSpPr>
          <p:cNvPr id="3" name="Text Placeholder 2">
            <a:extLst>
              <a:ext uri="{FF2B5EF4-FFF2-40B4-BE49-F238E27FC236}">
                <a16:creationId xmlns:a16="http://schemas.microsoft.com/office/drawing/2014/main" id="{A5571673-73FC-41C7-A438-81D174F2D797}"/>
              </a:ext>
            </a:extLst>
          </p:cNvPr>
          <p:cNvSpPr>
            <a:spLocks noGrp="1"/>
          </p:cNvSpPr>
          <p:nvPr>
            <p:ph type="body" sz="quarter" idx="11"/>
          </p:nvPr>
        </p:nvSpPr>
        <p:spPr>
          <a:xfrm>
            <a:off x="237061" y="703699"/>
            <a:ext cx="8510677" cy="2049144"/>
          </a:xfrm>
        </p:spPr>
        <p:txBody>
          <a:bodyPr vert="horz" anchor="t"/>
          <a:lstStyle/>
          <a:p>
            <a:pPr marL="342900" indent="-342900">
              <a:buChar char="•"/>
            </a:pPr>
            <a:r>
              <a:rPr lang="en-GB" sz="2000" dirty="0">
                <a:latin typeface="Calibri"/>
                <a:cs typeface="Arial"/>
              </a:rPr>
              <a:t>Get a random key-value pair from a dictionary</a:t>
            </a: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r>
              <a:rPr lang="en-GB" sz="2000" dirty="0">
                <a:latin typeface="Calibri"/>
              </a:rPr>
              <a:t>Clear cell output</a:t>
            </a: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p:txBody>
      </p:sp>
      <p:pic>
        <p:nvPicPr>
          <p:cNvPr id="6" name="Picture 5">
            <a:extLst>
              <a:ext uri="{FF2B5EF4-FFF2-40B4-BE49-F238E27FC236}">
                <a16:creationId xmlns:a16="http://schemas.microsoft.com/office/drawing/2014/main" id="{313507C3-9EC5-4901-951E-60B44204F4B0}"/>
              </a:ext>
            </a:extLst>
          </p:cNvPr>
          <p:cNvPicPr>
            <a:picLocks noChangeAspect="1"/>
          </p:cNvPicPr>
          <p:nvPr/>
        </p:nvPicPr>
        <p:blipFill>
          <a:blip r:embed="rId2"/>
          <a:stretch>
            <a:fillRect/>
          </a:stretch>
        </p:blipFill>
        <p:spPr>
          <a:xfrm>
            <a:off x="2501178" y="1303626"/>
            <a:ext cx="3754149" cy="1632971"/>
          </a:xfrm>
          <a:prstGeom prst="rect">
            <a:avLst/>
          </a:prstGeom>
        </p:spPr>
      </p:pic>
      <p:pic>
        <p:nvPicPr>
          <p:cNvPr id="8" name="Picture 7">
            <a:extLst>
              <a:ext uri="{FF2B5EF4-FFF2-40B4-BE49-F238E27FC236}">
                <a16:creationId xmlns:a16="http://schemas.microsoft.com/office/drawing/2014/main" id="{42D4EC99-70A5-4BC5-809F-35D25B4F1478}"/>
              </a:ext>
            </a:extLst>
          </p:cNvPr>
          <p:cNvPicPr>
            <a:picLocks noChangeAspect="1"/>
          </p:cNvPicPr>
          <p:nvPr/>
        </p:nvPicPr>
        <p:blipFill>
          <a:blip r:embed="rId3"/>
          <a:stretch>
            <a:fillRect/>
          </a:stretch>
        </p:blipFill>
        <p:spPr>
          <a:xfrm>
            <a:off x="2792441" y="3551019"/>
            <a:ext cx="3170320" cy="1295735"/>
          </a:xfrm>
          <a:prstGeom prst="rect">
            <a:avLst/>
          </a:prstGeom>
        </p:spPr>
      </p:pic>
    </p:spTree>
    <p:extLst>
      <p:ext uri="{BB962C8B-B14F-4D97-AF65-F5344CB8AC3E}">
        <p14:creationId xmlns:p14="http://schemas.microsoft.com/office/powerpoint/2010/main" val="111804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1ee89e71-04cd-405e-9ca3-99e020c1694d" ContentTypeId="0x0101" PreviousValue="false"/>
</file>

<file path=customXml/item3.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ED3CC4-90A9-4466-8611-49F71BEF95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a56295-c29e-4898-8136-a54736c65b82"/>
    <ds:schemaRef ds:uri="9675ef8f-b755-4cd6-a742-8cae3d86c4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989A13-6EBC-4BFF-A25C-E4D3CAAA08AF}">
  <ds:schemaRefs>
    <ds:schemaRef ds:uri="Microsoft.SharePoint.Taxonomy.ContentTypeSync"/>
  </ds:schemaRefs>
</ds:datastoreItem>
</file>

<file path=customXml/itemProps3.xml><?xml version="1.0" encoding="utf-8"?>
<ds:datastoreItem xmlns:ds="http://schemas.openxmlformats.org/officeDocument/2006/customXml" ds:itemID="{9F6F5FD0-A94F-4E0E-8953-A634089166A9}">
  <ds:schemaRefs>
    <ds:schemaRef ds:uri="http://purl.org/dc/elements/1.1/"/>
    <ds:schemaRef ds:uri="http://purl.org/dc/dcmitype/"/>
    <ds:schemaRef ds:uri="http://schemas.microsoft.com/office/2006/documentManagement/types"/>
    <ds:schemaRef ds:uri="http://schemas.openxmlformats.org/package/2006/metadata/core-properties"/>
    <ds:schemaRef ds:uri="http://www.w3.org/XML/1998/namespace"/>
    <ds:schemaRef ds:uri="http://purl.org/dc/terms/"/>
    <ds:schemaRef ds:uri="http://schemas.microsoft.com/office/infopath/2007/PartnerControls"/>
    <ds:schemaRef ds:uri="9675ef8f-b755-4cd6-a742-8cae3d86c4fe"/>
    <ds:schemaRef ds:uri="44a56295-c29e-4898-8136-a54736c65b82"/>
    <ds:schemaRef ds:uri="http://schemas.microsoft.com/office/2006/metadata/properties"/>
  </ds:schemaRefs>
</ds:datastoreItem>
</file>

<file path=customXml/itemProps4.xml><?xml version="1.0" encoding="utf-8"?>
<ds:datastoreItem xmlns:ds="http://schemas.openxmlformats.org/officeDocument/2006/customXml" ds:itemID="{BEBDFA33-3959-412D-BF65-F572B77FF4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291</TotalTime>
  <Words>640</Words>
  <Application>Microsoft Office PowerPoint</Application>
  <PresentationFormat>On-screen Show (16:9)</PresentationFormat>
  <Paragraphs>116</Paragraphs>
  <Slides>10</Slides>
  <Notes>1</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10</vt:i4>
      </vt:variant>
    </vt:vector>
  </HeadingPairs>
  <TitlesOfParts>
    <vt:vector size="17" baseType="lpstr">
      <vt:lpstr>Arial</vt:lpstr>
      <vt:lpstr>Calibri</vt:lpstr>
      <vt:lpstr>Consolas</vt:lpstr>
      <vt:lpstr>AZ Cover Slide Options</vt:lpstr>
      <vt:lpstr>AZ Divider Slide Options</vt:lpstr>
      <vt:lpstr>AZ Divider Slide Options - Colours</vt:lpstr>
      <vt:lpstr>AZ General Master Slide Options</vt:lpstr>
      <vt:lpstr>Practical Python</vt:lpstr>
      <vt:lpstr>Warm-up – List Comprehensions</vt:lpstr>
      <vt:lpstr>Warm-up – List Comprehensions</vt:lpstr>
      <vt:lpstr>Dictionaries</vt:lpstr>
      <vt:lpstr>Dictionaries in Python</vt:lpstr>
      <vt:lpstr>Dictionary Exercises</vt:lpstr>
      <vt:lpstr>Looping through dictionaries</vt:lpstr>
      <vt:lpstr>More Dictionary Exercises</vt:lpstr>
      <vt:lpstr>Miscellaneous</vt:lpstr>
      <vt:lpstr>The Challenge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cp:lastModifiedBy>
  <cp:revision>673</cp:revision>
  <cp:lastPrinted>2018-03-07T14:46:57Z</cp:lastPrinted>
  <dcterms:created xsi:type="dcterms:W3CDTF">2019-10-30T15:52:02Z</dcterms:created>
  <dcterms:modified xsi:type="dcterms:W3CDTF">2020-03-02T08:47:43Z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