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1"/>
  </p:notesMasterIdLst>
  <p:handoutMasterIdLst>
    <p:handoutMasterId r:id="rId22"/>
  </p:handoutMasterIdLst>
  <p:sldIdLst>
    <p:sldId id="358" r:id="rId9"/>
    <p:sldId id="382" r:id="rId10"/>
    <p:sldId id="385" r:id="rId11"/>
    <p:sldId id="386" r:id="rId12"/>
    <p:sldId id="390" r:id="rId13"/>
    <p:sldId id="398" r:id="rId14"/>
    <p:sldId id="391" r:id="rId15"/>
    <p:sldId id="397" r:id="rId16"/>
    <p:sldId id="399" r:id="rId17"/>
    <p:sldId id="394" r:id="rId18"/>
    <p:sldId id="400" r:id="rId19"/>
    <p:sldId id="396" r:id="rId20"/>
  </p:sldIdLst>
  <p:sldSz cx="9144000" cy="5143500" type="screen16x9"/>
  <p:notesSz cx="6670675" cy="9875838"/>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C08232-6952-493C-9E81-976404CBA332}" v="75" dt="2020-02-04T08:46:24.387"/>
    <p1510:client id="{587C2D73-16C0-4470-87B0-0C69BF1F266F}" v="26" dt="2020-01-28T11:14:50.963"/>
    <p1510:client id="{608DBE73-7D9D-4193-ABF8-66BFF233FB31}" v="2638" dt="2020-01-27T16:04:11.823"/>
    <p1510:client id="{755D76F4-C62D-4E4F-BA43-B08DD70DC6B3}" v="71" dt="2020-01-28T11:05:00.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70" autoAdjust="0"/>
  </p:normalViewPr>
  <p:slideViewPr>
    <p:cSldViewPr snapToGrid="0">
      <p:cViewPr>
        <p:scale>
          <a:sx n="66" d="100"/>
          <a:sy n="66" d="100"/>
        </p:scale>
        <p:origin x="2360" y="67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greaves, Tim" userId="S::kjkt405@astrazeneca.net::90cf5d3a-17ee-49d5-b3bb-4550ca7cb171" providerId="AD" clId="Web-{608DBE73-7D9D-4193-ABF8-66BFF233FB31}"/>
    <pc:docChg chg="addSld delSld modSld">
      <pc:chgData name="Hargreaves, Tim" userId="S::kjkt405@astrazeneca.net::90cf5d3a-17ee-49d5-b3bb-4550ca7cb171" providerId="AD" clId="Web-{608DBE73-7D9D-4193-ABF8-66BFF233FB31}" dt="2020-01-27T16:04:11.823" v="2554" actId="20577"/>
      <pc:docMkLst>
        <pc:docMk/>
      </pc:docMkLst>
      <pc:sldChg chg="modSp">
        <pc:chgData name="Hargreaves, Tim" userId="S::kjkt405@astrazeneca.net::90cf5d3a-17ee-49d5-b3bb-4550ca7cb171" providerId="AD" clId="Web-{608DBE73-7D9D-4193-ABF8-66BFF233FB31}" dt="2020-01-27T14:36:17.866" v="22" actId="20577"/>
        <pc:sldMkLst>
          <pc:docMk/>
          <pc:sldMk cId="2052954903" sldId="358"/>
        </pc:sldMkLst>
        <pc:spChg chg="mod">
          <ac:chgData name="Hargreaves, Tim" userId="S::kjkt405@astrazeneca.net::90cf5d3a-17ee-49d5-b3bb-4550ca7cb171" providerId="AD" clId="Web-{608DBE73-7D9D-4193-ABF8-66BFF233FB31}" dt="2020-01-27T14:35:47.256" v="4" actId="20577"/>
          <ac:spMkLst>
            <pc:docMk/>
            <pc:sldMk cId="2052954903" sldId="358"/>
            <ac:spMk id="2" creationId="{C46CB304-3A01-0040-A35A-B50918C22C95}"/>
          </ac:spMkLst>
        </pc:spChg>
        <pc:spChg chg="mod">
          <ac:chgData name="Hargreaves, Tim" userId="S::kjkt405@astrazeneca.net::90cf5d3a-17ee-49d5-b3bb-4550ca7cb171" providerId="AD" clId="Web-{608DBE73-7D9D-4193-ABF8-66BFF233FB31}" dt="2020-01-27T14:35:37.225" v="2" actId="20577"/>
          <ac:spMkLst>
            <pc:docMk/>
            <pc:sldMk cId="2052954903" sldId="358"/>
            <ac:spMk id="3" creationId="{E441CD7A-7B29-C24E-85C4-02EF418054F3}"/>
          </ac:spMkLst>
        </pc:spChg>
        <pc:spChg chg="mod">
          <ac:chgData name="Hargreaves, Tim" userId="S::kjkt405@astrazeneca.net::90cf5d3a-17ee-49d5-b3bb-4550ca7cb171" providerId="AD" clId="Web-{608DBE73-7D9D-4193-ABF8-66BFF233FB31}" dt="2020-01-27T14:35:55.163" v="17" actId="20577"/>
          <ac:spMkLst>
            <pc:docMk/>
            <pc:sldMk cId="2052954903" sldId="358"/>
            <ac:spMk id="4" creationId="{BE21D830-DD24-0D46-925E-9A5F023A8193}"/>
          </ac:spMkLst>
        </pc:spChg>
        <pc:spChg chg="mod">
          <ac:chgData name="Hargreaves, Tim" userId="S::kjkt405@astrazeneca.net::90cf5d3a-17ee-49d5-b3bb-4550ca7cb171" providerId="AD" clId="Web-{608DBE73-7D9D-4193-ABF8-66BFF233FB31}" dt="2020-01-27T14:36:17.866" v="22" actId="20577"/>
          <ac:spMkLst>
            <pc:docMk/>
            <pc:sldMk cId="2052954903" sldId="358"/>
            <ac:spMk id="6" creationId="{04BD9026-5B09-524D-A52A-BC532CF42CFC}"/>
          </ac:spMkLst>
        </pc:spChg>
      </pc:sldChg>
      <pc:sldChg chg="del">
        <pc:chgData name="Hargreaves, Tim" userId="S::kjkt405@astrazeneca.net::90cf5d3a-17ee-49d5-b3bb-4550ca7cb171" providerId="AD" clId="Web-{608DBE73-7D9D-4193-ABF8-66BFF233FB31}" dt="2020-01-27T14:58:04.781" v="485"/>
        <pc:sldMkLst>
          <pc:docMk/>
          <pc:sldMk cId="303033866" sldId="359"/>
        </pc:sldMkLst>
      </pc:sldChg>
      <pc:sldChg chg="del">
        <pc:chgData name="Hargreaves, Tim" userId="S::kjkt405@astrazeneca.net::90cf5d3a-17ee-49d5-b3bb-4550ca7cb171" providerId="AD" clId="Web-{608DBE73-7D9D-4193-ABF8-66BFF233FB31}" dt="2020-01-27T14:58:05.250" v="486"/>
        <pc:sldMkLst>
          <pc:docMk/>
          <pc:sldMk cId="3862165204" sldId="363"/>
        </pc:sldMkLst>
      </pc:sldChg>
      <pc:sldChg chg="del">
        <pc:chgData name="Hargreaves, Tim" userId="S::kjkt405@astrazeneca.net::90cf5d3a-17ee-49d5-b3bb-4550ca7cb171" providerId="AD" clId="Web-{608DBE73-7D9D-4193-ABF8-66BFF233FB31}" dt="2020-01-27T14:58:06.906" v="487"/>
        <pc:sldMkLst>
          <pc:docMk/>
          <pc:sldMk cId="1079856820" sldId="373"/>
        </pc:sldMkLst>
      </pc:sldChg>
      <pc:sldChg chg="del">
        <pc:chgData name="Hargreaves, Tim" userId="S::kjkt405@astrazeneca.net::90cf5d3a-17ee-49d5-b3bb-4550ca7cb171" providerId="AD" clId="Web-{608DBE73-7D9D-4193-ABF8-66BFF233FB31}" dt="2020-01-27T14:58:07.765" v="488"/>
        <pc:sldMkLst>
          <pc:docMk/>
          <pc:sldMk cId="1729808832" sldId="374"/>
        </pc:sldMkLst>
      </pc:sldChg>
      <pc:sldChg chg="del">
        <pc:chgData name="Hargreaves, Tim" userId="S::kjkt405@astrazeneca.net::90cf5d3a-17ee-49d5-b3bb-4550ca7cb171" providerId="AD" clId="Web-{608DBE73-7D9D-4193-ABF8-66BFF233FB31}" dt="2020-01-27T14:58:08.453" v="489"/>
        <pc:sldMkLst>
          <pc:docMk/>
          <pc:sldMk cId="1803583930" sldId="375"/>
        </pc:sldMkLst>
      </pc:sldChg>
      <pc:sldChg chg="del">
        <pc:chgData name="Hargreaves, Tim" userId="S::kjkt405@astrazeneca.net::90cf5d3a-17ee-49d5-b3bb-4550ca7cb171" providerId="AD" clId="Web-{608DBE73-7D9D-4193-ABF8-66BFF233FB31}" dt="2020-01-27T14:58:09.046" v="490"/>
        <pc:sldMkLst>
          <pc:docMk/>
          <pc:sldMk cId="4121468342" sldId="377"/>
        </pc:sldMkLst>
      </pc:sldChg>
      <pc:sldChg chg="del">
        <pc:chgData name="Hargreaves, Tim" userId="S::kjkt405@astrazeneca.net::90cf5d3a-17ee-49d5-b3bb-4550ca7cb171" providerId="AD" clId="Web-{608DBE73-7D9D-4193-ABF8-66BFF233FB31}" dt="2020-01-27T14:58:09.656" v="491"/>
        <pc:sldMkLst>
          <pc:docMk/>
          <pc:sldMk cId="305620946" sldId="378"/>
        </pc:sldMkLst>
      </pc:sldChg>
      <pc:sldChg chg="del">
        <pc:chgData name="Hargreaves, Tim" userId="S::kjkt405@astrazeneca.net::90cf5d3a-17ee-49d5-b3bb-4550ca7cb171" providerId="AD" clId="Web-{608DBE73-7D9D-4193-ABF8-66BFF233FB31}" dt="2020-01-27T14:58:10.265" v="492"/>
        <pc:sldMkLst>
          <pc:docMk/>
          <pc:sldMk cId="182054868" sldId="379"/>
        </pc:sldMkLst>
      </pc:sldChg>
      <pc:sldChg chg="del">
        <pc:chgData name="Hargreaves, Tim" userId="S::kjkt405@astrazeneca.net::90cf5d3a-17ee-49d5-b3bb-4550ca7cb171" providerId="AD" clId="Web-{608DBE73-7D9D-4193-ABF8-66BFF233FB31}" dt="2020-01-27T14:58:10.843" v="493"/>
        <pc:sldMkLst>
          <pc:docMk/>
          <pc:sldMk cId="2574499084" sldId="380"/>
        </pc:sldMkLst>
      </pc:sldChg>
      <pc:sldChg chg="del">
        <pc:chgData name="Hargreaves, Tim" userId="S::kjkt405@astrazeneca.net::90cf5d3a-17ee-49d5-b3bb-4550ca7cb171" providerId="AD" clId="Web-{608DBE73-7D9D-4193-ABF8-66BFF233FB31}" dt="2020-01-27T14:58:11.468" v="494"/>
        <pc:sldMkLst>
          <pc:docMk/>
          <pc:sldMk cId="3499286193" sldId="381"/>
        </pc:sldMkLst>
      </pc:sldChg>
      <pc:sldChg chg="addSp delSp modSp">
        <pc:chgData name="Hargreaves, Tim" userId="S::kjkt405@astrazeneca.net::90cf5d3a-17ee-49d5-b3bb-4550ca7cb171" providerId="AD" clId="Web-{608DBE73-7D9D-4193-ABF8-66BFF233FB31}" dt="2020-01-27T14:50:32.924" v="404" actId="20577"/>
        <pc:sldMkLst>
          <pc:docMk/>
          <pc:sldMk cId="4111995751" sldId="382"/>
        </pc:sldMkLst>
        <pc:spChg chg="mod">
          <ac:chgData name="Hargreaves, Tim" userId="S::kjkt405@astrazeneca.net::90cf5d3a-17ee-49d5-b3bb-4550ca7cb171" providerId="AD" clId="Web-{608DBE73-7D9D-4193-ABF8-66BFF233FB31}" dt="2020-01-27T14:40:16.552" v="40" actId="20577"/>
          <ac:spMkLst>
            <pc:docMk/>
            <pc:sldMk cId="4111995751" sldId="382"/>
            <ac:spMk id="2" creationId="{D946B8FE-1D42-4F03-8CBA-D0ADA1AFEB0E}"/>
          </ac:spMkLst>
        </pc:spChg>
        <pc:spChg chg="del">
          <ac:chgData name="Hargreaves, Tim" userId="S::kjkt405@astrazeneca.net::90cf5d3a-17ee-49d5-b3bb-4550ca7cb171" providerId="AD" clId="Web-{608DBE73-7D9D-4193-ABF8-66BFF233FB31}" dt="2020-01-27T14:36:36.944" v="31"/>
          <ac:spMkLst>
            <pc:docMk/>
            <pc:sldMk cId="4111995751" sldId="382"/>
            <ac:spMk id="3" creationId="{E0D18AB7-804C-4785-9249-ECBCAC4B0308}"/>
          </ac:spMkLst>
        </pc:spChg>
        <pc:spChg chg="del">
          <ac:chgData name="Hargreaves, Tim" userId="S::kjkt405@astrazeneca.net::90cf5d3a-17ee-49d5-b3bb-4550ca7cb171" providerId="AD" clId="Web-{608DBE73-7D9D-4193-ABF8-66BFF233FB31}" dt="2020-01-27T14:36:35.272" v="30"/>
          <ac:spMkLst>
            <pc:docMk/>
            <pc:sldMk cId="4111995751" sldId="382"/>
            <ac:spMk id="5" creationId="{D4AAD67F-C4B3-46AE-A6F5-E27C4AE04BE7}"/>
          </ac:spMkLst>
        </pc:spChg>
        <pc:spChg chg="add del mod">
          <ac:chgData name="Hargreaves, Tim" userId="S::kjkt405@astrazeneca.net::90cf5d3a-17ee-49d5-b3bb-4550ca7cb171" providerId="AD" clId="Web-{608DBE73-7D9D-4193-ABF8-66BFF233FB31}" dt="2020-01-27T14:36:39.365" v="32"/>
          <ac:spMkLst>
            <pc:docMk/>
            <pc:sldMk cId="4111995751" sldId="382"/>
            <ac:spMk id="7" creationId="{6CF33E72-C852-4AC6-ADBB-906B5F69B0A2}"/>
          </ac:spMkLst>
        </pc:spChg>
        <pc:spChg chg="add mod">
          <ac:chgData name="Hargreaves, Tim" userId="S::kjkt405@astrazeneca.net::90cf5d3a-17ee-49d5-b3bb-4550ca7cb171" providerId="AD" clId="Web-{608DBE73-7D9D-4193-ABF8-66BFF233FB31}" dt="2020-01-27T14:48:14.003" v="377" actId="20577"/>
          <ac:spMkLst>
            <pc:docMk/>
            <pc:sldMk cId="4111995751" sldId="382"/>
            <ac:spMk id="8" creationId="{9107F831-C701-47D3-9ED6-5C54ACD0C295}"/>
          </ac:spMkLst>
        </pc:spChg>
        <pc:spChg chg="add mod">
          <ac:chgData name="Hargreaves, Tim" userId="S::kjkt405@astrazeneca.net::90cf5d3a-17ee-49d5-b3bb-4550ca7cb171" providerId="AD" clId="Web-{608DBE73-7D9D-4193-ABF8-66BFF233FB31}" dt="2020-01-27T14:50:32.924" v="404" actId="20577"/>
          <ac:spMkLst>
            <pc:docMk/>
            <pc:sldMk cId="4111995751" sldId="382"/>
            <ac:spMk id="10" creationId="{4ACBDFDB-0F7B-4854-B308-8C8F8ECCBBC1}"/>
          </ac:spMkLst>
        </pc:spChg>
        <pc:picChg chg="del">
          <ac:chgData name="Hargreaves, Tim" userId="S::kjkt405@astrazeneca.net::90cf5d3a-17ee-49d5-b3bb-4550ca7cb171" providerId="AD" clId="Web-{608DBE73-7D9D-4193-ABF8-66BFF233FB31}" dt="2020-01-27T14:36:33.506" v="29"/>
          <ac:picMkLst>
            <pc:docMk/>
            <pc:sldMk cId="4111995751" sldId="382"/>
            <ac:picMk id="1026" creationId="{F591AE3D-964C-4865-B2C1-62973EA31A8F}"/>
          </ac:picMkLst>
        </pc:picChg>
      </pc:sldChg>
      <pc:sldChg chg="del">
        <pc:chgData name="Hargreaves, Tim" userId="S::kjkt405@astrazeneca.net::90cf5d3a-17ee-49d5-b3bb-4550ca7cb171" providerId="AD" clId="Web-{608DBE73-7D9D-4193-ABF8-66BFF233FB31}" dt="2020-01-27T14:58:02.625" v="483"/>
        <pc:sldMkLst>
          <pc:docMk/>
          <pc:sldMk cId="1514833736" sldId="383"/>
        </pc:sldMkLst>
      </pc:sldChg>
      <pc:sldChg chg="del">
        <pc:chgData name="Hargreaves, Tim" userId="S::kjkt405@astrazeneca.net::90cf5d3a-17ee-49d5-b3bb-4550ca7cb171" providerId="AD" clId="Web-{608DBE73-7D9D-4193-ABF8-66BFF233FB31}" dt="2020-01-27T14:58:04.187" v="484"/>
        <pc:sldMkLst>
          <pc:docMk/>
          <pc:sldMk cId="733249205" sldId="384"/>
        </pc:sldMkLst>
      </pc:sldChg>
      <pc:sldChg chg="addSp delSp modSp add replId addAnim modAnim">
        <pc:chgData name="Hargreaves, Tim" userId="S::kjkt405@astrazeneca.net::90cf5d3a-17ee-49d5-b3bb-4550ca7cb171" providerId="AD" clId="Web-{608DBE73-7D9D-4193-ABF8-66BFF233FB31}" dt="2020-01-27T15:15:12.229" v="948"/>
        <pc:sldMkLst>
          <pc:docMk/>
          <pc:sldMk cId="2179818413" sldId="385"/>
        </pc:sldMkLst>
        <pc:spChg chg="add del mod">
          <ac:chgData name="Hargreaves, Tim" userId="S::kjkt405@astrazeneca.net::90cf5d3a-17ee-49d5-b3bb-4550ca7cb171" providerId="AD" clId="Web-{608DBE73-7D9D-4193-ABF8-66BFF233FB31}" dt="2020-01-27T14:49:01.705" v="399"/>
          <ac:spMkLst>
            <pc:docMk/>
            <pc:sldMk cId="2179818413" sldId="385"/>
            <ac:spMk id="5" creationId="{964D31B0-0302-4588-BBE9-BA516DD45D2A}"/>
          </ac:spMkLst>
        </pc:spChg>
        <pc:spChg chg="del">
          <ac:chgData name="Hargreaves, Tim" userId="S::kjkt405@astrazeneca.net::90cf5d3a-17ee-49d5-b3bb-4550ca7cb171" providerId="AD" clId="Web-{608DBE73-7D9D-4193-ABF8-66BFF233FB31}" dt="2020-01-27T14:49:00.034" v="397"/>
          <ac:spMkLst>
            <pc:docMk/>
            <pc:sldMk cId="2179818413" sldId="385"/>
            <ac:spMk id="8" creationId="{9107F831-C701-47D3-9ED6-5C54ACD0C295}"/>
          </ac:spMkLst>
        </pc:spChg>
        <pc:spChg chg="del">
          <ac:chgData name="Hargreaves, Tim" userId="S::kjkt405@astrazeneca.net::90cf5d3a-17ee-49d5-b3bb-4550ca7cb171" providerId="AD" clId="Web-{608DBE73-7D9D-4193-ABF8-66BFF233FB31}" dt="2020-01-27T14:49:00.690" v="398"/>
          <ac:spMkLst>
            <pc:docMk/>
            <pc:sldMk cId="2179818413" sldId="385"/>
            <ac:spMk id="10" creationId="{4ACBDFDB-0F7B-4854-B308-8C8F8ECCBBC1}"/>
          </ac:spMkLst>
        </pc:spChg>
        <pc:spChg chg="add mod">
          <ac:chgData name="Hargreaves, Tim" userId="S::kjkt405@astrazeneca.net::90cf5d3a-17ee-49d5-b3bb-4550ca7cb171" providerId="AD" clId="Web-{608DBE73-7D9D-4193-ABF8-66BFF233FB31}" dt="2020-01-27T14:57:05.578" v="433" actId="1076"/>
          <ac:spMkLst>
            <pc:docMk/>
            <pc:sldMk cId="2179818413" sldId="385"/>
            <ac:spMk id="11" creationId="{D198E6AD-33F3-45C6-B51B-D039B6105EB8}"/>
          </ac:spMkLst>
        </pc:spChg>
        <pc:spChg chg="add mod">
          <ac:chgData name="Hargreaves, Tim" userId="S::kjkt405@astrazeneca.net::90cf5d3a-17ee-49d5-b3bb-4550ca7cb171" providerId="AD" clId="Web-{608DBE73-7D9D-4193-ABF8-66BFF233FB31}" dt="2020-01-27T14:57:57.234" v="482" actId="1076"/>
          <ac:spMkLst>
            <pc:docMk/>
            <pc:sldMk cId="2179818413" sldId="385"/>
            <ac:spMk id="13" creationId="{410A45EE-64CD-4FC1-AC50-D66B7B9C4BFF}"/>
          </ac:spMkLst>
        </pc:spChg>
        <pc:picChg chg="add mod">
          <ac:chgData name="Hargreaves, Tim" userId="S::kjkt405@astrazeneca.net::90cf5d3a-17ee-49d5-b3bb-4550ca7cb171" providerId="AD" clId="Web-{608DBE73-7D9D-4193-ABF8-66BFF233FB31}" dt="2020-01-27T14:55:47.188" v="409" actId="1076"/>
          <ac:picMkLst>
            <pc:docMk/>
            <pc:sldMk cId="2179818413" sldId="385"/>
            <ac:picMk id="6" creationId="{A4CBF733-A171-4B5C-B9EB-AB41A15B4FD9}"/>
          </ac:picMkLst>
        </pc:picChg>
        <pc:cxnChg chg="add mod">
          <ac:chgData name="Hargreaves, Tim" userId="S::kjkt405@astrazeneca.net::90cf5d3a-17ee-49d5-b3bb-4550ca7cb171" providerId="AD" clId="Web-{608DBE73-7D9D-4193-ABF8-66BFF233FB31}" dt="2020-01-27T14:56:43.766" v="420" actId="1076"/>
          <ac:cxnSpMkLst>
            <pc:docMk/>
            <pc:sldMk cId="2179818413" sldId="385"/>
            <ac:cxnSpMk id="9" creationId="{D071BE8D-13ED-46D2-A1C7-D50837434FC4}"/>
          </ac:cxnSpMkLst>
        </pc:cxnChg>
        <pc:cxnChg chg="add mod">
          <ac:chgData name="Hargreaves, Tim" userId="S::kjkt405@astrazeneca.net::90cf5d3a-17ee-49d5-b3bb-4550ca7cb171" providerId="AD" clId="Web-{608DBE73-7D9D-4193-ABF8-66BFF233FB31}" dt="2020-01-27T14:57:12.890" v="436" actId="14100"/>
          <ac:cxnSpMkLst>
            <pc:docMk/>
            <pc:sldMk cId="2179818413" sldId="385"/>
            <ac:cxnSpMk id="12" creationId="{042EC27F-76CA-45AF-B170-8151C40FF2EE}"/>
          </ac:cxnSpMkLst>
        </pc:cxnChg>
      </pc:sldChg>
      <pc:sldChg chg="addSp delSp modSp add replId addAnim modAnim">
        <pc:chgData name="Hargreaves, Tim" userId="S::kjkt405@astrazeneca.net::90cf5d3a-17ee-49d5-b3bb-4550ca7cb171" providerId="AD" clId="Web-{608DBE73-7D9D-4193-ABF8-66BFF233FB31}" dt="2020-01-27T15:15:21.713" v="951"/>
        <pc:sldMkLst>
          <pc:docMk/>
          <pc:sldMk cId="3859340264" sldId="386"/>
        </pc:sldMkLst>
        <pc:spChg chg="mod">
          <ac:chgData name="Hargreaves, Tim" userId="S::kjkt405@astrazeneca.net::90cf5d3a-17ee-49d5-b3bb-4550ca7cb171" providerId="AD" clId="Web-{608DBE73-7D9D-4193-ABF8-66BFF233FB31}" dt="2020-01-27T14:58:29.640" v="498" actId="20577"/>
          <ac:spMkLst>
            <pc:docMk/>
            <pc:sldMk cId="3859340264" sldId="386"/>
            <ac:spMk id="2" creationId="{D946B8FE-1D42-4F03-8CBA-D0ADA1AFEB0E}"/>
          </ac:spMkLst>
        </pc:spChg>
        <pc:spChg chg="add del mod">
          <ac:chgData name="Hargreaves, Tim" userId="S::kjkt405@astrazeneca.net::90cf5d3a-17ee-49d5-b3bb-4550ca7cb171" providerId="AD" clId="Web-{608DBE73-7D9D-4193-ABF8-66BFF233FB31}" dt="2020-01-27T15:01:52.420" v="634"/>
          <ac:spMkLst>
            <pc:docMk/>
            <pc:sldMk cId="3859340264" sldId="386"/>
            <ac:spMk id="3" creationId="{57039D50-6631-4B00-A8FB-098BF86CC3CB}"/>
          </ac:spMkLst>
        </pc:spChg>
        <pc:spChg chg="mod">
          <ac:chgData name="Hargreaves, Tim" userId="S::kjkt405@astrazeneca.net::90cf5d3a-17ee-49d5-b3bb-4550ca7cb171" providerId="AD" clId="Web-{608DBE73-7D9D-4193-ABF8-66BFF233FB31}" dt="2020-01-27T15:01:34.608" v="631" actId="20577"/>
          <ac:spMkLst>
            <pc:docMk/>
            <pc:sldMk cId="3859340264" sldId="386"/>
            <ac:spMk id="8" creationId="{9107F831-C701-47D3-9ED6-5C54ACD0C295}"/>
          </ac:spMkLst>
        </pc:spChg>
        <pc:spChg chg="add del mod">
          <ac:chgData name="Hargreaves, Tim" userId="S::kjkt405@astrazeneca.net::90cf5d3a-17ee-49d5-b3bb-4550ca7cb171" providerId="AD" clId="Web-{608DBE73-7D9D-4193-ABF8-66BFF233FB31}" dt="2020-01-27T15:01:52.420" v="633"/>
          <ac:spMkLst>
            <pc:docMk/>
            <pc:sldMk cId="3859340264" sldId="386"/>
            <ac:spMk id="9" creationId="{68E0F750-7C78-45C8-9F48-0331FF2D6B77}"/>
          </ac:spMkLst>
        </pc:spChg>
        <pc:spChg chg="del">
          <ac:chgData name="Hargreaves, Tim" userId="S::kjkt405@astrazeneca.net::90cf5d3a-17ee-49d5-b3bb-4550ca7cb171" providerId="AD" clId="Web-{608DBE73-7D9D-4193-ABF8-66BFF233FB31}" dt="2020-01-27T14:58:33.093" v="499"/>
          <ac:spMkLst>
            <pc:docMk/>
            <pc:sldMk cId="3859340264" sldId="386"/>
            <ac:spMk id="10" creationId="{4ACBDFDB-0F7B-4854-B308-8C8F8ECCBBC1}"/>
          </ac:spMkLst>
        </pc:spChg>
      </pc:sldChg>
      <pc:sldChg chg="new del">
        <pc:chgData name="Hargreaves, Tim" userId="S::kjkt405@astrazeneca.net::90cf5d3a-17ee-49d5-b3bb-4550ca7cb171" providerId="AD" clId="Web-{608DBE73-7D9D-4193-ABF8-66BFF233FB31}" dt="2020-01-27T15:01:59.451" v="636"/>
        <pc:sldMkLst>
          <pc:docMk/>
          <pc:sldMk cId="1494901489" sldId="387"/>
        </pc:sldMkLst>
      </pc:sldChg>
      <pc:sldChg chg="addSp delSp modSp add replId addAnim modAnim">
        <pc:chgData name="Hargreaves, Tim" userId="S::kjkt405@astrazeneca.net::90cf5d3a-17ee-49d5-b3bb-4550ca7cb171" providerId="AD" clId="Web-{608DBE73-7D9D-4193-ABF8-66BFF233FB31}" dt="2020-01-27T15:15:32.557" v="957"/>
        <pc:sldMkLst>
          <pc:docMk/>
          <pc:sldMk cId="3936570332" sldId="387"/>
        </pc:sldMkLst>
        <pc:spChg chg="add del mod">
          <ac:chgData name="Hargreaves, Tim" userId="S::kjkt405@astrazeneca.net::90cf5d3a-17ee-49d5-b3bb-4550ca7cb171" providerId="AD" clId="Web-{608DBE73-7D9D-4193-ABF8-66BFF233FB31}" dt="2020-01-27T15:02:09.436" v="640"/>
          <ac:spMkLst>
            <pc:docMk/>
            <pc:sldMk cId="3936570332" sldId="387"/>
            <ac:spMk id="5" creationId="{0729C992-A95C-4CDA-AC5C-236897FD427E}"/>
          </ac:spMkLst>
        </pc:spChg>
        <pc:spChg chg="add mod">
          <ac:chgData name="Hargreaves, Tim" userId="S::kjkt405@astrazeneca.net::90cf5d3a-17ee-49d5-b3bb-4550ca7cb171" providerId="AD" clId="Web-{608DBE73-7D9D-4193-ABF8-66BFF233FB31}" dt="2020-01-27T15:02:18.498" v="643" actId="1076"/>
          <ac:spMkLst>
            <pc:docMk/>
            <pc:sldMk cId="3936570332" sldId="387"/>
            <ac:spMk id="7" creationId="{9E311F5A-D44E-46E1-945A-955485EF0278}"/>
          </ac:spMkLst>
        </pc:spChg>
        <pc:spChg chg="del">
          <ac:chgData name="Hargreaves, Tim" userId="S::kjkt405@astrazeneca.net::90cf5d3a-17ee-49d5-b3bb-4550ca7cb171" providerId="AD" clId="Web-{608DBE73-7D9D-4193-ABF8-66BFF233FB31}" dt="2020-01-27T15:02:05.467" v="638"/>
          <ac:spMkLst>
            <pc:docMk/>
            <pc:sldMk cId="3936570332" sldId="387"/>
            <ac:spMk id="8" creationId="{9107F831-C701-47D3-9ED6-5C54ACD0C295}"/>
          </ac:spMkLst>
        </pc:spChg>
        <pc:spChg chg="add mod">
          <ac:chgData name="Hargreaves, Tim" userId="S::kjkt405@astrazeneca.net::90cf5d3a-17ee-49d5-b3bb-4550ca7cb171" providerId="AD" clId="Web-{608DBE73-7D9D-4193-ABF8-66BFF233FB31}" dt="2020-01-27T15:02:15.842" v="642" actId="1076"/>
          <ac:spMkLst>
            <pc:docMk/>
            <pc:sldMk cId="3936570332" sldId="387"/>
            <ac:spMk id="9" creationId="{56DAEC39-E896-4738-BE12-1FC6F9FC1400}"/>
          </ac:spMkLst>
        </pc:spChg>
        <pc:picChg chg="add mod">
          <ac:chgData name="Hargreaves, Tim" userId="S::kjkt405@astrazeneca.net::90cf5d3a-17ee-49d5-b3bb-4550ca7cb171" providerId="AD" clId="Web-{608DBE73-7D9D-4193-ABF8-66BFF233FB31}" dt="2020-01-27T15:03:58.935" v="654" actId="1076"/>
          <ac:picMkLst>
            <pc:docMk/>
            <pc:sldMk cId="3936570332" sldId="387"/>
            <ac:picMk id="6" creationId="{332AE003-F605-4185-8CAD-54F89B8A6860}"/>
          </ac:picMkLst>
        </pc:picChg>
        <pc:picChg chg="add mod">
          <ac:chgData name="Hargreaves, Tim" userId="S::kjkt405@astrazeneca.net::90cf5d3a-17ee-49d5-b3bb-4550ca7cb171" providerId="AD" clId="Web-{608DBE73-7D9D-4193-ABF8-66BFF233FB31}" dt="2020-01-27T15:04:04.732" v="656" actId="1076"/>
          <ac:picMkLst>
            <pc:docMk/>
            <pc:sldMk cId="3936570332" sldId="387"/>
            <ac:picMk id="11" creationId="{746F4D6C-2D07-4EC6-B4F1-568A0835B0DF}"/>
          </ac:picMkLst>
        </pc:picChg>
        <pc:picChg chg="add mod">
          <ac:chgData name="Hargreaves, Tim" userId="S::kjkt405@astrazeneca.net::90cf5d3a-17ee-49d5-b3bb-4550ca7cb171" providerId="AD" clId="Web-{608DBE73-7D9D-4193-ABF8-66BFF233FB31}" dt="2020-01-27T15:07:30.247" v="667" actId="1076"/>
          <ac:picMkLst>
            <pc:docMk/>
            <pc:sldMk cId="3936570332" sldId="387"/>
            <ac:picMk id="13" creationId="{D86C505F-7A77-4F1A-96EC-B99B998CB3F8}"/>
          </ac:picMkLst>
        </pc:picChg>
        <pc:picChg chg="add mod">
          <ac:chgData name="Hargreaves, Tim" userId="S::kjkt405@astrazeneca.net::90cf5d3a-17ee-49d5-b3bb-4550ca7cb171" providerId="AD" clId="Web-{608DBE73-7D9D-4193-ABF8-66BFF233FB31}" dt="2020-01-27T15:05:38.002" v="660" actId="1076"/>
          <ac:picMkLst>
            <pc:docMk/>
            <pc:sldMk cId="3936570332" sldId="387"/>
            <ac:picMk id="15" creationId="{C44B0DBF-B1AB-4E90-B143-905799061F2F}"/>
          </ac:picMkLst>
        </pc:picChg>
        <pc:picChg chg="add mod">
          <ac:chgData name="Hargreaves, Tim" userId="S::kjkt405@astrazeneca.net::90cf5d3a-17ee-49d5-b3bb-4550ca7cb171" providerId="AD" clId="Web-{608DBE73-7D9D-4193-ABF8-66BFF233FB31}" dt="2020-01-27T15:07:28.450" v="666" actId="1076"/>
          <ac:picMkLst>
            <pc:docMk/>
            <pc:sldMk cId="3936570332" sldId="387"/>
            <ac:picMk id="17" creationId="{37D69675-AA00-408F-B657-5DACF88A55F4}"/>
          </ac:picMkLst>
        </pc:picChg>
        <pc:picChg chg="add mod">
          <ac:chgData name="Hargreaves, Tim" userId="S::kjkt405@astrazeneca.net::90cf5d3a-17ee-49d5-b3bb-4550ca7cb171" providerId="AD" clId="Web-{608DBE73-7D9D-4193-ABF8-66BFF233FB31}" dt="2020-01-27T15:07:27.043" v="665" actId="1076"/>
          <ac:picMkLst>
            <pc:docMk/>
            <pc:sldMk cId="3936570332" sldId="387"/>
            <ac:picMk id="19" creationId="{E5C8C645-E189-47C4-8983-34D3D679427F}"/>
          </ac:picMkLst>
        </pc:picChg>
      </pc:sldChg>
      <pc:sldChg chg="addSp delSp modSp add del replId">
        <pc:chgData name="Hargreaves, Tim" userId="S::kjkt405@astrazeneca.net::90cf5d3a-17ee-49d5-b3bb-4550ca7cb171" providerId="AD" clId="Web-{608DBE73-7D9D-4193-ABF8-66BFF233FB31}" dt="2020-01-27T15:14:55.979" v="943"/>
        <pc:sldMkLst>
          <pc:docMk/>
          <pc:sldMk cId="1091065098" sldId="388"/>
        </pc:sldMkLst>
        <pc:spChg chg="add mod">
          <ac:chgData name="Hargreaves, Tim" userId="S::kjkt405@astrazeneca.net::90cf5d3a-17ee-49d5-b3bb-4550ca7cb171" providerId="AD" clId="Web-{608DBE73-7D9D-4193-ABF8-66BFF233FB31}" dt="2020-01-27T15:13:46.713" v="927" actId="20577"/>
          <ac:spMkLst>
            <pc:docMk/>
            <pc:sldMk cId="1091065098" sldId="388"/>
            <ac:spMk id="3" creationId="{A5571673-73FC-41C7-A438-81D174F2D797}"/>
          </ac:spMkLst>
        </pc:spChg>
        <pc:spChg chg="del">
          <ac:chgData name="Hargreaves, Tim" userId="S::kjkt405@astrazeneca.net::90cf5d3a-17ee-49d5-b3bb-4550ca7cb171" providerId="AD" clId="Web-{608DBE73-7D9D-4193-ABF8-66BFF233FB31}" dt="2020-01-27T15:07:44.778" v="670"/>
          <ac:spMkLst>
            <pc:docMk/>
            <pc:sldMk cId="1091065098" sldId="388"/>
            <ac:spMk id="7" creationId="{9E311F5A-D44E-46E1-945A-955485EF0278}"/>
          </ac:spMkLst>
        </pc:spChg>
        <pc:spChg chg="del">
          <ac:chgData name="Hargreaves, Tim" userId="S::kjkt405@astrazeneca.net::90cf5d3a-17ee-49d5-b3bb-4550ca7cb171" providerId="AD" clId="Web-{608DBE73-7D9D-4193-ABF8-66BFF233FB31}" dt="2020-01-27T15:07:49.013" v="676"/>
          <ac:spMkLst>
            <pc:docMk/>
            <pc:sldMk cId="1091065098" sldId="388"/>
            <ac:spMk id="9" creationId="{56DAEC39-E896-4738-BE12-1FC6F9FC1400}"/>
          </ac:spMkLst>
        </pc:spChg>
        <pc:picChg chg="add mod">
          <ac:chgData name="Hargreaves, Tim" userId="S::kjkt405@astrazeneca.net::90cf5d3a-17ee-49d5-b3bb-4550ca7cb171" providerId="AD" clId="Web-{608DBE73-7D9D-4193-ABF8-66BFF233FB31}" dt="2020-01-27T15:13:56.698" v="929" actId="1076"/>
          <ac:picMkLst>
            <pc:docMk/>
            <pc:sldMk cId="1091065098" sldId="388"/>
            <ac:picMk id="5" creationId="{90238A15-E748-4D9B-B0AB-C59E41E650DA}"/>
          </ac:picMkLst>
        </pc:picChg>
        <pc:picChg chg="del">
          <ac:chgData name="Hargreaves, Tim" userId="S::kjkt405@astrazeneca.net::90cf5d3a-17ee-49d5-b3bb-4550ca7cb171" providerId="AD" clId="Web-{608DBE73-7D9D-4193-ABF8-66BFF233FB31}" dt="2020-01-27T15:07:43.403" v="669"/>
          <ac:picMkLst>
            <pc:docMk/>
            <pc:sldMk cId="1091065098" sldId="388"/>
            <ac:picMk id="6" creationId="{332AE003-F605-4185-8CAD-54F89B8A6860}"/>
          </ac:picMkLst>
        </pc:picChg>
        <pc:picChg chg="del">
          <ac:chgData name="Hargreaves, Tim" userId="S::kjkt405@astrazeneca.net::90cf5d3a-17ee-49d5-b3bb-4550ca7cb171" providerId="AD" clId="Web-{608DBE73-7D9D-4193-ABF8-66BFF233FB31}" dt="2020-01-27T15:07:47.293" v="675"/>
          <ac:picMkLst>
            <pc:docMk/>
            <pc:sldMk cId="1091065098" sldId="388"/>
            <ac:picMk id="11" creationId="{746F4D6C-2D07-4EC6-B4F1-568A0835B0DF}"/>
          </ac:picMkLst>
        </pc:picChg>
        <pc:picChg chg="del">
          <ac:chgData name="Hargreaves, Tim" userId="S::kjkt405@astrazeneca.net::90cf5d3a-17ee-49d5-b3bb-4550ca7cb171" providerId="AD" clId="Web-{608DBE73-7D9D-4193-ABF8-66BFF233FB31}" dt="2020-01-27T15:07:45.418" v="671"/>
          <ac:picMkLst>
            <pc:docMk/>
            <pc:sldMk cId="1091065098" sldId="388"/>
            <ac:picMk id="13" creationId="{D86C505F-7A77-4F1A-96EC-B99B998CB3F8}"/>
          </ac:picMkLst>
        </pc:picChg>
        <pc:picChg chg="del">
          <ac:chgData name="Hargreaves, Tim" userId="S::kjkt405@astrazeneca.net::90cf5d3a-17ee-49d5-b3bb-4550ca7cb171" providerId="AD" clId="Web-{608DBE73-7D9D-4193-ABF8-66BFF233FB31}" dt="2020-01-27T15:07:46.778" v="674"/>
          <ac:picMkLst>
            <pc:docMk/>
            <pc:sldMk cId="1091065098" sldId="388"/>
            <ac:picMk id="15" creationId="{C44B0DBF-B1AB-4E90-B143-905799061F2F}"/>
          </ac:picMkLst>
        </pc:picChg>
        <pc:picChg chg="del">
          <ac:chgData name="Hargreaves, Tim" userId="S::kjkt405@astrazeneca.net::90cf5d3a-17ee-49d5-b3bb-4550ca7cb171" providerId="AD" clId="Web-{608DBE73-7D9D-4193-ABF8-66BFF233FB31}" dt="2020-01-27T15:07:45.934" v="672"/>
          <ac:picMkLst>
            <pc:docMk/>
            <pc:sldMk cId="1091065098" sldId="388"/>
            <ac:picMk id="17" creationId="{37D69675-AA00-408F-B657-5DACF88A55F4}"/>
          </ac:picMkLst>
        </pc:picChg>
        <pc:picChg chg="del">
          <ac:chgData name="Hargreaves, Tim" userId="S::kjkt405@astrazeneca.net::90cf5d3a-17ee-49d5-b3bb-4550ca7cb171" providerId="AD" clId="Web-{608DBE73-7D9D-4193-ABF8-66BFF233FB31}" dt="2020-01-27T15:07:46.356" v="673"/>
          <ac:picMkLst>
            <pc:docMk/>
            <pc:sldMk cId="1091065098" sldId="388"/>
            <ac:picMk id="19" creationId="{E5C8C645-E189-47C4-8983-34D3D679427F}"/>
          </ac:picMkLst>
        </pc:picChg>
      </pc:sldChg>
      <pc:sldChg chg="modSp add replId">
        <pc:chgData name="Hargreaves, Tim" userId="S::kjkt405@astrazeneca.net::90cf5d3a-17ee-49d5-b3bb-4550ca7cb171" providerId="AD" clId="Web-{608DBE73-7D9D-4193-ABF8-66BFF233FB31}" dt="2020-01-27T15:14:50.838" v="942" actId="1076"/>
        <pc:sldMkLst>
          <pc:docMk/>
          <pc:sldMk cId="2899544142" sldId="389"/>
        </pc:sldMkLst>
        <pc:spChg chg="mod">
          <ac:chgData name="Hargreaves, Tim" userId="S::kjkt405@astrazeneca.net::90cf5d3a-17ee-49d5-b3bb-4550ca7cb171" providerId="AD" clId="Web-{608DBE73-7D9D-4193-ABF8-66BFF233FB31}" dt="2020-01-27T15:14:48.838" v="941" actId="20577"/>
          <ac:spMkLst>
            <pc:docMk/>
            <pc:sldMk cId="2899544142" sldId="389"/>
            <ac:spMk id="3" creationId="{A5571673-73FC-41C7-A438-81D174F2D797}"/>
          </ac:spMkLst>
        </pc:spChg>
        <pc:picChg chg="mod">
          <ac:chgData name="Hargreaves, Tim" userId="S::kjkt405@astrazeneca.net::90cf5d3a-17ee-49d5-b3bb-4550ca7cb171" providerId="AD" clId="Web-{608DBE73-7D9D-4193-ABF8-66BFF233FB31}" dt="2020-01-27T15:14:50.838" v="942" actId="1076"/>
          <ac:picMkLst>
            <pc:docMk/>
            <pc:sldMk cId="2899544142" sldId="389"/>
            <ac:picMk id="5" creationId="{90238A15-E748-4D9B-B0AB-C59E41E650DA}"/>
          </ac:picMkLst>
        </pc:picChg>
      </pc:sldChg>
      <pc:sldChg chg="addSp modSp add replId">
        <pc:chgData name="Hargreaves, Tim" userId="S::kjkt405@astrazeneca.net::90cf5d3a-17ee-49d5-b3bb-4550ca7cb171" providerId="AD" clId="Web-{608DBE73-7D9D-4193-ABF8-66BFF233FB31}" dt="2020-01-27T15:18:18.415" v="1012" actId="1076"/>
        <pc:sldMkLst>
          <pc:docMk/>
          <pc:sldMk cId="2722275196" sldId="390"/>
        </pc:sldMkLst>
        <pc:spChg chg="mod">
          <ac:chgData name="Hargreaves, Tim" userId="S::kjkt405@astrazeneca.net::90cf5d3a-17ee-49d5-b3bb-4550ca7cb171" providerId="AD" clId="Web-{608DBE73-7D9D-4193-ABF8-66BFF233FB31}" dt="2020-01-27T15:18:09.228" v="1008" actId="20577"/>
          <ac:spMkLst>
            <pc:docMk/>
            <pc:sldMk cId="2722275196" sldId="390"/>
            <ac:spMk id="3" creationId="{A5571673-73FC-41C7-A438-81D174F2D797}"/>
          </ac:spMkLst>
        </pc:spChg>
        <pc:picChg chg="add mod">
          <ac:chgData name="Hargreaves, Tim" userId="S::kjkt405@astrazeneca.net::90cf5d3a-17ee-49d5-b3bb-4550ca7cb171" providerId="AD" clId="Web-{608DBE73-7D9D-4193-ABF8-66BFF233FB31}" dt="2020-01-27T15:18:18.415" v="1012" actId="1076"/>
          <ac:picMkLst>
            <pc:docMk/>
            <pc:sldMk cId="2722275196" sldId="390"/>
            <ac:picMk id="6" creationId="{59703C35-9510-469B-BF8E-86E9C0640CAF}"/>
          </ac:picMkLst>
        </pc:picChg>
      </pc:sldChg>
      <pc:sldChg chg="addSp delSp modSp add replId addAnim delAnim modAnim">
        <pc:chgData name="Hargreaves, Tim" userId="S::kjkt405@astrazeneca.net::90cf5d3a-17ee-49d5-b3bb-4550ca7cb171" providerId="AD" clId="Web-{608DBE73-7D9D-4193-ABF8-66BFF233FB31}" dt="2020-01-27T15:36:20.722" v="1476"/>
        <pc:sldMkLst>
          <pc:docMk/>
          <pc:sldMk cId="1901507624" sldId="391"/>
        </pc:sldMkLst>
        <pc:spChg chg="mod">
          <ac:chgData name="Hargreaves, Tim" userId="S::kjkt405@astrazeneca.net::90cf5d3a-17ee-49d5-b3bb-4550ca7cb171" providerId="AD" clId="Web-{608DBE73-7D9D-4193-ABF8-66BFF233FB31}" dt="2020-01-27T15:20:37.243" v="1019" actId="20577"/>
          <ac:spMkLst>
            <pc:docMk/>
            <pc:sldMk cId="1901507624" sldId="391"/>
            <ac:spMk id="2" creationId="{D946B8FE-1D42-4F03-8CBA-D0ADA1AFEB0E}"/>
          </ac:spMkLst>
        </pc:spChg>
        <pc:spChg chg="mod">
          <ac:chgData name="Hargreaves, Tim" userId="S::kjkt405@astrazeneca.net::90cf5d3a-17ee-49d5-b3bb-4550ca7cb171" providerId="AD" clId="Web-{608DBE73-7D9D-4193-ABF8-66BFF233FB31}" dt="2020-01-27T15:23:57.929" v="1102" actId="20577"/>
          <ac:spMkLst>
            <pc:docMk/>
            <pc:sldMk cId="1901507624" sldId="391"/>
            <ac:spMk id="3" creationId="{A5571673-73FC-41C7-A438-81D174F2D797}"/>
          </ac:spMkLst>
        </pc:spChg>
        <pc:picChg chg="del">
          <ac:chgData name="Hargreaves, Tim" userId="S::kjkt405@astrazeneca.net::90cf5d3a-17ee-49d5-b3bb-4550ca7cb171" providerId="AD" clId="Web-{608DBE73-7D9D-4193-ABF8-66BFF233FB31}" dt="2020-01-27T15:20:44.586" v="1023"/>
          <ac:picMkLst>
            <pc:docMk/>
            <pc:sldMk cId="1901507624" sldId="391"/>
            <ac:picMk id="5" creationId="{90238A15-E748-4D9B-B0AB-C59E41E650DA}"/>
          </ac:picMkLst>
        </pc:picChg>
        <pc:picChg chg="del">
          <ac:chgData name="Hargreaves, Tim" userId="S::kjkt405@astrazeneca.net::90cf5d3a-17ee-49d5-b3bb-4550ca7cb171" providerId="AD" clId="Web-{608DBE73-7D9D-4193-ABF8-66BFF233FB31}" dt="2020-01-27T15:20:40.446" v="1020"/>
          <ac:picMkLst>
            <pc:docMk/>
            <pc:sldMk cId="1901507624" sldId="391"/>
            <ac:picMk id="6" creationId="{59703C35-9510-469B-BF8E-86E9C0640CAF}"/>
          </ac:picMkLst>
        </pc:picChg>
        <pc:picChg chg="add mod">
          <ac:chgData name="Hargreaves, Tim" userId="S::kjkt405@astrazeneca.net::90cf5d3a-17ee-49d5-b3bb-4550ca7cb171" providerId="AD" clId="Web-{608DBE73-7D9D-4193-ABF8-66BFF233FB31}" dt="2020-01-27T15:22:39.258" v="1049" actId="1076"/>
          <ac:picMkLst>
            <pc:docMk/>
            <pc:sldMk cId="1901507624" sldId="391"/>
            <ac:picMk id="7" creationId="{71C13C0A-DABD-42DB-90CE-0F9675686E14}"/>
          </ac:picMkLst>
        </pc:picChg>
        <pc:picChg chg="add mod">
          <ac:chgData name="Hargreaves, Tim" userId="S::kjkt405@astrazeneca.net::90cf5d3a-17ee-49d5-b3bb-4550ca7cb171" providerId="AD" clId="Web-{608DBE73-7D9D-4193-ABF8-66BFF233FB31}" dt="2020-01-27T15:23:51.070" v="1091" actId="1076"/>
          <ac:picMkLst>
            <pc:docMk/>
            <pc:sldMk cId="1901507624" sldId="391"/>
            <ac:picMk id="9" creationId="{CBD50C3E-A276-48B0-A372-12F0FC86E334}"/>
          </ac:picMkLst>
        </pc:picChg>
      </pc:sldChg>
      <pc:sldChg chg="addSp delSp modSp add replId">
        <pc:chgData name="Hargreaves, Tim" userId="S::kjkt405@astrazeneca.net::90cf5d3a-17ee-49d5-b3bb-4550ca7cb171" providerId="AD" clId="Web-{608DBE73-7D9D-4193-ABF8-66BFF233FB31}" dt="2020-01-27T15:30:05.177" v="1318" actId="14100"/>
        <pc:sldMkLst>
          <pc:docMk/>
          <pc:sldMk cId="2943783497" sldId="392"/>
        </pc:sldMkLst>
        <pc:spChg chg="mod">
          <ac:chgData name="Hargreaves, Tim" userId="S::kjkt405@astrazeneca.net::90cf5d3a-17ee-49d5-b3bb-4550ca7cb171" providerId="AD" clId="Web-{608DBE73-7D9D-4193-ABF8-66BFF233FB31}" dt="2020-01-27T15:29:09.818" v="1277" actId="14100"/>
          <ac:spMkLst>
            <pc:docMk/>
            <pc:sldMk cId="2943783497" sldId="392"/>
            <ac:spMk id="3" creationId="{A5571673-73FC-41C7-A438-81D174F2D797}"/>
          </ac:spMkLst>
        </pc:spChg>
        <pc:spChg chg="add mod">
          <ac:chgData name="Hargreaves, Tim" userId="S::kjkt405@astrazeneca.net::90cf5d3a-17ee-49d5-b3bb-4550ca7cb171" providerId="AD" clId="Web-{608DBE73-7D9D-4193-ABF8-66BFF233FB31}" dt="2020-01-27T15:30:05.177" v="1318" actId="14100"/>
          <ac:spMkLst>
            <pc:docMk/>
            <pc:sldMk cId="2943783497" sldId="392"/>
            <ac:spMk id="5" creationId="{843AD845-DCE0-4968-A758-2CC1BE762BCF}"/>
          </ac:spMkLst>
        </pc:spChg>
        <pc:picChg chg="del">
          <ac:chgData name="Hargreaves, Tim" userId="S::kjkt405@astrazeneca.net::90cf5d3a-17ee-49d5-b3bb-4550ca7cb171" providerId="AD" clId="Web-{608DBE73-7D9D-4193-ABF8-66BFF233FB31}" dt="2020-01-27T15:24:21.163" v="1104"/>
          <ac:picMkLst>
            <pc:docMk/>
            <pc:sldMk cId="2943783497" sldId="392"/>
            <ac:picMk id="7" creationId="{71C13C0A-DABD-42DB-90CE-0F9675686E14}"/>
          </ac:picMkLst>
        </pc:picChg>
        <pc:picChg chg="del">
          <ac:chgData name="Hargreaves, Tim" userId="S::kjkt405@astrazeneca.net::90cf5d3a-17ee-49d5-b3bb-4550ca7cb171" providerId="AD" clId="Web-{608DBE73-7D9D-4193-ABF8-66BFF233FB31}" dt="2020-01-27T15:24:22.351" v="1105"/>
          <ac:picMkLst>
            <pc:docMk/>
            <pc:sldMk cId="2943783497" sldId="392"/>
            <ac:picMk id="9" creationId="{CBD50C3E-A276-48B0-A372-12F0FC86E334}"/>
          </ac:picMkLst>
        </pc:picChg>
      </pc:sldChg>
      <pc:sldChg chg="addSp delSp modSp add replId addAnim modAnim">
        <pc:chgData name="Hargreaves, Tim" userId="S::kjkt405@astrazeneca.net::90cf5d3a-17ee-49d5-b3bb-4550ca7cb171" providerId="AD" clId="Web-{608DBE73-7D9D-4193-ABF8-66BFF233FB31}" dt="2020-01-27T15:36:31.456" v="1483"/>
        <pc:sldMkLst>
          <pc:docMk/>
          <pc:sldMk cId="428277057" sldId="393"/>
        </pc:sldMkLst>
        <pc:spChg chg="mod">
          <ac:chgData name="Hargreaves, Tim" userId="S::kjkt405@astrazeneca.net::90cf5d3a-17ee-49d5-b3bb-4550ca7cb171" providerId="AD" clId="Web-{608DBE73-7D9D-4193-ABF8-66BFF233FB31}" dt="2020-01-27T15:32:31.817" v="1333" actId="20577"/>
          <ac:spMkLst>
            <pc:docMk/>
            <pc:sldMk cId="428277057" sldId="393"/>
            <ac:spMk id="2" creationId="{D946B8FE-1D42-4F03-8CBA-D0ADA1AFEB0E}"/>
          </ac:spMkLst>
        </pc:spChg>
        <pc:spChg chg="mod">
          <ac:chgData name="Hargreaves, Tim" userId="S::kjkt405@astrazeneca.net::90cf5d3a-17ee-49d5-b3bb-4550ca7cb171" providerId="AD" clId="Web-{608DBE73-7D9D-4193-ABF8-66BFF233FB31}" dt="2020-01-27T15:34:03.114" v="1454" actId="20577"/>
          <ac:spMkLst>
            <pc:docMk/>
            <pc:sldMk cId="428277057" sldId="393"/>
            <ac:spMk id="3" creationId="{A5571673-73FC-41C7-A438-81D174F2D797}"/>
          </ac:spMkLst>
        </pc:spChg>
        <pc:spChg chg="del">
          <ac:chgData name="Hargreaves, Tim" userId="S::kjkt405@astrazeneca.net::90cf5d3a-17ee-49d5-b3bb-4550ca7cb171" providerId="AD" clId="Web-{608DBE73-7D9D-4193-ABF8-66BFF233FB31}" dt="2020-01-27T15:32:34.145" v="1334"/>
          <ac:spMkLst>
            <pc:docMk/>
            <pc:sldMk cId="428277057" sldId="393"/>
            <ac:spMk id="5" creationId="{843AD845-DCE0-4968-A758-2CC1BE762BCF}"/>
          </ac:spMkLst>
        </pc:spChg>
        <pc:picChg chg="add mod">
          <ac:chgData name="Hargreaves, Tim" userId="S::kjkt405@astrazeneca.net::90cf5d3a-17ee-49d5-b3bb-4550ca7cb171" providerId="AD" clId="Web-{608DBE73-7D9D-4193-ABF8-66BFF233FB31}" dt="2020-01-27T15:34:54.129" v="1458" actId="1076"/>
          <ac:picMkLst>
            <pc:docMk/>
            <pc:sldMk cId="428277057" sldId="393"/>
            <ac:picMk id="6" creationId="{69C38AA1-F568-4479-89D4-F83BD65F0F6A}"/>
          </ac:picMkLst>
        </pc:picChg>
        <pc:picChg chg="add mod">
          <ac:chgData name="Hargreaves, Tim" userId="S::kjkt405@astrazeneca.net::90cf5d3a-17ee-49d5-b3bb-4550ca7cb171" providerId="AD" clId="Web-{608DBE73-7D9D-4193-ABF8-66BFF233FB31}" dt="2020-01-27T15:35:24.066" v="1460" actId="1076"/>
          <ac:picMkLst>
            <pc:docMk/>
            <pc:sldMk cId="428277057" sldId="393"/>
            <ac:picMk id="8" creationId="{16859E9F-7ECA-4358-AA60-ACD9FDBA562A}"/>
          </ac:picMkLst>
        </pc:picChg>
      </pc:sldChg>
      <pc:sldChg chg="addSp delSp modSp add replId delAnim modAnim">
        <pc:chgData name="Hargreaves, Tim" userId="S::kjkt405@astrazeneca.net::90cf5d3a-17ee-49d5-b3bb-4550ca7cb171" providerId="AD" clId="Web-{608DBE73-7D9D-4193-ABF8-66BFF233FB31}" dt="2020-01-27T15:43:05.001" v="1546" actId="1076"/>
        <pc:sldMkLst>
          <pc:docMk/>
          <pc:sldMk cId="1118046777" sldId="394"/>
        </pc:sldMkLst>
        <pc:spChg chg="mod">
          <ac:chgData name="Hargreaves, Tim" userId="S::kjkt405@astrazeneca.net::90cf5d3a-17ee-49d5-b3bb-4550ca7cb171" providerId="AD" clId="Web-{608DBE73-7D9D-4193-ABF8-66BFF233FB31}" dt="2020-01-27T15:38:00.628" v="1489" actId="20577"/>
          <ac:spMkLst>
            <pc:docMk/>
            <pc:sldMk cId="1118046777" sldId="394"/>
            <ac:spMk id="2" creationId="{D946B8FE-1D42-4F03-8CBA-D0ADA1AFEB0E}"/>
          </ac:spMkLst>
        </pc:spChg>
        <pc:spChg chg="mod">
          <ac:chgData name="Hargreaves, Tim" userId="S::kjkt405@astrazeneca.net::90cf5d3a-17ee-49d5-b3bb-4550ca7cb171" providerId="AD" clId="Web-{608DBE73-7D9D-4193-ABF8-66BFF233FB31}" dt="2020-01-27T15:42:58.783" v="1544" actId="20577"/>
          <ac:spMkLst>
            <pc:docMk/>
            <pc:sldMk cId="1118046777" sldId="394"/>
            <ac:spMk id="3" creationId="{A5571673-73FC-41C7-A438-81D174F2D797}"/>
          </ac:spMkLst>
        </pc:spChg>
        <pc:picChg chg="add mod">
          <ac:chgData name="Hargreaves, Tim" userId="S::kjkt405@astrazeneca.net::90cf5d3a-17ee-49d5-b3bb-4550ca7cb171" providerId="AD" clId="Web-{608DBE73-7D9D-4193-ABF8-66BFF233FB31}" dt="2020-01-27T15:40:28.346" v="1526" actId="1076"/>
          <ac:picMkLst>
            <pc:docMk/>
            <pc:sldMk cId="1118046777" sldId="394"/>
            <ac:picMk id="5" creationId="{BD6995B3-6EFA-45CC-95A7-34337E29A547}"/>
          </ac:picMkLst>
        </pc:picChg>
        <pc:picChg chg="del">
          <ac:chgData name="Hargreaves, Tim" userId="S::kjkt405@astrazeneca.net::90cf5d3a-17ee-49d5-b3bb-4550ca7cb171" providerId="AD" clId="Web-{608DBE73-7D9D-4193-ABF8-66BFF233FB31}" dt="2020-01-27T15:38:01.581" v="1490"/>
          <ac:picMkLst>
            <pc:docMk/>
            <pc:sldMk cId="1118046777" sldId="394"/>
            <ac:picMk id="6" creationId="{69C38AA1-F568-4479-89D4-F83BD65F0F6A}"/>
          </ac:picMkLst>
        </pc:picChg>
        <pc:picChg chg="del">
          <ac:chgData name="Hargreaves, Tim" userId="S::kjkt405@astrazeneca.net::90cf5d3a-17ee-49d5-b3bb-4550ca7cb171" providerId="AD" clId="Web-{608DBE73-7D9D-4193-ABF8-66BFF233FB31}" dt="2020-01-27T15:38:02.081" v="1491"/>
          <ac:picMkLst>
            <pc:docMk/>
            <pc:sldMk cId="1118046777" sldId="394"/>
            <ac:picMk id="8" creationId="{16859E9F-7ECA-4358-AA60-ACD9FDBA562A}"/>
          </ac:picMkLst>
        </pc:picChg>
        <pc:picChg chg="add mod">
          <ac:chgData name="Hargreaves, Tim" userId="S::kjkt405@astrazeneca.net::90cf5d3a-17ee-49d5-b3bb-4550ca7cb171" providerId="AD" clId="Web-{608DBE73-7D9D-4193-ABF8-66BFF233FB31}" dt="2020-01-27T15:40:28.377" v="1527" actId="1076"/>
          <ac:picMkLst>
            <pc:docMk/>
            <pc:sldMk cId="1118046777" sldId="394"/>
            <ac:picMk id="9" creationId="{864A0FDA-2864-435A-804E-D41A50F9BAF4}"/>
          </ac:picMkLst>
        </pc:picChg>
        <pc:picChg chg="add mod">
          <ac:chgData name="Hargreaves, Tim" userId="S::kjkt405@astrazeneca.net::90cf5d3a-17ee-49d5-b3bb-4550ca7cb171" providerId="AD" clId="Web-{608DBE73-7D9D-4193-ABF8-66BFF233FB31}" dt="2020-01-27T15:41:30.455" v="1532" actId="1076"/>
          <ac:picMkLst>
            <pc:docMk/>
            <pc:sldMk cId="1118046777" sldId="394"/>
            <ac:picMk id="11" creationId="{D9A30E9B-D44C-43F8-8897-9FE6E138A651}"/>
          </ac:picMkLst>
        </pc:picChg>
        <pc:picChg chg="add mod">
          <ac:chgData name="Hargreaves, Tim" userId="S::kjkt405@astrazeneca.net::90cf5d3a-17ee-49d5-b3bb-4550ca7cb171" providerId="AD" clId="Web-{608DBE73-7D9D-4193-ABF8-66BFF233FB31}" dt="2020-01-27T15:43:05.001" v="1546" actId="1076"/>
          <ac:picMkLst>
            <pc:docMk/>
            <pc:sldMk cId="1118046777" sldId="394"/>
            <ac:picMk id="13" creationId="{8DC9DB7E-7B08-4239-A516-128306017DEF}"/>
          </ac:picMkLst>
        </pc:picChg>
      </pc:sldChg>
      <pc:sldChg chg="addSp delSp modSp add replId addAnim modAnim">
        <pc:chgData name="Hargreaves, Tim" userId="S::kjkt405@astrazeneca.net::90cf5d3a-17ee-49d5-b3bb-4550ca7cb171" providerId="AD" clId="Web-{608DBE73-7D9D-4193-ABF8-66BFF233FB31}" dt="2020-01-27T15:53:25.092" v="2202"/>
        <pc:sldMkLst>
          <pc:docMk/>
          <pc:sldMk cId="697597241" sldId="395"/>
        </pc:sldMkLst>
        <pc:spChg chg="mod">
          <ac:chgData name="Hargreaves, Tim" userId="S::kjkt405@astrazeneca.net::90cf5d3a-17ee-49d5-b3bb-4550ca7cb171" providerId="AD" clId="Web-{608DBE73-7D9D-4193-ABF8-66BFF233FB31}" dt="2020-01-27T15:43:25.111" v="1560" actId="20577"/>
          <ac:spMkLst>
            <pc:docMk/>
            <pc:sldMk cId="697597241" sldId="395"/>
            <ac:spMk id="2" creationId="{D946B8FE-1D42-4F03-8CBA-D0ADA1AFEB0E}"/>
          </ac:spMkLst>
        </pc:spChg>
        <pc:spChg chg="mod">
          <ac:chgData name="Hargreaves, Tim" userId="S::kjkt405@astrazeneca.net::90cf5d3a-17ee-49d5-b3bb-4550ca7cb171" providerId="AD" clId="Web-{608DBE73-7D9D-4193-ABF8-66BFF233FB31}" dt="2020-01-27T15:47:40.984" v="1921" actId="14100"/>
          <ac:spMkLst>
            <pc:docMk/>
            <pc:sldMk cId="697597241" sldId="395"/>
            <ac:spMk id="3" creationId="{A5571673-73FC-41C7-A438-81D174F2D797}"/>
          </ac:spMkLst>
        </pc:spChg>
        <pc:spChg chg="add mod">
          <ac:chgData name="Hargreaves, Tim" userId="S::kjkt405@astrazeneca.net::90cf5d3a-17ee-49d5-b3bb-4550ca7cb171" providerId="AD" clId="Web-{608DBE73-7D9D-4193-ABF8-66BFF233FB31}" dt="2020-01-27T15:49:03.187" v="1961" actId="1076"/>
          <ac:spMkLst>
            <pc:docMk/>
            <pc:sldMk cId="697597241" sldId="395"/>
            <ac:spMk id="6" creationId="{24AA15AC-4934-45EB-94EF-ECFBDB7A8424}"/>
          </ac:spMkLst>
        </pc:spChg>
        <pc:spChg chg="add mod">
          <ac:chgData name="Hargreaves, Tim" userId="S::kjkt405@astrazeneca.net::90cf5d3a-17ee-49d5-b3bb-4550ca7cb171" providerId="AD" clId="Web-{608DBE73-7D9D-4193-ABF8-66BFF233FB31}" dt="2020-01-27T15:49:14.703" v="1966"/>
          <ac:spMkLst>
            <pc:docMk/>
            <pc:sldMk cId="697597241" sldId="395"/>
            <ac:spMk id="7" creationId="{479824A7-07B8-4324-8977-40402B3C74A2}"/>
          </ac:spMkLst>
        </pc:spChg>
        <pc:spChg chg="add mod">
          <ac:chgData name="Hargreaves, Tim" userId="S::kjkt405@astrazeneca.net::90cf5d3a-17ee-49d5-b3bb-4550ca7cb171" providerId="AD" clId="Web-{608DBE73-7D9D-4193-ABF8-66BFF233FB31}" dt="2020-01-27T15:49:17.781" v="1968" actId="20577"/>
          <ac:spMkLst>
            <pc:docMk/>
            <pc:sldMk cId="697597241" sldId="395"/>
            <ac:spMk id="12" creationId="{F75F8EAF-A24A-4FBC-BF42-E86E18B1B123}"/>
          </ac:spMkLst>
        </pc:spChg>
        <pc:spChg chg="add del">
          <ac:chgData name="Hargreaves, Tim" userId="S::kjkt405@astrazeneca.net::90cf5d3a-17ee-49d5-b3bb-4550ca7cb171" providerId="AD" clId="Web-{608DBE73-7D9D-4193-ABF8-66BFF233FB31}" dt="2020-01-27T15:49:21.515" v="1972"/>
          <ac:spMkLst>
            <pc:docMk/>
            <pc:sldMk cId="697597241" sldId="395"/>
            <ac:spMk id="14" creationId="{7915C89C-C551-4A8D-87B6-C2538E1367E6}"/>
          </ac:spMkLst>
        </pc:spChg>
        <pc:spChg chg="add mod">
          <ac:chgData name="Hargreaves, Tim" userId="S::kjkt405@astrazeneca.net::90cf5d3a-17ee-49d5-b3bb-4550ca7cb171" providerId="AD" clId="Web-{608DBE73-7D9D-4193-ABF8-66BFF233FB31}" dt="2020-01-27T15:49:32.593" v="1977" actId="1076"/>
          <ac:spMkLst>
            <pc:docMk/>
            <pc:sldMk cId="697597241" sldId="395"/>
            <ac:spMk id="15" creationId="{859D05F6-30A0-42DF-985C-C5D603CA93D1}"/>
          </ac:spMkLst>
        </pc:spChg>
        <pc:spChg chg="add mod">
          <ac:chgData name="Hargreaves, Tim" userId="S::kjkt405@astrazeneca.net::90cf5d3a-17ee-49d5-b3bb-4550ca7cb171" providerId="AD" clId="Web-{608DBE73-7D9D-4193-ABF8-66BFF233FB31}" dt="2020-01-27T15:51:47.420" v="2131" actId="1076"/>
          <ac:spMkLst>
            <pc:docMk/>
            <pc:sldMk cId="697597241" sldId="395"/>
            <ac:spMk id="20" creationId="{3104B56E-D5CB-495B-91FB-C7EFDC93C95A}"/>
          </ac:spMkLst>
        </pc:spChg>
        <pc:spChg chg="add mod">
          <ac:chgData name="Hargreaves, Tim" userId="S::kjkt405@astrazeneca.net::90cf5d3a-17ee-49d5-b3bb-4550ca7cb171" providerId="AD" clId="Web-{608DBE73-7D9D-4193-ABF8-66BFF233FB31}" dt="2020-01-27T15:52:06.358" v="2149" actId="1076"/>
          <ac:spMkLst>
            <pc:docMk/>
            <pc:sldMk cId="697597241" sldId="395"/>
            <ac:spMk id="21" creationId="{C9BB7357-76AB-47ED-A48E-D42234C66385}"/>
          </ac:spMkLst>
        </pc:spChg>
        <pc:spChg chg="add mod">
          <ac:chgData name="Hargreaves, Tim" userId="S::kjkt405@astrazeneca.net::90cf5d3a-17ee-49d5-b3bb-4550ca7cb171" providerId="AD" clId="Web-{608DBE73-7D9D-4193-ABF8-66BFF233FB31}" dt="2020-01-27T15:52:27.733" v="2168" actId="1076"/>
          <ac:spMkLst>
            <pc:docMk/>
            <pc:sldMk cId="697597241" sldId="395"/>
            <ac:spMk id="22" creationId="{AB5E226C-50E4-4216-88E3-B3DE67CEAC4C}"/>
          </ac:spMkLst>
        </pc:spChg>
        <pc:spChg chg="add mod">
          <ac:chgData name="Hargreaves, Tim" userId="S::kjkt405@astrazeneca.net::90cf5d3a-17ee-49d5-b3bb-4550ca7cb171" providerId="AD" clId="Web-{608DBE73-7D9D-4193-ABF8-66BFF233FB31}" dt="2020-01-27T15:52:49.764" v="2178" actId="1076"/>
          <ac:spMkLst>
            <pc:docMk/>
            <pc:sldMk cId="697597241" sldId="395"/>
            <ac:spMk id="23" creationId="{B2669BCD-890D-4B91-99BB-BF4AA744BA3B}"/>
          </ac:spMkLst>
        </pc:spChg>
        <pc:graphicFrameChg chg="add mod modGraphic">
          <ac:chgData name="Hargreaves, Tim" userId="S::kjkt405@astrazeneca.net::90cf5d3a-17ee-49d5-b3bb-4550ca7cb171" providerId="AD" clId="Web-{608DBE73-7D9D-4193-ABF8-66BFF233FB31}" dt="2020-01-27T15:50:29.046" v="2050" actId="1076"/>
          <ac:graphicFrameMkLst>
            <pc:docMk/>
            <pc:sldMk cId="697597241" sldId="395"/>
            <ac:graphicFrameMk id="8" creationId="{7F1D9ADE-8062-4E43-885A-26FB7AEC81AD}"/>
          </ac:graphicFrameMkLst>
        </pc:graphicFrameChg>
        <pc:graphicFrameChg chg="add mod modGraphic">
          <ac:chgData name="Hargreaves, Tim" userId="S::kjkt405@astrazeneca.net::90cf5d3a-17ee-49d5-b3bb-4550ca7cb171" providerId="AD" clId="Web-{608DBE73-7D9D-4193-ABF8-66BFF233FB31}" dt="2020-01-27T15:50:50.186" v="2090"/>
          <ac:graphicFrameMkLst>
            <pc:docMk/>
            <pc:sldMk cId="697597241" sldId="395"/>
            <ac:graphicFrameMk id="16" creationId="{217857BD-0821-487C-B246-491344D7F272}"/>
          </ac:graphicFrameMkLst>
        </pc:graphicFrameChg>
        <pc:picChg chg="del">
          <ac:chgData name="Hargreaves, Tim" userId="S::kjkt405@astrazeneca.net::90cf5d3a-17ee-49d5-b3bb-4550ca7cb171" providerId="AD" clId="Web-{608DBE73-7D9D-4193-ABF8-66BFF233FB31}" dt="2020-01-27T15:43:29.579" v="1564"/>
          <ac:picMkLst>
            <pc:docMk/>
            <pc:sldMk cId="697597241" sldId="395"/>
            <ac:picMk id="5" creationId="{BD6995B3-6EFA-45CC-95A7-34337E29A547}"/>
          </ac:picMkLst>
        </pc:picChg>
        <pc:picChg chg="del">
          <ac:chgData name="Hargreaves, Tim" userId="S::kjkt405@astrazeneca.net::90cf5d3a-17ee-49d5-b3bb-4550ca7cb171" providerId="AD" clId="Web-{608DBE73-7D9D-4193-ABF8-66BFF233FB31}" dt="2020-01-27T15:43:29.220" v="1563"/>
          <ac:picMkLst>
            <pc:docMk/>
            <pc:sldMk cId="697597241" sldId="395"/>
            <ac:picMk id="9" creationId="{864A0FDA-2864-435A-804E-D41A50F9BAF4}"/>
          </ac:picMkLst>
        </pc:picChg>
        <pc:picChg chg="del">
          <ac:chgData name="Hargreaves, Tim" userId="S::kjkt405@astrazeneca.net::90cf5d3a-17ee-49d5-b3bb-4550ca7cb171" providerId="AD" clId="Web-{608DBE73-7D9D-4193-ABF8-66BFF233FB31}" dt="2020-01-27T15:43:28.673" v="1562"/>
          <ac:picMkLst>
            <pc:docMk/>
            <pc:sldMk cId="697597241" sldId="395"/>
            <ac:picMk id="11" creationId="{D9A30E9B-D44C-43F8-8897-9FE6E138A651}"/>
          </ac:picMkLst>
        </pc:picChg>
        <pc:picChg chg="del">
          <ac:chgData name="Hargreaves, Tim" userId="S::kjkt405@astrazeneca.net::90cf5d3a-17ee-49d5-b3bb-4550ca7cb171" providerId="AD" clId="Web-{608DBE73-7D9D-4193-ABF8-66BFF233FB31}" dt="2020-01-27T15:43:26.720" v="1561"/>
          <ac:picMkLst>
            <pc:docMk/>
            <pc:sldMk cId="697597241" sldId="395"/>
            <ac:picMk id="13" creationId="{8DC9DB7E-7B08-4239-A516-128306017DEF}"/>
          </ac:picMkLst>
        </pc:picChg>
        <pc:cxnChg chg="add del">
          <ac:chgData name="Hargreaves, Tim" userId="S::kjkt405@astrazeneca.net::90cf5d3a-17ee-49d5-b3bb-4550ca7cb171" providerId="AD" clId="Web-{608DBE73-7D9D-4193-ABF8-66BFF233FB31}" dt="2020-01-27T15:50:57.077" v="2092"/>
          <ac:cxnSpMkLst>
            <pc:docMk/>
            <pc:sldMk cId="697597241" sldId="395"/>
            <ac:cxnSpMk id="17" creationId="{77BBCB93-AFF9-488D-B2D0-ACDCC2D565E9}"/>
          </ac:cxnSpMkLst>
        </pc:cxnChg>
        <pc:cxnChg chg="add mod">
          <ac:chgData name="Hargreaves, Tim" userId="S::kjkt405@astrazeneca.net::90cf5d3a-17ee-49d5-b3bb-4550ca7cb171" providerId="AD" clId="Web-{608DBE73-7D9D-4193-ABF8-66BFF233FB31}" dt="2020-01-27T15:51:13.889" v="2099" actId="1076"/>
          <ac:cxnSpMkLst>
            <pc:docMk/>
            <pc:sldMk cId="697597241" sldId="395"/>
            <ac:cxnSpMk id="18" creationId="{E93D4E67-995D-4FEF-8237-36D3F11915D2}"/>
          </ac:cxnSpMkLst>
        </pc:cxnChg>
        <pc:cxnChg chg="add mod">
          <ac:chgData name="Hargreaves, Tim" userId="S::kjkt405@astrazeneca.net::90cf5d3a-17ee-49d5-b3bb-4550ca7cb171" providerId="AD" clId="Web-{608DBE73-7D9D-4193-ABF8-66BFF233FB31}" dt="2020-01-27T15:51:25.717" v="2103" actId="1076"/>
          <ac:cxnSpMkLst>
            <pc:docMk/>
            <pc:sldMk cId="697597241" sldId="395"/>
            <ac:cxnSpMk id="19" creationId="{6846429E-4087-4A00-9CD3-7A6F25777FBE}"/>
          </ac:cxnSpMkLst>
        </pc:cxnChg>
      </pc:sldChg>
      <pc:sldChg chg="delSp modSp add replId">
        <pc:chgData name="Hargreaves, Tim" userId="S::kjkt405@astrazeneca.net::90cf5d3a-17ee-49d5-b3bb-4550ca7cb171" providerId="AD" clId="Web-{608DBE73-7D9D-4193-ABF8-66BFF233FB31}" dt="2020-01-27T16:04:11.823" v="2554" actId="20577"/>
        <pc:sldMkLst>
          <pc:docMk/>
          <pc:sldMk cId="4020651992" sldId="396"/>
        </pc:sldMkLst>
        <pc:spChg chg="mod">
          <ac:chgData name="Hargreaves, Tim" userId="S::kjkt405@astrazeneca.net::90cf5d3a-17ee-49d5-b3bb-4550ca7cb171" providerId="AD" clId="Web-{608DBE73-7D9D-4193-ABF8-66BFF233FB31}" dt="2020-01-27T15:53:01.404" v="2184" actId="20577"/>
          <ac:spMkLst>
            <pc:docMk/>
            <pc:sldMk cId="4020651992" sldId="396"/>
            <ac:spMk id="2" creationId="{D946B8FE-1D42-4F03-8CBA-D0ADA1AFEB0E}"/>
          </ac:spMkLst>
        </pc:spChg>
        <pc:spChg chg="mod">
          <ac:chgData name="Hargreaves, Tim" userId="S::kjkt405@astrazeneca.net::90cf5d3a-17ee-49d5-b3bb-4550ca7cb171" providerId="AD" clId="Web-{608DBE73-7D9D-4193-ABF8-66BFF233FB31}" dt="2020-01-27T16:04:11.823" v="2554" actId="20577"/>
          <ac:spMkLst>
            <pc:docMk/>
            <pc:sldMk cId="4020651992" sldId="396"/>
            <ac:spMk id="3" creationId="{A5571673-73FC-41C7-A438-81D174F2D797}"/>
          </ac:spMkLst>
        </pc:spChg>
        <pc:spChg chg="del">
          <ac:chgData name="Hargreaves, Tim" userId="S::kjkt405@astrazeneca.net::90cf5d3a-17ee-49d5-b3bb-4550ca7cb171" providerId="AD" clId="Web-{608DBE73-7D9D-4193-ABF8-66BFF233FB31}" dt="2020-01-27T15:53:12.529" v="2196"/>
          <ac:spMkLst>
            <pc:docMk/>
            <pc:sldMk cId="4020651992" sldId="396"/>
            <ac:spMk id="6" creationId="{24AA15AC-4934-45EB-94EF-ECFBDB7A8424}"/>
          </ac:spMkLst>
        </pc:spChg>
        <pc:spChg chg="del">
          <ac:chgData name="Hargreaves, Tim" userId="S::kjkt405@astrazeneca.net::90cf5d3a-17ee-49d5-b3bb-4550ca7cb171" providerId="AD" clId="Web-{608DBE73-7D9D-4193-ABF8-66BFF233FB31}" dt="2020-01-27T15:53:12.529" v="2195"/>
          <ac:spMkLst>
            <pc:docMk/>
            <pc:sldMk cId="4020651992" sldId="396"/>
            <ac:spMk id="7" creationId="{479824A7-07B8-4324-8977-40402B3C74A2}"/>
          </ac:spMkLst>
        </pc:spChg>
        <pc:spChg chg="del">
          <ac:chgData name="Hargreaves, Tim" userId="S::kjkt405@astrazeneca.net::90cf5d3a-17ee-49d5-b3bb-4550ca7cb171" providerId="AD" clId="Web-{608DBE73-7D9D-4193-ABF8-66BFF233FB31}" dt="2020-01-27T15:53:12.529" v="2194"/>
          <ac:spMkLst>
            <pc:docMk/>
            <pc:sldMk cId="4020651992" sldId="396"/>
            <ac:spMk id="12" creationId="{F75F8EAF-A24A-4FBC-BF42-E86E18B1B123}"/>
          </ac:spMkLst>
        </pc:spChg>
        <pc:spChg chg="del">
          <ac:chgData name="Hargreaves, Tim" userId="S::kjkt405@astrazeneca.net::90cf5d3a-17ee-49d5-b3bb-4550ca7cb171" providerId="AD" clId="Web-{608DBE73-7D9D-4193-ABF8-66BFF233FB31}" dt="2020-01-27T15:53:12.529" v="2193"/>
          <ac:spMkLst>
            <pc:docMk/>
            <pc:sldMk cId="4020651992" sldId="396"/>
            <ac:spMk id="15" creationId="{859D05F6-30A0-42DF-985C-C5D603CA93D1}"/>
          </ac:spMkLst>
        </pc:spChg>
        <pc:spChg chg="del">
          <ac:chgData name="Hargreaves, Tim" userId="S::kjkt405@astrazeneca.net::90cf5d3a-17ee-49d5-b3bb-4550ca7cb171" providerId="AD" clId="Web-{608DBE73-7D9D-4193-ABF8-66BFF233FB31}" dt="2020-01-27T15:53:12.529" v="2188"/>
          <ac:spMkLst>
            <pc:docMk/>
            <pc:sldMk cId="4020651992" sldId="396"/>
            <ac:spMk id="20" creationId="{3104B56E-D5CB-495B-91FB-C7EFDC93C95A}"/>
          </ac:spMkLst>
        </pc:spChg>
        <pc:spChg chg="del">
          <ac:chgData name="Hargreaves, Tim" userId="S::kjkt405@astrazeneca.net::90cf5d3a-17ee-49d5-b3bb-4550ca7cb171" providerId="AD" clId="Web-{608DBE73-7D9D-4193-ABF8-66BFF233FB31}" dt="2020-01-27T15:53:12.529" v="2187"/>
          <ac:spMkLst>
            <pc:docMk/>
            <pc:sldMk cId="4020651992" sldId="396"/>
            <ac:spMk id="21" creationId="{C9BB7357-76AB-47ED-A48E-D42234C66385}"/>
          </ac:spMkLst>
        </pc:spChg>
        <pc:spChg chg="del">
          <ac:chgData name="Hargreaves, Tim" userId="S::kjkt405@astrazeneca.net::90cf5d3a-17ee-49d5-b3bb-4550ca7cb171" providerId="AD" clId="Web-{608DBE73-7D9D-4193-ABF8-66BFF233FB31}" dt="2020-01-27T15:53:09.139" v="2185"/>
          <ac:spMkLst>
            <pc:docMk/>
            <pc:sldMk cId="4020651992" sldId="396"/>
            <ac:spMk id="22" creationId="{AB5E226C-50E4-4216-88E3-B3DE67CEAC4C}"/>
          </ac:spMkLst>
        </pc:spChg>
        <pc:spChg chg="del">
          <ac:chgData name="Hargreaves, Tim" userId="S::kjkt405@astrazeneca.net::90cf5d3a-17ee-49d5-b3bb-4550ca7cb171" providerId="AD" clId="Web-{608DBE73-7D9D-4193-ABF8-66BFF233FB31}" dt="2020-01-27T15:53:10.233" v="2186"/>
          <ac:spMkLst>
            <pc:docMk/>
            <pc:sldMk cId="4020651992" sldId="396"/>
            <ac:spMk id="23" creationId="{B2669BCD-890D-4B91-99BB-BF4AA744BA3B}"/>
          </ac:spMkLst>
        </pc:spChg>
        <pc:graphicFrameChg chg="del">
          <ac:chgData name="Hargreaves, Tim" userId="S::kjkt405@astrazeneca.net::90cf5d3a-17ee-49d5-b3bb-4550ca7cb171" providerId="AD" clId="Web-{608DBE73-7D9D-4193-ABF8-66BFF233FB31}" dt="2020-01-27T15:53:12.529" v="2192"/>
          <ac:graphicFrameMkLst>
            <pc:docMk/>
            <pc:sldMk cId="4020651992" sldId="396"/>
            <ac:graphicFrameMk id="8" creationId="{7F1D9ADE-8062-4E43-885A-26FB7AEC81AD}"/>
          </ac:graphicFrameMkLst>
        </pc:graphicFrameChg>
        <pc:graphicFrameChg chg="del">
          <ac:chgData name="Hargreaves, Tim" userId="S::kjkt405@astrazeneca.net::90cf5d3a-17ee-49d5-b3bb-4550ca7cb171" providerId="AD" clId="Web-{608DBE73-7D9D-4193-ABF8-66BFF233FB31}" dt="2020-01-27T15:53:12.529" v="2191"/>
          <ac:graphicFrameMkLst>
            <pc:docMk/>
            <pc:sldMk cId="4020651992" sldId="396"/>
            <ac:graphicFrameMk id="16" creationId="{217857BD-0821-487C-B246-491344D7F272}"/>
          </ac:graphicFrameMkLst>
        </pc:graphicFrameChg>
        <pc:cxnChg chg="del">
          <ac:chgData name="Hargreaves, Tim" userId="S::kjkt405@astrazeneca.net::90cf5d3a-17ee-49d5-b3bb-4550ca7cb171" providerId="AD" clId="Web-{608DBE73-7D9D-4193-ABF8-66BFF233FB31}" dt="2020-01-27T15:53:12.529" v="2190"/>
          <ac:cxnSpMkLst>
            <pc:docMk/>
            <pc:sldMk cId="4020651992" sldId="396"/>
            <ac:cxnSpMk id="18" creationId="{E93D4E67-995D-4FEF-8237-36D3F11915D2}"/>
          </ac:cxnSpMkLst>
        </pc:cxnChg>
        <pc:cxnChg chg="del">
          <ac:chgData name="Hargreaves, Tim" userId="S::kjkt405@astrazeneca.net::90cf5d3a-17ee-49d5-b3bb-4550ca7cb171" providerId="AD" clId="Web-{608DBE73-7D9D-4193-ABF8-66BFF233FB31}" dt="2020-01-27T15:53:12.529" v="2189"/>
          <ac:cxnSpMkLst>
            <pc:docMk/>
            <pc:sldMk cId="4020651992" sldId="396"/>
            <ac:cxnSpMk id="19" creationId="{6846429E-4087-4A00-9CD3-7A6F25777FBE}"/>
          </ac:cxnSpMkLst>
        </pc:cxnChg>
      </pc:sldChg>
    </pc:docChg>
  </pc:docChgLst>
  <pc:docChgLst>
    <pc:chgData name="Hargreaves, Tim" userId="S::kjkt405@astrazeneca.net::90cf5d3a-17ee-49d5-b3bb-4550ca7cb171" providerId="AD" clId="Web-{755D76F4-C62D-4E4F-BA43-B08DD70DC6B3}"/>
    <pc:docChg chg="modSld">
      <pc:chgData name="Hargreaves, Tim" userId="S::kjkt405@astrazeneca.net::90cf5d3a-17ee-49d5-b3bb-4550ca7cb171" providerId="AD" clId="Web-{755D76F4-C62D-4E4F-BA43-B08DD70DC6B3}" dt="2020-01-28T11:05:00.266" v="70"/>
      <pc:docMkLst>
        <pc:docMk/>
      </pc:docMkLst>
      <pc:sldChg chg="addSp delSp modSp">
        <pc:chgData name="Hargreaves, Tim" userId="S::kjkt405@astrazeneca.net::90cf5d3a-17ee-49d5-b3bb-4550ca7cb171" providerId="AD" clId="Web-{755D76F4-C62D-4E4F-BA43-B08DD70DC6B3}" dt="2020-01-28T11:05:00.266" v="70"/>
        <pc:sldMkLst>
          <pc:docMk/>
          <pc:sldMk cId="2052954903" sldId="358"/>
        </pc:sldMkLst>
        <pc:spChg chg="del mod">
          <ac:chgData name="Hargreaves, Tim" userId="S::kjkt405@astrazeneca.net::90cf5d3a-17ee-49d5-b3bb-4550ca7cb171" providerId="AD" clId="Web-{755D76F4-C62D-4E4F-BA43-B08DD70DC6B3}" dt="2020-01-28T11:05:00.266" v="70"/>
          <ac:spMkLst>
            <pc:docMk/>
            <pc:sldMk cId="2052954903" sldId="358"/>
            <ac:spMk id="5" creationId="{0AFA0FB8-C4EC-5340-BD45-DE3FA3936DEF}"/>
          </ac:spMkLst>
        </pc:spChg>
        <pc:spChg chg="mod">
          <ac:chgData name="Hargreaves, Tim" userId="S::kjkt405@astrazeneca.net::90cf5d3a-17ee-49d5-b3bb-4550ca7cb171" providerId="AD" clId="Web-{755D76F4-C62D-4E4F-BA43-B08DD70DC6B3}" dt="2020-01-28T11:04:41.219" v="55" actId="20577"/>
          <ac:spMkLst>
            <pc:docMk/>
            <pc:sldMk cId="2052954903" sldId="358"/>
            <ac:spMk id="6" creationId="{04BD9026-5B09-524D-A52A-BC532CF42CFC}"/>
          </ac:spMkLst>
        </pc:spChg>
        <pc:spChg chg="add mod">
          <ac:chgData name="Hargreaves, Tim" userId="S::kjkt405@astrazeneca.net::90cf5d3a-17ee-49d5-b3bb-4550ca7cb171" providerId="AD" clId="Web-{755D76F4-C62D-4E4F-BA43-B08DD70DC6B3}" dt="2020-01-28T11:05:00.266" v="70"/>
          <ac:spMkLst>
            <pc:docMk/>
            <pc:sldMk cId="2052954903" sldId="358"/>
            <ac:spMk id="8" creationId="{B9CB4110-DEE2-4A41-BD5F-3D659960643B}"/>
          </ac:spMkLst>
        </pc:spChg>
      </pc:sldChg>
      <pc:sldChg chg="modSp">
        <pc:chgData name="Hargreaves, Tim" userId="S::kjkt405@astrazeneca.net::90cf5d3a-17ee-49d5-b3bb-4550ca7cb171" providerId="AD" clId="Web-{755D76F4-C62D-4E4F-BA43-B08DD70DC6B3}" dt="2020-01-28T11:04:25.360" v="54" actId="20577"/>
        <pc:sldMkLst>
          <pc:docMk/>
          <pc:sldMk cId="4020651992" sldId="396"/>
        </pc:sldMkLst>
        <pc:spChg chg="mod">
          <ac:chgData name="Hargreaves, Tim" userId="S::kjkt405@astrazeneca.net::90cf5d3a-17ee-49d5-b3bb-4550ca7cb171" providerId="AD" clId="Web-{755D76F4-C62D-4E4F-BA43-B08DD70DC6B3}" dt="2020-01-28T11:04:25.360" v="54" actId="20577"/>
          <ac:spMkLst>
            <pc:docMk/>
            <pc:sldMk cId="4020651992" sldId="396"/>
            <ac:spMk id="3" creationId="{A5571673-73FC-41C7-A438-81D174F2D797}"/>
          </ac:spMkLst>
        </pc:spChg>
      </pc:sldChg>
    </pc:docChg>
  </pc:docChgLst>
  <pc:docChgLst>
    <pc:chgData name="Bradley, Sam" userId="f75c196c-0419-4ed7-9101-2e14ae32ff77" providerId="ADAL" clId="{3FF446AA-2460-4900-8B64-80B2BFB30CB0}"/>
    <pc:docChg chg="undo custSel addSld delSld modSld sldOrd">
      <pc:chgData name="Bradley, Sam" userId="f75c196c-0419-4ed7-9101-2e14ae32ff77" providerId="ADAL" clId="{3FF446AA-2460-4900-8B64-80B2BFB30CB0}" dt="2019-11-25T11:55:27.464" v="842" actId="20577"/>
      <pc:docMkLst>
        <pc:docMk/>
      </pc:docMkLst>
      <pc:sldChg chg="addSp modSp add ord">
        <pc:chgData name="Bradley, Sam" userId="f75c196c-0419-4ed7-9101-2e14ae32ff77" providerId="ADAL" clId="{3FF446AA-2460-4900-8B64-80B2BFB30CB0}" dt="2019-11-25T11:55:27.464" v="842" actId="20577"/>
        <pc:sldMkLst>
          <pc:docMk/>
          <pc:sldMk cId="4111995751" sldId="382"/>
        </pc:sldMkLst>
        <pc:spChg chg="mod">
          <ac:chgData name="Bradley, Sam" userId="f75c196c-0419-4ed7-9101-2e14ae32ff77" providerId="ADAL" clId="{3FF446AA-2460-4900-8B64-80B2BFB30CB0}" dt="2019-11-13T20:16:55.155" v="126" actId="20577"/>
          <ac:spMkLst>
            <pc:docMk/>
            <pc:sldMk cId="4111995751" sldId="382"/>
            <ac:spMk id="2" creationId="{D946B8FE-1D42-4F03-8CBA-D0ADA1AFEB0E}"/>
          </ac:spMkLst>
        </pc:spChg>
        <pc:spChg chg="mod">
          <ac:chgData name="Bradley, Sam" userId="f75c196c-0419-4ed7-9101-2e14ae32ff77" providerId="ADAL" clId="{3FF446AA-2460-4900-8B64-80B2BFB30CB0}" dt="2019-11-13T20:22:14.254" v="382" actId="14100"/>
          <ac:spMkLst>
            <pc:docMk/>
            <pc:sldMk cId="4111995751" sldId="382"/>
            <ac:spMk id="3" creationId="{E0D18AB7-804C-4785-9249-ECBCAC4B0308}"/>
          </ac:spMkLst>
        </pc:spChg>
        <pc:spChg chg="add mod">
          <ac:chgData name="Bradley, Sam" userId="f75c196c-0419-4ed7-9101-2e14ae32ff77" providerId="ADAL" clId="{3FF446AA-2460-4900-8B64-80B2BFB30CB0}" dt="2019-11-25T11:55:27.464" v="842" actId="20577"/>
          <ac:spMkLst>
            <pc:docMk/>
            <pc:sldMk cId="4111995751" sldId="382"/>
            <ac:spMk id="5" creationId="{D4AAD67F-C4B3-46AE-A6F5-E27C4AE04BE7}"/>
          </ac:spMkLst>
        </pc:spChg>
        <pc:picChg chg="add mod">
          <ac:chgData name="Bradley, Sam" userId="f75c196c-0419-4ed7-9101-2e14ae32ff77" providerId="ADAL" clId="{3FF446AA-2460-4900-8B64-80B2BFB30CB0}" dt="2019-11-13T20:22:32.629" v="390" actId="1076"/>
          <ac:picMkLst>
            <pc:docMk/>
            <pc:sldMk cId="4111995751" sldId="382"/>
            <ac:picMk id="1026" creationId="{F591AE3D-964C-4865-B2C1-62973EA31A8F}"/>
          </ac:picMkLst>
        </pc:picChg>
      </pc:sldChg>
    </pc:docChg>
  </pc:docChgLst>
  <pc:docChgLst>
    <pc:chgData name="Hargreaves, Tim" userId="S::kjkt405@astrazeneca.net::90cf5d3a-17ee-49d5-b3bb-4550ca7cb171" providerId="AD" clId="Web-{E9C08232-6952-493C-9E81-976404CBA332}"/>
    <pc:docChg chg="modSld">
      <pc:chgData name="Hargreaves, Tim" userId="S::kjkt405@astrazeneca.net::90cf5d3a-17ee-49d5-b3bb-4550ca7cb171" providerId="AD" clId="Web-{E9C08232-6952-493C-9E81-976404CBA332}" dt="2020-02-04T08:46:24.387" v="73" actId="1076"/>
      <pc:docMkLst>
        <pc:docMk/>
      </pc:docMkLst>
      <pc:sldChg chg="modSp">
        <pc:chgData name="Hargreaves, Tim" userId="S::kjkt405@astrazeneca.net::90cf5d3a-17ee-49d5-b3bb-4550ca7cb171" providerId="AD" clId="Web-{E9C08232-6952-493C-9E81-976404CBA332}" dt="2020-02-04T08:43:46.183" v="3" actId="20577"/>
        <pc:sldMkLst>
          <pc:docMk/>
          <pc:sldMk cId="4111995751" sldId="382"/>
        </pc:sldMkLst>
        <pc:spChg chg="mod">
          <ac:chgData name="Hargreaves, Tim" userId="S::kjkt405@astrazeneca.net::90cf5d3a-17ee-49d5-b3bb-4550ca7cb171" providerId="AD" clId="Web-{E9C08232-6952-493C-9E81-976404CBA332}" dt="2020-02-04T08:43:46.183" v="3" actId="20577"/>
          <ac:spMkLst>
            <pc:docMk/>
            <pc:sldMk cId="4111995751" sldId="382"/>
            <ac:spMk id="10" creationId="{4ACBDFDB-0F7B-4854-B308-8C8F8ECCBBC1}"/>
          </ac:spMkLst>
        </pc:spChg>
      </pc:sldChg>
      <pc:sldChg chg="addSp modSp">
        <pc:chgData name="Hargreaves, Tim" userId="S::kjkt405@astrazeneca.net::90cf5d3a-17ee-49d5-b3bb-4550ca7cb171" providerId="AD" clId="Web-{E9C08232-6952-493C-9E81-976404CBA332}" dt="2020-02-04T08:46:24.387" v="73" actId="1076"/>
        <pc:sldMkLst>
          <pc:docMk/>
          <pc:sldMk cId="3859340264" sldId="386"/>
        </pc:sldMkLst>
        <pc:spChg chg="add mod">
          <ac:chgData name="Hargreaves, Tim" userId="S::kjkt405@astrazeneca.net::90cf5d3a-17ee-49d5-b3bb-4550ca7cb171" providerId="AD" clId="Web-{E9C08232-6952-493C-9E81-976404CBA332}" dt="2020-02-04T08:46:24.387" v="73" actId="1076"/>
          <ac:spMkLst>
            <pc:docMk/>
            <pc:sldMk cId="3859340264" sldId="386"/>
            <ac:spMk id="3" creationId="{252BE066-5C6A-4462-97BD-E83187053458}"/>
          </ac:spMkLst>
        </pc:spChg>
      </pc:sldChg>
    </pc:docChg>
  </pc:docChgLst>
  <pc:docChgLst>
    <pc:chgData name="Hargreaves, Tim" userId="90cf5d3a-17ee-49d5-b3bb-4550ca7cb171" providerId="ADAL" clId="{587C2D73-16C0-4470-87B0-0C69BF1F266F}"/>
    <pc:docChg chg="delSld modSld">
      <pc:chgData name="Hargreaves, Tim" userId="90cf5d3a-17ee-49d5-b3bb-4550ca7cb171" providerId="ADAL" clId="{587C2D73-16C0-4470-87B0-0C69BF1F266F}" dt="2020-01-28T11:14:58.054" v="272" actId="1076"/>
      <pc:docMkLst>
        <pc:docMk/>
      </pc:docMkLst>
      <pc:sldChg chg="modAnim">
        <pc:chgData name="Hargreaves, Tim" userId="90cf5d3a-17ee-49d5-b3bb-4550ca7cb171" providerId="ADAL" clId="{587C2D73-16C0-4470-87B0-0C69BF1F266F}" dt="2020-01-28T11:05:56.630" v="2"/>
        <pc:sldMkLst>
          <pc:docMk/>
          <pc:sldMk cId="2179818413" sldId="385"/>
        </pc:sldMkLst>
      </pc:sldChg>
      <pc:sldChg chg="modAnim">
        <pc:chgData name="Hargreaves, Tim" userId="90cf5d3a-17ee-49d5-b3bb-4550ca7cb171" providerId="ADAL" clId="{587C2D73-16C0-4470-87B0-0C69BF1F266F}" dt="2020-01-28T11:06:17.158" v="6"/>
        <pc:sldMkLst>
          <pc:docMk/>
          <pc:sldMk cId="3936570332" sldId="387"/>
        </pc:sldMkLst>
      </pc:sldChg>
      <pc:sldChg chg="del">
        <pc:chgData name="Hargreaves, Tim" userId="90cf5d3a-17ee-49d5-b3bb-4550ca7cb171" providerId="ADAL" clId="{587C2D73-16C0-4470-87B0-0C69BF1F266F}" dt="2020-01-28T11:09:50.699" v="7" actId="2696"/>
        <pc:sldMkLst>
          <pc:docMk/>
          <pc:sldMk cId="2899544142" sldId="389"/>
        </pc:sldMkLst>
      </pc:sldChg>
      <pc:sldChg chg="modSp">
        <pc:chgData name="Hargreaves, Tim" userId="90cf5d3a-17ee-49d5-b3bb-4550ca7cb171" providerId="ADAL" clId="{587C2D73-16C0-4470-87B0-0C69BF1F266F}" dt="2020-01-28T11:09:59.737" v="15" actId="113"/>
        <pc:sldMkLst>
          <pc:docMk/>
          <pc:sldMk cId="2722275196" sldId="390"/>
        </pc:sldMkLst>
        <pc:spChg chg="mod">
          <ac:chgData name="Hargreaves, Tim" userId="90cf5d3a-17ee-49d5-b3bb-4550ca7cb171" providerId="ADAL" clId="{587C2D73-16C0-4470-87B0-0C69BF1F266F}" dt="2020-01-28T11:09:59.737" v="15" actId="113"/>
          <ac:spMkLst>
            <pc:docMk/>
            <pc:sldMk cId="2722275196" sldId="390"/>
            <ac:spMk id="3" creationId="{A5571673-73FC-41C7-A438-81D174F2D797}"/>
          </ac:spMkLst>
        </pc:spChg>
      </pc:sldChg>
      <pc:sldChg chg="modAnim">
        <pc:chgData name="Hargreaves, Tim" userId="90cf5d3a-17ee-49d5-b3bb-4550ca7cb171" providerId="ADAL" clId="{587C2D73-16C0-4470-87B0-0C69BF1F266F}" dt="2020-01-28T11:10:29.079" v="22"/>
        <pc:sldMkLst>
          <pc:docMk/>
          <pc:sldMk cId="1901507624" sldId="391"/>
        </pc:sldMkLst>
      </pc:sldChg>
      <pc:sldChg chg="modSp">
        <pc:chgData name="Hargreaves, Tim" userId="90cf5d3a-17ee-49d5-b3bb-4550ca7cb171" providerId="ADAL" clId="{587C2D73-16C0-4470-87B0-0C69BF1F266F}" dt="2020-01-28T11:13:41.161" v="259" actId="1076"/>
        <pc:sldMkLst>
          <pc:docMk/>
          <pc:sldMk cId="2943783497" sldId="392"/>
        </pc:sldMkLst>
        <pc:spChg chg="mod">
          <ac:chgData name="Hargreaves, Tim" userId="90cf5d3a-17ee-49d5-b3bb-4550ca7cb171" providerId="ADAL" clId="{587C2D73-16C0-4470-87B0-0C69BF1F266F}" dt="2020-01-28T11:13:34.869" v="258" actId="20577"/>
          <ac:spMkLst>
            <pc:docMk/>
            <pc:sldMk cId="2943783497" sldId="392"/>
            <ac:spMk id="3" creationId="{A5571673-73FC-41C7-A438-81D174F2D797}"/>
          </ac:spMkLst>
        </pc:spChg>
        <pc:spChg chg="mod">
          <ac:chgData name="Hargreaves, Tim" userId="90cf5d3a-17ee-49d5-b3bb-4550ca7cb171" providerId="ADAL" clId="{587C2D73-16C0-4470-87B0-0C69BF1F266F}" dt="2020-01-28T11:13:41.161" v="259" actId="1076"/>
          <ac:spMkLst>
            <pc:docMk/>
            <pc:sldMk cId="2943783497" sldId="392"/>
            <ac:spMk id="5" creationId="{843AD845-DCE0-4968-A758-2CC1BE762BCF}"/>
          </ac:spMkLst>
        </pc:spChg>
      </pc:sldChg>
      <pc:sldChg chg="modAnim">
        <pc:chgData name="Hargreaves, Tim" userId="90cf5d3a-17ee-49d5-b3bb-4550ca7cb171" providerId="ADAL" clId="{587C2D73-16C0-4470-87B0-0C69BF1F266F}" dt="2020-01-28T11:14:24.121" v="269"/>
        <pc:sldMkLst>
          <pc:docMk/>
          <pc:sldMk cId="1118046777" sldId="394"/>
        </pc:sldMkLst>
      </pc:sldChg>
      <pc:sldChg chg="modSp modAnim">
        <pc:chgData name="Hargreaves, Tim" userId="90cf5d3a-17ee-49d5-b3bb-4550ca7cb171" providerId="ADAL" clId="{587C2D73-16C0-4470-87B0-0C69BF1F266F}" dt="2020-01-28T11:14:58.054" v="272" actId="1076"/>
        <pc:sldMkLst>
          <pc:docMk/>
          <pc:sldMk cId="697597241" sldId="395"/>
        </pc:sldMkLst>
        <pc:spChg chg="mod">
          <ac:chgData name="Hargreaves, Tim" userId="90cf5d3a-17ee-49d5-b3bb-4550ca7cb171" providerId="ADAL" clId="{587C2D73-16C0-4470-87B0-0C69BF1F266F}" dt="2020-01-28T11:14:58.054" v="272" actId="1076"/>
          <ac:spMkLst>
            <pc:docMk/>
            <pc:sldMk cId="697597241" sldId="395"/>
            <ac:spMk id="23" creationId="{B2669BCD-890D-4B91-99BB-BF4AA744BA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3/24/2020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3/24/2020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Alternative: sum([x * (-1) ** </a:t>
            </a:r>
            <a:r>
              <a:rPr lang="en-GB" dirty="0" err="1"/>
              <a:t>i</a:t>
            </a:r>
            <a:r>
              <a:rPr lang="en-GB" dirty="0"/>
              <a:t> for </a:t>
            </a:r>
            <a:r>
              <a:rPr lang="en-GB" dirty="0" err="1"/>
              <a:t>i</a:t>
            </a:r>
            <a:r>
              <a:rPr lang="en-GB" dirty="0"/>
              <a:t>, x in enumerate(</a:t>
            </a:r>
            <a:r>
              <a:rPr lang="en-GB" dirty="0" err="1"/>
              <a:t>my_list</a:t>
            </a:r>
            <a:r>
              <a:rPr lang="en-GB" dirty="0"/>
              <a:t>)])</a:t>
            </a:r>
          </a:p>
        </p:txBody>
      </p:sp>
      <p:sp>
        <p:nvSpPr>
          <p:cNvPr id="4" name="Slide Number Placeholder 3"/>
          <p:cNvSpPr>
            <a:spLocks noGrp="1"/>
          </p:cNvSpPr>
          <p:nvPr>
            <p:ph type="sldNum" sz="quarter" idx="5"/>
          </p:nvPr>
        </p:nvSpPr>
        <p:spPr/>
        <p:txBody>
          <a:bodyPr/>
          <a:lstStyle/>
          <a:p>
            <a:fld id="{FAD751AE-7ABC-314D-AFAD-47B860ED6FFE}" type="slidenum">
              <a:rPr lang="en-US" smtClean="0"/>
              <a:pPr/>
              <a:t>3</a:t>
            </a:fld>
            <a:endParaRPr lang="en-US"/>
          </a:p>
        </p:txBody>
      </p:sp>
    </p:spTree>
    <p:extLst>
      <p:ext uri="{BB962C8B-B14F-4D97-AF65-F5344CB8AC3E}">
        <p14:creationId xmlns:p14="http://schemas.microsoft.com/office/powerpoint/2010/main" val="2700553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277674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3941116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3.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theme" Target="../theme/theme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image" Target="../media/image44.gif"/><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3" Type="http://schemas.openxmlformats.org/officeDocument/2006/relationships/hyperlink" Target="https://www.conwaylife.com/wiki/Category:Patterns" TargetMode="External"/><Relationship Id="rId2" Type="http://schemas.openxmlformats.org/officeDocument/2006/relationships/hyperlink" Target="https://www.conwaylife.com/wiki/Run_Length_Encoded" TargetMode="External"/><Relationship Id="rId1" Type="http://schemas.openxmlformats.org/officeDocument/2006/relationships/slideLayout" Target="../slideLayouts/slideLayout57.xml"/><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57.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5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vert="horz" anchor="t"/>
          <a:lstStyle/>
          <a:p>
            <a:r>
              <a:rPr lang="en-US" dirty="0">
                <a:latin typeface="Arial"/>
                <a:cs typeface="Arial"/>
              </a:rPr>
              <a:t>Practical Python</a:t>
            </a:r>
            <a:endParaRPr lang="en-US" dirty="0"/>
          </a:p>
        </p:txBody>
      </p:sp>
      <p:sp>
        <p:nvSpPr>
          <p:cNvPr id="3" name="Text Placeholder 2">
            <a:extLst>
              <a:ext uri="{FF2B5EF4-FFF2-40B4-BE49-F238E27FC236}">
                <a16:creationId xmlns:a16="http://schemas.microsoft.com/office/drawing/2014/main" id="{E441CD7A-7B29-C24E-85C4-02EF418054F3}"/>
              </a:ext>
            </a:extLst>
          </p:cNvPr>
          <p:cNvSpPr>
            <a:spLocks noGrp="1"/>
          </p:cNvSpPr>
          <p:nvPr>
            <p:ph type="body" sz="quarter" idx="11"/>
          </p:nvPr>
        </p:nvSpPr>
        <p:spPr/>
        <p:txBody>
          <a:bodyPr vert="horz" anchor="t"/>
          <a:lstStyle/>
          <a:p>
            <a:r>
              <a:rPr lang="en-US" dirty="0">
                <a:latin typeface="Arial"/>
                <a:cs typeface="Arial"/>
              </a:rPr>
              <a:t>Tim Hargreaves</a:t>
            </a:r>
            <a:endParaRPr lang="en-US" dirty="0"/>
          </a:p>
        </p:txBody>
      </p:sp>
      <p:sp>
        <p:nvSpPr>
          <p:cNvPr id="4" name="Text Placeholder 3">
            <a:extLst>
              <a:ext uri="{FF2B5EF4-FFF2-40B4-BE49-F238E27FC236}">
                <a16:creationId xmlns:a16="http://schemas.microsoft.com/office/drawing/2014/main" id="{BE21D830-DD24-0D46-925E-9A5F023A8193}"/>
              </a:ext>
            </a:extLst>
          </p:cNvPr>
          <p:cNvSpPr>
            <a:spLocks noGrp="1"/>
          </p:cNvSpPr>
          <p:nvPr>
            <p:ph type="body" sz="quarter" idx="12"/>
          </p:nvPr>
        </p:nvSpPr>
        <p:spPr/>
        <p:txBody>
          <a:bodyPr vert="horz" anchor="t"/>
          <a:lstStyle/>
          <a:p>
            <a:r>
              <a:rPr lang="en-US" dirty="0">
                <a:latin typeface="Arial"/>
                <a:cs typeface="Arial"/>
              </a:rPr>
              <a:t>Session 3 – Life</a:t>
            </a:r>
            <a:endParaRPr lang="en-US" dirty="0"/>
          </a:p>
        </p:txBody>
      </p:sp>
      <p:sp>
        <p:nvSpPr>
          <p:cNvPr id="6" name="Text Placeholder 5">
            <a:extLst>
              <a:ext uri="{FF2B5EF4-FFF2-40B4-BE49-F238E27FC236}">
                <a16:creationId xmlns:a16="http://schemas.microsoft.com/office/drawing/2014/main" id="{04BD9026-5B09-524D-A52A-BC532CF42CFC}"/>
              </a:ext>
            </a:extLst>
          </p:cNvPr>
          <p:cNvSpPr>
            <a:spLocks noGrp="1"/>
          </p:cNvSpPr>
          <p:nvPr>
            <p:ph type="body" sz="quarter" idx="13"/>
          </p:nvPr>
        </p:nvSpPr>
        <p:spPr/>
        <p:txBody>
          <a:bodyPr vert="horz" anchor="t"/>
          <a:lstStyle/>
          <a:p>
            <a:pPr algn="r"/>
            <a:r>
              <a:rPr lang="en-US" dirty="0">
                <a:latin typeface="Arial"/>
                <a:cs typeface="Arial"/>
              </a:rPr>
              <a:t>April 2020</a:t>
            </a:r>
            <a:endParaRPr lang="en-US" dirty="0"/>
          </a:p>
        </p:txBody>
      </p:sp>
      <p:sp>
        <p:nvSpPr>
          <p:cNvPr id="8" name="Text Placeholder 7">
            <a:extLst>
              <a:ext uri="{FF2B5EF4-FFF2-40B4-BE49-F238E27FC236}">
                <a16:creationId xmlns:a16="http://schemas.microsoft.com/office/drawing/2014/main" id="{B9CB4110-DEE2-4A41-BD5F-3D659960643B}"/>
              </a:ext>
            </a:extLst>
          </p:cNvPr>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Conway’s Game of Life</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601" y="887268"/>
            <a:ext cx="8510677" cy="2049144"/>
          </a:xfrm>
        </p:spPr>
        <p:txBody>
          <a:bodyPr vert="horz" anchor="t"/>
          <a:lstStyle/>
          <a:p>
            <a:r>
              <a:rPr lang="en-GB" sz="2000" b="1" dirty="0">
                <a:latin typeface="Calibri"/>
                <a:cs typeface="Arial"/>
              </a:rPr>
              <a:t>Simple rules give rise to</a:t>
            </a:r>
          </a:p>
          <a:p>
            <a:r>
              <a:rPr lang="en-GB" sz="2000" b="1" dirty="0">
                <a:latin typeface="Calibri"/>
                <a:cs typeface="Arial"/>
              </a:rPr>
              <a:t>beautiful behaviour</a:t>
            </a:r>
          </a:p>
          <a:p>
            <a:pPr marL="342900" indent="-342900">
              <a:buChar char="•"/>
            </a:pPr>
            <a:endParaRPr lang="en-GB" sz="2000" dirty="0">
              <a:latin typeface="Calibri"/>
              <a:cs typeface="Arial"/>
            </a:endParaRPr>
          </a:p>
          <a:p>
            <a:pPr marL="342900" indent="-342900">
              <a:buChar char="•"/>
            </a:pPr>
            <a:r>
              <a:rPr lang="en-GB" sz="2000" dirty="0">
                <a:latin typeface="Calibri"/>
                <a:cs typeface="Arial"/>
              </a:rPr>
              <a:t>2D grid of cells</a:t>
            </a:r>
          </a:p>
          <a:p>
            <a:pPr marL="342900" indent="-342900">
              <a:buChar char="•"/>
            </a:pPr>
            <a:r>
              <a:rPr lang="en-GB" sz="2000" dirty="0">
                <a:latin typeface="Calibri"/>
                <a:cs typeface="Arial"/>
              </a:rPr>
              <a:t>Each cell is alive (1) or dead (0)</a:t>
            </a:r>
          </a:p>
          <a:p>
            <a:pPr marL="342900" indent="-342900">
              <a:buChar char="•"/>
            </a:pPr>
            <a:r>
              <a:rPr lang="en-GB" sz="2000" dirty="0">
                <a:latin typeface="Calibri"/>
                <a:cs typeface="Arial"/>
              </a:rPr>
              <a:t>On the next time step:</a:t>
            </a:r>
          </a:p>
          <a:p>
            <a:pPr marL="800100" lvl="1" indent="-342900">
              <a:buChar char="•"/>
            </a:pPr>
            <a:r>
              <a:rPr lang="en-GB" sz="2000" dirty="0">
                <a:latin typeface="Calibri"/>
                <a:cs typeface="Arial"/>
              </a:rPr>
              <a:t>0-1 neighbours: die of loneliness</a:t>
            </a:r>
          </a:p>
          <a:p>
            <a:pPr marL="800100" lvl="1" indent="-342900">
              <a:buChar char="•"/>
            </a:pPr>
            <a:r>
              <a:rPr lang="en-GB" sz="2000" dirty="0">
                <a:latin typeface="Calibri"/>
                <a:cs typeface="Arial"/>
              </a:rPr>
              <a:t>2-3 neighbours: stay alive, if already alive</a:t>
            </a:r>
          </a:p>
          <a:p>
            <a:pPr marL="800100" lvl="1" indent="-342900">
              <a:buChar char="•"/>
            </a:pPr>
            <a:r>
              <a:rPr lang="en-GB" sz="2000" dirty="0">
                <a:latin typeface="Calibri"/>
                <a:cs typeface="Arial"/>
              </a:rPr>
              <a:t>3 neighbours: reproduce (come alive if not already alive)</a:t>
            </a:r>
          </a:p>
          <a:p>
            <a:pPr marL="800100" lvl="1" indent="-342900">
              <a:buChar char="•"/>
            </a:pPr>
            <a:r>
              <a:rPr lang="en-GB" sz="2000" dirty="0">
                <a:latin typeface="Calibri"/>
                <a:cs typeface="Arial"/>
              </a:rPr>
              <a:t>4+ neighbours: die of overpopulation</a:t>
            </a:r>
          </a:p>
          <a:p>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p:txBody>
      </p:sp>
      <p:pic>
        <p:nvPicPr>
          <p:cNvPr id="1030" name="Picture 6" descr="game of life simulation GIF">
            <a:extLst>
              <a:ext uri="{FF2B5EF4-FFF2-40B4-BE49-F238E27FC236}">
                <a16:creationId xmlns:a16="http://schemas.microsoft.com/office/drawing/2014/main" id="{E05BD77F-2272-442D-8B9A-26B7B4D85A3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28505" y="286215"/>
            <a:ext cx="4273030" cy="24035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9/96/Animated_glider_emblem.gif">
            <a:extLst>
              <a:ext uri="{FF2B5EF4-FFF2-40B4-BE49-F238E27FC236}">
                <a16:creationId xmlns:a16="http://schemas.microsoft.com/office/drawing/2014/main" id="{D43504DC-7686-4613-B4C0-8EEBF521D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438" y="2352799"/>
            <a:ext cx="11525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04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Run Length Encoded (RLE) Files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601" y="764530"/>
            <a:ext cx="8510677" cy="2049144"/>
          </a:xfrm>
        </p:spPr>
        <p:txBody>
          <a:bodyPr vert="horz" anchor="t"/>
          <a:lstStyle/>
          <a:p>
            <a:pPr marL="342900" indent="-342900">
              <a:buChar char="•"/>
            </a:pPr>
            <a:r>
              <a:rPr lang="en-GB" sz="2000" dirty="0">
                <a:latin typeface="Calibri"/>
                <a:cs typeface="Arial"/>
              </a:rPr>
              <a:t>Text files used to store initial states for game</a:t>
            </a:r>
          </a:p>
          <a:p>
            <a:pPr marL="342900" indent="-342900">
              <a:buChar char="•"/>
            </a:pPr>
            <a:r>
              <a:rPr lang="en-GB" sz="2000" dirty="0">
                <a:latin typeface="Calibri"/>
                <a:cs typeface="Arial"/>
              </a:rPr>
              <a:t>Start with optional comment lines (#...)</a:t>
            </a:r>
          </a:p>
          <a:p>
            <a:pPr marL="342900" indent="-342900">
              <a:buChar char="•"/>
            </a:pPr>
            <a:r>
              <a:rPr lang="en-GB" sz="2000" dirty="0">
                <a:latin typeface="Calibri"/>
                <a:cs typeface="Arial"/>
              </a:rPr>
              <a:t>Followed by header line giving size of pattern (and optional ruleset)</a:t>
            </a:r>
          </a:p>
          <a:p>
            <a:pPr marL="342900" indent="-342900">
              <a:buChar char="•"/>
            </a:pPr>
            <a:r>
              <a:rPr lang="en-GB" sz="2000" dirty="0">
                <a:latin typeface="Calibri"/>
                <a:cs typeface="Arial"/>
              </a:rPr>
              <a:t>Followed by &lt;</a:t>
            </a:r>
            <a:r>
              <a:rPr lang="en-GB" sz="2000" dirty="0" err="1">
                <a:latin typeface="Calibri"/>
                <a:cs typeface="Arial"/>
              </a:rPr>
              <a:t>run_count</a:t>
            </a:r>
            <a:r>
              <a:rPr lang="en-GB" sz="2000" dirty="0">
                <a:latin typeface="Calibri"/>
                <a:cs typeface="Arial"/>
              </a:rPr>
              <a:t>&gt;&lt;tag&gt; where &lt;</a:t>
            </a:r>
            <a:r>
              <a:rPr lang="en-GB" sz="2000" dirty="0" err="1">
                <a:latin typeface="Calibri"/>
                <a:cs typeface="Arial"/>
              </a:rPr>
              <a:t>run_count</a:t>
            </a:r>
            <a:r>
              <a:rPr lang="en-GB" sz="2000" dirty="0">
                <a:latin typeface="Calibri"/>
                <a:cs typeface="Arial"/>
              </a:rPr>
              <a:t>&gt; is the number of occurrences of &lt;tag&gt; or omitted if run of length one and &lt;tag&gt; is one of:</a:t>
            </a:r>
          </a:p>
          <a:p>
            <a:pPr marL="800100" lvl="1" indent="-342900">
              <a:buChar char="•"/>
            </a:pPr>
            <a:r>
              <a:rPr lang="en-GB" sz="2000" dirty="0">
                <a:latin typeface="Calibri"/>
                <a:cs typeface="Arial"/>
              </a:rPr>
              <a:t>b: dead</a:t>
            </a:r>
          </a:p>
          <a:p>
            <a:pPr marL="800100" lvl="1" indent="-342900">
              <a:buChar char="•"/>
            </a:pPr>
            <a:r>
              <a:rPr lang="en-GB" sz="2000" dirty="0">
                <a:latin typeface="Calibri"/>
                <a:cs typeface="Arial"/>
              </a:rPr>
              <a:t>o: alive</a:t>
            </a:r>
          </a:p>
          <a:p>
            <a:pPr marL="800100" lvl="1" indent="-342900">
              <a:buChar char="•"/>
            </a:pPr>
            <a:r>
              <a:rPr lang="en-GB" sz="2000" dirty="0">
                <a:latin typeface="Calibri"/>
                <a:cs typeface="Arial"/>
              </a:rPr>
              <a:t>$: end of line</a:t>
            </a:r>
          </a:p>
          <a:p>
            <a:pPr marL="342900" indent="-342900">
              <a:buChar char="•"/>
            </a:pPr>
            <a:r>
              <a:rPr lang="en-GB" sz="2000" dirty="0">
                <a:latin typeface="Calibri"/>
                <a:cs typeface="Arial"/>
                <a:hlinkClick r:id="rId2"/>
              </a:rPr>
              <a:t>Read more</a:t>
            </a:r>
            <a:endParaRPr lang="en-GB" sz="2000" dirty="0">
              <a:latin typeface="Calibri"/>
              <a:cs typeface="Arial"/>
            </a:endParaRPr>
          </a:p>
          <a:p>
            <a:pPr marL="342900" indent="-342900">
              <a:buChar char="•"/>
            </a:pPr>
            <a:r>
              <a:rPr lang="en-GB" sz="2000" dirty="0">
                <a:latin typeface="Calibri"/>
                <a:cs typeface="Arial"/>
                <a:hlinkClick r:id="rId3"/>
              </a:rPr>
              <a:t>Download patterns</a:t>
            </a:r>
            <a:endParaRPr lang="en-GB" sz="2000" dirty="0">
              <a:latin typeface="Calibri"/>
              <a:cs typeface="Arial"/>
            </a:endParaRPr>
          </a:p>
          <a:p>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p:txBody>
      </p:sp>
      <p:pic>
        <p:nvPicPr>
          <p:cNvPr id="7" name="Picture 6">
            <a:extLst>
              <a:ext uri="{FF2B5EF4-FFF2-40B4-BE49-F238E27FC236}">
                <a16:creationId xmlns:a16="http://schemas.microsoft.com/office/drawing/2014/main" id="{95462F04-B5B1-43F3-8421-FC761C8FA179}"/>
              </a:ext>
            </a:extLst>
          </p:cNvPr>
          <p:cNvPicPr>
            <a:picLocks noChangeAspect="1"/>
          </p:cNvPicPr>
          <p:nvPr/>
        </p:nvPicPr>
        <p:blipFill>
          <a:blip r:embed="rId4"/>
          <a:stretch>
            <a:fillRect/>
          </a:stretch>
        </p:blipFill>
        <p:spPr>
          <a:xfrm>
            <a:off x="3906369" y="2648113"/>
            <a:ext cx="2592622" cy="1031319"/>
          </a:xfrm>
          <a:prstGeom prst="rect">
            <a:avLst/>
          </a:prstGeom>
        </p:spPr>
      </p:pic>
      <p:pic>
        <p:nvPicPr>
          <p:cNvPr id="2050" name="Picture 2" descr="Glider.png">
            <a:extLst>
              <a:ext uri="{FF2B5EF4-FFF2-40B4-BE49-F238E27FC236}">
                <a16:creationId xmlns:a16="http://schemas.microsoft.com/office/drawing/2014/main" id="{10B4D95D-63CF-446E-A68A-C14AD79BC3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3017" y="3183204"/>
            <a:ext cx="1345837" cy="134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57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The Challenge</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10677" cy="4073492"/>
          </a:xfrm>
        </p:spPr>
        <p:txBody>
          <a:bodyPr vert="horz" anchor="t"/>
          <a:lstStyle/>
          <a:p>
            <a:pPr marL="342900" indent="-342900">
              <a:buChar char="•"/>
            </a:pPr>
            <a:r>
              <a:rPr lang="en-GB" sz="1800" dirty="0">
                <a:latin typeface="Calibri"/>
                <a:cs typeface="Arial"/>
              </a:rPr>
              <a:t>Create an instance of Conway’s game of life</a:t>
            </a:r>
          </a:p>
          <a:p>
            <a:pPr marL="342900" indent="-342900">
              <a:buChar char="•"/>
            </a:pPr>
            <a:r>
              <a:rPr lang="en-GB" sz="1800" dirty="0">
                <a:latin typeface="Calibri"/>
                <a:cs typeface="Arial"/>
              </a:rPr>
              <a:t>To begin, manually code up your starting pattern using True and False to represent alive and dead</a:t>
            </a:r>
          </a:p>
          <a:p>
            <a:pPr marL="342900" indent="-342900">
              <a:buChar char="•"/>
            </a:pPr>
            <a:r>
              <a:rPr lang="en-GB" sz="1800" dirty="0">
                <a:latin typeface="Calibri"/>
                <a:cs typeface="Arial"/>
              </a:rPr>
              <a:t>Remember how to clear the cell output from last session and search how to make Python pause (hint: use the </a:t>
            </a:r>
            <a:r>
              <a:rPr lang="en-GB" sz="1800" dirty="0">
                <a:latin typeface="Consolas" panose="020B0609020204030204" pitchFamily="49" charset="0"/>
                <a:cs typeface="Arial"/>
              </a:rPr>
              <a:t>time</a:t>
            </a:r>
            <a:r>
              <a:rPr lang="en-GB" sz="1800" dirty="0">
                <a:latin typeface="Calibri"/>
                <a:cs typeface="Arial"/>
              </a:rPr>
              <a:t> module)</a:t>
            </a:r>
          </a:p>
          <a:p>
            <a:pPr marL="342900" indent="-342900">
              <a:buChar char="•"/>
            </a:pPr>
            <a:r>
              <a:rPr lang="en-GB" sz="1800" dirty="0">
                <a:latin typeface="Calibri"/>
                <a:cs typeface="Arial"/>
              </a:rPr>
              <a:t>You can print the output in a grid format using the code on slide 6</a:t>
            </a:r>
          </a:p>
          <a:p>
            <a:pPr marL="342900" indent="-342900">
              <a:buChar char="•"/>
            </a:pPr>
            <a:r>
              <a:rPr lang="en-GB" sz="1800" dirty="0">
                <a:latin typeface="Calibri"/>
                <a:cs typeface="Arial"/>
              </a:rPr>
              <a:t>Once this is working, allow the upload of a pattern from conwaylife.com</a:t>
            </a:r>
          </a:p>
          <a:p>
            <a:pPr marL="342900" indent="-342900">
              <a:buChar char="•"/>
            </a:pPr>
            <a:r>
              <a:rPr lang="en-GB" sz="1800" dirty="0">
                <a:latin typeface="Calibri"/>
                <a:cs typeface="Arial"/>
              </a:rPr>
              <a:t>You can read grid x-dimensions of the pattern using </a:t>
            </a:r>
          </a:p>
          <a:p>
            <a:pPr lvl="1"/>
            <a:r>
              <a:rPr lang="en-GB" sz="1800" dirty="0">
                <a:latin typeface="Consolas" panose="020B0609020204030204" pitchFamily="49" charset="0"/>
                <a:cs typeface="Arial"/>
              </a:rPr>
              <a:t>`x = int(</a:t>
            </a:r>
            <a:r>
              <a:rPr lang="en-GB" sz="1800" dirty="0" err="1">
                <a:latin typeface="Consolas" panose="020B0609020204030204" pitchFamily="49" charset="0"/>
                <a:cs typeface="Arial"/>
              </a:rPr>
              <a:t>re.search</a:t>
            </a:r>
            <a:r>
              <a:rPr lang="en-GB" sz="1800" dirty="0">
                <a:latin typeface="Consolas" panose="020B0609020204030204" pitchFamily="49" charset="0"/>
                <a:cs typeface="Arial"/>
              </a:rPr>
              <a:t>(</a:t>
            </a:r>
            <a:r>
              <a:rPr lang="en-GB" sz="1800" dirty="0" err="1">
                <a:latin typeface="Consolas" panose="020B0609020204030204" pitchFamily="49" charset="0"/>
                <a:cs typeface="Arial"/>
              </a:rPr>
              <a:t>r‘x</a:t>
            </a:r>
            <a:r>
              <a:rPr lang="en-GB" sz="1800" dirty="0">
                <a:latin typeface="Consolas" panose="020B0609020204030204" pitchFamily="49" charset="0"/>
                <a:cs typeface="Arial"/>
              </a:rPr>
              <a:t> = (\d+)’, </a:t>
            </a:r>
            <a:r>
              <a:rPr lang="en-GB" sz="1800" dirty="0" err="1">
                <a:latin typeface="Consolas" panose="020B0609020204030204" pitchFamily="49" charset="0"/>
                <a:cs typeface="Arial"/>
              </a:rPr>
              <a:t>header_line</a:t>
            </a:r>
            <a:r>
              <a:rPr lang="en-GB" sz="1800" dirty="0">
                <a:latin typeface="Consolas" panose="020B0609020204030204" pitchFamily="49" charset="0"/>
                <a:cs typeface="Arial"/>
              </a:rPr>
              <a:t>).group(1))`</a:t>
            </a:r>
          </a:p>
          <a:p>
            <a:endParaRPr lang="en-GB" sz="1800" dirty="0">
              <a:latin typeface="Calibri"/>
              <a:cs typeface="Arial"/>
            </a:endParaRPr>
          </a:p>
          <a:p>
            <a:pPr marL="342900" indent="-342900">
              <a:buChar char="•"/>
            </a:pPr>
            <a:r>
              <a:rPr lang="en-GB" sz="1800" b="1" dirty="0">
                <a:latin typeface="Calibri"/>
                <a:cs typeface="Arial"/>
              </a:rPr>
              <a:t>Bonus:</a:t>
            </a:r>
            <a:r>
              <a:rPr lang="en-GB" sz="1800" dirty="0">
                <a:latin typeface="Calibri"/>
                <a:cs typeface="Arial"/>
              </a:rPr>
              <a:t> Let the world optionally ‘wrap-around’, Pac-man style</a:t>
            </a:r>
          </a:p>
          <a:p>
            <a:pPr marL="342900" indent="-342900">
              <a:buChar char="•"/>
            </a:pPr>
            <a:r>
              <a:rPr lang="en-GB" sz="1800" b="1" dirty="0">
                <a:latin typeface="Calibri"/>
                <a:cs typeface="Arial"/>
              </a:rPr>
              <a:t>Bonus: </a:t>
            </a:r>
            <a:r>
              <a:rPr lang="en-GB" sz="1800" dirty="0">
                <a:latin typeface="Calibri"/>
                <a:cs typeface="Arial"/>
              </a:rPr>
              <a:t>Print the output in a pretty way</a:t>
            </a:r>
          </a:p>
          <a:p>
            <a:endParaRPr lang="en-GB" sz="1800" dirty="0">
              <a:latin typeface="Calibri"/>
              <a:cs typeface="Arial"/>
            </a:endParaRPr>
          </a:p>
          <a:p>
            <a:pPr marL="342900" indent="-342900">
              <a:buChar char="•"/>
            </a:pPr>
            <a:r>
              <a:rPr lang="en-GB" sz="1800" b="1" dirty="0">
                <a:latin typeface="Calibri"/>
                <a:cs typeface="Arial"/>
              </a:rPr>
              <a:t>Super bonus: </a:t>
            </a:r>
            <a:r>
              <a:rPr lang="en-GB" sz="1800" dirty="0">
                <a:latin typeface="Calibri"/>
                <a:cs typeface="Arial"/>
              </a:rPr>
              <a:t>Use the NumPy package to make animation faster</a:t>
            </a:r>
            <a:endParaRPr lang="en-GB" sz="1800" b="1" dirty="0">
              <a:latin typeface="Calibri"/>
              <a:cs typeface="Arial"/>
            </a:endParaRPr>
          </a:p>
        </p:txBody>
      </p:sp>
    </p:spTree>
    <p:extLst>
      <p:ext uri="{BB962C8B-B14F-4D97-AF65-F5344CB8AC3E}">
        <p14:creationId xmlns:p14="http://schemas.microsoft.com/office/powerpoint/2010/main" val="402065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Warm-up – Dictionary Comprehensions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8" name="Text Placeholder 2">
            <a:extLst>
              <a:ext uri="{FF2B5EF4-FFF2-40B4-BE49-F238E27FC236}">
                <a16:creationId xmlns:a16="http://schemas.microsoft.com/office/drawing/2014/main" id="{9107F831-C701-47D3-9ED6-5C54ACD0C295}"/>
              </a:ext>
            </a:extLst>
          </p:cNvPr>
          <p:cNvSpPr>
            <a:spLocks noGrp="1"/>
          </p:cNvSpPr>
          <p:nvPr>
            <p:ph type="body" sz="quarter" idx="11"/>
          </p:nvPr>
        </p:nvSpPr>
        <p:spPr>
          <a:xfrm>
            <a:off x="237061" y="703700"/>
            <a:ext cx="8524101" cy="753312"/>
          </a:xfrm>
        </p:spPr>
        <p:txBody>
          <a:bodyPr vert="horz" anchor="t"/>
          <a:lstStyle/>
          <a:p>
            <a:pPr marL="342900" indent="-342900">
              <a:buChar char="•"/>
            </a:pPr>
            <a:r>
              <a:rPr lang="en-GB" sz="2000" dirty="0">
                <a:latin typeface="Calibri"/>
                <a:cs typeface="Arial"/>
              </a:rPr>
              <a:t>As well as list comprehensions, Python has dictionary comprehensions</a:t>
            </a:r>
          </a:p>
        </p:txBody>
      </p:sp>
      <p:sp>
        <p:nvSpPr>
          <p:cNvPr id="10" name="Rectangle 9">
            <a:extLst>
              <a:ext uri="{FF2B5EF4-FFF2-40B4-BE49-F238E27FC236}">
                <a16:creationId xmlns:a16="http://schemas.microsoft.com/office/drawing/2014/main" id="{4ACBDFDB-0F7B-4854-B308-8C8F8ECCBBC1}"/>
              </a:ext>
            </a:extLst>
          </p:cNvPr>
          <p:cNvSpPr/>
          <p:nvPr/>
        </p:nvSpPr>
        <p:spPr>
          <a:xfrm>
            <a:off x="350606" y="1208362"/>
            <a:ext cx="8442787" cy="1043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en-GB" b="1" dirty="0">
                <a:cs typeface="Arial"/>
              </a:rPr>
              <a:t>Example</a:t>
            </a:r>
            <a:endParaRPr lang="en-US" dirty="0"/>
          </a:p>
          <a:p>
            <a:pPr algn="ctr">
              <a:lnSpc>
                <a:spcPct val="150000"/>
              </a:lnSpc>
            </a:pPr>
            <a:r>
              <a:rPr lang="en-GB" sz="1600" dirty="0">
                <a:latin typeface="Consolas"/>
                <a:cs typeface="Arial"/>
              </a:rPr>
              <a:t>squares = {n: n ** 2 for n in range(10)}</a:t>
            </a:r>
          </a:p>
        </p:txBody>
      </p:sp>
      <p:sp>
        <p:nvSpPr>
          <p:cNvPr id="6" name="Text Placeholder 2">
            <a:extLst>
              <a:ext uri="{FF2B5EF4-FFF2-40B4-BE49-F238E27FC236}">
                <a16:creationId xmlns:a16="http://schemas.microsoft.com/office/drawing/2014/main" id="{659B51B2-3DD9-411A-B6F1-E2ADDA1B6C3D}"/>
              </a:ext>
            </a:extLst>
          </p:cNvPr>
          <p:cNvSpPr txBox="1">
            <a:spLocks/>
          </p:cNvSpPr>
          <p:nvPr/>
        </p:nvSpPr>
        <p:spPr>
          <a:xfrm>
            <a:off x="237060" y="3530170"/>
            <a:ext cx="5508579" cy="40496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b="1" dirty="0">
                <a:latin typeface="Calibri"/>
                <a:cs typeface="Arial"/>
              </a:rPr>
              <a:t>Bonus</a:t>
            </a:r>
          </a:p>
        </p:txBody>
      </p:sp>
      <p:sp>
        <p:nvSpPr>
          <p:cNvPr id="7" name="Text Placeholder 2">
            <a:extLst>
              <a:ext uri="{FF2B5EF4-FFF2-40B4-BE49-F238E27FC236}">
                <a16:creationId xmlns:a16="http://schemas.microsoft.com/office/drawing/2014/main" id="{78D87FCD-8173-4380-802A-FB0A2A95649C}"/>
              </a:ext>
            </a:extLst>
          </p:cNvPr>
          <p:cNvSpPr txBox="1">
            <a:spLocks/>
          </p:cNvSpPr>
          <p:nvPr/>
        </p:nvSpPr>
        <p:spPr>
          <a:xfrm>
            <a:off x="237060" y="3962608"/>
            <a:ext cx="8201195" cy="75331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Calibri"/>
                <a:cs typeface="Arial"/>
              </a:rPr>
              <a:t>Add a new word to your dictionary with its length</a:t>
            </a:r>
          </a:p>
          <a:p>
            <a:pPr marL="342900" indent="-342900">
              <a:buFont typeface="Arial"/>
              <a:buChar char="•"/>
            </a:pPr>
            <a:r>
              <a:rPr lang="en-GB" sz="2000" dirty="0">
                <a:latin typeface="Calibri"/>
                <a:cs typeface="Arial"/>
              </a:rPr>
              <a:t>Use this dictionary to print all strings that have a length greater than 4</a:t>
            </a:r>
          </a:p>
        </p:txBody>
      </p:sp>
      <p:sp>
        <p:nvSpPr>
          <p:cNvPr id="9" name="Text Placeholder 2">
            <a:extLst>
              <a:ext uri="{FF2B5EF4-FFF2-40B4-BE49-F238E27FC236}">
                <a16:creationId xmlns:a16="http://schemas.microsoft.com/office/drawing/2014/main" id="{474EEDBC-E23A-4261-9E64-537FD28606CD}"/>
              </a:ext>
            </a:extLst>
          </p:cNvPr>
          <p:cNvSpPr txBox="1">
            <a:spLocks/>
          </p:cNvSpPr>
          <p:nvPr/>
        </p:nvSpPr>
        <p:spPr>
          <a:xfrm>
            <a:off x="237060" y="2462871"/>
            <a:ext cx="8637647" cy="75331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Calibri"/>
                <a:cs typeface="Arial"/>
              </a:rPr>
              <a:t>Create a list of strings and then use a for loop to create a dictionary where each key is one of such strings and the corresponding value is the string length</a:t>
            </a:r>
          </a:p>
          <a:p>
            <a:pPr marL="342900" indent="-342900">
              <a:buFont typeface="Arial"/>
              <a:buChar char="•"/>
            </a:pPr>
            <a:r>
              <a:rPr lang="en-GB" sz="2000" dirty="0">
                <a:latin typeface="Calibri"/>
                <a:cs typeface="Arial"/>
              </a:rPr>
              <a:t>Complete this in a single line using dictionary comprehension</a:t>
            </a:r>
          </a:p>
        </p:txBody>
      </p:sp>
    </p:spTree>
    <p:extLst>
      <p:ext uri="{BB962C8B-B14F-4D97-AF65-F5344CB8AC3E}">
        <p14:creationId xmlns:p14="http://schemas.microsoft.com/office/powerpoint/2010/main" val="411199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Warm-up – Dictionary Comprehensions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3</a:t>
            </a:fld>
            <a:endParaRPr lang="en-GB"/>
          </a:p>
        </p:txBody>
      </p:sp>
      <p:cxnSp>
        <p:nvCxnSpPr>
          <p:cNvPr id="17" name="Straight Connector 16">
            <a:extLst>
              <a:ext uri="{FF2B5EF4-FFF2-40B4-BE49-F238E27FC236}">
                <a16:creationId xmlns:a16="http://schemas.microsoft.com/office/drawing/2014/main" id="{8743BB6D-AFC0-488D-A58F-11F8DA7A3FD3}"/>
              </a:ext>
            </a:extLst>
          </p:cNvPr>
          <p:cNvCxnSpPr>
            <a:cxnSpLocks/>
          </p:cNvCxnSpPr>
          <p:nvPr/>
        </p:nvCxnSpPr>
        <p:spPr>
          <a:xfrm flipV="1">
            <a:off x="934934" y="2923196"/>
            <a:ext cx="7267472" cy="35170"/>
          </a:xfrm>
          <a:prstGeom prst="line">
            <a:avLst/>
          </a:prstGeom>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D6DADD4B-455C-4703-B81F-E1056B93D28F}"/>
              </a:ext>
            </a:extLst>
          </p:cNvPr>
          <p:cNvPicPr>
            <a:picLocks noChangeAspect="1"/>
          </p:cNvPicPr>
          <p:nvPr/>
        </p:nvPicPr>
        <p:blipFill>
          <a:blip r:embed="rId3"/>
          <a:stretch>
            <a:fillRect/>
          </a:stretch>
        </p:blipFill>
        <p:spPr>
          <a:xfrm>
            <a:off x="1211109" y="787159"/>
            <a:ext cx="6715125" cy="1952625"/>
          </a:xfrm>
          <a:prstGeom prst="rect">
            <a:avLst/>
          </a:prstGeom>
        </p:spPr>
      </p:pic>
      <p:pic>
        <p:nvPicPr>
          <p:cNvPr id="6" name="Picture 5">
            <a:extLst>
              <a:ext uri="{FF2B5EF4-FFF2-40B4-BE49-F238E27FC236}">
                <a16:creationId xmlns:a16="http://schemas.microsoft.com/office/drawing/2014/main" id="{CB5EF829-A272-4E06-B2F1-C0A159DA99A8}"/>
              </a:ext>
            </a:extLst>
          </p:cNvPr>
          <p:cNvPicPr>
            <a:picLocks noChangeAspect="1"/>
          </p:cNvPicPr>
          <p:nvPr/>
        </p:nvPicPr>
        <p:blipFill>
          <a:blip r:embed="rId4"/>
          <a:stretch>
            <a:fillRect/>
          </a:stretch>
        </p:blipFill>
        <p:spPr>
          <a:xfrm>
            <a:off x="2773208" y="3141779"/>
            <a:ext cx="3590925" cy="1704975"/>
          </a:xfrm>
          <a:prstGeom prst="rect">
            <a:avLst/>
          </a:prstGeom>
        </p:spPr>
      </p:pic>
    </p:spTree>
    <p:extLst>
      <p:ext uri="{BB962C8B-B14F-4D97-AF65-F5344CB8AC3E}">
        <p14:creationId xmlns:p14="http://schemas.microsoft.com/office/powerpoint/2010/main" val="217981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Nested Lists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4</a:t>
            </a:fld>
            <a:endParaRPr lang="en-GB"/>
          </a:p>
        </p:txBody>
      </p:sp>
      <p:sp>
        <p:nvSpPr>
          <p:cNvPr id="8" name="Text Placeholder 2">
            <a:extLst>
              <a:ext uri="{FF2B5EF4-FFF2-40B4-BE49-F238E27FC236}">
                <a16:creationId xmlns:a16="http://schemas.microsoft.com/office/drawing/2014/main" id="{9107F831-C701-47D3-9ED6-5C54ACD0C295}"/>
              </a:ext>
            </a:extLst>
          </p:cNvPr>
          <p:cNvSpPr>
            <a:spLocks noGrp="1"/>
          </p:cNvSpPr>
          <p:nvPr>
            <p:ph type="body" sz="quarter" idx="11"/>
          </p:nvPr>
        </p:nvSpPr>
        <p:spPr>
          <a:xfrm>
            <a:off x="237061" y="703699"/>
            <a:ext cx="8545103" cy="1663554"/>
          </a:xfrm>
        </p:spPr>
        <p:txBody>
          <a:bodyPr vert="horz" anchor="t"/>
          <a:lstStyle/>
          <a:p>
            <a:pPr marL="342900" indent="-342900">
              <a:buChar char="•"/>
            </a:pPr>
            <a:r>
              <a:rPr lang="en-GB" sz="2000" dirty="0">
                <a:latin typeface="Calibri"/>
                <a:cs typeface="Arial"/>
              </a:rPr>
              <a:t>You may recall that the elements of a list can be any Python object</a:t>
            </a:r>
          </a:p>
          <a:p>
            <a:pPr marL="342900" indent="-342900">
              <a:buChar char="•"/>
            </a:pPr>
            <a:r>
              <a:rPr lang="en-GB" sz="2000" dirty="0">
                <a:latin typeface="Calibri"/>
                <a:cs typeface="Arial"/>
              </a:rPr>
              <a:t>This means that lists of lists are completely valid</a:t>
            </a:r>
          </a:p>
          <a:p>
            <a:pPr marL="342900" indent="-342900">
              <a:buChar char="•"/>
            </a:pPr>
            <a:r>
              <a:rPr lang="en-GB" sz="2000" dirty="0">
                <a:latin typeface="Calibri"/>
                <a:cs typeface="Arial"/>
              </a:rPr>
              <a:t>These are useful for create arrays of dimension two or higher</a:t>
            </a:r>
          </a:p>
          <a:p>
            <a:pPr marL="342900" indent="-342900">
              <a:buChar char="•"/>
            </a:pPr>
            <a:r>
              <a:rPr lang="en-GB" sz="2000" dirty="0">
                <a:latin typeface="Calibri"/>
                <a:cs typeface="Arial"/>
              </a:rPr>
              <a:t>We access elements using standard list notation</a:t>
            </a:r>
            <a:endParaRPr lang="en-GB" sz="2000" dirty="0">
              <a:latin typeface="Calibri"/>
            </a:endParaRPr>
          </a:p>
          <a:p>
            <a:pPr marL="342900" indent="-342900">
              <a:buChar char="•"/>
            </a:pPr>
            <a:endParaRPr lang="en-GB" sz="2000" dirty="0">
              <a:latin typeface="Calibri"/>
            </a:endParaRPr>
          </a:p>
        </p:txBody>
      </p:sp>
      <p:pic>
        <p:nvPicPr>
          <p:cNvPr id="3" name="Picture 2">
            <a:extLst>
              <a:ext uri="{FF2B5EF4-FFF2-40B4-BE49-F238E27FC236}">
                <a16:creationId xmlns:a16="http://schemas.microsoft.com/office/drawing/2014/main" id="{CA967226-D934-4AF1-94C3-7E09D6E8CC75}"/>
              </a:ext>
            </a:extLst>
          </p:cNvPr>
          <p:cNvPicPr>
            <a:picLocks noChangeAspect="1"/>
          </p:cNvPicPr>
          <p:nvPr/>
        </p:nvPicPr>
        <p:blipFill>
          <a:blip r:embed="rId2"/>
          <a:stretch>
            <a:fillRect/>
          </a:stretch>
        </p:blipFill>
        <p:spPr>
          <a:xfrm>
            <a:off x="1898716" y="2250652"/>
            <a:ext cx="4957770" cy="2419059"/>
          </a:xfrm>
          <a:prstGeom prst="rect">
            <a:avLst/>
          </a:prstGeom>
        </p:spPr>
      </p:pic>
    </p:spTree>
    <p:extLst>
      <p:ext uri="{BB962C8B-B14F-4D97-AF65-F5344CB8AC3E}">
        <p14:creationId xmlns:p14="http://schemas.microsoft.com/office/powerpoint/2010/main" val="385934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Nested Lists Exercises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45103" cy="1663554"/>
          </a:xfrm>
        </p:spPr>
        <p:txBody>
          <a:bodyPr vert="horz" anchor="t"/>
          <a:lstStyle/>
          <a:p>
            <a:pPr marL="342900" indent="-342900">
              <a:buChar char="•"/>
            </a:pPr>
            <a:r>
              <a:rPr lang="en-GB" sz="2000" dirty="0">
                <a:latin typeface="Calibri"/>
                <a:cs typeface="Arial"/>
              </a:rPr>
              <a:t>Create a 3x3 array using nested lists</a:t>
            </a:r>
          </a:p>
          <a:p>
            <a:pPr marL="342900" indent="-342900">
              <a:buChar char="•"/>
            </a:pPr>
            <a:r>
              <a:rPr lang="en-GB" sz="2000" dirty="0">
                <a:latin typeface="Calibri"/>
                <a:cs typeface="Arial"/>
              </a:rPr>
              <a:t>Print the value of the central entry</a:t>
            </a:r>
          </a:p>
          <a:p>
            <a:pPr marL="342900" indent="-342900">
              <a:buChar char="•"/>
            </a:pPr>
            <a:r>
              <a:rPr lang="en-GB" sz="2000" dirty="0">
                <a:latin typeface="Calibri"/>
                <a:cs typeface="Arial"/>
              </a:rPr>
              <a:t>Use nested for loops to print each entry of the list, left-to-right then top-to-bottom</a:t>
            </a:r>
          </a:p>
          <a:p>
            <a:pPr marL="342900" indent="-342900">
              <a:buChar char="•"/>
            </a:pPr>
            <a:r>
              <a:rPr lang="en-GB" sz="2000" dirty="0">
                <a:latin typeface="Calibri"/>
                <a:cs typeface="Arial"/>
              </a:rPr>
              <a:t>Print the sum of each row of the list</a:t>
            </a:r>
          </a:p>
          <a:p>
            <a:pPr marL="342900" indent="-342900">
              <a:buChar char="•"/>
            </a:pPr>
            <a:endParaRPr lang="en-GB" sz="2000" dirty="0">
              <a:latin typeface="Calibri"/>
              <a:cs typeface="Arial"/>
            </a:endParaRPr>
          </a:p>
          <a:p>
            <a:r>
              <a:rPr lang="en-GB" sz="2000" b="1" dirty="0">
                <a:latin typeface="Calibri"/>
                <a:cs typeface="Arial"/>
              </a:rPr>
              <a:t>Bonus</a:t>
            </a:r>
          </a:p>
          <a:p>
            <a:pPr marL="342900" indent="-342900">
              <a:buFont typeface="Arial" panose="020B0604020202020204" pitchFamily="34" charset="0"/>
              <a:buChar char="•"/>
            </a:pPr>
            <a:r>
              <a:rPr lang="en-GB" sz="2000" dirty="0">
                <a:latin typeface="Calibri"/>
                <a:cs typeface="Arial"/>
              </a:rPr>
              <a:t>Experiment with arrays of greater dimensions</a:t>
            </a:r>
          </a:p>
          <a:p>
            <a:pPr marL="342900" indent="-342900">
              <a:buFont typeface="Arial" panose="020B0604020202020204" pitchFamily="34" charset="0"/>
              <a:buChar char="•"/>
            </a:pPr>
            <a:endParaRPr lang="en-GB" sz="2000" dirty="0">
              <a:latin typeface="Calibri"/>
            </a:endParaRPr>
          </a:p>
        </p:txBody>
      </p:sp>
    </p:spTree>
    <p:extLst>
      <p:ext uri="{BB962C8B-B14F-4D97-AF65-F5344CB8AC3E}">
        <p14:creationId xmlns:p14="http://schemas.microsoft.com/office/powerpoint/2010/main" val="272227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List Comprehensions for Nested Lists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8" name="Text Placeholder 2">
            <a:extLst>
              <a:ext uri="{FF2B5EF4-FFF2-40B4-BE49-F238E27FC236}">
                <a16:creationId xmlns:a16="http://schemas.microsoft.com/office/drawing/2014/main" id="{9107F831-C701-47D3-9ED6-5C54ACD0C295}"/>
              </a:ext>
            </a:extLst>
          </p:cNvPr>
          <p:cNvSpPr>
            <a:spLocks noGrp="1"/>
          </p:cNvSpPr>
          <p:nvPr>
            <p:ph type="body" sz="quarter" idx="11"/>
          </p:nvPr>
        </p:nvSpPr>
        <p:spPr>
          <a:xfrm>
            <a:off x="237061" y="703699"/>
            <a:ext cx="8545103" cy="1663554"/>
          </a:xfrm>
        </p:spPr>
        <p:txBody>
          <a:bodyPr vert="horz" anchor="t"/>
          <a:lstStyle/>
          <a:p>
            <a:pPr marL="342900" indent="-342900">
              <a:buChar char="•"/>
            </a:pPr>
            <a:r>
              <a:rPr lang="en-GB" sz="2000" dirty="0">
                <a:latin typeface="Calibri"/>
                <a:cs typeface="Arial"/>
              </a:rPr>
              <a:t>List comprehensions behave the same way with nested lists</a:t>
            </a:r>
            <a:endParaRPr lang="en-GB" sz="2000" dirty="0">
              <a:latin typeface="Calibri"/>
            </a:endParaRPr>
          </a:p>
          <a:p>
            <a:pPr marL="342900" indent="-342900">
              <a:buChar char="•"/>
            </a:pPr>
            <a:endParaRPr lang="en-GB" sz="2000" dirty="0">
              <a:latin typeface="Calibri"/>
            </a:endParaRPr>
          </a:p>
        </p:txBody>
      </p:sp>
      <p:pic>
        <p:nvPicPr>
          <p:cNvPr id="5" name="Picture 4">
            <a:extLst>
              <a:ext uri="{FF2B5EF4-FFF2-40B4-BE49-F238E27FC236}">
                <a16:creationId xmlns:a16="http://schemas.microsoft.com/office/drawing/2014/main" id="{68268CB7-6996-48CB-AFCA-02FE76B870F0}"/>
              </a:ext>
            </a:extLst>
          </p:cNvPr>
          <p:cNvPicPr>
            <a:picLocks noChangeAspect="1"/>
          </p:cNvPicPr>
          <p:nvPr/>
        </p:nvPicPr>
        <p:blipFill>
          <a:blip r:embed="rId2"/>
          <a:stretch>
            <a:fillRect/>
          </a:stretch>
        </p:blipFill>
        <p:spPr>
          <a:xfrm>
            <a:off x="1696212" y="1318362"/>
            <a:ext cx="5362778" cy="3370052"/>
          </a:xfrm>
          <a:prstGeom prst="rect">
            <a:avLst/>
          </a:prstGeom>
        </p:spPr>
      </p:pic>
    </p:spTree>
    <p:extLst>
      <p:ext uri="{BB962C8B-B14F-4D97-AF65-F5344CB8AC3E}">
        <p14:creationId xmlns:p14="http://schemas.microsoft.com/office/powerpoint/2010/main" val="193996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Nested List Comprehension Exercises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45103" cy="1663554"/>
          </a:xfrm>
        </p:spPr>
        <p:txBody>
          <a:bodyPr vert="horz" anchor="t"/>
          <a:lstStyle/>
          <a:p>
            <a:pPr marL="342900" indent="-342900">
              <a:buChar char="•"/>
            </a:pPr>
            <a:r>
              <a:rPr lang="en-GB" sz="2000" dirty="0">
                <a:latin typeface="Calibri"/>
                <a:cs typeface="Arial"/>
              </a:rPr>
              <a:t>Create the following matrices in the most Pythonic way possible</a:t>
            </a:r>
            <a:endParaRPr lang="en-US" dirty="0"/>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endParaRPr lang="en-GB" sz="2000" dirty="0">
              <a:latin typeface="Calibri"/>
            </a:endParaRPr>
          </a:p>
          <a:p>
            <a:pPr marL="342900" indent="-342900">
              <a:buChar char="•"/>
            </a:pPr>
            <a:endParaRPr lang="en-GB" sz="2000" dirty="0">
              <a:latin typeface="Calibri"/>
            </a:endParaRPr>
          </a:p>
        </p:txBody>
      </p:sp>
      <p:pic>
        <p:nvPicPr>
          <p:cNvPr id="15" name="Picture 14">
            <a:extLst>
              <a:ext uri="{FF2B5EF4-FFF2-40B4-BE49-F238E27FC236}">
                <a16:creationId xmlns:a16="http://schemas.microsoft.com/office/drawing/2014/main" id="{1CE43B18-4C3E-4D16-825C-84822D05D1A9}"/>
              </a:ext>
            </a:extLst>
          </p:cNvPr>
          <p:cNvPicPr>
            <a:picLocks noChangeAspect="1"/>
          </p:cNvPicPr>
          <p:nvPr/>
        </p:nvPicPr>
        <p:blipFill>
          <a:blip r:embed="rId2"/>
          <a:stretch>
            <a:fillRect/>
          </a:stretch>
        </p:blipFill>
        <p:spPr>
          <a:xfrm>
            <a:off x="6299794" y="1244041"/>
            <a:ext cx="1801319" cy="1414317"/>
          </a:xfrm>
          <a:prstGeom prst="rect">
            <a:avLst/>
          </a:prstGeom>
        </p:spPr>
      </p:pic>
      <p:sp>
        <p:nvSpPr>
          <p:cNvPr id="16" name="Rectangle 15">
            <a:extLst>
              <a:ext uri="{FF2B5EF4-FFF2-40B4-BE49-F238E27FC236}">
                <a16:creationId xmlns:a16="http://schemas.microsoft.com/office/drawing/2014/main" id="{17C921F5-5649-48EA-9553-A3C0893E7780}"/>
              </a:ext>
            </a:extLst>
          </p:cNvPr>
          <p:cNvSpPr/>
          <p:nvPr/>
        </p:nvSpPr>
        <p:spPr>
          <a:xfrm>
            <a:off x="421983" y="2776248"/>
            <a:ext cx="776175" cy="369332"/>
          </a:xfrm>
          <a:prstGeom prst="rect">
            <a:avLst/>
          </a:prstGeom>
        </p:spPr>
        <p:txBody>
          <a:bodyPr wrap="none">
            <a:spAutoFit/>
          </a:bodyPr>
          <a:lstStyle/>
          <a:p>
            <a:r>
              <a:rPr lang="en-GB" b="1" dirty="0">
                <a:latin typeface="Calibri"/>
                <a:cs typeface="Arial"/>
              </a:rPr>
              <a:t>Bonus</a:t>
            </a:r>
          </a:p>
        </p:txBody>
      </p:sp>
      <p:pic>
        <p:nvPicPr>
          <p:cNvPr id="17" name="Picture 16">
            <a:extLst>
              <a:ext uri="{FF2B5EF4-FFF2-40B4-BE49-F238E27FC236}">
                <a16:creationId xmlns:a16="http://schemas.microsoft.com/office/drawing/2014/main" id="{BFFF61F3-0C44-4E56-A367-D9F23EA0E405}"/>
              </a:ext>
            </a:extLst>
          </p:cNvPr>
          <p:cNvPicPr>
            <a:picLocks noChangeAspect="1"/>
          </p:cNvPicPr>
          <p:nvPr/>
        </p:nvPicPr>
        <p:blipFill>
          <a:blip r:embed="rId3"/>
          <a:stretch>
            <a:fillRect/>
          </a:stretch>
        </p:blipFill>
        <p:spPr>
          <a:xfrm>
            <a:off x="1110524" y="1249538"/>
            <a:ext cx="1706317" cy="1390060"/>
          </a:xfrm>
          <a:prstGeom prst="rect">
            <a:avLst/>
          </a:prstGeom>
        </p:spPr>
      </p:pic>
      <p:pic>
        <p:nvPicPr>
          <p:cNvPr id="18" name="Picture 17">
            <a:extLst>
              <a:ext uri="{FF2B5EF4-FFF2-40B4-BE49-F238E27FC236}">
                <a16:creationId xmlns:a16="http://schemas.microsoft.com/office/drawing/2014/main" id="{3EA48E96-A5D6-4727-8925-D98FF45F2C9C}"/>
              </a:ext>
            </a:extLst>
          </p:cNvPr>
          <p:cNvPicPr>
            <a:picLocks noChangeAspect="1"/>
          </p:cNvPicPr>
          <p:nvPr/>
        </p:nvPicPr>
        <p:blipFill>
          <a:blip r:embed="rId4"/>
          <a:stretch>
            <a:fillRect/>
          </a:stretch>
        </p:blipFill>
        <p:spPr>
          <a:xfrm>
            <a:off x="3686143" y="1244041"/>
            <a:ext cx="1771714" cy="1406949"/>
          </a:xfrm>
          <a:prstGeom prst="rect">
            <a:avLst/>
          </a:prstGeom>
        </p:spPr>
      </p:pic>
      <p:pic>
        <p:nvPicPr>
          <p:cNvPr id="20" name="Picture 19">
            <a:extLst>
              <a:ext uri="{FF2B5EF4-FFF2-40B4-BE49-F238E27FC236}">
                <a16:creationId xmlns:a16="http://schemas.microsoft.com/office/drawing/2014/main" id="{6AF621E7-885F-4448-8459-84AEEB88118C}"/>
              </a:ext>
            </a:extLst>
          </p:cNvPr>
          <p:cNvPicPr>
            <a:picLocks noChangeAspect="1"/>
          </p:cNvPicPr>
          <p:nvPr/>
        </p:nvPicPr>
        <p:blipFill>
          <a:blip r:embed="rId5"/>
          <a:stretch>
            <a:fillRect/>
          </a:stretch>
        </p:blipFill>
        <p:spPr>
          <a:xfrm>
            <a:off x="1058073" y="3282455"/>
            <a:ext cx="1924499" cy="1564299"/>
          </a:xfrm>
          <a:prstGeom prst="rect">
            <a:avLst/>
          </a:prstGeom>
        </p:spPr>
      </p:pic>
      <p:pic>
        <p:nvPicPr>
          <p:cNvPr id="21" name="Picture 20">
            <a:extLst>
              <a:ext uri="{FF2B5EF4-FFF2-40B4-BE49-F238E27FC236}">
                <a16:creationId xmlns:a16="http://schemas.microsoft.com/office/drawing/2014/main" id="{EBF78F67-965C-4212-B474-FA30CCEC33A2}"/>
              </a:ext>
            </a:extLst>
          </p:cNvPr>
          <p:cNvPicPr>
            <a:picLocks noChangeAspect="1"/>
          </p:cNvPicPr>
          <p:nvPr/>
        </p:nvPicPr>
        <p:blipFill>
          <a:blip r:embed="rId6"/>
          <a:stretch>
            <a:fillRect/>
          </a:stretch>
        </p:blipFill>
        <p:spPr>
          <a:xfrm>
            <a:off x="3606259" y="3282455"/>
            <a:ext cx="1931481" cy="1564299"/>
          </a:xfrm>
          <a:prstGeom prst="rect">
            <a:avLst/>
          </a:prstGeom>
        </p:spPr>
      </p:pic>
      <p:pic>
        <p:nvPicPr>
          <p:cNvPr id="22" name="Picture 21">
            <a:extLst>
              <a:ext uri="{FF2B5EF4-FFF2-40B4-BE49-F238E27FC236}">
                <a16:creationId xmlns:a16="http://schemas.microsoft.com/office/drawing/2014/main" id="{CD72B492-6249-4649-B8D7-A1011D42B3CE}"/>
              </a:ext>
            </a:extLst>
          </p:cNvPr>
          <p:cNvPicPr>
            <a:picLocks noChangeAspect="1"/>
          </p:cNvPicPr>
          <p:nvPr/>
        </p:nvPicPr>
        <p:blipFill>
          <a:blip r:embed="rId7"/>
          <a:stretch>
            <a:fillRect/>
          </a:stretch>
        </p:blipFill>
        <p:spPr>
          <a:xfrm>
            <a:off x="6260220" y="3282455"/>
            <a:ext cx="1883544" cy="1564299"/>
          </a:xfrm>
          <a:prstGeom prst="rect">
            <a:avLst/>
          </a:prstGeom>
        </p:spPr>
      </p:pic>
    </p:spTree>
    <p:extLst>
      <p:ext uri="{BB962C8B-B14F-4D97-AF65-F5344CB8AC3E}">
        <p14:creationId xmlns:p14="http://schemas.microsoft.com/office/powerpoint/2010/main" val="190150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Reading Text Files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8"/>
            <a:ext cx="8716695" cy="3528865"/>
          </a:xfrm>
        </p:spPr>
        <p:txBody>
          <a:bodyPr vert="horz" anchor="t"/>
          <a:lstStyle/>
          <a:p>
            <a:pPr marL="342900" indent="-342900">
              <a:buChar char="•"/>
            </a:pPr>
            <a:r>
              <a:rPr lang="en-GB" sz="2000" dirty="0">
                <a:latin typeface="Calibri"/>
                <a:cs typeface="Arial"/>
              </a:rPr>
              <a:t>In Python, we read the lines of a text file using the following syntax</a:t>
            </a:r>
          </a:p>
          <a:p>
            <a:pPr marL="342900" indent="-342900">
              <a:buChar char="•"/>
            </a:pPr>
            <a:r>
              <a:rPr lang="en-GB" sz="2000" dirty="0">
                <a:latin typeface="Calibri"/>
                <a:cs typeface="Arial"/>
              </a:rPr>
              <a:t>Older guides may avoid using the </a:t>
            </a:r>
            <a:r>
              <a:rPr lang="en-GB" sz="2000" dirty="0">
                <a:latin typeface="Consolas" panose="020B0609020204030204" pitchFamily="49" charset="0"/>
                <a:cs typeface="Arial"/>
              </a:rPr>
              <a:t>with</a:t>
            </a:r>
            <a:r>
              <a:rPr lang="en-GB" sz="2000" dirty="0">
                <a:latin typeface="Calibri"/>
                <a:cs typeface="Arial"/>
              </a:rPr>
              <a:t> statement but this is now bad practice</a:t>
            </a:r>
          </a:p>
          <a:p>
            <a:pPr marL="342900" indent="-342900">
              <a:buChar char="•"/>
            </a:pPr>
            <a:endParaRPr lang="en-GB" sz="2000" dirty="0">
              <a:latin typeface="Calibri"/>
              <a:cs typeface="Arial"/>
            </a:endParaRPr>
          </a:p>
          <a:p>
            <a:pPr marL="342900" indent="-342900">
              <a:buChar char="•"/>
            </a:pPr>
            <a:endParaRPr lang="en-GB" sz="2000" dirty="0">
              <a:latin typeface="Calibri"/>
              <a:cs typeface="Arial"/>
            </a:endParaRPr>
          </a:p>
          <a:p>
            <a:pPr marL="342900" indent="-342900">
              <a:buChar char="•"/>
            </a:pPr>
            <a:endParaRPr lang="en-GB" sz="2000" dirty="0">
              <a:latin typeface="Calibri"/>
              <a:cs typeface="Arial"/>
            </a:endParaRPr>
          </a:p>
          <a:p>
            <a:pPr marL="342900" indent="-342900">
              <a:buChar char="•"/>
            </a:pPr>
            <a:endParaRPr lang="en-GB" sz="2000" dirty="0">
              <a:latin typeface="Calibri"/>
              <a:cs typeface="Arial"/>
            </a:endParaRPr>
          </a:p>
          <a:p>
            <a:pPr marL="342900" indent="-342900">
              <a:buChar char="•"/>
            </a:pPr>
            <a:endParaRPr lang="en-GB" sz="2000" dirty="0">
              <a:latin typeface="Calibri"/>
              <a:cs typeface="Arial"/>
            </a:endParaRPr>
          </a:p>
          <a:p>
            <a:pPr marL="342900" indent="-342900">
              <a:buChar char="•"/>
            </a:pPr>
            <a:endParaRPr lang="en-GB" sz="2000" dirty="0">
              <a:latin typeface="Calibri"/>
              <a:cs typeface="Arial"/>
            </a:endParaRPr>
          </a:p>
          <a:p>
            <a:pPr marL="342900" indent="-342900">
              <a:buChar char="•"/>
            </a:pPr>
            <a:endParaRPr lang="en-GB" sz="2000" dirty="0">
              <a:latin typeface="Calibri"/>
              <a:cs typeface="Arial"/>
            </a:endParaRPr>
          </a:p>
          <a:p>
            <a:pPr marL="342900" indent="-342900">
              <a:buChar char="•"/>
            </a:pPr>
            <a:r>
              <a:rPr lang="en-GB" sz="2000" dirty="0">
                <a:latin typeface="Calibri"/>
                <a:cs typeface="Arial"/>
              </a:rPr>
              <a:t>Once we leave the with </a:t>
            </a:r>
            <a:r>
              <a:rPr lang="en-GB" sz="2000" dirty="0">
                <a:latin typeface="Consolas" panose="020B0609020204030204" pitchFamily="49" charset="0"/>
                <a:cs typeface="Arial"/>
              </a:rPr>
              <a:t>context</a:t>
            </a:r>
            <a:r>
              <a:rPr lang="en-GB" sz="2000" dirty="0">
                <a:latin typeface="Calibri"/>
                <a:cs typeface="Arial"/>
              </a:rPr>
              <a:t>, the connection with the file disappears. Therefore, all references to the file should occur with the context</a:t>
            </a:r>
          </a:p>
          <a:p>
            <a:pPr marL="342900" indent="-342900">
              <a:buChar char="•"/>
            </a:pPr>
            <a:r>
              <a:rPr lang="en-GB" sz="2000" dirty="0">
                <a:latin typeface="Calibri"/>
                <a:cs typeface="Arial"/>
              </a:rPr>
              <a:t>You can add files to </a:t>
            </a:r>
            <a:r>
              <a:rPr lang="en-GB" sz="2000" dirty="0" err="1">
                <a:latin typeface="Calibri"/>
                <a:cs typeface="Arial"/>
              </a:rPr>
              <a:t>Colab</a:t>
            </a:r>
            <a:r>
              <a:rPr lang="en-GB" sz="2000" dirty="0">
                <a:latin typeface="Calibri"/>
                <a:cs typeface="Arial"/>
              </a:rPr>
              <a:t> using the sidebar</a:t>
            </a: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endParaRPr lang="en-GB" sz="2000" dirty="0">
              <a:latin typeface="Calibri"/>
            </a:endParaRPr>
          </a:p>
          <a:p>
            <a:pPr marL="342900" indent="-342900">
              <a:buChar char="•"/>
            </a:pPr>
            <a:endParaRPr lang="en-GB" sz="2000" dirty="0">
              <a:latin typeface="Calibri"/>
            </a:endParaRPr>
          </a:p>
        </p:txBody>
      </p:sp>
      <p:pic>
        <p:nvPicPr>
          <p:cNvPr id="5" name="Picture 4">
            <a:extLst>
              <a:ext uri="{FF2B5EF4-FFF2-40B4-BE49-F238E27FC236}">
                <a16:creationId xmlns:a16="http://schemas.microsoft.com/office/drawing/2014/main" id="{8BBD7314-E81A-41BA-AD5F-1DEEDBD3482F}"/>
              </a:ext>
            </a:extLst>
          </p:cNvPr>
          <p:cNvPicPr>
            <a:picLocks noChangeAspect="1"/>
          </p:cNvPicPr>
          <p:nvPr/>
        </p:nvPicPr>
        <p:blipFill>
          <a:blip r:embed="rId3"/>
          <a:stretch>
            <a:fillRect/>
          </a:stretch>
        </p:blipFill>
        <p:spPr>
          <a:xfrm>
            <a:off x="2364613" y="1771060"/>
            <a:ext cx="4414773" cy="1394139"/>
          </a:xfrm>
          <a:prstGeom prst="rect">
            <a:avLst/>
          </a:prstGeom>
        </p:spPr>
      </p:pic>
      <p:pic>
        <p:nvPicPr>
          <p:cNvPr id="6" name="Picture 5">
            <a:extLst>
              <a:ext uri="{FF2B5EF4-FFF2-40B4-BE49-F238E27FC236}">
                <a16:creationId xmlns:a16="http://schemas.microsoft.com/office/drawing/2014/main" id="{AAF3F212-E1E9-4FE3-A092-3CDE43EA75A5}"/>
              </a:ext>
            </a:extLst>
          </p:cNvPr>
          <p:cNvPicPr>
            <a:picLocks noChangeAspect="1"/>
          </p:cNvPicPr>
          <p:nvPr/>
        </p:nvPicPr>
        <p:blipFill rotWithShape="1">
          <a:blip r:embed="rId3"/>
          <a:srcRect l="34777" t="51208" r="62705" b="35583"/>
          <a:stretch/>
        </p:blipFill>
        <p:spPr>
          <a:xfrm>
            <a:off x="4449763" y="2172760"/>
            <a:ext cx="111125" cy="184150"/>
          </a:xfrm>
          <a:prstGeom prst="rect">
            <a:avLst/>
          </a:prstGeom>
        </p:spPr>
      </p:pic>
    </p:spTree>
    <p:extLst>
      <p:ext uri="{BB962C8B-B14F-4D97-AF65-F5344CB8AC3E}">
        <p14:creationId xmlns:p14="http://schemas.microsoft.com/office/powerpoint/2010/main" val="317825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Reading Text Files Exercises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8"/>
            <a:ext cx="8716695" cy="3528865"/>
          </a:xfrm>
        </p:spPr>
        <p:txBody>
          <a:bodyPr vert="horz" anchor="t"/>
          <a:lstStyle/>
          <a:p>
            <a:pPr marL="342900" indent="-342900">
              <a:buChar char="•"/>
            </a:pPr>
            <a:r>
              <a:rPr lang="en-GB" sz="2000" dirty="0">
                <a:latin typeface="Calibri"/>
                <a:cs typeface="Arial"/>
              </a:rPr>
              <a:t>Create a text file where each line contains an item of food and a number, separated by a space (i.e. a shopping list)</a:t>
            </a:r>
          </a:p>
          <a:p>
            <a:pPr marL="342900" indent="-342900">
              <a:buChar char="•"/>
            </a:pPr>
            <a:r>
              <a:rPr lang="en-GB" sz="2000" dirty="0">
                <a:latin typeface="Calibri"/>
                <a:cs typeface="Arial"/>
              </a:rPr>
              <a:t>(If using </a:t>
            </a:r>
            <a:r>
              <a:rPr lang="en-GB" sz="2000" dirty="0" err="1">
                <a:latin typeface="Calibri"/>
                <a:cs typeface="Arial"/>
              </a:rPr>
              <a:t>Colab</a:t>
            </a:r>
            <a:r>
              <a:rPr lang="en-GB" sz="2000" dirty="0">
                <a:latin typeface="Calibri"/>
                <a:cs typeface="Arial"/>
              </a:rPr>
              <a:t>) upload the file to </a:t>
            </a:r>
            <a:r>
              <a:rPr lang="en-GB" sz="2000" dirty="0" err="1">
                <a:latin typeface="Calibri"/>
                <a:cs typeface="Arial"/>
              </a:rPr>
              <a:t>Colab</a:t>
            </a:r>
            <a:endParaRPr lang="en-GB" sz="2000" dirty="0">
              <a:latin typeface="Calibri"/>
              <a:cs typeface="Arial"/>
            </a:endParaRPr>
          </a:p>
          <a:p>
            <a:pPr marL="342900" indent="-342900">
              <a:buChar char="•"/>
            </a:pPr>
            <a:r>
              <a:rPr lang="en-GB" sz="2000" dirty="0">
                <a:latin typeface="Calibri"/>
                <a:cs typeface="Arial"/>
              </a:rPr>
              <a:t>Create an empty dictionary called </a:t>
            </a:r>
            <a:r>
              <a:rPr lang="en-GB" sz="2000" dirty="0" err="1">
                <a:latin typeface="Consolas" panose="020B0609020204030204" pitchFamily="49" charset="0"/>
                <a:cs typeface="Arial"/>
              </a:rPr>
              <a:t>shopping_list</a:t>
            </a:r>
            <a:endParaRPr lang="en-GB" sz="2000" dirty="0">
              <a:latin typeface="Consolas" panose="020B0609020204030204" pitchFamily="49" charset="0"/>
              <a:cs typeface="Arial"/>
            </a:endParaRPr>
          </a:p>
          <a:p>
            <a:pPr marL="342900" indent="-342900">
              <a:buChar char="•"/>
            </a:pPr>
            <a:r>
              <a:rPr lang="en-GB" sz="2000" dirty="0">
                <a:latin typeface="Calibri"/>
              </a:rPr>
              <a:t>Read each line of the file and use `</a:t>
            </a:r>
            <a:r>
              <a:rPr lang="en-GB" sz="2000" dirty="0">
                <a:latin typeface="Consolas" panose="020B0609020204030204" pitchFamily="49" charset="0"/>
              </a:rPr>
              <a:t>food, quantity = </a:t>
            </a:r>
            <a:r>
              <a:rPr lang="en-GB" sz="2000" dirty="0" err="1">
                <a:latin typeface="Consolas" panose="020B0609020204030204" pitchFamily="49" charset="0"/>
              </a:rPr>
              <a:t>line.split</a:t>
            </a:r>
            <a:r>
              <a:rPr lang="en-GB" sz="2000" dirty="0">
                <a:latin typeface="Consolas" panose="020B0609020204030204" pitchFamily="49" charset="0"/>
              </a:rPr>
              <a:t>()`</a:t>
            </a:r>
            <a:r>
              <a:rPr lang="en-GB" sz="2000" dirty="0">
                <a:latin typeface="Calibri" panose="020F0502020204030204" pitchFamily="34" charset="0"/>
                <a:cs typeface="Calibri" panose="020F0502020204030204" pitchFamily="34" charset="0"/>
              </a:rPr>
              <a:t> to separate the food and number</a:t>
            </a:r>
          </a:p>
          <a:p>
            <a:pPr marL="342900" indent="-342900">
              <a:buChar char="•"/>
            </a:pPr>
            <a:r>
              <a:rPr lang="en-GB" sz="2000" dirty="0">
                <a:latin typeface="Calibri" panose="020F0502020204030204" pitchFamily="34" charset="0"/>
                <a:cs typeface="Calibri" panose="020F0502020204030204" pitchFamily="34" charset="0"/>
              </a:rPr>
              <a:t>Convert the quantity to an integer</a:t>
            </a:r>
          </a:p>
          <a:p>
            <a:pPr marL="342900" indent="-342900">
              <a:buChar char="•"/>
            </a:pPr>
            <a:r>
              <a:rPr lang="en-GB" sz="2000" dirty="0">
                <a:latin typeface="Calibri" panose="020F0502020204030204" pitchFamily="34" charset="0"/>
                <a:cs typeface="Calibri" panose="020F0502020204030204" pitchFamily="34" charset="0"/>
              </a:rPr>
              <a:t>Add the food and quantity to the shopping list dictionary as a key-value pair</a:t>
            </a:r>
          </a:p>
          <a:p>
            <a:pPr marL="342900" indent="-342900">
              <a:buChar char="•"/>
            </a:pPr>
            <a:endParaRPr lang="en-GB" sz="2000" dirty="0">
              <a:latin typeface="Calibri" panose="020F0502020204030204" pitchFamily="34" charset="0"/>
              <a:cs typeface="Calibri" panose="020F0502020204030204" pitchFamily="34" charset="0"/>
            </a:endParaRPr>
          </a:p>
          <a:p>
            <a:r>
              <a:rPr lang="en-GB" sz="2000" b="1" dirty="0">
                <a:latin typeface="Calibri" panose="020F0502020204030204" pitchFamily="34" charset="0"/>
                <a:cs typeface="Calibri" panose="020F0502020204030204" pitchFamily="34" charset="0"/>
              </a:rPr>
              <a:t>Bonus</a:t>
            </a:r>
          </a:p>
          <a:p>
            <a:pPr marL="342900" indent="-342900">
              <a:buFont typeface="Arial" panose="020B0604020202020204" pitchFamily="34" charset="0"/>
              <a:buChar char="•"/>
            </a:pPr>
            <a:r>
              <a:rPr lang="en-GB" sz="2000" dirty="0">
                <a:latin typeface="Calibri" panose="020F0502020204030204" pitchFamily="34" charset="0"/>
                <a:cs typeface="Calibri" panose="020F0502020204030204" pitchFamily="34" charset="0"/>
              </a:rPr>
              <a:t>If an item of food appears twice or more in the text file, sum the quantities</a:t>
            </a:r>
            <a:endParaRPr lang="en-GB" sz="2000" dirty="0">
              <a:latin typeface="Consolas" panose="020B0609020204030204" pitchFamily="49" charset="0"/>
            </a:endParaRPr>
          </a:p>
          <a:p>
            <a:pPr marL="342900" indent="-342900">
              <a:buChar char="•"/>
            </a:pPr>
            <a:endParaRPr lang="en-GB" sz="2000" dirty="0">
              <a:latin typeface="Consolas" panose="020B0609020204030204" pitchFamily="49" charset="0"/>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endParaRPr lang="en-GB" sz="2000" dirty="0">
              <a:latin typeface="Calibri"/>
            </a:endParaRPr>
          </a:p>
          <a:p>
            <a:pPr marL="342900" indent="-342900">
              <a:buChar char="•"/>
            </a:pPr>
            <a:endParaRPr lang="en-GB" sz="2000" dirty="0">
              <a:latin typeface="Calibri"/>
            </a:endParaRPr>
          </a:p>
        </p:txBody>
      </p:sp>
    </p:spTree>
    <p:extLst>
      <p:ext uri="{BB962C8B-B14F-4D97-AF65-F5344CB8AC3E}">
        <p14:creationId xmlns:p14="http://schemas.microsoft.com/office/powerpoint/2010/main" val="39571635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1ee89e71-04cd-405e-9ca3-99e020c1694d" ContentTypeId="0x0101" PreviousValue="false"/>
</file>

<file path=customXml/item3.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ED3CC4-90A9-4466-8611-49F71BEF95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3.xml><?xml version="1.0" encoding="utf-8"?>
<ds:datastoreItem xmlns:ds="http://schemas.openxmlformats.org/officeDocument/2006/customXml" ds:itemID="{9F6F5FD0-A94F-4E0E-8953-A634089166A9}">
  <ds:schemaRefs>
    <ds:schemaRef ds:uri="http://purl.org/dc/elements/1.1/"/>
    <ds:schemaRef ds:uri="http://purl.org/dc/dcmitype/"/>
    <ds:schemaRef ds:uri="http://schemas.microsoft.com/office/2006/documentManagement/types"/>
    <ds:schemaRef ds:uri="http://schemas.openxmlformats.org/package/2006/metadata/core-properties"/>
    <ds:schemaRef ds:uri="http://www.w3.org/XML/1998/namespace"/>
    <ds:schemaRef ds:uri="http://purl.org/dc/terms/"/>
    <ds:schemaRef ds:uri="http://schemas.microsoft.com/office/infopath/2007/PartnerControls"/>
    <ds:schemaRef ds:uri="9675ef8f-b755-4cd6-a742-8cae3d86c4fe"/>
    <ds:schemaRef ds:uri="44a56295-c29e-4898-8136-a54736c65b82"/>
    <ds:schemaRef ds:uri="http://schemas.microsoft.com/office/2006/metadata/properties"/>
  </ds:schemaRefs>
</ds:datastoreItem>
</file>

<file path=customXml/itemProps4.xml><?xml version="1.0" encoding="utf-8"?>
<ds:datastoreItem xmlns:ds="http://schemas.openxmlformats.org/officeDocument/2006/customXml" ds:itemID="{BEBDFA33-3959-412D-BF65-F572B77FF4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413</TotalTime>
  <Words>746</Words>
  <Application>Microsoft Office PowerPoint</Application>
  <PresentationFormat>On-screen Show (16:9)</PresentationFormat>
  <Paragraphs>129</Paragraphs>
  <Slides>12</Slides>
  <Notes>3</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12</vt:i4>
      </vt:variant>
    </vt:vector>
  </HeadingPairs>
  <TitlesOfParts>
    <vt:vector size="19" baseType="lpstr">
      <vt:lpstr>Arial</vt:lpstr>
      <vt:lpstr>Calibri</vt:lpstr>
      <vt:lpstr>Consolas</vt:lpstr>
      <vt:lpstr>AZ Cover Slide Options</vt:lpstr>
      <vt:lpstr>AZ Divider Slide Options</vt:lpstr>
      <vt:lpstr>AZ Divider Slide Options - Colours</vt:lpstr>
      <vt:lpstr>AZ General Master Slide Options</vt:lpstr>
      <vt:lpstr>Practical Python</vt:lpstr>
      <vt:lpstr>Warm-up – Dictionary Comprehensions</vt:lpstr>
      <vt:lpstr>Warm-up – Dictionary Comprehensions</vt:lpstr>
      <vt:lpstr>Nested Lists</vt:lpstr>
      <vt:lpstr>Nested Lists Exercises</vt:lpstr>
      <vt:lpstr>List Comprehensions for Nested Lists</vt:lpstr>
      <vt:lpstr>Nested List Comprehension Exercises</vt:lpstr>
      <vt:lpstr>Reading Text Files</vt:lpstr>
      <vt:lpstr>Reading Text Files Exercises</vt:lpstr>
      <vt:lpstr>Conway’s Game of Life</vt:lpstr>
      <vt:lpstr>Run Length Encoded (RLE) Files</vt:lpstr>
      <vt:lpstr>The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685</cp:revision>
  <cp:lastPrinted>2018-03-07T14:46:57Z</cp:lastPrinted>
  <dcterms:created xsi:type="dcterms:W3CDTF">2019-10-30T15:52:02Z</dcterms:created>
  <dcterms:modified xsi:type="dcterms:W3CDTF">2020-03-24T16:31:37Z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