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1"/>
  </p:notesMasterIdLst>
  <p:handoutMasterIdLst>
    <p:handoutMasterId r:id="rId22"/>
  </p:handoutMasterIdLst>
  <p:sldIdLst>
    <p:sldId id="358" r:id="rId9"/>
    <p:sldId id="382" r:id="rId10"/>
    <p:sldId id="385" r:id="rId11"/>
    <p:sldId id="386" r:id="rId12"/>
    <p:sldId id="387" r:id="rId13"/>
    <p:sldId id="390" r:id="rId14"/>
    <p:sldId id="391" r:id="rId15"/>
    <p:sldId id="392" r:id="rId16"/>
    <p:sldId id="393" r:id="rId17"/>
    <p:sldId id="394" r:id="rId18"/>
    <p:sldId id="395" r:id="rId19"/>
    <p:sldId id="396" r:id="rId20"/>
  </p:sldIdLst>
  <p:sldSz cx="9144000" cy="5143500" type="screen16x9"/>
  <p:notesSz cx="6670675" cy="9875838"/>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C2D73-16C0-4470-87B0-0C69BF1F266F}" v="26" dt="2020-01-28T11:14:50.963"/>
    <p1510:client id="{608DBE73-7D9D-4193-ABF8-66BFF233FB31}" v="2638" dt="2020-01-27T16:04:11.823"/>
    <p1510:client id="{755D76F4-C62D-4E4F-BA43-B08DD70DC6B3}" v="71" dt="2020-01-28T11:05:00.266"/>
    <p1510:client id="{E9C08232-6952-493C-9E81-976404CBA332}" v="75" dt="2020-02-04T08:46:24.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228" y="11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greaves, Tim" userId="S::kjkt405@astrazeneca.net::90cf5d3a-17ee-49d5-b3bb-4550ca7cb171" providerId="AD" clId="Web-{608DBE73-7D9D-4193-ABF8-66BFF233FB31}"/>
    <pc:docChg chg="addSld delSld modSld">
      <pc:chgData name="Hargreaves, Tim" userId="S::kjkt405@astrazeneca.net::90cf5d3a-17ee-49d5-b3bb-4550ca7cb171" providerId="AD" clId="Web-{608DBE73-7D9D-4193-ABF8-66BFF233FB31}" dt="2020-01-27T16:04:11.823" v="2554" actId="20577"/>
      <pc:docMkLst>
        <pc:docMk/>
      </pc:docMkLst>
      <pc:sldChg chg="modSp">
        <pc:chgData name="Hargreaves, Tim" userId="S::kjkt405@astrazeneca.net::90cf5d3a-17ee-49d5-b3bb-4550ca7cb171" providerId="AD" clId="Web-{608DBE73-7D9D-4193-ABF8-66BFF233FB31}" dt="2020-01-27T14:36:17.866" v="22" actId="20577"/>
        <pc:sldMkLst>
          <pc:docMk/>
          <pc:sldMk cId="2052954903" sldId="358"/>
        </pc:sldMkLst>
        <pc:spChg chg="mod">
          <ac:chgData name="Hargreaves, Tim" userId="S::kjkt405@astrazeneca.net::90cf5d3a-17ee-49d5-b3bb-4550ca7cb171" providerId="AD" clId="Web-{608DBE73-7D9D-4193-ABF8-66BFF233FB31}" dt="2020-01-27T14:35:47.256" v="4" actId="20577"/>
          <ac:spMkLst>
            <pc:docMk/>
            <pc:sldMk cId="2052954903" sldId="358"/>
            <ac:spMk id="2" creationId="{C46CB304-3A01-0040-A35A-B50918C22C95}"/>
          </ac:spMkLst>
        </pc:spChg>
        <pc:spChg chg="mod">
          <ac:chgData name="Hargreaves, Tim" userId="S::kjkt405@astrazeneca.net::90cf5d3a-17ee-49d5-b3bb-4550ca7cb171" providerId="AD" clId="Web-{608DBE73-7D9D-4193-ABF8-66BFF233FB31}" dt="2020-01-27T14:35:37.225" v="2" actId="20577"/>
          <ac:spMkLst>
            <pc:docMk/>
            <pc:sldMk cId="2052954903" sldId="358"/>
            <ac:spMk id="3" creationId="{E441CD7A-7B29-C24E-85C4-02EF418054F3}"/>
          </ac:spMkLst>
        </pc:spChg>
        <pc:spChg chg="mod">
          <ac:chgData name="Hargreaves, Tim" userId="S::kjkt405@astrazeneca.net::90cf5d3a-17ee-49d5-b3bb-4550ca7cb171" providerId="AD" clId="Web-{608DBE73-7D9D-4193-ABF8-66BFF233FB31}" dt="2020-01-27T14:35:55.163" v="17" actId="20577"/>
          <ac:spMkLst>
            <pc:docMk/>
            <pc:sldMk cId="2052954903" sldId="358"/>
            <ac:spMk id="4" creationId="{BE21D830-DD24-0D46-925E-9A5F023A8193}"/>
          </ac:spMkLst>
        </pc:spChg>
        <pc:spChg chg="mod">
          <ac:chgData name="Hargreaves, Tim" userId="S::kjkt405@astrazeneca.net::90cf5d3a-17ee-49d5-b3bb-4550ca7cb171" providerId="AD" clId="Web-{608DBE73-7D9D-4193-ABF8-66BFF233FB31}" dt="2020-01-27T14:36:17.866" v="22" actId="20577"/>
          <ac:spMkLst>
            <pc:docMk/>
            <pc:sldMk cId="2052954903" sldId="358"/>
            <ac:spMk id="6" creationId="{04BD9026-5B09-524D-A52A-BC532CF42CFC}"/>
          </ac:spMkLst>
        </pc:spChg>
      </pc:sldChg>
      <pc:sldChg chg="del">
        <pc:chgData name="Hargreaves, Tim" userId="S::kjkt405@astrazeneca.net::90cf5d3a-17ee-49d5-b3bb-4550ca7cb171" providerId="AD" clId="Web-{608DBE73-7D9D-4193-ABF8-66BFF233FB31}" dt="2020-01-27T14:58:04.781" v="485"/>
        <pc:sldMkLst>
          <pc:docMk/>
          <pc:sldMk cId="303033866" sldId="359"/>
        </pc:sldMkLst>
      </pc:sldChg>
      <pc:sldChg chg="del">
        <pc:chgData name="Hargreaves, Tim" userId="S::kjkt405@astrazeneca.net::90cf5d3a-17ee-49d5-b3bb-4550ca7cb171" providerId="AD" clId="Web-{608DBE73-7D9D-4193-ABF8-66BFF233FB31}" dt="2020-01-27T14:58:05.250" v="486"/>
        <pc:sldMkLst>
          <pc:docMk/>
          <pc:sldMk cId="3862165204" sldId="363"/>
        </pc:sldMkLst>
      </pc:sldChg>
      <pc:sldChg chg="del">
        <pc:chgData name="Hargreaves, Tim" userId="S::kjkt405@astrazeneca.net::90cf5d3a-17ee-49d5-b3bb-4550ca7cb171" providerId="AD" clId="Web-{608DBE73-7D9D-4193-ABF8-66BFF233FB31}" dt="2020-01-27T14:58:06.906" v="487"/>
        <pc:sldMkLst>
          <pc:docMk/>
          <pc:sldMk cId="1079856820" sldId="373"/>
        </pc:sldMkLst>
      </pc:sldChg>
      <pc:sldChg chg="del">
        <pc:chgData name="Hargreaves, Tim" userId="S::kjkt405@astrazeneca.net::90cf5d3a-17ee-49d5-b3bb-4550ca7cb171" providerId="AD" clId="Web-{608DBE73-7D9D-4193-ABF8-66BFF233FB31}" dt="2020-01-27T14:58:07.765" v="488"/>
        <pc:sldMkLst>
          <pc:docMk/>
          <pc:sldMk cId="1729808832" sldId="374"/>
        </pc:sldMkLst>
      </pc:sldChg>
      <pc:sldChg chg="del">
        <pc:chgData name="Hargreaves, Tim" userId="S::kjkt405@astrazeneca.net::90cf5d3a-17ee-49d5-b3bb-4550ca7cb171" providerId="AD" clId="Web-{608DBE73-7D9D-4193-ABF8-66BFF233FB31}" dt="2020-01-27T14:58:08.453" v="489"/>
        <pc:sldMkLst>
          <pc:docMk/>
          <pc:sldMk cId="1803583930" sldId="375"/>
        </pc:sldMkLst>
      </pc:sldChg>
      <pc:sldChg chg="del">
        <pc:chgData name="Hargreaves, Tim" userId="S::kjkt405@astrazeneca.net::90cf5d3a-17ee-49d5-b3bb-4550ca7cb171" providerId="AD" clId="Web-{608DBE73-7D9D-4193-ABF8-66BFF233FB31}" dt="2020-01-27T14:58:09.046" v="490"/>
        <pc:sldMkLst>
          <pc:docMk/>
          <pc:sldMk cId="4121468342" sldId="377"/>
        </pc:sldMkLst>
      </pc:sldChg>
      <pc:sldChg chg="del">
        <pc:chgData name="Hargreaves, Tim" userId="S::kjkt405@astrazeneca.net::90cf5d3a-17ee-49d5-b3bb-4550ca7cb171" providerId="AD" clId="Web-{608DBE73-7D9D-4193-ABF8-66BFF233FB31}" dt="2020-01-27T14:58:09.656" v="491"/>
        <pc:sldMkLst>
          <pc:docMk/>
          <pc:sldMk cId="305620946" sldId="378"/>
        </pc:sldMkLst>
      </pc:sldChg>
      <pc:sldChg chg="del">
        <pc:chgData name="Hargreaves, Tim" userId="S::kjkt405@astrazeneca.net::90cf5d3a-17ee-49d5-b3bb-4550ca7cb171" providerId="AD" clId="Web-{608DBE73-7D9D-4193-ABF8-66BFF233FB31}" dt="2020-01-27T14:58:10.265" v="492"/>
        <pc:sldMkLst>
          <pc:docMk/>
          <pc:sldMk cId="182054868" sldId="379"/>
        </pc:sldMkLst>
      </pc:sldChg>
      <pc:sldChg chg="del">
        <pc:chgData name="Hargreaves, Tim" userId="S::kjkt405@astrazeneca.net::90cf5d3a-17ee-49d5-b3bb-4550ca7cb171" providerId="AD" clId="Web-{608DBE73-7D9D-4193-ABF8-66BFF233FB31}" dt="2020-01-27T14:58:10.843" v="493"/>
        <pc:sldMkLst>
          <pc:docMk/>
          <pc:sldMk cId="2574499084" sldId="380"/>
        </pc:sldMkLst>
      </pc:sldChg>
      <pc:sldChg chg="del">
        <pc:chgData name="Hargreaves, Tim" userId="S::kjkt405@astrazeneca.net::90cf5d3a-17ee-49d5-b3bb-4550ca7cb171" providerId="AD" clId="Web-{608DBE73-7D9D-4193-ABF8-66BFF233FB31}" dt="2020-01-27T14:58:11.468" v="494"/>
        <pc:sldMkLst>
          <pc:docMk/>
          <pc:sldMk cId="3499286193" sldId="381"/>
        </pc:sldMkLst>
      </pc:sldChg>
      <pc:sldChg chg="addSp delSp modSp">
        <pc:chgData name="Hargreaves, Tim" userId="S::kjkt405@astrazeneca.net::90cf5d3a-17ee-49d5-b3bb-4550ca7cb171" providerId="AD" clId="Web-{608DBE73-7D9D-4193-ABF8-66BFF233FB31}" dt="2020-01-27T14:50:32.924" v="404" actId="20577"/>
        <pc:sldMkLst>
          <pc:docMk/>
          <pc:sldMk cId="4111995751" sldId="382"/>
        </pc:sldMkLst>
        <pc:spChg chg="mod">
          <ac:chgData name="Hargreaves, Tim" userId="S::kjkt405@astrazeneca.net::90cf5d3a-17ee-49d5-b3bb-4550ca7cb171" providerId="AD" clId="Web-{608DBE73-7D9D-4193-ABF8-66BFF233FB31}" dt="2020-01-27T14:40:16.552" v="40" actId="20577"/>
          <ac:spMkLst>
            <pc:docMk/>
            <pc:sldMk cId="4111995751" sldId="382"/>
            <ac:spMk id="2" creationId="{D946B8FE-1D42-4F03-8CBA-D0ADA1AFEB0E}"/>
          </ac:spMkLst>
        </pc:spChg>
        <pc:spChg chg="del">
          <ac:chgData name="Hargreaves, Tim" userId="S::kjkt405@astrazeneca.net::90cf5d3a-17ee-49d5-b3bb-4550ca7cb171" providerId="AD" clId="Web-{608DBE73-7D9D-4193-ABF8-66BFF233FB31}" dt="2020-01-27T14:36:36.944" v="31"/>
          <ac:spMkLst>
            <pc:docMk/>
            <pc:sldMk cId="4111995751" sldId="382"/>
            <ac:spMk id="3" creationId="{E0D18AB7-804C-4785-9249-ECBCAC4B0308}"/>
          </ac:spMkLst>
        </pc:spChg>
        <pc:spChg chg="del">
          <ac:chgData name="Hargreaves, Tim" userId="S::kjkt405@astrazeneca.net::90cf5d3a-17ee-49d5-b3bb-4550ca7cb171" providerId="AD" clId="Web-{608DBE73-7D9D-4193-ABF8-66BFF233FB31}" dt="2020-01-27T14:36:35.272" v="30"/>
          <ac:spMkLst>
            <pc:docMk/>
            <pc:sldMk cId="4111995751" sldId="382"/>
            <ac:spMk id="5" creationId="{D4AAD67F-C4B3-46AE-A6F5-E27C4AE04BE7}"/>
          </ac:spMkLst>
        </pc:spChg>
        <pc:spChg chg="add del mod">
          <ac:chgData name="Hargreaves, Tim" userId="S::kjkt405@astrazeneca.net::90cf5d3a-17ee-49d5-b3bb-4550ca7cb171" providerId="AD" clId="Web-{608DBE73-7D9D-4193-ABF8-66BFF233FB31}" dt="2020-01-27T14:36:39.365" v="32"/>
          <ac:spMkLst>
            <pc:docMk/>
            <pc:sldMk cId="4111995751" sldId="382"/>
            <ac:spMk id="7" creationId="{6CF33E72-C852-4AC6-ADBB-906B5F69B0A2}"/>
          </ac:spMkLst>
        </pc:spChg>
        <pc:spChg chg="add mod">
          <ac:chgData name="Hargreaves, Tim" userId="S::kjkt405@astrazeneca.net::90cf5d3a-17ee-49d5-b3bb-4550ca7cb171" providerId="AD" clId="Web-{608DBE73-7D9D-4193-ABF8-66BFF233FB31}" dt="2020-01-27T14:48:14.003" v="377" actId="20577"/>
          <ac:spMkLst>
            <pc:docMk/>
            <pc:sldMk cId="4111995751" sldId="382"/>
            <ac:spMk id="8" creationId="{9107F831-C701-47D3-9ED6-5C54ACD0C295}"/>
          </ac:spMkLst>
        </pc:spChg>
        <pc:spChg chg="add mod">
          <ac:chgData name="Hargreaves, Tim" userId="S::kjkt405@astrazeneca.net::90cf5d3a-17ee-49d5-b3bb-4550ca7cb171" providerId="AD" clId="Web-{608DBE73-7D9D-4193-ABF8-66BFF233FB31}" dt="2020-01-27T14:50:32.924" v="404" actId="20577"/>
          <ac:spMkLst>
            <pc:docMk/>
            <pc:sldMk cId="4111995751" sldId="382"/>
            <ac:spMk id="10" creationId="{4ACBDFDB-0F7B-4854-B308-8C8F8ECCBBC1}"/>
          </ac:spMkLst>
        </pc:spChg>
        <pc:picChg chg="del">
          <ac:chgData name="Hargreaves, Tim" userId="S::kjkt405@astrazeneca.net::90cf5d3a-17ee-49d5-b3bb-4550ca7cb171" providerId="AD" clId="Web-{608DBE73-7D9D-4193-ABF8-66BFF233FB31}" dt="2020-01-27T14:36:33.506" v="29"/>
          <ac:picMkLst>
            <pc:docMk/>
            <pc:sldMk cId="4111995751" sldId="382"/>
            <ac:picMk id="1026" creationId="{F591AE3D-964C-4865-B2C1-62973EA31A8F}"/>
          </ac:picMkLst>
        </pc:picChg>
      </pc:sldChg>
      <pc:sldChg chg="del">
        <pc:chgData name="Hargreaves, Tim" userId="S::kjkt405@astrazeneca.net::90cf5d3a-17ee-49d5-b3bb-4550ca7cb171" providerId="AD" clId="Web-{608DBE73-7D9D-4193-ABF8-66BFF233FB31}" dt="2020-01-27T14:58:02.625" v="483"/>
        <pc:sldMkLst>
          <pc:docMk/>
          <pc:sldMk cId="1514833736" sldId="383"/>
        </pc:sldMkLst>
      </pc:sldChg>
      <pc:sldChg chg="del">
        <pc:chgData name="Hargreaves, Tim" userId="S::kjkt405@astrazeneca.net::90cf5d3a-17ee-49d5-b3bb-4550ca7cb171" providerId="AD" clId="Web-{608DBE73-7D9D-4193-ABF8-66BFF233FB31}" dt="2020-01-27T14:58:04.187" v="484"/>
        <pc:sldMkLst>
          <pc:docMk/>
          <pc:sldMk cId="733249205" sldId="384"/>
        </pc:sldMkLst>
      </pc:sldChg>
      <pc:sldChg chg="addSp delSp modSp add replId addAnim modAnim">
        <pc:chgData name="Hargreaves, Tim" userId="S::kjkt405@astrazeneca.net::90cf5d3a-17ee-49d5-b3bb-4550ca7cb171" providerId="AD" clId="Web-{608DBE73-7D9D-4193-ABF8-66BFF233FB31}" dt="2020-01-27T15:15:12.229" v="948"/>
        <pc:sldMkLst>
          <pc:docMk/>
          <pc:sldMk cId="2179818413" sldId="385"/>
        </pc:sldMkLst>
        <pc:spChg chg="add del mod">
          <ac:chgData name="Hargreaves, Tim" userId="S::kjkt405@astrazeneca.net::90cf5d3a-17ee-49d5-b3bb-4550ca7cb171" providerId="AD" clId="Web-{608DBE73-7D9D-4193-ABF8-66BFF233FB31}" dt="2020-01-27T14:49:01.705" v="399"/>
          <ac:spMkLst>
            <pc:docMk/>
            <pc:sldMk cId="2179818413" sldId="385"/>
            <ac:spMk id="5" creationId="{964D31B0-0302-4588-BBE9-BA516DD45D2A}"/>
          </ac:spMkLst>
        </pc:spChg>
        <pc:spChg chg="del">
          <ac:chgData name="Hargreaves, Tim" userId="S::kjkt405@astrazeneca.net::90cf5d3a-17ee-49d5-b3bb-4550ca7cb171" providerId="AD" clId="Web-{608DBE73-7D9D-4193-ABF8-66BFF233FB31}" dt="2020-01-27T14:49:00.034" v="397"/>
          <ac:spMkLst>
            <pc:docMk/>
            <pc:sldMk cId="2179818413" sldId="385"/>
            <ac:spMk id="8" creationId="{9107F831-C701-47D3-9ED6-5C54ACD0C295}"/>
          </ac:spMkLst>
        </pc:spChg>
        <pc:spChg chg="del">
          <ac:chgData name="Hargreaves, Tim" userId="S::kjkt405@astrazeneca.net::90cf5d3a-17ee-49d5-b3bb-4550ca7cb171" providerId="AD" clId="Web-{608DBE73-7D9D-4193-ABF8-66BFF233FB31}" dt="2020-01-27T14:49:00.690" v="398"/>
          <ac:spMkLst>
            <pc:docMk/>
            <pc:sldMk cId="2179818413" sldId="385"/>
            <ac:spMk id="10" creationId="{4ACBDFDB-0F7B-4854-B308-8C8F8ECCBBC1}"/>
          </ac:spMkLst>
        </pc:spChg>
        <pc:spChg chg="add mod">
          <ac:chgData name="Hargreaves, Tim" userId="S::kjkt405@astrazeneca.net::90cf5d3a-17ee-49d5-b3bb-4550ca7cb171" providerId="AD" clId="Web-{608DBE73-7D9D-4193-ABF8-66BFF233FB31}" dt="2020-01-27T14:57:05.578" v="433" actId="1076"/>
          <ac:spMkLst>
            <pc:docMk/>
            <pc:sldMk cId="2179818413" sldId="385"/>
            <ac:spMk id="11" creationId="{D198E6AD-33F3-45C6-B51B-D039B6105EB8}"/>
          </ac:spMkLst>
        </pc:spChg>
        <pc:spChg chg="add mod">
          <ac:chgData name="Hargreaves, Tim" userId="S::kjkt405@astrazeneca.net::90cf5d3a-17ee-49d5-b3bb-4550ca7cb171" providerId="AD" clId="Web-{608DBE73-7D9D-4193-ABF8-66BFF233FB31}" dt="2020-01-27T14:57:57.234" v="482" actId="1076"/>
          <ac:spMkLst>
            <pc:docMk/>
            <pc:sldMk cId="2179818413" sldId="385"/>
            <ac:spMk id="13" creationId="{410A45EE-64CD-4FC1-AC50-D66B7B9C4BFF}"/>
          </ac:spMkLst>
        </pc:spChg>
        <pc:picChg chg="add mod">
          <ac:chgData name="Hargreaves, Tim" userId="S::kjkt405@astrazeneca.net::90cf5d3a-17ee-49d5-b3bb-4550ca7cb171" providerId="AD" clId="Web-{608DBE73-7D9D-4193-ABF8-66BFF233FB31}" dt="2020-01-27T14:55:47.188" v="409" actId="1076"/>
          <ac:picMkLst>
            <pc:docMk/>
            <pc:sldMk cId="2179818413" sldId="385"/>
            <ac:picMk id="6" creationId="{A4CBF733-A171-4B5C-B9EB-AB41A15B4FD9}"/>
          </ac:picMkLst>
        </pc:picChg>
        <pc:cxnChg chg="add mod">
          <ac:chgData name="Hargreaves, Tim" userId="S::kjkt405@astrazeneca.net::90cf5d3a-17ee-49d5-b3bb-4550ca7cb171" providerId="AD" clId="Web-{608DBE73-7D9D-4193-ABF8-66BFF233FB31}" dt="2020-01-27T14:56:43.766" v="420" actId="1076"/>
          <ac:cxnSpMkLst>
            <pc:docMk/>
            <pc:sldMk cId="2179818413" sldId="385"/>
            <ac:cxnSpMk id="9" creationId="{D071BE8D-13ED-46D2-A1C7-D50837434FC4}"/>
          </ac:cxnSpMkLst>
        </pc:cxnChg>
        <pc:cxnChg chg="add mod">
          <ac:chgData name="Hargreaves, Tim" userId="S::kjkt405@astrazeneca.net::90cf5d3a-17ee-49d5-b3bb-4550ca7cb171" providerId="AD" clId="Web-{608DBE73-7D9D-4193-ABF8-66BFF233FB31}" dt="2020-01-27T14:57:12.890" v="436" actId="14100"/>
          <ac:cxnSpMkLst>
            <pc:docMk/>
            <pc:sldMk cId="2179818413" sldId="385"/>
            <ac:cxnSpMk id="12" creationId="{042EC27F-76CA-45AF-B170-8151C40FF2EE}"/>
          </ac:cxnSpMkLst>
        </pc:cxnChg>
      </pc:sldChg>
      <pc:sldChg chg="addSp delSp modSp add replId addAnim modAnim">
        <pc:chgData name="Hargreaves, Tim" userId="S::kjkt405@astrazeneca.net::90cf5d3a-17ee-49d5-b3bb-4550ca7cb171" providerId="AD" clId="Web-{608DBE73-7D9D-4193-ABF8-66BFF233FB31}" dt="2020-01-27T15:15:21.713" v="951"/>
        <pc:sldMkLst>
          <pc:docMk/>
          <pc:sldMk cId="3859340264" sldId="386"/>
        </pc:sldMkLst>
        <pc:spChg chg="mod">
          <ac:chgData name="Hargreaves, Tim" userId="S::kjkt405@astrazeneca.net::90cf5d3a-17ee-49d5-b3bb-4550ca7cb171" providerId="AD" clId="Web-{608DBE73-7D9D-4193-ABF8-66BFF233FB31}" dt="2020-01-27T14:58:29.640" v="498" actId="20577"/>
          <ac:spMkLst>
            <pc:docMk/>
            <pc:sldMk cId="3859340264" sldId="386"/>
            <ac:spMk id="2" creationId="{D946B8FE-1D42-4F03-8CBA-D0ADA1AFEB0E}"/>
          </ac:spMkLst>
        </pc:spChg>
        <pc:spChg chg="add del mod">
          <ac:chgData name="Hargreaves, Tim" userId="S::kjkt405@astrazeneca.net::90cf5d3a-17ee-49d5-b3bb-4550ca7cb171" providerId="AD" clId="Web-{608DBE73-7D9D-4193-ABF8-66BFF233FB31}" dt="2020-01-27T15:01:52.420" v="634"/>
          <ac:spMkLst>
            <pc:docMk/>
            <pc:sldMk cId="3859340264" sldId="386"/>
            <ac:spMk id="3" creationId="{57039D50-6631-4B00-A8FB-098BF86CC3CB}"/>
          </ac:spMkLst>
        </pc:spChg>
        <pc:spChg chg="mod">
          <ac:chgData name="Hargreaves, Tim" userId="S::kjkt405@astrazeneca.net::90cf5d3a-17ee-49d5-b3bb-4550ca7cb171" providerId="AD" clId="Web-{608DBE73-7D9D-4193-ABF8-66BFF233FB31}" dt="2020-01-27T15:01:34.608" v="631" actId="20577"/>
          <ac:spMkLst>
            <pc:docMk/>
            <pc:sldMk cId="3859340264" sldId="386"/>
            <ac:spMk id="8" creationId="{9107F831-C701-47D3-9ED6-5C54ACD0C295}"/>
          </ac:spMkLst>
        </pc:spChg>
        <pc:spChg chg="add del mod">
          <ac:chgData name="Hargreaves, Tim" userId="S::kjkt405@astrazeneca.net::90cf5d3a-17ee-49d5-b3bb-4550ca7cb171" providerId="AD" clId="Web-{608DBE73-7D9D-4193-ABF8-66BFF233FB31}" dt="2020-01-27T15:01:52.420" v="633"/>
          <ac:spMkLst>
            <pc:docMk/>
            <pc:sldMk cId="3859340264" sldId="386"/>
            <ac:spMk id="9" creationId="{68E0F750-7C78-45C8-9F48-0331FF2D6B77}"/>
          </ac:spMkLst>
        </pc:spChg>
        <pc:spChg chg="del">
          <ac:chgData name="Hargreaves, Tim" userId="S::kjkt405@astrazeneca.net::90cf5d3a-17ee-49d5-b3bb-4550ca7cb171" providerId="AD" clId="Web-{608DBE73-7D9D-4193-ABF8-66BFF233FB31}" dt="2020-01-27T14:58:33.093" v="499"/>
          <ac:spMkLst>
            <pc:docMk/>
            <pc:sldMk cId="3859340264" sldId="386"/>
            <ac:spMk id="10" creationId="{4ACBDFDB-0F7B-4854-B308-8C8F8ECCBBC1}"/>
          </ac:spMkLst>
        </pc:spChg>
      </pc:sldChg>
      <pc:sldChg chg="new del">
        <pc:chgData name="Hargreaves, Tim" userId="S::kjkt405@astrazeneca.net::90cf5d3a-17ee-49d5-b3bb-4550ca7cb171" providerId="AD" clId="Web-{608DBE73-7D9D-4193-ABF8-66BFF233FB31}" dt="2020-01-27T15:01:59.451" v="636"/>
        <pc:sldMkLst>
          <pc:docMk/>
          <pc:sldMk cId="1494901489" sldId="387"/>
        </pc:sldMkLst>
      </pc:sldChg>
      <pc:sldChg chg="addSp delSp modSp add replId addAnim modAnim">
        <pc:chgData name="Hargreaves, Tim" userId="S::kjkt405@astrazeneca.net::90cf5d3a-17ee-49d5-b3bb-4550ca7cb171" providerId="AD" clId="Web-{608DBE73-7D9D-4193-ABF8-66BFF233FB31}" dt="2020-01-27T15:15:32.557" v="957"/>
        <pc:sldMkLst>
          <pc:docMk/>
          <pc:sldMk cId="3936570332" sldId="387"/>
        </pc:sldMkLst>
        <pc:spChg chg="add del mod">
          <ac:chgData name="Hargreaves, Tim" userId="S::kjkt405@astrazeneca.net::90cf5d3a-17ee-49d5-b3bb-4550ca7cb171" providerId="AD" clId="Web-{608DBE73-7D9D-4193-ABF8-66BFF233FB31}" dt="2020-01-27T15:02:09.436" v="640"/>
          <ac:spMkLst>
            <pc:docMk/>
            <pc:sldMk cId="3936570332" sldId="387"/>
            <ac:spMk id="5" creationId="{0729C992-A95C-4CDA-AC5C-236897FD427E}"/>
          </ac:spMkLst>
        </pc:spChg>
        <pc:spChg chg="add mod">
          <ac:chgData name="Hargreaves, Tim" userId="S::kjkt405@astrazeneca.net::90cf5d3a-17ee-49d5-b3bb-4550ca7cb171" providerId="AD" clId="Web-{608DBE73-7D9D-4193-ABF8-66BFF233FB31}" dt="2020-01-27T15:02:18.498" v="643" actId="1076"/>
          <ac:spMkLst>
            <pc:docMk/>
            <pc:sldMk cId="3936570332" sldId="387"/>
            <ac:spMk id="7" creationId="{9E311F5A-D44E-46E1-945A-955485EF0278}"/>
          </ac:spMkLst>
        </pc:spChg>
        <pc:spChg chg="del">
          <ac:chgData name="Hargreaves, Tim" userId="S::kjkt405@astrazeneca.net::90cf5d3a-17ee-49d5-b3bb-4550ca7cb171" providerId="AD" clId="Web-{608DBE73-7D9D-4193-ABF8-66BFF233FB31}" dt="2020-01-27T15:02:05.467" v="638"/>
          <ac:spMkLst>
            <pc:docMk/>
            <pc:sldMk cId="3936570332" sldId="387"/>
            <ac:spMk id="8" creationId="{9107F831-C701-47D3-9ED6-5C54ACD0C295}"/>
          </ac:spMkLst>
        </pc:spChg>
        <pc:spChg chg="add mod">
          <ac:chgData name="Hargreaves, Tim" userId="S::kjkt405@astrazeneca.net::90cf5d3a-17ee-49d5-b3bb-4550ca7cb171" providerId="AD" clId="Web-{608DBE73-7D9D-4193-ABF8-66BFF233FB31}" dt="2020-01-27T15:02:15.842" v="642" actId="1076"/>
          <ac:spMkLst>
            <pc:docMk/>
            <pc:sldMk cId="3936570332" sldId="387"/>
            <ac:spMk id="9" creationId="{56DAEC39-E896-4738-BE12-1FC6F9FC1400}"/>
          </ac:spMkLst>
        </pc:spChg>
        <pc:picChg chg="add mod">
          <ac:chgData name="Hargreaves, Tim" userId="S::kjkt405@astrazeneca.net::90cf5d3a-17ee-49d5-b3bb-4550ca7cb171" providerId="AD" clId="Web-{608DBE73-7D9D-4193-ABF8-66BFF233FB31}" dt="2020-01-27T15:03:58.935" v="654" actId="1076"/>
          <ac:picMkLst>
            <pc:docMk/>
            <pc:sldMk cId="3936570332" sldId="387"/>
            <ac:picMk id="6" creationId="{332AE003-F605-4185-8CAD-54F89B8A6860}"/>
          </ac:picMkLst>
        </pc:picChg>
        <pc:picChg chg="add mod">
          <ac:chgData name="Hargreaves, Tim" userId="S::kjkt405@astrazeneca.net::90cf5d3a-17ee-49d5-b3bb-4550ca7cb171" providerId="AD" clId="Web-{608DBE73-7D9D-4193-ABF8-66BFF233FB31}" dt="2020-01-27T15:04:04.732" v="656" actId="1076"/>
          <ac:picMkLst>
            <pc:docMk/>
            <pc:sldMk cId="3936570332" sldId="387"/>
            <ac:picMk id="11" creationId="{746F4D6C-2D07-4EC6-B4F1-568A0835B0DF}"/>
          </ac:picMkLst>
        </pc:picChg>
        <pc:picChg chg="add mod">
          <ac:chgData name="Hargreaves, Tim" userId="S::kjkt405@astrazeneca.net::90cf5d3a-17ee-49d5-b3bb-4550ca7cb171" providerId="AD" clId="Web-{608DBE73-7D9D-4193-ABF8-66BFF233FB31}" dt="2020-01-27T15:07:30.247" v="667" actId="1076"/>
          <ac:picMkLst>
            <pc:docMk/>
            <pc:sldMk cId="3936570332" sldId="387"/>
            <ac:picMk id="13" creationId="{D86C505F-7A77-4F1A-96EC-B99B998CB3F8}"/>
          </ac:picMkLst>
        </pc:picChg>
        <pc:picChg chg="add mod">
          <ac:chgData name="Hargreaves, Tim" userId="S::kjkt405@astrazeneca.net::90cf5d3a-17ee-49d5-b3bb-4550ca7cb171" providerId="AD" clId="Web-{608DBE73-7D9D-4193-ABF8-66BFF233FB31}" dt="2020-01-27T15:05:38.002" v="660" actId="1076"/>
          <ac:picMkLst>
            <pc:docMk/>
            <pc:sldMk cId="3936570332" sldId="387"/>
            <ac:picMk id="15" creationId="{C44B0DBF-B1AB-4E90-B143-905799061F2F}"/>
          </ac:picMkLst>
        </pc:picChg>
        <pc:picChg chg="add mod">
          <ac:chgData name="Hargreaves, Tim" userId="S::kjkt405@astrazeneca.net::90cf5d3a-17ee-49d5-b3bb-4550ca7cb171" providerId="AD" clId="Web-{608DBE73-7D9D-4193-ABF8-66BFF233FB31}" dt="2020-01-27T15:07:28.450" v="666" actId="1076"/>
          <ac:picMkLst>
            <pc:docMk/>
            <pc:sldMk cId="3936570332" sldId="387"/>
            <ac:picMk id="17" creationId="{37D69675-AA00-408F-B657-5DACF88A55F4}"/>
          </ac:picMkLst>
        </pc:picChg>
        <pc:picChg chg="add mod">
          <ac:chgData name="Hargreaves, Tim" userId="S::kjkt405@astrazeneca.net::90cf5d3a-17ee-49d5-b3bb-4550ca7cb171" providerId="AD" clId="Web-{608DBE73-7D9D-4193-ABF8-66BFF233FB31}" dt="2020-01-27T15:07:27.043" v="665" actId="1076"/>
          <ac:picMkLst>
            <pc:docMk/>
            <pc:sldMk cId="3936570332" sldId="387"/>
            <ac:picMk id="19" creationId="{E5C8C645-E189-47C4-8983-34D3D679427F}"/>
          </ac:picMkLst>
        </pc:picChg>
      </pc:sldChg>
      <pc:sldChg chg="addSp delSp modSp add del replId">
        <pc:chgData name="Hargreaves, Tim" userId="S::kjkt405@astrazeneca.net::90cf5d3a-17ee-49d5-b3bb-4550ca7cb171" providerId="AD" clId="Web-{608DBE73-7D9D-4193-ABF8-66BFF233FB31}" dt="2020-01-27T15:14:55.979" v="943"/>
        <pc:sldMkLst>
          <pc:docMk/>
          <pc:sldMk cId="1091065098" sldId="388"/>
        </pc:sldMkLst>
        <pc:spChg chg="add mod">
          <ac:chgData name="Hargreaves, Tim" userId="S::kjkt405@astrazeneca.net::90cf5d3a-17ee-49d5-b3bb-4550ca7cb171" providerId="AD" clId="Web-{608DBE73-7D9D-4193-ABF8-66BFF233FB31}" dt="2020-01-27T15:13:46.713" v="927" actId="20577"/>
          <ac:spMkLst>
            <pc:docMk/>
            <pc:sldMk cId="1091065098" sldId="388"/>
            <ac:spMk id="3" creationId="{A5571673-73FC-41C7-A438-81D174F2D797}"/>
          </ac:spMkLst>
        </pc:spChg>
        <pc:spChg chg="del">
          <ac:chgData name="Hargreaves, Tim" userId="S::kjkt405@astrazeneca.net::90cf5d3a-17ee-49d5-b3bb-4550ca7cb171" providerId="AD" clId="Web-{608DBE73-7D9D-4193-ABF8-66BFF233FB31}" dt="2020-01-27T15:07:44.778" v="670"/>
          <ac:spMkLst>
            <pc:docMk/>
            <pc:sldMk cId="1091065098" sldId="388"/>
            <ac:spMk id="7" creationId="{9E311F5A-D44E-46E1-945A-955485EF0278}"/>
          </ac:spMkLst>
        </pc:spChg>
        <pc:spChg chg="del">
          <ac:chgData name="Hargreaves, Tim" userId="S::kjkt405@astrazeneca.net::90cf5d3a-17ee-49d5-b3bb-4550ca7cb171" providerId="AD" clId="Web-{608DBE73-7D9D-4193-ABF8-66BFF233FB31}" dt="2020-01-27T15:07:49.013" v="676"/>
          <ac:spMkLst>
            <pc:docMk/>
            <pc:sldMk cId="1091065098" sldId="388"/>
            <ac:spMk id="9" creationId="{56DAEC39-E896-4738-BE12-1FC6F9FC1400}"/>
          </ac:spMkLst>
        </pc:spChg>
        <pc:picChg chg="add mod">
          <ac:chgData name="Hargreaves, Tim" userId="S::kjkt405@astrazeneca.net::90cf5d3a-17ee-49d5-b3bb-4550ca7cb171" providerId="AD" clId="Web-{608DBE73-7D9D-4193-ABF8-66BFF233FB31}" dt="2020-01-27T15:13:56.698" v="929" actId="1076"/>
          <ac:picMkLst>
            <pc:docMk/>
            <pc:sldMk cId="1091065098" sldId="388"/>
            <ac:picMk id="5" creationId="{90238A15-E748-4D9B-B0AB-C59E41E650DA}"/>
          </ac:picMkLst>
        </pc:picChg>
        <pc:picChg chg="del">
          <ac:chgData name="Hargreaves, Tim" userId="S::kjkt405@astrazeneca.net::90cf5d3a-17ee-49d5-b3bb-4550ca7cb171" providerId="AD" clId="Web-{608DBE73-7D9D-4193-ABF8-66BFF233FB31}" dt="2020-01-27T15:07:43.403" v="669"/>
          <ac:picMkLst>
            <pc:docMk/>
            <pc:sldMk cId="1091065098" sldId="388"/>
            <ac:picMk id="6" creationId="{332AE003-F605-4185-8CAD-54F89B8A6860}"/>
          </ac:picMkLst>
        </pc:picChg>
        <pc:picChg chg="del">
          <ac:chgData name="Hargreaves, Tim" userId="S::kjkt405@astrazeneca.net::90cf5d3a-17ee-49d5-b3bb-4550ca7cb171" providerId="AD" clId="Web-{608DBE73-7D9D-4193-ABF8-66BFF233FB31}" dt="2020-01-27T15:07:47.293" v="675"/>
          <ac:picMkLst>
            <pc:docMk/>
            <pc:sldMk cId="1091065098" sldId="388"/>
            <ac:picMk id="11" creationId="{746F4D6C-2D07-4EC6-B4F1-568A0835B0DF}"/>
          </ac:picMkLst>
        </pc:picChg>
        <pc:picChg chg="del">
          <ac:chgData name="Hargreaves, Tim" userId="S::kjkt405@astrazeneca.net::90cf5d3a-17ee-49d5-b3bb-4550ca7cb171" providerId="AD" clId="Web-{608DBE73-7D9D-4193-ABF8-66BFF233FB31}" dt="2020-01-27T15:07:45.418" v="671"/>
          <ac:picMkLst>
            <pc:docMk/>
            <pc:sldMk cId="1091065098" sldId="388"/>
            <ac:picMk id="13" creationId="{D86C505F-7A77-4F1A-96EC-B99B998CB3F8}"/>
          </ac:picMkLst>
        </pc:picChg>
        <pc:picChg chg="del">
          <ac:chgData name="Hargreaves, Tim" userId="S::kjkt405@astrazeneca.net::90cf5d3a-17ee-49d5-b3bb-4550ca7cb171" providerId="AD" clId="Web-{608DBE73-7D9D-4193-ABF8-66BFF233FB31}" dt="2020-01-27T15:07:46.778" v="674"/>
          <ac:picMkLst>
            <pc:docMk/>
            <pc:sldMk cId="1091065098" sldId="388"/>
            <ac:picMk id="15" creationId="{C44B0DBF-B1AB-4E90-B143-905799061F2F}"/>
          </ac:picMkLst>
        </pc:picChg>
        <pc:picChg chg="del">
          <ac:chgData name="Hargreaves, Tim" userId="S::kjkt405@astrazeneca.net::90cf5d3a-17ee-49d5-b3bb-4550ca7cb171" providerId="AD" clId="Web-{608DBE73-7D9D-4193-ABF8-66BFF233FB31}" dt="2020-01-27T15:07:45.934" v="672"/>
          <ac:picMkLst>
            <pc:docMk/>
            <pc:sldMk cId="1091065098" sldId="388"/>
            <ac:picMk id="17" creationId="{37D69675-AA00-408F-B657-5DACF88A55F4}"/>
          </ac:picMkLst>
        </pc:picChg>
        <pc:picChg chg="del">
          <ac:chgData name="Hargreaves, Tim" userId="S::kjkt405@astrazeneca.net::90cf5d3a-17ee-49d5-b3bb-4550ca7cb171" providerId="AD" clId="Web-{608DBE73-7D9D-4193-ABF8-66BFF233FB31}" dt="2020-01-27T15:07:46.356" v="673"/>
          <ac:picMkLst>
            <pc:docMk/>
            <pc:sldMk cId="1091065098" sldId="388"/>
            <ac:picMk id="19" creationId="{E5C8C645-E189-47C4-8983-34D3D679427F}"/>
          </ac:picMkLst>
        </pc:picChg>
      </pc:sldChg>
      <pc:sldChg chg="modSp add replId">
        <pc:chgData name="Hargreaves, Tim" userId="S::kjkt405@astrazeneca.net::90cf5d3a-17ee-49d5-b3bb-4550ca7cb171" providerId="AD" clId="Web-{608DBE73-7D9D-4193-ABF8-66BFF233FB31}" dt="2020-01-27T15:14:50.838" v="942" actId="1076"/>
        <pc:sldMkLst>
          <pc:docMk/>
          <pc:sldMk cId="2899544142" sldId="389"/>
        </pc:sldMkLst>
        <pc:spChg chg="mod">
          <ac:chgData name="Hargreaves, Tim" userId="S::kjkt405@astrazeneca.net::90cf5d3a-17ee-49d5-b3bb-4550ca7cb171" providerId="AD" clId="Web-{608DBE73-7D9D-4193-ABF8-66BFF233FB31}" dt="2020-01-27T15:14:48.838" v="941" actId="20577"/>
          <ac:spMkLst>
            <pc:docMk/>
            <pc:sldMk cId="2899544142" sldId="389"/>
            <ac:spMk id="3" creationId="{A5571673-73FC-41C7-A438-81D174F2D797}"/>
          </ac:spMkLst>
        </pc:spChg>
        <pc:picChg chg="mod">
          <ac:chgData name="Hargreaves, Tim" userId="S::kjkt405@astrazeneca.net::90cf5d3a-17ee-49d5-b3bb-4550ca7cb171" providerId="AD" clId="Web-{608DBE73-7D9D-4193-ABF8-66BFF233FB31}" dt="2020-01-27T15:14:50.838" v="942" actId="1076"/>
          <ac:picMkLst>
            <pc:docMk/>
            <pc:sldMk cId="2899544142" sldId="389"/>
            <ac:picMk id="5" creationId="{90238A15-E748-4D9B-B0AB-C59E41E650DA}"/>
          </ac:picMkLst>
        </pc:picChg>
      </pc:sldChg>
      <pc:sldChg chg="addSp modSp add replId">
        <pc:chgData name="Hargreaves, Tim" userId="S::kjkt405@astrazeneca.net::90cf5d3a-17ee-49d5-b3bb-4550ca7cb171" providerId="AD" clId="Web-{608DBE73-7D9D-4193-ABF8-66BFF233FB31}" dt="2020-01-27T15:18:18.415" v="1012" actId="1076"/>
        <pc:sldMkLst>
          <pc:docMk/>
          <pc:sldMk cId="2722275196" sldId="390"/>
        </pc:sldMkLst>
        <pc:spChg chg="mod">
          <ac:chgData name="Hargreaves, Tim" userId="S::kjkt405@astrazeneca.net::90cf5d3a-17ee-49d5-b3bb-4550ca7cb171" providerId="AD" clId="Web-{608DBE73-7D9D-4193-ABF8-66BFF233FB31}" dt="2020-01-27T15:18:09.228" v="1008" actId="20577"/>
          <ac:spMkLst>
            <pc:docMk/>
            <pc:sldMk cId="2722275196" sldId="390"/>
            <ac:spMk id="3" creationId="{A5571673-73FC-41C7-A438-81D174F2D797}"/>
          </ac:spMkLst>
        </pc:spChg>
        <pc:picChg chg="add mod">
          <ac:chgData name="Hargreaves, Tim" userId="S::kjkt405@astrazeneca.net::90cf5d3a-17ee-49d5-b3bb-4550ca7cb171" providerId="AD" clId="Web-{608DBE73-7D9D-4193-ABF8-66BFF233FB31}" dt="2020-01-27T15:18:18.415" v="1012" actId="1076"/>
          <ac:picMkLst>
            <pc:docMk/>
            <pc:sldMk cId="2722275196" sldId="390"/>
            <ac:picMk id="6" creationId="{59703C35-9510-469B-BF8E-86E9C0640CAF}"/>
          </ac:picMkLst>
        </pc:picChg>
      </pc:sldChg>
      <pc:sldChg chg="addSp delSp modSp add replId addAnim delAnim modAnim">
        <pc:chgData name="Hargreaves, Tim" userId="S::kjkt405@astrazeneca.net::90cf5d3a-17ee-49d5-b3bb-4550ca7cb171" providerId="AD" clId="Web-{608DBE73-7D9D-4193-ABF8-66BFF233FB31}" dt="2020-01-27T15:36:20.722" v="1476"/>
        <pc:sldMkLst>
          <pc:docMk/>
          <pc:sldMk cId="1901507624" sldId="391"/>
        </pc:sldMkLst>
        <pc:spChg chg="mod">
          <ac:chgData name="Hargreaves, Tim" userId="S::kjkt405@astrazeneca.net::90cf5d3a-17ee-49d5-b3bb-4550ca7cb171" providerId="AD" clId="Web-{608DBE73-7D9D-4193-ABF8-66BFF233FB31}" dt="2020-01-27T15:20:37.243" v="1019" actId="20577"/>
          <ac:spMkLst>
            <pc:docMk/>
            <pc:sldMk cId="1901507624" sldId="391"/>
            <ac:spMk id="2" creationId="{D946B8FE-1D42-4F03-8CBA-D0ADA1AFEB0E}"/>
          </ac:spMkLst>
        </pc:spChg>
        <pc:spChg chg="mod">
          <ac:chgData name="Hargreaves, Tim" userId="S::kjkt405@astrazeneca.net::90cf5d3a-17ee-49d5-b3bb-4550ca7cb171" providerId="AD" clId="Web-{608DBE73-7D9D-4193-ABF8-66BFF233FB31}" dt="2020-01-27T15:23:57.929" v="1102" actId="20577"/>
          <ac:spMkLst>
            <pc:docMk/>
            <pc:sldMk cId="1901507624" sldId="391"/>
            <ac:spMk id="3" creationId="{A5571673-73FC-41C7-A438-81D174F2D797}"/>
          </ac:spMkLst>
        </pc:spChg>
        <pc:picChg chg="del">
          <ac:chgData name="Hargreaves, Tim" userId="S::kjkt405@astrazeneca.net::90cf5d3a-17ee-49d5-b3bb-4550ca7cb171" providerId="AD" clId="Web-{608DBE73-7D9D-4193-ABF8-66BFF233FB31}" dt="2020-01-27T15:20:44.586" v="1023"/>
          <ac:picMkLst>
            <pc:docMk/>
            <pc:sldMk cId="1901507624" sldId="391"/>
            <ac:picMk id="5" creationId="{90238A15-E748-4D9B-B0AB-C59E41E650DA}"/>
          </ac:picMkLst>
        </pc:picChg>
        <pc:picChg chg="del">
          <ac:chgData name="Hargreaves, Tim" userId="S::kjkt405@astrazeneca.net::90cf5d3a-17ee-49d5-b3bb-4550ca7cb171" providerId="AD" clId="Web-{608DBE73-7D9D-4193-ABF8-66BFF233FB31}" dt="2020-01-27T15:20:40.446" v="1020"/>
          <ac:picMkLst>
            <pc:docMk/>
            <pc:sldMk cId="1901507624" sldId="391"/>
            <ac:picMk id="6" creationId="{59703C35-9510-469B-BF8E-86E9C0640CAF}"/>
          </ac:picMkLst>
        </pc:picChg>
        <pc:picChg chg="add mod">
          <ac:chgData name="Hargreaves, Tim" userId="S::kjkt405@astrazeneca.net::90cf5d3a-17ee-49d5-b3bb-4550ca7cb171" providerId="AD" clId="Web-{608DBE73-7D9D-4193-ABF8-66BFF233FB31}" dt="2020-01-27T15:22:39.258" v="1049" actId="1076"/>
          <ac:picMkLst>
            <pc:docMk/>
            <pc:sldMk cId="1901507624" sldId="391"/>
            <ac:picMk id="7" creationId="{71C13C0A-DABD-42DB-90CE-0F9675686E14}"/>
          </ac:picMkLst>
        </pc:picChg>
        <pc:picChg chg="add mod">
          <ac:chgData name="Hargreaves, Tim" userId="S::kjkt405@astrazeneca.net::90cf5d3a-17ee-49d5-b3bb-4550ca7cb171" providerId="AD" clId="Web-{608DBE73-7D9D-4193-ABF8-66BFF233FB31}" dt="2020-01-27T15:23:51.070" v="1091" actId="1076"/>
          <ac:picMkLst>
            <pc:docMk/>
            <pc:sldMk cId="1901507624" sldId="391"/>
            <ac:picMk id="9" creationId="{CBD50C3E-A276-48B0-A372-12F0FC86E334}"/>
          </ac:picMkLst>
        </pc:picChg>
      </pc:sldChg>
      <pc:sldChg chg="addSp delSp modSp add replId">
        <pc:chgData name="Hargreaves, Tim" userId="S::kjkt405@astrazeneca.net::90cf5d3a-17ee-49d5-b3bb-4550ca7cb171" providerId="AD" clId="Web-{608DBE73-7D9D-4193-ABF8-66BFF233FB31}" dt="2020-01-27T15:30:05.177" v="1318" actId="14100"/>
        <pc:sldMkLst>
          <pc:docMk/>
          <pc:sldMk cId="2943783497" sldId="392"/>
        </pc:sldMkLst>
        <pc:spChg chg="mod">
          <ac:chgData name="Hargreaves, Tim" userId="S::kjkt405@astrazeneca.net::90cf5d3a-17ee-49d5-b3bb-4550ca7cb171" providerId="AD" clId="Web-{608DBE73-7D9D-4193-ABF8-66BFF233FB31}" dt="2020-01-27T15:29:09.818" v="1277" actId="14100"/>
          <ac:spMkLst>
            <pc:docMk/>
            <pc:sldMk cId="2943783497" sldId="392"/>
            <ac:spMk id="3" creationId="{A5571673-73FC-41C7-A438-81D174F2D797}"/>
          </ac:spMkLst>
        </pc:spChg>
        <pc:spChg chg="add mod">
          <ac:chgData name="Hargreaves, Tim" userId="S::kjkt405@astrazeneca.net::90cf5d3a-17ee-49d5-b3bb-4550ca7cb171" providerId="AD" clId="Web-{608DBE73-7D9D-4193-ABF8-66BFF233FB31}" dt="2020-01-27T15:30:05.177" v="1318" actId="14100"/>
          <ac:spMkLst>
            <pc:docMk/>
            <pc:sldMk cId="2943783497" sldId="392"/>
            <ac:spMk id="5" creationId="{843AD845-DCE0-4968-A758-2CC1BE762BCF}"/>
          </ac:spMkLst>
        </pc:spChg>
        <pc:picChg chg="del">
          <ac:chgData name="Hargreaves, Tim" userId="S::kjkt405@astrazeneca.net::90cf5d3a-17ee-49d5-b3bb-4550ca7cb171" providerId="AD" clId="Web-{608DBE73-7D9D-4193-ABF8-66BFF233FB31}" dt="2020-01-27T15:24:21.163" v="1104"/>
          <ac:picMkLst>
            <pc:docMk/>
            <pc:sldMk cId="2943783497" sldId="392"/>
            <ac:picMk id="7" creationId="{71C13C0A-DABD-42DB-90CE-0F9675686E14}"/>
          </ac:picMkLst>
        </pc:picChg>
        <pc:picChg chg="del">
          <ac:chgData name="Hargreaves, Tim" userId="S::kjkt405@astrazeneca.net::90cf5d3a-17ee-49d5-b3bb-4550ca7cb171" providerId="AD" clId="Web-{608DBE73-7D9D-4193-ABF8-66BFF233FB31}" dt="2020-01-27T15:24:22.351" v="1105"/>
          <ac:picMkLst>
            <pc:docMk/>
            <pc:sldMk cId="2943783497" sldId="392"/>
            <ac:picMk id="9" creationId="{CBD50C3E-A276-48B0-A372-12F0FC86E334}"/>
          </ac:picMkLst>
        </pc:picChg>
      </pc:sldChg>
      <pc:sldChg chg="addSp delSp modSp add replId addAnim modAnim">
        <pc:chgData name="Hargreaves, Tim" userId="S::kjkt405@astrazeneca.net::90cf5d3a-17ee-49d5-b3bb-4550ca7cb171" providerId="AD" clId="Web-{608DBE73-7D9D-4193-ABF8-66BFF233FB31}" dt="2020-01-27T15:36:31.456" v="1483"/>
        <pc:sldMkLst>
          <pc:docMk/>
          <pc:sldMk cId="428277057" sldId="393"/>
        </pc:sldMkLst>
        <pc:spChg chg="mod">
          <ac:chgData name="Hargreaves, Tim" userId="S::kjkt405@astrazeneca.net::90cf5d3a-17ee-49d5-b3bb-4550ca7cb171" providerId="AD" clId="Web-{608DBE73-7D9D-4193-ABF8-66BFF233FB31}" dt="2020-01-27T15:32:31.817" v="1333" actId="20577"/>
          <ac:spMkLst>
            <pc:docMk/>
            <pc:sldMk cId="428277057" sldId="393"/>
            <ac:spMk id="2" creationId="{D946B8FE-1D42-4F03-8CBA-D0ADA1AFEB0E}"/>
          </ac:spMkLst>
        </pc:spChg>
        <pc:spChg chg="mod">
          <ac:chgData name="Hargreaves, Tim" userId="S::kjkt405@astrazeneca.net::90cf5d3a-17ee-49d5-b3bb-4550ca7cb171" providerId="AD" clId="Web-{608DBE73-7D9D-4193-ABF8-66BFF233FB31}" dt="2020-01-27T15:34:03.114" v="1454" actId="20577"/>
          <ac:spMkLst>
            <pc:docMk/>
            <pc:sldMk cId="428277057" sldId="393"/>
            <ac:spMk id="3" creationId="{A5571673-73FC-41C7-A438-81D174F2D797}"/>
          </ac:spMkLst>
        </pc:spChg>
        <pc:spChg chg="del">
          <ac:chgData name="Hargreaves, Tim" userId="S::kjkt405@astrazeneca.net::90cf5d3a-17ee-49d5-b3bb-4550ca7cb171" providerId="AD" clId="Web-{608DBE73-7D9D-4193-ABF8-66BFF233FB31}" dt="2020-01-27T15:32:34.145" v="1334"/>
          <ac:spMkLst>
            <pc:docMk/>
            <pc:sldMk cId="428277057" sldId="393"/>
            <ac:spMk id="5" creationId="{843AD845-DCE0-4968-A758-2CC1BE762BCF}"/>
          </ac:spMkLst>
        </pc:spChg>
        <pc:picChg chg="add mod">
          <ac:chgData name="Hargreaves, Tim" userId="S::kjkt405@astrazeneca.net::90cf5d3a-17ee-49d5-b3bb-4550ca7cb171" providerId="AD" clId="Web-{608DBE73-7D9D-4193-ABF8-66BFF233FB31}" dt="2020-01-27T15:34:54.129" v="1458" actId="1076"/>
          <ac:picMkLst>
            <pc:docMk/>
            <pc:sldMk cId="428277057" sldId="393"/>
            <ac:picMk id="6" creationId="{69C38AA1-F568-4479-89D4-F83BD65F0F6A}"/>
          </ac:picMkLst>
        </pc:picChg>
        <pc:picChg chg="add mod">
          <ac:chgData name="Hargreaves, Tim" userId="S::kjkt405@astrazeneca.net::90cf5d3a-17ee-49d5-b3bb-4550ca7cb171" providerId="AD" clId="Web-{608DBE73-7D9D-4193-ABF8-66BFF233FB31}" dt="2020-01-27T15:35:24.066" v="1460" actId="1076"/>
          <ac:picMkLst>
            <pc:docMk/>
            <pc:sldMk cId="428277057" sldId="393"/>
            <ac:picMk id="8" creationId="{16859E9F-7ECA-4358-AA60-ACD9FDBA562A}"/>
          </ac:picMkLst>
        </pc:picChg>
      </pc:sldChg>
      <pc:sldChg chg="addSp delSp modSp add replId delAnim modAnim">
        <pc:chgData name="Hargreaves, Tim" userId="S::kjkt405@astrazeneca.net::90cf5d3a-17ee-49d5-b3bb-4550ca7cb171" providerId="AD" clId="Web-{608DBE73-7D9D-4193-ABF8-66BFF233FB31}" dt="2020-01-27T15:43:05.001" v="1546" actId="1076"/>
        <pc:sldMkLst>
          <pc:docMk/>
          <pc:sldMk cId="1118046777" sldId="394"/>
        </pc:sldMkLst>
        <pc:spChg chg="mod">
          <ac:chgData name="Hargreaves, Tim" userId="S::kjkt405@astrazeneca.net::90cf5d3a-17ee-49d5-b3bb-4550ca7cb171" providerId="AD" clId="Web-{608DBE73-7D9D-4193-ABF8-66BFF233FB31}" dt="2020-01-27T15:38:00.628" v="1489" actId="20577"/>
          <ac:spMkLst>
            <pc:docMk/>
            <pc:sldMk cId="1118046777" sldId="394"/>
            <ac:spMk id="2" creationId="{D946B8FE-1D42-4F03-8CBA-D0ADA1AFEB0E}"/>
          </ac:spMkLst>
        </pc:spChg>
        <pc:spChg chg="mod">
          <ac:chgData name="Hargreaves, Tim" userId="S::kjkt405@astrazeneca.net::90cf5d3a-17ee-49d5-b3bb-4550ca7cb171" providerId="AD" clId="Web-{608DBE73-7D9D-4193-ABF8-66BFF233FB31}" dt="2020-01-27T15:42:58.783" v="1544" actId="20577"/>
          <ac:spMkLst>
            <pc:docMk/>
            <pc:sldMk cId="1118046777" sldId="394"/>
            <ac:spMk id="3" creationId="{A5571673-73FC-41C7-A438-81D174F2D797}"/>
          </ac:spMkLst>
        </pc:spChg>
        <pc:picChg chg="add mod">
          <ac:chgData name="Hargreaves, Tim" userId="S::kjkt405@astrazeneca.net::90cf5d3a-17ee-49d5-b3bb-4550ca7cb171" providerId="AD" clId="Web-{608DBE73-7D9D-4193-ABF8-66BFF233FB31}" dt="2020-01-27T15:40:28.346" v="1526" actId="1076"/>
          <ac:picMkLst>
            <pc:docMk/>
            <pc:sldMk cId="1118046777" sldId="394"/>
            <ac:picMk id="5" creationId="{BD6995B3-6EFA-45CC-95A7-34337E29A547}"/>
          </ac:picMkLst>
        </pc:picChg>
        <pc:picChg chg="del">
          <ac:chgData name="Hargreaves, Tim" userId="S::kjkt405@astrazeneca.net::90cf5d3a-17ee-49d5-b3bb-4550ca7cb171" providerId="AD" clId="Web-{608DBE73-7D9D-4193-ABF8-66BFF233FB31}" dt="2020-01-27T15:38:01.581" v="1490"/>
          <ac:picMkLst>
            <pc:docMk/>
            <pc:sldMk cId="1118046777" sldId="394"/>
            <ac:picMk id="6" creationId="{69C38AA1-F568-4479-89D4-F83BD65F0F6A}"/>
          </ac:picMkLst>
        </pc:picChg>
        <pc:picChg chg="del">
          <ac:chgData name="Hargreaves, Tim" userId="S::kjkt405@astrazeneca.net::90cf5d3a-17ee-49d5-b3bb-4550ca7cb171" providerId="AD" clId="Web-{608DBE73-7D9D-4193-ABF8-66BFF233FB31}" dt="2020-01-27T15:38:02.081" v="1491"/>
          <ac:picMkLst>
            <pc:docMk/>
            <pc:sldMk cId="1118046777" sldId="394"/>
            <ac:picMk id="8" creationId="{16859E9F-7ECA-4358-AA60-ACD9FDBA562A}"/>
          </ac:picMkLst>
        </pc:picChg>
        <pc:picChg chg="add mod">
          <ac:chgData name="Hargreaves, Tim" userId="S::kjkt405@astrazeneca.net::90cf5d3a-17ee-49d5-b3bb-4550ca7cb171" providerId="AD" clId="Web-{608DBE73-7D9D-4193-ABF8-66BFF233FB31}" dt="2020-01-27T15:40:28.377" v="1527" actId="1076"/>
          <ac:picMkLst>
            <pc:docMk/>
            <pc:sldMk cId="1118046777" sldId="394"/>
            <ac:picMk id="9" creationId="{864A0FDA-2864-435A-804E-D41A50F9BAF4}"/>
          </ac:picMkLst>
        </pc:picChg>
        <pc:picChg chg="add mod">
          <ac:chgData name="Hargreaves, Tim" userId="S::kjkt405@astrazeneca.net::90cf5d3a-17ee-49d5-b3bb-4550ca7cb171" providerId="AD" clId="Web-{608DBE73-7D9D-4193-ABF8-66BFF233FB31}" dt="2020-01-27T15:41:30.455" v="1532" actId="1076"/>
          <ac:picMkLst>
            <pc:docMk/>
            <pc:sldMk cId="1118046777" sldId="394"/>
            <ac:picMk id="11" creationId="{D9A30E9B-D44C-43F8-8897-9FE6E138A651}"/>
          </ac:picMkLst>
        </pc:picChg>
        <pc:picChg chg="add mod">
          <ac:chgData name="Hargreaves, Tim" userId="S::kjkt405@astrazeneca.net::90cf5d3a-17ee-49d5-b3bb-4550ca7cb171" providerId="AD" clId="Web-{608DBE73-7D9D-4193-ABF8-66BFF233FB31}" dt="2020-01-27T15:43:05.001" v="1546" actId="1076"/>
          <ac:picMkLst>
            <pc:docMk/>
            <pc:sldMk cId="1118046777" sldId="394"/>
            <ac:picMk id="13" creationId="{8DC9DB7E-7B08-4239-A516-128306017DEF}"/>
          </ac:picMkLst>
        </pc:picChg>
      </pc:sldChg>
      <pc:sldChg chg="addSp delSp modSp add replId addAnim modAnim">
        <pc:chgData name="Hargreaves, Tim" userId="S::kjkt405@astrazeneca.net::90cf5d3a-17ee-49d5-b3bb-4550ca7cb171" providerId="AD" clId="Web-{608DBE73-7D9D-4193-ABF8-66BFF233FB31}" dt="2020-01-27T15:53:25.092" v="2202"/>
        <pc:sldMkLst>
          <pc:docMk/>
          <pc:sldMk cId="697597241" sldId="395"/>
        </pc:sldMkLst>
        <pc:spChg chg="mod">
          <ac:chgData name="Hargreaves, Tim" userId="S::kjkt405@astrazeneca.net::90cf5d3a-17ee-49d5-b3bb-4550ca7cb171" providerId="AD" clId="Web-{608DBE73-7D9D-4193-ABF8-66BFF233FB31}" dt="2020-01-27T15:43:25.111" v="1560" actId="20577"/>
          <ac:spMkLst>
            <pc:docMk/>
            <pc:sldMk cId="697597241" sldId="395"/>
            <ac:spMk id="2" creationId="{D946B8FE-1D42-4F03-8CBA-D0ADA1AFEB0E}"/>
          </ac:spMkLst>
        </pc:spChg>
        <pc:spChg chg="mod">
          <ac:chgData name="Hargreaves, Tim" userId="S::kjkt405@astrazeneca.net::90cf5d3a-17ee-49d5-b3bb-4550ca7cb171" providerId="AD" clId="Web-{608DBE73-7D9D-4193-ABF8-66BFF233FB31}" dt="2020-01-27T15:47:40.984" v="1921" actId="14100"/>
          <ac:spMkLst>
            <pc:docMk/>
            <pc:sldMk cId="697597241" sldId="395"/>
            <ac:spMk id="3" creationId="{A5571673-73FC-41C7-A438-81D174F2D797}"/>
          </ac:spMkLst>
        </pc:spChg>
        <pc:spChg chg="add mod">
          <ac:chgData name="Hargreaves, Tim" userId="S::kjkt405@astrazeneca.net::90cf5d3a-17ee-49d5-b3bb-4550ca7cb171" providerId="AD" clId="Web-{608DBE73-7D9D-4193-ABF8-66BFF233FB31}" dt="2020-01-27T15:49:03.187" v="1961" actId="1076"/>
          <ac:spMkLst>
            <pc:docMk/>
            <pc:sldMk cId="697597241" sldId="395"/>
            <ac:spMk id="6" creationId="{24AA15AC-4934-45EB-94EF-ECFBDB7A8424}"/>
          </ac:spMkLst>
        </pc:spChg>
        <pc:spChg chg="add mod">
          <ac:chgData name="Hargreaves, Tim" userId="S::kjkt405@astrazeneca.net::90cf5d3a-17ee-49d5-b3bb-4550ca7cb171" providerId="AD" clId="Web-{608DBE73-7D9D-4193-ABF8-66BFF233FB31}" dt="2020-01-27T15:49:14.703" v="1966"/>
          <ac:spMkLst>
            <pc:docMk/>
            <pc:sldMk cId="697597241" sldId="395"/>
            <ac:spMk id="7" creationId="{479824A7-07B8-4324-8977-40402B3C74A2}"/>
          </ac:spMkLst>
        </pc:spChg>
        <pc:spChg chg="add mod">
          <ac:chgData name="Hargreaves, Tim" userId="S::kjkt405@astrazeneca.net::90cf5d3a-17ee-49d5-b3bb-4550ca7cb171" providerId="AD" clId="Web-{608DBE73-7D9D-4193-ABF8-66BFF233FB31}" dt="2020-01-27T15:49:17.781" v="1968" actId="20577"/>
          <ac:spMkLst>
            <pc:docMk/>
            <pc:sldMk cId="697597241" sldId="395"/>
            <ac:spMk id="12" creationId="{F75F8EAF-A24A-4FBC-BF42-E86E18B1B123}"/>
          </ac:spMkLst>
        </pc:spChg>
        <pc:spChg chg="add del">
          <ac:chgData name="Hargreaves, Tim" userId="S::kjkt405@astrazeneca.net::90cf5d3a-17ee-49d5-b3bb-4550ca7cb171" providerId="AD" clId="Web-{608DBE73-7D9D-4193-ABF8-66BFF233FB31}" dt="2020-01-27T15:49:21.515" v="1972"/>
          <ac:spMkLst>
            <pc:docMk/>
            <pc:sldMk cId="697597241" sldId="395"/>
            <ac:spMk id="14" creationId="{7915C89C-C551-4A8D-87B6-C2538E1367E6}"/>
          </ac:spMkLst>
        </pc:spChg>
        <pc:spChg chg="add mod">
          <ac:chgData name="Hargreaves, Tim" userId="S::kjkt405@astrazeneca.net::90cf5d3a-17ee-49d5-b3bb-4550ca7cb171" providerId="AD" clId="Web-{608DBE73-7D9D-4193-ABF8-66BFF233FB31}" dt="2020-01-27T15:49:32.593" v="1977" actId="1076"/>
          <ac:spMkLst>
            <pc:docMk/>
            <pc:sldMk cId="697597241" sldId="395"/>
            <ac:spMk id="15" creationId="{859D05F6-30A0-42DF-985C-C5D603CA93D1}"/>
          </ac:spMkLst>
        </pc:spChg>
        <pc:spChg chg="add mod">
          <ac:chgData name="Hargreaves, Tim" userId="S::kjkt405@astrazeneca.net::90cf5d3a-17ee-49d5-b3bb-4550ca7cb171" providerId="AD" clId="Web-{608DBE73-7D9D-4193-ABF8-66BFF233FB31}" dt="2020-01-27T15:51:47.420" v="2131" actId="1076"/>
          <ac:spMkLst>
            <pc:docMk/>
            <pc:sldMk cId="697597241" sldId="395"/>
            <ac:spMk id="20" creationId="{3104B56E-D5CB-495B-91FB-C7EFDC93C95A}"/>
          </ac:spMkLst>
        </pc:spChg>
        <pc:spChg chg="add mod">
          <ac:chgData name="Hargreaves, Tim" userId="S::kjkt405@astrazeneca.net::90cf5d3a-17ee-49d5-b3bb-4550ca7cb171" providerId="AD" clId="Web-{608DBE73-7D9D-4193-ABF8-66BFF233FB31}" dt="2020-01-27T15:52:06.358" v="2149" actId="1076"/>
          <ac:spMkLst>
            <pc:docMk/>
            <pc:sldMk cId="697597241" sldId="395"/>
            <ac:spMk id="21" creationId="{C9BB7357-76AB-47ED-A48E-D42234C66385}"/>
          </ac:spMkLst>
        </pc:spChg>
        <pc:spChg chg="add mod">
          <ac:chgData name="Hargreaves, Tim" userId="S::kjkt405@astrazeneca.net::90cf5d3a-17ee-49d5-b3bb-4550ca7cb171" providerId="AD" clId="Web-{608DBE73-7D9D-4193-ABF8-66BFF233FB31}" dt="2020-01-27T15:52:27.733" v="2168" actId="1076"/>
          <ac:spMkLst>
            <pc:docMk/>
            <pc:sldMk cId="697597241" sldId="395"/>
            <ac:spMk id="22" creationId="{AB5E226C-50E4-4216-88E3-B3DE67CEAC4C}"/>
          </ac:spMkLst>
        </pc:spChg>
        <pc:spChg chg="add mod">
          <ac:chgData name="Hargreaves, Tim" userId="S::kjkt405@astrazeneca.net::90cf5d3a-17ee-49d5-b3bb-4550ca7cb171" providerId="AD" clId="Web-{608DBE73-7D9D-4193-ABF8-66BFF233FB31}" dt="2020-01-27T15:52:49.764" v="2178" actId="1076"/>
          <ac:spMkLst>
            <pc:docMk/>
            <pc:sldMk cId="697597241" sldId="395"/>
            <ac:spMk id="23" creationId="{B2669BCD-890D-4B91-99BB-BF4AA744BA3B}"/>
          </ac:spMkLst>
        </pc:spChg>
        <pc:graphicFrameChg chg="add mod modGraphic">
          <ac:chgData name="Hargreaves, Tim" userId="S::kjkt405@astrazeneca.net::90cf5d3a-17ee-49d5-b3bb-4550ca7cb171" providerId="AD" clId="Web-{608DBE73-7D9D-4193-ABF8-66BFF233FB31}" dt="2020-01-27T15:50:29.046" v="2050" actId="1076"/>
          <ac:graphicFrameMkLst>
            <pc:docMk/>
            <pc:sldMk cId="697597241" sldId="395"/>
            <ac:graphicFrameMk id="8" creationId="{7F1D9ADE-8062-4E43-885A-26FB7AEC81AD}"/>
          </ac:graphicFrameMkLst>
        </pc:graphicFrameChg>
        <pc:graphicFrameChg chg="add mod modGraphic">
          <ac:chgData name="Hargreaves, Tim" userId="S::kjkt405@astrazeneca.net::90cf5d3a-17ee-49d5-b3bb-4550ca7cb171" providerId="AD" clId="Web-{608DBE73-7D9D-4193-ABF8-66BFF233FB31}" dt="2020-01-27T15:50:50.186" v="2090"/>
          <ac:graphicFrameMkLst>
            <pc:docMk/>
            <pc:sldMk cId="697597241" sldId="395"/>
            <ac:graphicFrameMk id="16" creationId="{217857BD-0821-487C-B246-491344D7F272}"/>
          </ac:graphicFrameMkLst>
        </pc:graphicFrameChg>
        <pc:picChg chg="del">
          <ac:chgData name="Hargreaves, Tim" userId="S::kjkt405@astrazeneca.net::90cf5d3a-17ee-49d5-b3bb-4550ca7cb171" providerId="AD" clId="Web-{608DBE73-7D9D-4193-ABF8-66BFF233FB31}" dt="2020-01-27T15:43:29.579" v="1564"/>
          <ac:picMkLst>
            <pc:docMk/>
            <pc:sldMk cId="697597241" sldId="395"/>
            <ac:picMk id="5" creationId="{BD6995B3-6EFA-45CC-95A7-34337E29A547}"/>
          </ac:picMkLst>
        </pc:picChg>
        <pc:picChg chg="del">
          <ac:chgData name="Hargreaves, Tim" userId="S::kjkt405@astrazeneca.net::90cf5d3a-17ee-49d5-b3bb-4550ca7cb171" providerId="AD" clId="Web-{608DBE73-7D9D-4193-ABF8-66BFF233FB31}" dt="2020-01-27T15:43:29.220" v="1563"/>
          <ac:picMkLst>
            <pc:docMk/>
            <pc:sldMk cId="697597241" sldId="395"/>
            <ac:picMk id="9" creationId="{864A0FDA-2864-435A-804E-D41A50F9BAF4}"/>
          </ac:picMkLst>
        </pc:picChg>
        <pc:picChg chg="del">
          <ac:chgData name="Hargreaves, Tim" userId="S::kjkt405@astrazeneca.net::90cf5d3a-17ee-49d5-b3bb-4550ca7cb171" providerId="AD" clId="Web-{608DBE73-7D9D-4193-ABF8-66BFF233FB31}" dt="2020-01-27T15:43:28.673" v="1562"/>
          <ac:picMkLst>
            <pc:docMk/>
            <pc:sldMk cId="697597241" sldId="395"/>
            <ac:picMk id="11" creationId="{D9A30E9B-D44C-43F8-8897-9FE6E138A651}"/>
          </ac:picMkLst>
        </pc:picChg>
        <pc:picChg chg="del">
          <ac:chgData name="Hargreaves, Tim" userId="S::kjkt405@astrazeneca.net::90cf5d3a-17ee-49d5-b3bb-4550ca7cb171" providerId="AD" clId="Web-{608DBE73-7D9D-4193-ABF8-66BFF233FB31}" dt="2020-01-27T15:43:26.720" v="1561"/>
          <ac:picMkLst>
            <pc:docMk/>
            <pc:sldMk cId="697597241" sldId="395"/>
            <ac:picMk id="13" creationId="{8DC9DB7E-7B08-4239-A516-128306017DEF}"/>
          </ac:picMkLst>
        </pc:picChg>
        <pc:cxnChg chg="add del">
          <ac:chgData name="Hargreaves, Tim" userId="S::kjkt405@astrazeneca.net::90cf5d3a-17ee-49d5-b3bb-4550ca7cb171" providerId="AD" clId="Web-{608DBE73-7D9D-4193-ABF8-66BFF233FB31}" dt="2020-01-27T15:50:57.077" v="2092"/>
          <ac:cxnSpMkLst>
            <pc:docMk/>
            <pc:sldMk cId="697597241" sldId="395"/>
            <ac:cxnSpMk id="17" creationId="{77BBCB93-AFF9-488D-B2D0-ACDCC2D565E9}"/>
          </ac:cxnSpMkLst>
        </pc:cxnChg>
        <pc:cxnChg chg="add mod">
          <ac:chgData name="Hargreaves, Tim" userId="S::kjkt405@astrazeneca.net::90cf5d3a-17ee-49d5-b3bb-4550ca7cb171" providerId="AD" clId="Web-{608DBE73-7D9D-4193-ABF8-66BFF233FB31}" dt="2020-01-27T15:51:13.889" v="2099" actId="1076"/>
          <ac:cxnSpMkLst>
            <pc:docMk/>
            <pc:sldMk cId="697597241" sldId="395"/>
            <ac:cxnSpMk id="18" creationId="{E93D4E67-995D-4FEF-8237-36D3F11915D2}"/>
          </ac:cxnSpMkLst>
        </pc:cxnChg>
        <pc:cxnChg chg="add mod">
          <ac:chgData name="Hargreaves, Tim" userId="S::kjkt405@astrazeneca.net::90cf5d3a-17ee-49d5-b3bb-4550ca7cb171" providerId="AD" clId="Web-{608DBE73-7D9D-4193-ABF8-66BFF233FB31}" dt="2020-01-27T15:51:25.717" v="2103" actId="1076"/>
          <ac:cxnSpMkLst>
            <pc:docMk/>
            <pc:sldMk cId="697597241" sldId="395"/>
            <ac:cxnSpMk id="19" creationId="{6846429E-4087-4A00-9CD3-7A6F25777FBE}"/>
          </ac:cxnSpMkLst>
        </pc:cxnChg>
      </pc:sldChg>
      <pc:sldChg chg="delSp modSp add replId">
        <pc:chgData name="Hargreaves, Tim" userId="S::kjkt405@astrazeneca.net::90cf5d3a-17ee-49d5-b3bb-4550ca7cb171" providerId="AD" clId="Web-{608DBE73-7D9D-4193-ABF8-66BFF233FB31}" dt="2020-01-27T16:04:11.823" v="2554" actId="20577"/>
        <pc:sldMkLst>
          <pc:docMk/>
          <pc:sldMk cId="4020651992" sldId="396"/>
        </pc:sldMkLst>
        <pc:spChg chg="mod">
          <ac:chgData name="Hargreaves, Tim" userId="S::kjkt405@astrazeneca.net::90cf5d3a-17ee-49d5-b3bb-4550ca7cb171" providerId="AD" clId="Web-{608DBE73-7D9D-4193-ABF8-66BFF233FB31}" dt="2020-01-27T15:53:01.404" v="2184" actId="20577"/>
          <ac:spMkLst>
            <pc:docMk/>
            <pc:sldMk cId="4020651992" sldId="396"/>
            <ac:spMk id="2" creationId="{D946B8FE-1D42-4F03-8CBA-D0ADA1AFEB0E}"/>
          </ac:spMkLst>
        </pc:spChg>
        <pc:spChg chg="mod">
          <ac:chgData name="Hargreaves, Tim" userId="S::kjkt405@astrazeneca.net::90cf5d3a-17ee-49d5-b3bb-4550ca7cb171" providerId="AD" clId="Web-{608DBE73-7D9D-4193-ABF8-66BFF233FB31}" dt="2020-01-27T16:04:11.823" v="2554" actId="20577"/>
          <ac:spMkLst>
            <pc:docMk/>
            <pc:sldMk cId="4020651992" sldId="396"/>
            <ac:spMk id="3" creationId="{A5571673-73FC-41C7-A438-81D174F2D797}"/>
          </ac:spMkLst>
        </pc:spChg>
        <pc:spChg chg="del">
          <ac:chgData name="Hargreaves, Tim" userId="S::kjkt405@astrazeneca.net::90cf5d3a-17ee-49d5-b3bb-4550ca7cb171" providerId="AD" clId="Web-{608DBE73-7D9D-4193-ABF8-66BFF233FB31}" dt="2020-01-27T15:53:12.529" v="2196"/>
          <ac:spMkLst>
            <pc:docMk/>
            <pc:sldMk cId="4020651992" sldId="396"/>
            <ac:spMk id="6" creationId="{24AA15AC-4934-45EB-94EF-ECFBDB7A8424}"/>
          </ac:spMkLst>
        </pc:spChg>
        <pc:spChg chg="del">
          <ac:chgData name="Hargreaves, Tim" userId="S::kjkt405@astrazeneca.net::90cf5d3a-17ee-49d5-b3bb-4550ca7cb171" providerId="AD" clId="Web-{608DBE73-7D9D-4193-ABF8-66BFF233FB31}" dt="2020-01-27T15:53:12.529" v="2195"/>
          <ac:spMkLst>
            <pc:docMk/>
            <pc:sldMk cId="4020651992" sldId="396"/>
            <ac:spMk id="7" creationId="{479824A7-07B8-4324-8977-40402B3C74A2}"/>
          </ac:spMkLst>
        </pc:spChg>
        <pc:spChg chg="del">
          <ac:chgData name="Hargreaves, Tim" userId="S::kjkt405@astrazeneca.net::90cf5d3a-17ee-49d5-b3bb-4550ca7cb171" providerId="AD" clId="Web-{608DBE73-7D9D-4193-ABF8-66BFF233FB31}" dt="2020-01-27T15:53:12.529" v="2194"/>
          <ac:spMkLst>
            <pc:docMk/>
            <pc:sldMk cId="4020651992" sldId="396"/>
            <ac:spMk id="12" creationId="{F75F8EAF-A24A-4FBC-BF42-E86E18B1B123}"/>
          </ac:spMkLst>
        </pc:spChg>
        <pc:spChg chg="del">
          <ac:chgData name="Hargreaves, Tim" userId="S::kjkt405@astrazeneca.net::90cf5d3a-17ee-49d5-b3bb-4550ca7cb171" providerId="AD" clId="Web-{608DBE73-7D9D-4193-ABF8-66BFF233FB31}" dt="2020-01-27T15:53:12.529" v="2193"/>
          <ac:spMkLst>
            <pc:docMk/>
            <pc:sldMk cId="4020651992" sldId="396"/>
            <ac:spMk id="15" creationId="{859D05F6-30A0-42DF-985C-C5D603CA93D1}"/>
          </ac:spMkLst>
        </pc:spChg>
        <pc:spChg chg="del">
          <ac:chgData name="Hargreaves, Tim" userId="S::kjkt405@astrazeneca.net::90cf5d3a-17ee-49d5-b3bb-4550ca7cb171" providerId="AD" clId="Web-{608DBE73-7D9D-4193-ABF8-66BFF233FB31}" dt="2020-01-27T15:53:12.529" v="2188"/>
          <ac:spMkLst>
            <pc:docMk/>
            <pc:sldMk cId="4020651992" sldId="396"/>
            <ac:spMk id="20" creationId="{3104B56E-D5CB-495B-91FB-C7EFDC93C95A}"/>
          </ac:spMkLst>
        </pc:spChg>
        <pc:spChg chg="del">
          <ac:chgData name="Hargreaves, Tim" userId="S::kjkt405@astrazeneca.net::90cf5d3a-17ee-49d5-b3bb-4550ca7cb171" providerId="AD" clId="Web-{608DBE73-7D9D-4193-ABF8-66BFF233FB31}" dt="2020-01-27T15:53:12.529" v="2187"/>
          <ac:spMkLst>
            <pc:docMk/>
            <pc:sldMk cId="4020651992" sldId="396"/>
            <ac:spMk id="21" creationId="{C9BB7357-76AB-47ED-A48E-D42234C66385}"/>
          </ac:spMkLst>
        </pc:spChg>
        <pc:spChg chg="del">
          <ac:chgData name="Hargreaves, Tim" userId="S::kjkt405@astrazeneca.net::90cf5d3a-17ee-49d5-b3bb-4550ca7cb171" providerId="AD" clId="Web-{608DBE73-7D9D-4193-ABF8-66BFF233FB31}" dt="2020-01-27T15:53:09.139" v="2185"/>
          <ac:spMkLst>
            <pc:docMk/>
            <pc:sldMk cId="4020651992" sldId="396"/>
            <ac:spMk id="22" creationId="{AB5E226C-50E4-4216-88E3-B3DE67CEAC4C}"/>
          </ac:spMkLst>
        </pc:spChg>
        <pc:spChg chg="del">
          <ac:chgData name="Hargreaves, Tim" userId="S::kjkt405@astrazeneca.net::90cf5d3a-17ee-49d5-b3bb-4550ca7cb171" providerId="AD" clId="Web-{608DBE73-7D9D-4193-ABF8-66BFF233FB31}" dt="2020-01-27T15:53:10.233" v="2186"/>
          <ac:spMkLst>
            <pc:docMk/>
            <pc:sldMk cId="4020651992" sldId="396"/>
            <ac:spMk id="23" creationId="{B2669BCD-890D-4B91-99BB-BF4AA744BA3B}"/>
          </ac:spMkLst>
        </pc:spChg>
        <pc:graphicFrameChg chg="del">
          <ac:chgData name="Hargreaves, Tim" userId="S::kjkt405@astrazeneca.net::90cf5d3a-17ee-49d5-b3bb-4550ca7cb171" providerId="AD" clId="Web-{608DBE73-7D9D-4193-ABF8-66BFF233FB31}" dt="2020-01-27T15:53:12.529" v="2192"/>
          <ac:graphicFrameMkLst>
            <pc:docMk/>
            <pc:sldMk cId="4020651992" sldId="396"/>
            <ac:graphicFrameMk id="8" creationId="{7F1D9ADE-8062-4E43-885A-26FB7AEC81AD}"/>
          </ac:graphicFrameMkLst>
        </pc:graphicFrameChg>
        <pc:graphicFrameChg chg="del">
          <ac:chgData name="Hargreaves, Tim" userId="S::kjkt405@astrazeneca.net::90cf5d3a-17ee-49d5-b3bb-4550ca7cb171" providerId="AD" clId="Web-{608DBE73-7D9D-4193-ABF8-66BFF233FB31}" dt="2020-01-27T15:53:12.529" v="2191"/>
          <ac:graphicFrameMkLst>
            <pc:docMk/>
            <pc:sldMk cId="4020651992" sldId="396"/>
            <ac:graphicFrameMk id="16" creationId="{217857BD-0821-487C-B246-491344D7F272}"/>
          </ac:graphicFrameMkLst>
        </pc:graphicFrameChg>
        <pc:cxnChg chg="del">
          <ac:chgData name="Hargreaves, Tim" userId="S::kjkt405@astrazeneca.net::90cf5d3a-17ee-49d5-b3bb-4550ca7cb171" providerId="AD" clId="Web-{608DBE73-7D9D-4193-ABF8-66BFF233FB31}" dt="2020-01-27T15:53:12.529" v="2190"/>
          <ac:cxnSpMkLst>
            <pc:docMk/>
            <pc:sldMk cId="4020651992" sldId="396"/>
            <ac:cxnSpMk id="18" creationId="{E93D4E67-995D-4FEF-8237-36D3F11915D2}"/>
          </ac:cxnSpMkLst>
        </pc:cxnChg>
        <pc:cxnChg chg="del">
          <ac:chgData name="Hargreaves, Tim" userId="S::kjkt405@astrazeneca.net::90cf5d3a-17ee-49d5-b3bb-4550ca7cb171" providerId="AD" clId="Web-{608DBE73-7D9D-4193-ABF8-66BFF233FB31}" dt="2020-01-27T15:53:12.529" v="2189"/>
          <ac:cxnSpMkLst>
            <pc:docMk/>
            <pc:sldMk cId="4020651992" sldId="396"/>
            <ac:cxnSpMk id="19" creationId="{6846429E-4087-4A00-9CD3-7A6F25777FBE}"/>
          </ac:cxnSpMkLst>
        </pc:cxnChg>
      </pc:sldChg>
    </pc:docChg>
  </pc:docChgLst>
  <pc:docChgLst>
    <pc:chgData name="Hargreaves, Tim" userId="S::kjkt405@astrazeneca.net::90cf5d3a-17ee-49d5-b3bb-4550ca7cb171" providerId="AD" clId="Web-{755D76F4-C62D-4E4F-BA43-B08DD70DC6B3}"/>
    <pc:docChg chg="modSld">
      <pc:chgData name="Hargreaves, Tim" userId="S::kjkt405@astrazeneca.net::90cf5d3a-17ee-49d5-b3bb-4550ca7cb171" providerId="AD" clId="Web-{755D76F4-C62D-4E4F-BA43-B08DD70DC6B3}" dt="2020-01-28T11:05:00.266" v="70"/>
      <pc:docMkLst>
        <pc:docMk/>
      </pc:docMkLst>
      <pc:sldChg chg="addSp delSp modSp">
        <pc:chgData name="Hargreaves, Tim" userId="S::kjkt405@astrazeneca.net::90cf5d3a-17ee-49d5-b3bb-4550ca7cb171" providerId="AD" clId="Web-{755D76F4-C62D-4E4F-BA43-B08DD70DC6B3}" dt="2020-01-28T11:05:00.266" v="70"/>
        <pc:sldMkLst>
          <pc:docMk/>
          <pc:sldMk cId="2052954903" sldId="358"/>
        </pc:sldMkLst>
        <pc:spChg chg="del mod">
          <ac:chgData name="Hargreaves, Tim" userId="S::kjkt405@astrazeneca.net::90cf5d3a-17ee-49d5-b3bb-4550ca7cb171" providerId="AD" clId="Web-{755D76F4-C62D-4E4F-BA43-B08DD70DC6B3}" dt="2020-01-28T11:05:00.266" v="70"/>
          <ac:spMkLst>
            <pc:docMk/>
            <pc:sldMk cId="2052954903" sldId="358"/>
            <ac:spMk id="5" creationId="{0AFA0FB8-C4EC-5340-BD45-DE3FA3936DEF}"/>
          </ac:spMkLst>
        </pc:spChg>
        <pc:spChg chg="mod">
          <ac:chgData name="Hargreaves, Tim" userId="S::kjkt405@astrazeneca.net::90cf5d3a-17ee-49d5-b3bb-4550ca7cb171" providerId="AD" clId="Web-{755D76F4-C62D-4E4F-BA43-B08DD70DC6B3}" dt="2020-01-28T11:04:41.219" v="55" actId="20577"/>
          <ac:spMkLst>
            <pc:docMk/>
            <pc:sldMk cId="2052954903" sldId="358"/>
            <ac:spMk id="6" creationId="{04BD9026-5B09-524D-A52A-BC532CF42CFC}"/>
          </ac:spMkLst>
        </pc:spChg>
        <pc:spChg chg="add mod">
          <ac:chgData name="Hargreaves, Tim" userId="S::kjkt405@astrazeneca.net::90cf5d3a-17ee-49d5-b3bb-4550ca7cb171" providerId="AD" clId="Web-{755D76F4-C62D-4E4F-BA43-B08DD70DC6B3}" dt="2020-01-28T11:05:00.266" v="70"/>
          <ac:spMkLst>
            <pc:docMk/>
            <pc:sldMk cId="2052954903" sldId="358"/>
            <ac:spMk id="8" creationId="{B9CB4110-DEE2-4A41-BD5F-3D659960643B}"/>
          </ac:spMkLst>
        </pc:spChg>
      </pc:sldChg>
      <pc:sldChg chg="modSp">
        <pc:chgData name="Hargreaves, Tim" userId="S::kjkt405@astrazeneca.net::90cf5d3a-17ee-49d5-b3bb-4550ca7cb171" providerId="AD" clId="Web-{755D76F4-C62D-4E4F-BA43-B08DD70DC6B3}" dt="2020-01-28T11:04:25.360" v="54" actId="20577"/>
        <pc:sldMkLst>
          <pc:docMk/>
          <pc:sldMk cId="4020651992" sldId="396"/>
        </pc:sldMkLst>
        <pc:spChg chg="mod">
          <ac:chgData name="Hargreaves, Tim" userId="S::kjkt405@astrazeneca.net::90cf5d3a-17ee-49d5-b3bb-4550ca7cb171" providerId="AD" clId="Web-{755D76F4-C62D-4E4F-BA43-B08DD70DC6B3}" dt="2020-01-28T11:04:25.360" v="54" actId="20577"/>
          <ac:spMkLst>
            <pc:docMk/>
            <pc:sldMk cId="4020651992" sldId="396"/>
            <ac:spMk id="3" creationId="{A5571673-73FC-41C7-A438-81D174F2D797}"/>
          </ac:spMkLst>
        </pc:spChg>
      </pc:sldChg>
    </pc:docChg>
  </pc:docChgLst>
  <pc:docChgLst>
    <pc:chgData name="Bradley, Sam" userId="f75c196c-0419-4ed7-9101-2e14ae32ff77" providerId="ADAL" clId="{3FF446AA-2460-4900-8B64-80B2BFB30CB0}"/>
    <pc:docChg chg="undo custSel addSld delSld modSld sldOrd">
      <pc:chgData name="Bradley, Sam" userId="f75c196c-0419-4ed7-9101-2e14ae32ff77" providerId="ADAL" clId="{3FF446AA-2460-4900-8B64-80B2BFB30CB0}" dt="2019-11-25T11:55:27.464" v="842" actId="20577"/>
      <pc:docMkLst>
        <pc:docMk/>
      </pc:docMkLst>
      <pc:sldChg chg="addSp modSp add ord">
        <pc:chgData name="Bradley, Sam" userId="f75c196c-0419-4ed7-9101-2e14ae32ff77" providerId="ADAL" clId="{3FF446AA-2460-4900-8B64-80B2BFB30CB0}" dt="2019-11-25T11:55:27.464" v="842" actId="20577"/>
        <pc:sldMkLst>
          <pc:docMk/>
          <pc:sldMk cId="4111995751" sldId="382"/>
        </pc:sldMkLst>
        <pc:spChg chg="mod">
          <ac:chgData name="Bradley, Sam" userId="f75c196c-0419-4ed7-9101-2e14ae32ff77" providerId="ADAL" clId="{3FF446AA-2460-4900-8B64-80B2BFB30CB0}" dt="2019-11-13T20:16:55.155" v="126" actId="20577"/>
          <ac:spMkLst>
            <pc:docMk/>
            <pc:sldMk cId="4111995751" sldId="382"/>
            <ac:spMk id="2" creationId="{D946B8FE-1D42-4F03-8CBA-D0ADA1AFEB0E}"/>
          </ac:spMkLst>
        </pc:spChg>
        <pc:spChg chg="mod">
          <ac:chgData name="Bradley, Sam" userId="f75c196c-0419-4ed7-9101-2e14ae32ff77" providerId="ADAL" clId="{3FF446AA-2460-4900-8B64-80B2BFB30CB0}" dt="2019-11-13T20:22:14.254" v="382" actId="14100"/>
          <ac:spMkLst>
            <pc:docMk/>
            <pc:sldMk cId="4111995751" sldId="382"/>
            <ac:spMk id="3" creationId="{E0D18AB7-804C-4785-9249-ECBCAC4B0308}"/>
          </ac:spMkLst>
        </pc:spChg>
        <pc:spChg chg="add mod">
          <ac:chgData name="Bradley, Sam" userId="f75c196c-0419-4ed7-9101-2e14ae32ff77" providerId="ADAL" clId="{3FF446AA-2460-4900-8B64-80B2BFB30CB0}" dt="2019-11-25T11:55:27.464" v="842" actId="20577"/>
          <ac:spMkLst>
            <pc:docMk/>
            <pc:sldMk cId="4111995751" sldId="382"/>
            <ac:spMk id="5" creationId="{D4AAD67F-C4B3-46AE-A6F5-E27C4AE04BE7}"/>
          </ac:spMkLst>
        </pc:spChg>
        <pc:picChg chg="add mod">
          <ac:chgData name="Bradley, Sam" userId="f75c196c-0419-4ed7-9101-2e14ae32ff77" providerId="ADAL" clId="{3FF446AA-2460-4900-8B64-80B2BFB30CB0}" dt="2019-11-13T20:22:32.629" v="390" actId="1076"/>
          <ac:picMkLst>
            <pc:docMk/>
            <pc:sldMk cId="4111995751" sldId="382"/>
            <ac:picMk id="1026" creationId="{F591AE3D-964C-4865-B2C1-62973EA31A8F}"/>
          </ac:picMkLst>
        </pc:picChg>
      </pc:sldChg>
    </pc:docChg>
  </pc:docChgLst>
  <pc:docChgLst>
    <pc:chgData name="Hargreaves, Tim" userId="S::kjkt405@astrazeneca.net::90cf5d3a-17ee-49d5-b3bb-4550ca7cb171" providerId="AD" clId="Web-{E9C08232-6952-493C-9E81-976404CBA332}"/>
    <pc:docChg chg="modSld">
      <pc:chgData name="Hargreaves, Tim" userId="S::kjkt405@astrazeneca.net::90cf5d3a-17ee-49d5-b3bb-4550ca7cb171" providerId="AD" clId="Web-{E9C08232-6952-493C-9E81-976404CBA332}" dt="2020-02-04T08:46:24.387" v="73" actId="1076"/>
      <pc:docMkLst>
        <pc:docMk/>
      </pc:docMkLst>
      <pc:sldChg chg="modSp">
        <pc:chgData name="Hargreaves, Tim" userId="S::kjkt405@astrazeneca.net::90cf5d3a-17ee-49d5-b3bb-4550ca7cb171" providerId="AD" clId="Web-{E9C08232-6952-493C-9E81-976404CBA332}" dt="2020-02-04T08:43:46.183" v="3" actId="20577"/>
        <pc:sldMkLst>
          <pc:docMk/>
          <pc:sldMk cId="4111995751" sldId="382"/>
        </pc:sldMkLst>
        <pc:spChg chg="mod">
          <ac:chgData name="Hargreaves, Tim" userId="S::kjkt405@astrazeneca.net::90cf5d3a-17ee-49d5-b3bb-4550ca7cb171" providerId="AD" clId="Web-{E9C08232-6952-493C-9E81-976404CBA332}" dt="2020-02-04T08:43:46.183" v="3" actId="20577"/>
          <ac:spMkLst>
            <pc:docMk/>
            <pc:sldMk cId="4111995751" sldId="382"/>
            <ac:spMk id="10" creationId="{4ACBDFDB-0F7B-4854-B308-8C8F8ECCBBC1}"/>
          </ac:spMkLst>
        </pc:spChg>
      </pc:sldChg>
      <pc:sldChg chg="addSp modSp">
        <pc:chgData name="Hargreaves, Tim" userId="S::kjkt405@astrazeneca.net::90cf5d3a-17ee-49d5-b3bb-4550ca7cb171" providerId="AD" clId="Web-{E9C08232-6952-493C-9E81-976404CBA332}" dt="2020-02-04T08:46:24.387" v="73" actId="1076"/>
        <pc:sldMkLst>
          <pc:docMk/>
          <pc:sldMk cId="3859340264" sldId="386"/>
        </pc:sldMkLst>
        <pc:spChg chg="add mod">
          <ac:chgData name="Hargreaves, Tim" userId="S::kjkt405@astrazeneca.net::90cf5d3a-17ee-49d5-b3bb-4550ca7cb171" providerId="AD" clId="Web-{E9C08232-6952-493C-9E81-976404CBA332}" dt="2020-02-04T08:46:24.387" v="73" actId="1076"/>
          <ac:spMkLst>
            <pc:docMk/>
            <pc:sldMk cId="3859340264" sldId="386"/>
            <ac:spMk id="3" creationId="{252BE066-5C6A-4462-97BD-E83187053458}"/>
          </ac:spMkLst>
        </pc:spChg>
      </pc:sldChg>
    </pc:docChg>
  </pc:docChgLst>
  <pc:docChgLst>
    <pc:chgData name="Hargreaves, Tim" userId="90cf5d3a-17ee-49d5-b3bb-4550ca7cb171" providerId="ADAL" clId="{587C2D73-16C0-4470-87B0-0C69BF1F266F}"/>
    <pc:docChg chg="delSld modSld">
      <pc:chgData name="Hargreaves, Tim" userId="90cf5d3a-17ee-49d5-b3bb-4550ca7cb171" providerId="ADAL" clId="{587C2D73-16C0-4470-87B0-0C69BF1F266F}" dt="2020-01-28T11:14:58.054" v="272" actId="1076"/>
      <pc:docMkLst>
        <pc:docMk/>
      </pc:docMkLst>
      <pc:sldChg chg="modAnim">
        <pc:chgData name="Hargreaves, Tim" userId="90cf5d3a-17ee-49d5-b3bb-4550ca7cb171" providerId="ADAL" clId="{587C2D73-16C0-4470-87B0-0C69BF1F266F}" dt="2020-01-28T11:05:56.630" v="2"/>
        <pc:sldMkLst>
          <pc:docMk/>
          <pc:sldMk cId="2179818413" sldId="385"/>
        </pc:sldMkLst>
      </pc:sldChg>
      <pc:sldChg chg="modAnim">
        <pc:chgData name="Hargreaves, Tim" userId="90cf5d3a-17ee-49d5-b3bb-4550ca7cb171" providerId="ADAL" clId="{587C2D73-16C0-4470-87B0-0C69BF1F266F}" dt="2020-01-28T11:06:17.158" v="6"/>
        <pc:sldMkLst>
          <pc:docMk/>
          <pc:sldMk cId="3936570332" sldId="387"/>
        </pc:sldMkLst>
      </pc:sldChg>
      <pc:sldChg chg="del">
        <pc:chgData name="Hargreaves, Tim" userId="90cf5d3a-17ee-49d5-b3bb-4550ca7cb171" providerId="ADAL" clId="{587C2D73-16C0-4470-87B0-0C69BF1F266F}" dt="2020-01-28T11:09:50.699" v="7" actId="2696"/>
        <pc:sldMkLst>
          <pc:docMk/>
          <pc:sldMk cId="2899544142" sldId="389"/>
        </pc:sldMkLst>
      </pc:sldChg>
      <pc:sldChg chg="modSp">
        <pc:chgData name="Hargreaves, Tim" userId="90cf5d3a-17ee-49d5-b3bb-4550ca7cb171" providerId="ADAL" clId="{587C2D73-16C0-4470-87B0-0C69BF1F266F}" dt="2020-01-28T11:09:59.737" v="15" actId="113"/>
        <pc:sldMkLst>
          <pc:docMk/>
          <pc:sldMk cId="2722275196" sldId="390"/>
        </pc:sldMkLst>
        <pc:spChg chg="mod">
          <ac:chgData name="Hargreaves, Tim" userId="90cf5d3a-17ee-49d5-b3bb-4550ca7cb171" providerId="ADAL" clId="{587C2D73-16C0-4470-87B0-0C69BF1F266F}" dt="2020-01-28T11:09:59.737" v="15" actId="113"/>
          <ac:spMkLst>
            <pc:docMk/>
            <pc:sldMk cId="2722275196" sldId="390"/>
            <ac:spMk id="3" creationId="{A5571673-73FC-41C7-A438-81D174F2D797}"/>
          </ac:spMkLst>
        </pc:spChg>
      </pc:sldChg>
      <pc:sldChg chg="modAnim">
        <pc:chgData name="Hargreaves, Tim" userId="90cf5d3a-17ee-49d5-b3bb-4550ca7cb171" providerId="ADAL" clId="{587C2D73-16C0-4470-87B0-0C69BF1F266F}" dt="2020-01-28T11:10:29.079" v="22"/>
        <pc:sldMkLst>
          <pc:docMk/>
          <pc:sldMk cId="1901507624" sldId="391"/>
        </pc:sldMkLst>
      </pc:sldChg>
      <pc:sldChg chg="modSp">
        <pc:chgData name="Hargreaves, Tim" userId="90cf5d3a-17ee-49d5-b3bb-4550ca7cb171" providerId="ADAL" clId="{587C2D73-16C0-4470-87B0-0C69BF1F266F}" dt="2020-01-28T11:13:41.161" v="259" actId="1076"/>
        <pc:sldMkLst>
          <pc:docMk/>
          <pc:sldMk cId="2943783497" sldId="392"/>
        </pc:sldMkLst>
        <pc:spChg chg="mod">
          <ac:chgData name="Hargreaves, Tim" userId="90cf5d3a-17ee-49d5-b3bb-4550ca7cb171" providerId="ADAL" clId="{587C2D73-16C0-4470-87B0-0C69BF1F266F}" dt="2020-01-28T11:13:34.869" v="258" actId="20577"/>
          <ac:spMkLst>
            <pc:docMk/>
            <pc:sldMk cId="2943783497" sldId="392"/>
            <ac:spMk id="3" creationId="{A5571673-73FC-41C7-A438-81D174F2D797}"/>
          </ac:spMkLst>
        </pc:spChg>
        <pc:spChg chg="mod">
          <ac:chgData name="Hargreaves, Tim" userId="90cf5d3a-17ee-49d5-b3bb-4550ca7cb171" providerId="ADAL" clId="{587C2D73-16C0-4470-87B0-0C69BF1F266F}" dt="2020-01-28T11:13:41.161" v="259" actId="1076"/>
          <ac:spMkLst>
            <pc:docMk/>
            <pc:sldMk cId="2943783497" sldId="392"/>
            <ac:spMk id="5" creationId="{843AD845-DCE0-4968-A758-2CC1BE762BCF}"/>
          </ac:spMkLst>
        </pc:spChg>
      </pc:sldChg>
      <pc:sldChg chg="modAnim">
        <pc:chgData name="Hargreaves, Tim" userId="90cf5d3a-17ee-49d5-b3bb-4550ca7cb171" providerId="ADAL" clId="{587C2D73-16C0-4470-87B0-0C69BF1F266F}" dt="2020-01-28T11:14:24.121" v="269"/>
        <pc:sldMkLst>
          <pc:docMk/>
          <pc:sldMk cId="1118046777" sldId="394"/>
        </pc:sldMkLst>
      </pc:sldChg>
      <pc:sldChg chg="modSp modAnim">
        <pc:chgData name="Hargreaves, Tim" userId="90cf5d3a-17ee-49d5-b3bb-4550ca7cb171" providerId="ADAL" clId="{587C2D73-16C0-4470-87B0-0C69BF1F266F}" dt="2020-01-28T11:14:58.054" v="272" actId="1076"/>
        <pc:sldMkLst>
          <pc:docMk/>
          <pc:sldMk cId="697597241" sldId="395"/>
        </pc:sldMkLst>
        <pc:spChg chg="mod">
          <ac:chgData name="Hargreaves, Tim" userId="90cf5d3a-17ee-49d5-b3bb-4550ca7cb171" providerId="ADAL" clId="{587C2D73-16C0-4470-87B0-0C69BF1F266F}" dt="2020-01-28T11:14:58.054" v="272" actId="1076"/>
          <ac:spMkLst>
            <pc:docMk/>
            <pc:sldMk cId="697597241" sldId="395"/>
            <ac:spMk id="23" creationId="{B2669BCD-890D-4B91-99BB-BF4AA744BA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2/4/2020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2/4/2020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7.xml"/><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5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vert="horz" anchor="t"/>
          <a:lstStyle/>
          <a:p>
            <a:r>
              <a:rPr lang="en-US" dirty="0">
                <a:latin typeface="Arial"/>
                <a:cs typeface="Arial"/>
              </a:rPr>
              <a:t>Practical Python</a:t>
            </a:r>
            <a:endParaRPr lang="en-US" dirty="0"/>
          </a:p>
        </p:txBody>
      </p:sp>
      <p:sp>
        <p:nvSpPr>
          <p:cNvPr id="3" name="Text Placeholder 2">
            <a:extLst>
              <a:ext uri="{FF2B5EF4-FFF2-40B4-BE49-F238E27FC236}">
                <a16:creationId xmlns:a16="http://schemas.microsoft.com/office/drawing/2014/main" id="{E441CD7A-7B29-C24E-85C4-02EF418054F3}"/>
              </a:ext>
            </a:extLst>
          </p:cNvPr>
          <p:cNvSpPr>
            <a:spLocks noGrp="1"/>
          </p:cNvSpPr>
          <p:nvPr>
            <p:ph type="body" sz="quarter" idx="11"/>
          </p:nvPr>
        </p:nvSpPr>
        <p:spPr/>
        <p:txBody>
          <a:bodyPr vert="horz" anchor="t"/>
          <a:lstStyle/>
          <a:p>
            <a:r>
              <a:rPr lang="en-US" dirty="0">
                <a:latin typeface="Arial"/>
                <a:cs typeface="Arial"/>
              </a:rPr>
              <a:t>Tim Hargreaves</a:t>
            </a:r>
            <a:endParaRPr lang="en-US" dirty="0"/>
          </a:p>
        </p:txBody>
      </p:sp>
      <p:sp>
        <p:nvSpPr>
          <p:cNvPr id="4" name="Text Placeholder 3">
            <a:extLst>
              <a:ext uri="{FF2B5EF4-FFF2-40B4-BE49-F238E27FC236}">
                <a16:creationId xmlns:a16="http://schemas.microsoft.com/office/drawing/2014/main" id="{BE21D830-DD24-0D46-925E-9A5F023A8193}"/>
              </a:ext>
            </a:extLst>
          </p:cNvPr>
          <p:cNvSpPr>
            <a:spLocks noGrp="1"/>
          </p:cNvSpPr>
          <p:nvPr>
            <p:ph type="body" sz="quarter" idx="12"/>
          </p:nvPr>
        </p:nvSpPr>
        <p:spPr/>
        <p:txBody>
          <a:bodyPr vert="horz" anchor="t"/>
          <a:lstStyle/>
          <a:p>
            <a:r>
              <a:rPr lang="en-US" dirty="0">
                <a:latin typeface="Arial"/>
                <a:cs typeface="Arial"/>
              </a:rPr>
              <a:t>Session 1 - Cryptography</a:t>
            </a:r>
            <a:endParaRPr lang="en-US" dirty="0"/>
          </a:p>
        </p:txBody>
      </p:sp>
      <p:sp>
        <p:nvSpPr>
          <p:cNvPr id="6" name="Text Placeholder 5">
            <a:extLst>
              <a:ext uri="{FF2B5EF4-FFF2-40B4-BE49-F238E27FC236}">
                <a16:creationId xmlns:a16="http://schemas.microsoft.com/office/drawing/2014/main" id="{04BD9026-5B09-524D-A52A-BC532CF42CFC}"/>
              </a:ext>
            </a:extLst>
          </p:cNvPr>
          <p:cNvSpPr>
            <a:spLocks noGrp="1"/>
          </p:cNvSpPr>
          <p:nvPr>
            <p:ph type="body" sz="quarter" idx="13"/>
          </p:nvPr>
        </p:nvSpPr>
        <p:spPr/>
        <p:txBody>
          <a:bodyPr vert="horz" anchor="t"/>
          <a:lstStyle/>
          <a:p>
            <a:pPr algn="r"/>
            <a:r>
              <a:rPr lang="en-US" dirty="0">
                <a:latin typeface="Arial"/>
                <a:cs typeface="Arial"/>
              </a:rPr>
              <a:t>2020-02-05</a:t>
            </a:r>
            <a:endParaRPr lang="en-US" dirty="0"/>
          </a:p>
        </p:txBody>
      </p:sp>
      <p:sp>
        <p:nvSpPr>
          <p:cNvPr id="8" name="Text Placeholder 7">
            <a:extLst>
              <a:ext uri="{FF2B5EF4-FFF2-40B4-BE49-F238E27FC236}">
                <a16:creationId xmlns:a16="http://schemas.microsoft.com/office/drawing/2014/main" id="{B9CB4110-DEE2-4A41-BD5F-3D659960643B}"/>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Miscellaneous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2049144"/>
          </a:xfrm>
        </p:spPr>
        <p:txBody>
          <a:bodyPr vert="horz" anchor="t"/>
          <a:lstStyle/>
          <a:p>
            <a:pPr marL="342900" indent="-342900">
              <a:buChar char="•"/>
            </a:pPr>
            <a:r>
              <a:rPr lang="en-GB" sz="2000" dirty="0">
                <a:latin typeface="Calibri"/>
                <a:cs typeface="Arial"/>
              </a:rPr>
              <a:t>Check the type of an object</a:t>
            </a: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r>
              <a:rPr lang="en-GB" sz="2000" dirty="0">
                <a:latin typeface="Calibri"/>
                <a:cs typeface="Arial"/>
              </a:rPr>
              <a:t>Check that a string only contains alphabet characters</a:t>
            </a: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r>
              <a:rPr lang="en-GB" sz="2000" dirty="0">
                <a:latin typeface="Calibri"/>
                <a:cs typeface="Arial"/>
              </a:rPr>
              <a:t>Convert between ASCII numeric and letter representations</a:t>
            </a:r>
            <a:endParaRPr lang="en-GB" sz="2000" dirty="0">
              <a:latin typeface="Calibri"/>
            </a:endParaRPr>
          </a:p>
        </p:txBody>
      </p:sp>
      <p:pic>
        <p:nvPicPr>
          <p:cNvPr id="5" name="Picture 6" descr="A screen shot of a person&#10;&#10;Description generated with high confidence">
            <a:extLst>
              <a:ext uri="{FF2B5EF4-FFF2-40B4-BE49-F238E27FC236}">
                <a16:creationId xmlns:a16="http://schemas.microsoft.com/office/drawing/2014/main" id="{BD6995B3-6EFA-45CC-95A7-34337E29A547}"/>
              </a:ext>
            </a:extLst>
          </p:cNvPr>
          <p:cNvPicPr>
            <a:picLocks noChangeAspect="1"/>
          </p:cNvPicPr>
          <p:nvPr/>
        </p:nvPicPr>
        <p:blipFill>
          <a:blip r:embed="rId2"/>
          <a:stretch>
            <a:fillRect/>
          </a:stretch>
        </p:blipFill>
        <p:spPr>
          <a:xfrm>
            <a:off x="295119" y="1190518"/>
            <a:ext cx="3810459" cy="566811"/>
          </a:xfrm>
          <a:prstGeom prst="rect">
            <a:avLst/>
          </a:prstGeom>
        </p:spPr>
      </p:pic>
      <p:pic>
        <p:nvPicPr>
          <p:cNvPr id="9" name="Picture 9" descr="A screen shot of a person&#10;&#10;Description generated with high confidence">
            <a:extLst>
              <a:ext uri="{FF2B5EF4-FFF2-40B4-BE49-F238E27FC236}">
                <a16:creationId xmlns:a16="http://schemas.microsoft.com/office/drawing/2014/main" id="{864A0FDA-2864-435A-804E-D41A50F9BAF4}"/>
              </a:ext>
            </a:extLst>
          </p:cNvPr>
          <p:cNvPicPr>
            <a:picLocks noChangeAspect="1"/>
          </p:cNvPicPr>
          <p:nvPr/>
        </p:nvPicPr>
        <p:blipFill>
          <a:blip r:embed="rId3"/>
          <a:stretch>
            <a:fillRect/>
          </a:stretch>
        </p:blipFill>
        <p:spPr>
          <a:xfrm>
            <a:off x="4325665" y="1193226"/>
            <a:ext cx="4588525" cy="560559"/>
          </a:xfrm>
          <a:prstGeom prst="rect">
            <a:avLst/>
          </a:prstGeom>
        </p:spPr>
      </p:pic>
      <p:pic>
        <p:nvPicPr>
          <p:cNvPr id="11" name="Picture 11" descr="A picture containing clock, ball&#10;&#10;Description generated with very high confidence">
            <a:extLst>
              <a:ext uri="{FF2B5EF4-FFF2-40B4-BE49-F238E27FC236}">
                <a16:creationId xmlns:a16="http://schemas.microsoft.com/office/drawing/2014/main" id="{D9A30E9B-D44C-43F8-8897-9FE6E138A651}"/>
              </a:ext>
            </a:extLst>
          </p:cNvPr>
          <p:cNvPicPr>
            <a:picLocks noChangeAspect="1"/>
          </p:cNvPicPr>
          <p:nvPr/>
        </p:nvPicPr>
        <p:blipFill>
          <a:blip r:embed="rId4"/>
          <a:stretch>
            <a:fillRect/>
          </a:stretch>
        </p:blipFill>
        <p:spPr>
          <a:xfrm>
            <a:off x="3007605" y="2430060"/>
            <a:ext cx="2743200" cy="655200"/>
          </a:xfrm>
          <a:prstGeom prst="rect">
            <a:avLst/>
          </a:prstGeom>
        </p:spPr>
      </p:pic>
      <p:pic>
        <p:nvPicPr>
          <p:cNvPr id="13" name="Picture 13" descr="A picture containing ball, holding, clock, player&#10;&#10;Description generated with very high confidence">
            <a:extLst>
              <a:ext uri="{FF2B5EF4-FFF2-40B4-BE49-F238E27FC236}">
                <a16:creationId xmlns:a16="http://schemas.microsoft.com/office/drawing/2014/main" id="{8DC9DB7E-7B08-4239-A516-128306017DEF}"/>
              </a:ext>
            </a:extLst>
          </p:cNvPr>
          <p:cNvPicPr>
            <a:picLocks noChangeAspect="1"/>
          </p:cNvPicPr>
          <p:nvPr/>
        </p:nvPicPr>
        <p:blipFill>
          <a:blip r:embed="rId5"/>
          <a:stretch>
            <a:fillRect/>
          </a:stretch>
        </p:blipFill>
        <p:spPr>
          <a:xfrm>
            <a:off x="3007605" y="3689405"/>
            <a:ext cx="2743200" cy="656617"/>
          </a:xfrm>
          <a:prstGeom prst="rect">
            <a:avLst/>
          </a:prstGeom>
        </p:spPr>
      </p:pic>
    </p:spTree>
    <p:extLst>
      <p:ext uri="{BB962C8B-B14F-4D97-AF65-F5344CB8AC3E}">
        <p14:creationId xmlns:p14="http://schemas.microsoft.com/office/powerpoint/2010/main" val="11180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Cryptography</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2868523"/>
          </a:xfrm>
        </p:spPr>
        <p:txBody>
          <a:bodyPr vert="horz" anchor="t"/>
          <a:lstStyle/>
          <a:p>
            <a:pPr marL="342900" indent="-342900">
              <a:buChar char="•"/>
            </a:pPr>
            <a:r>
              <a:rPr lang="en-GB" sz="2000" b="1" dirty="0">
                <a:latin typeface="Calibri"/>
                <a:cs typeface="Arial"/>
              </a:rPr>
              <a:t>Cryptography </a:t>
            </a:r>
            <a:r>
              <a:rPr lang="en-GB" sz="2000" dirty="0">
                <a:latin typeface="Calibri"/>
                <a:cs typeface="Arial"/>
              </a:rPr>
              <a:t>is the process of protecting information through the use of codes</a:t>
            </a:r>
            <a:endParaRPr lang="en-US" dirty="0"/>
          </a:p>
          <a:p>
            <a:pPr marL="342900" indent="-342900">
              <a:buChar char="•"/>
            </a:pPr>
            <a:r>
              <a:rPr lang="en-GB" sz="2000" dirty="0">
                <a:latin typeface="Calibri"/>
                <a:cs typeface="Arial"/>
              </a:rPr>
              <a:t>A message is </a:t>
            </a:r>
            <a:r>
              <a:rPr lang="en-GB" sz="2000" b="1" dirty="0">
                <a:latin typeface="Calibri"/>
                <a:cs typeface="Arial"/>
              </a:rPr>
              <a:t>encrypted </a:t>
            </a:r>
            <a:r>
              <a:rPr lang="en-GB" sz="2000" dirty="0">
                <a:latin typeface="Calibri"/>
                <a:cs typeface="Arial"/>
              </a:rPr>
              <a:t>by a sender at which point it becomes unreadable to anyone who doesn't know how to </a:t>
            </a:r>
            <a:r>
              <a:rPr lang="en-GB" sz="2000" b="1" dirty="0">
                <a:latin typeface="Calibri"/>
                <a:cs typeface="Arial"/>
              </a:rPr>
              <a:t>decrypt </a:t>
            </a:r>
            <a:r>
              <a:rPr lang="en-GB" sz="2000" dirty="0">
                <a:latin typeface="Calibri"/>
                <a:cs typeface="Arial"/>
              </a:rPr>
              <a:t>the message</a:t>
            </a:r>
          </a:p>
          <a:p>
            <a:pPr marL="342900" indent="-342900">
              <a:buChar char="•"/>
            </a:pPr>
            <a:r>
              <a:rPr lang="en-GB" sz="2000" dirty="0">
                <a:latin typeface="Calibri"/>
                <a:cs typeface="Arial"/>
              </a:rPr>
              <a:t>One of the simplest encryption methods is called the </a:t>
            </a:r>
            <a:r>
              <a:rPr lang="en-GB" sz="2000" b="1" dirty="0">
                <a:latin typeface="Calibri"/>
                <a:cs typeface="Arial"/>
              </a:rPr>
              <a:t>ROT </a:t>
            </a:r>
            <a:r>
              <a:rPr lang="en-GB" sz="2000" dirty="0">
                <a:latin typeface="Arial"/>
                <a:cs typeface="Arial"/>
              </a:rPr>
              <a:t>(rotation) </a:t>
            </a:r>
            <a:r>
              <a:rPr lang="en-GB" sz="2000" b="1" dirty="0">
                <a:latin typeface="Calibri"/>
                <a:cs typeface="Arial"/>
              </a:rPr>
              <a:t>cipher</a:t>
            </a:r>
            <a:endParaRPr lang="en-GB" sz="2000" dirty="0">
              <a:latin typeface="Calibri"/>
              <a:cs typeface="Arial"/>
            </a:endParaRPr>
          </a:p>
          <a:p>
            <a:pPr marL="342900" indent="-342900">
              <a:buChar char="•"/>
            </a:pPr>
            <a:r>
              <a:rPr lang="en-GB" sz="2000" dirty="0">
                <a:latin typeface="Calibri"/>
                <a:cs typeface="Arial"/>
              </a:rPr>
              <a:t>The encryption </a:t>
            </a:r>
            <a:r>
              <a:rPr lang="en-GB" sz="2000" b="1" dirty="0">
                <a:latin typeface="Calibri"/>
                <a:cs typeface="Arial"/>
              </a:rPr>
              <a:t>key </a:t>
            </a:r>
            <a:r>
              <a:rPr lang="en-GB" sz="2000" dirty="0">
                <a:latin typeface="Calibri"/>
                <a:cs typeface="Arial"/>
              </a:rPr>
              <a:t>is an integer and a message is encrypted by shifting each letter that many places in the alphabet</a:t>
            </a:r>
          </a:p>
          <a:p>
            <a:pPr marL="342900" indent="-342900">
              <a:buChar char="•"/>
            </a:pPr>
            <a:r>
              <a:rPr lang="en-GB" sz="2000" dirty="0">
                <a:latin typeface="Calibri"/>
                <a:cs typeface="Arial"/>
              </a:rPr>
              <a:t>If the encryption key is known, a message can be decrypted by reversing these shifts</a:t>
            </a:r>
            <a:endParaRPr lang="en-GB" sz="2000" dirty="0">
              <a:latin typeface="Calibri"/>
            </a:endParaRPr>
          </a:p>
        </p:txBody>
      </p:sp>
      <p:sp>
        <p:nvSpPr>
          <p:cNvPr id="6" name="TextBox 5">
            <a:extLst>
              <a:ext uri="{FF2B5EF4-FFF2-40B4-BE49-F238E27FC236}">
                <a16:creationId xmlns:a16="http://schemas.microsoft.com/office/drawing/2014/main" id="{24AA15AC-4934-45EB-94EF-ECFBDB7A8424}"/>
              </a:ext>
            </a:extLst>
          </p:cNvPr>
          <p:cNvSpPr txBox="1"/>
          <p:nvPr/>
        </p:nvSpPr>
        <p:spPr>
          <a:xfrm>
            <a:off x="1596067" y="3782228"/>
            <a:ext cx="58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Consolas"/>
              </a:rPr>
              <a:t>BYE</a:t>
            </a:r>
          </a:p>
        </p:txBody>
      </p:sp>
      <p:sp>
        <p:nvSpPr>
          <p:cNvPr id="7" name="TextBox 6">
            <a:extLst>
              <a:ext uri="{FF2B5EF4-FFF2-40B4-BE49-F238E27FC236}">
                <a16:creationId xmlns:a16="http://schemas.microsoft.com/office/drawing/2014/main" id="{479824A7-07B8-4324-8977-40402B3C74A2}"/>
              </a:ext>
            </a:extLst>
          </p:cNvPr>
          <p:cNvSpPr txBox="1"/>
          <p:nvPr/>
        </p:nvSpPr>
        <p:spPr>
          <a:xfrm>
            <a:off x="382491" y="3780507"/>
            <a:ext cx="1193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t>Message:</a:t>
            </a:r>
            <a:endParaRPr lang="en-GB" dirty="0">
              <a:cs typeface="Arial"/>
            </a:endParaRPr>
          </a:p>
        </p:txBody>
      </p:sp>
      <p:sp>
        <p:nvSpPr>
          <p:cNvPr id="12" name="TextBox 11">
            <a:extLst>
              <a:ext uri="{FF2B5EF4-FFF2-40B4-BE49-F238E27FC236}">
                <a16:creationId xmlns:a16="http://schemas.microsoft.com/office/drawing/2014/main" id="{F75F8EAF-A24A-4FBC-BF42-E86E18B1B123}"/>
              </a:ext>
            </a:extLst>
          </p:cNvPr>
          <p:cNvSpPr txBox="1"/>
          <p:nvPr/>
        </p:nvSpPr>
        <p:spPr>
          <a:xfrm>
            <a:off x="382491" y="4172982"/>
            <a:ext cx="1193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t>Key:</a:t>
            </a:r>
            <a:endParaRPr lang="en-GB" dirty="0">
              <a:cs typeface="Arial"/>
            </a:endParaRPr>
          </a:p>
        </p:txBody>
      </p:sp>
      <p:sp>
        <p:nvSpPr>
          <p:cNvPr id="15" name="TextBox 14">
            <a:extLst>
              <a:ext uri="{FF2B5EF4-FFF2-40B4-BE49-F238E27FC236}">
                <a16:creationId xmlns:a16="http://schemas.microsoft.com/office/drawing/2014/main" id="{859D05F6-30A0-42DF-985C-C5D603CA93D1}"/>
              </a:ext>
            </a:extLst>
          </p:cNvPr>
          <p:cNvSpPr txBox="1"/>
          <p:nvPr/>
        </p:nvSpPr>
        <p:spPr>
          <a:xfrm>
            <a:off x="1726892" y="4154047"/>
            <a:ext cx="58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Consolas"/>
              </a:rPr>
              <a:t>2</a:t>
            </a:r>
            <a:endParaRPr lang="en-US" dirty="0"/>
          </a:p>
        </p:txBody>
      </p:sp>
      <p:graphicFrame>
        <p:nvGraphicFramePr>
          <p:cNvPr id="8" name="Table 9">
            <a:extLst>
              <a:ext uri="{FF2B5EF4-FFF2-40B4-BE49-F238E27FC236}">
                <a16:creationId xmlns:a16="http://schemas.microsoft.com/office/drawing/2014/main" id="{7F1D9ADE-8062-4E43-885A-26FB7AEC81AD}"/>
              </a:ext>
            </a:extLst>
          </p:cNvPr>
          <p:cNvGraphicFramePr>
            <a:graphicFrameLocks noGrp="1"/>
          </p:cNvGraphicFramePr>
          <p:nvPr>
            <p:extLst>
              <p:ext uri="{D42A27DB-BD31-4B8C-83A1-F6EECF244321}">
                <p14:modId xmlns:p14="http://schemas.microsoft.com/office/powerpoint/2010/main" val="1143223819"/>
              </p:ext>
            </p:extLst>
          </p:nvPr>
        </p:nvGraphicFramePr>
        <p:xfrm>
          <a:off x="3003198" y="3552334"/>
          <a:ext cx="2860848" cy="274320"/>
        </p:xfrm>
        <a:graphic>
          <a:graphicData uri="http://schemas.openxmlformats.org/drawingml/2006/table">
            <a:tbl>
              <a:tblPr firstRow="1" bandRow="1">
                <a:tableStyleId>{5940675A-B579-460E-94D1-54222C63F5DA}</a:tableStyleId>
              </a:tblPr>
              <a:tblGrid>
                <a:gridCol w="317872">
                  <a:extLst>
                    <a:ext uri="{9D8B030D-6E8A-4147-A177-3AD203B41FA5}">
                      <a16:colId xmlns:a16="http://schemas.microsoft.com/office/drawing/2014/main" val="1676525667"/>
                    </a:ext>
                  </a:extLst>
                </a:gridCol>
                <a:gridCol w="317872">
                  <a:extLst>
                    <a:ext uri="{9D8B030D-6E8A-4147-A177-3AD203B41FA5}">
                      <a16:colId xmlns:a16="http://schemas.microsoft.com/office/drawing/2014/main" val="2178435247"/>
                    </a:ext>
                  </a:extLst>
                </a:gridCol>
                <a:gridCol w="317872">
                  <a:extLst>
                    <a:ext uri="{9D8B030D-6E8A-4147-A177-3AD203B41FA5}">
                      <a16:colId xmlns:a16="http://schemas.microsoft.com/office/drawing/2014/main" val="2721165934"/>
                    </a:ext>
                  </a:extLst>
                </a:gridCol>
                <a:gridCol w="317872">
                  <a:extLst>
                    <a:ext uri="{9D8B030D-6E8A-4147-A177-3AD203B41FA5}">
                      <a16:colId xmlns:a16="http://schemas.microsoft.com/office/drawing/2014/main" val="735089959"/>
                    </a:ext>
                  </a:extLst>
                </a:gridCol>
                <a:gridCol w="317872">
                  <a:extLst>
                    <a:ext uri="{9D8B030D-6E8A-4147-A177-3AD203B41FA5}">
                      <a16:colId xmlns:a16="http://schemas.microsoft.com/office/drawing/2014/main" val="3776271558"/>
                    </a:ext>
                  </a:extLst>
                </a:gridCol>
                <a:gridCol w="317872">
                  <a:extLst>
                    <a:ext uri="{9D8B030D-6E8A-4147-A177-3AD203B41FA5}">
                      <a16:colId xmlns:a16="http://schemas.microsoft.com/office/drawing/2014/main" val="1525685019"/>
                    </a:ext>
                  </a:extLst>
                </a:gridCol>
                <a:gridCol w="317872">
                  <a:extLst>
                    <a:ext uri="{9D8B030D-6E8A-4147-A177-3AD203B41FA5}">
                      <a16:colId xmlns:a16="http://schemas.microsoft.com/office/drawing/2014/main" val="1172921160"/>
                    </a:ext>
                  </a:extLst>
                </a:gridCol>
                <a:gridCol w="317872">
                  <a:extLst>
                    <a:ext uri="{9D8B030D-6E8A-4147-A177-3AD203B41FA5}">
                      <a16:colId xmlns:a16="http://schemas.microsoft.com/office/drawing/2014/main" val="739921267"/>
                    </a:ext>
                  </a:extLst>
                </a:gridCol>
                <a:gridCol w="317872">
                  <a:extLst>
                    <a:ext uri="{9D8B030D-6E8A-4147-A177-3AD203B41FA5}">
                      <a16:colId xmlns:a16="http://schemas.microsoft.com/office/drawing/2014/main" val="3625457576"/>
                    </a:ext>
                  </a:extLst>
                </a:gridCol>
              </a:tblGrid>
              <a:tr h="234108">
                <a:tc>
                  <a:txBody>
                    <a:bodyPr/>
                    <a:lstStyle/>
                    <a:p>
                      <a:pPr algn="ctr"/>
                      <a:r>
                        <a:rPr lang="en-GB" sz="1200" dirty="0"/>
                        <a:t>X</a:t>
                      </a:r>
                    </a:p>
                  </a:txBody>
                  <a:tcPr anchor="ctr"/>
                </a:tc>
                <a:tc>
                  <a:txBody>
                    <a:bodyPr/>
                    <a:lstStyle/>
                    <a:p>
                      <a:pPr algn="ctr"/>
                      <a:r>
                        <a:rPr lang="en-GB" sz="1200" dirty="0"/>
                        <a:t>Y</a:t>
                      </a:r>
                    </a:p>
                  </a:txBody>
                  <a:tcPr anchor="ctr"/>
                </a:tc>
                <a:tc>
                  <a:txBody>
                    <a:bodyPr/>
                    <a:lstStyle/>
                    <a:p>
                      <a:pPr algn="ctr"/>
                      <a:r>
                        <a:rPr lang="en-GB" sz="1200" dirty="0"/>
                        <a:t>Z</a:t>
                      </a:r>
                    </a:p>
                  </a:txBody>
                  <a:tcPr anchor="ctr"/>
                </a:tc>
                <a:tc>
                  <a:txBody>
                    <a:bodyPr/>
                    <a:lstStyle/>
                    <a:p>
                      <a:pPr algn="ctr"/>
                      <a:r>
                        <a:rPr lang="en-GB" sz="1200" dirty="0"/>
                        <a:t>A</a:t>
                      </a:r>
                    </a:p>
                  </a:txBody>
                  <a:tcPr anchor="ctr"/>
                </a:tc>
                <a:tc>
                  <a:txBody>
                    <a:bodyPr/>
                    <a:lstStyle/>
                    <a:p>
                      <a:pPr algn="ctr"/>
                      <a:r>
                        <a:rPr lang="en-GB" sz="1200" dirty="0"/>
                        <a:t>B</a:t>
                      </a:r>
                    </a:p>
                  </a:txBody>
                  <a:tcPr anchor="ctr"/>
                </a:tc>
                <a:tc>
                  <a:txBody>
                    <a:bodyPr/>
                    <a:lstStyle/>
                    <a:p>
                      <a:pPr algn="ctr"/>
                      <a:r>
                        <a:rPr lang="en-GB" sz="1200" dirty="0"/>
                        <a:t>C</a:t>
                      </a:r>
                    </a:p>
                  </a:txBody>
                  <a:tcPr anchor="ctr"/>
                </a:tc>
                <a:tc>
                  <a:txBody>
                    <a:bodyPr/>
                    <a:lstStyle/>
                    <a:p>
                      <a:pPr algn="ctr"/>
                      <a:r>
                        <a:rPr lang="en-GB" sz="1200" dirty="0"/>
                        <a:t>D</a:t>
                      </a:r>
                    </a:p>
                  </a:txBody>
                  <a:tcPr anchor="ctr"/>
                </a:tc>
                <a:tc>
                  <a:txBody>
                    <a:bodyPr/>
                    <a:lstStyle/>
                    <a:p>
                      <a:pPr lvl="0" algn="ctr">
                        <a:buNone/>
                      </a:pPr>
                      <a:r>
                        <a:rPr lang="en-GB" sz="1200" dirty="0"/>
                        <a:t>E</a:t>
                      </a:r>
                    </a:p>
                  </a:txBody>
                  <a:tcPr anchor="ctr"/>
                </a:tc>
                <a:tc>
                  <a:txBody>
                    <a:bodyPr/>
                    <a:lstStyle/>
                    <a:p>
                      <a:pPr algn="ctr"/>
                      <a:r>
                        <a:rPr lang="en-GB" sz="1200" dirty="0"/>
                        <a:t>F</a:t>
                      </a:r>
                    </a:p>
                  </a:txBody>
                  <a:tcPr anchor="ctr"/>
                </a:tc>
                <a:extLst>
                  <a:ext uri="{0D108BD9-81ED-4DB2-BD59-A6C34878D82A}">
                    <a16:rowId xmlns:a16="http://schemas.microsoft.com/office/drawing/2014/main" val="2076070515"/>
                  </a:ext>
                </a:extLst>
              </a:tr>
            </a:tbl>
          </a:graphicData>
        </a:graphic>
      </p:graphicFrame>
      <p:graphicFrame>
        <p:nvGraphicFramePr>
          <p:cNvPr id="16" name="Table 9">
            <a:extLst>
              <a:ext uri="{FF2B5EF4-FFF2-40B4-BE49-F238E27FC236}">
                <a16:creationId xmlns:a16="http://schemas.microsoft.com/office/drawing/2014/main" id="{217857BD-0821-487C-B246-491344D7F272}"/>
              </a:ext>
            </a:extLst>
          </p:cNvPr>
          <p:cNvGraphicFramePr>
            <a:graphicFrameLocks noGrp="1"/>
          </p:cNvGraphicFramePr>
          <p:nvPr>
            <p:extLst>
              <p:ext uri="{D42A27DB-BD31-4B8C-83A1-F6EECF244321}">
                <p14:modId xmlns:p14="http://schemas.microsoft.com/office/powerpoint/2010/main" val="3682009795"/>
              </p:ext>
            </p:extLst>
          </p:nvPr>
        </p:nvGraphicFramePr>
        <p:xfrm>
          <a:off x="3003198" y="4254659"/>
          <a:ext cx="2860848" cy="274320"/>
        </p:xfrm>
        <a:graphic>
          <a:graphicData uri="http://schemas.openxmlformats.org/drawingml/2006/table">
            <a:tbl>
              <a:tblPr firstRow="1" bandRow="1">
                <a:tableStyleId>{5940675A-B579-460E-94D1-54222C63F5DA}</a:tableStyleId>
              </a:tblPr>
              <a:tblGrid>
                <a:gridCol w="317872">
                  <a:extLst>
                    <a:ext uri="{9D8B030D-6E8A-4147-A177-3AD203B41FA5}">
                      <a16:colId xmlns:a16="http://schemas.microsoft.com/office/drawing/2014/main" val="1676525667"/>
                    </a:ext>
                  </a:extLst>
                </a:gridCol>
                <a:gridCol w="317872">
                  <a:extLst>
                    <a:ext uri="{9D8B030D-6E8A-4147-A177-3AD203B41FA5}">
                      <a16:colId xmlns:a16="http://schemas.microsoft.com/office/drawing/2014/main" val="2178435247"/>
                    </a:ext>
                  </a:extLst>
                </a:gridCol>
                <a:gridCol w="317872">
                  <a:extLst>
                    <a:ext uri="{9D8B030D-6E8A-4147-A177-3AD203B41FA5}">
                      <a16:colId xmlns:a16="http://schemas.microsoft.com/office/drawing/2014/main" val="2721165934"/>
                    </a:ext>
                  </a:extLst>
                </a:gridCol>
                <a:gridCol w="317872">
                  <a:extLst>
                    <a:ext uri="{9D8B030D-6E8A-4147-A177-3AD203B41FA5}">
                      <a16:colId xmlns:a16="http://schemas.microsoft.com/office/drawing/2014/main" val="735089959"/>
                    </a:ext>
                  </a:extLst>
                </a:gridCol>
                <a:gridCol w="317872">
                  <a:extLst>
                    <a:ext uri="{9D8B030D-6E8A-4147-A177-3AD203B41FA5}">
                      <a16:colId xmlns:a16="http://schemas.microsoft.com/office/drawing/2014/main" val="3776271558"/>
                    </a:ext>
                  </a:extLst>
                </a:gridCol>
                <a:gridCol w="317872">
                  <a:extLst>
                    <a:ext uri="{9D8B030D-6E8A-4147-A177-3AD203B41FA5}">
                      <a16:colId xmlns:a16="http://schemas.microsoft.com/office/drawing/2014/main" val="1525685019"/>
                    </a:ext>
                  </a:extLst>
                </a:gridCol>
                <a:gridCol w="317872">
                  <a:extLst>
                    <a:ext uri="{9D8B030D-6E8A-4147-A177-3AD203B41FA5}">
                      <a16:colId xmlns:a16="http://schemas.microsoft.com/office/drawing/2014/main" val="1172921160"/>
                    </a:ext>
                  </a:extLst>
                </a:gridCol>
                <a:gridCol w="317872">
                  <a:extLst>
                    <a:ext uri="{9D8B030D-6E8A-4147-A177-3AD203B41FA5}">
                      <a16:colId xmlns:a16="http://schemas.microsoft.com/office/drawing/2014/main" val="739921267"/>
                    </a:ext>
                  </a:extLst>
                </a:gridCol>
                <a:gridCol w="317872">
                  <a:extLst>
                    <a:ext uri="{9D8B030D-6E8A-4147-A177-3AD203B41FA5}">
                      <a16:colId xmlns:a16="http://schemas.microsoft.com/office/drawing/2014/main" val="3625457576"/>
                    </a:ext>
                  </a:extLst>
                </a:gridCol>
              </a:tblGrid>
              <a:tr h="234108">
                <a:tc>
                  <a:txBody>
                    <a:bodyPr/>
                    <a:lstStyle/>
                    <a:p>
                      <a:pPr algn="ctr"/>
                      <a:r>
                        <a:rPr lang="en-GB" sz="1200" dirty="0"/>
                        <a:t>Z</a:t>
                      </a:r>
                    </a:p>
                  </a:txBody>
                  <a:tcPr anchor="ctr"/>
                </a:tc>
                <a:tc>
                  <a:txBody>
                    <a:bodyPr/>
                    <a:lstStyle/>
                    <a:p>
                      <a:pPr algn="ctr"/>
                      <a:r>
                        <a:rPr lang="en-GB" sz="1200" dirty="0"/>
                        <a:t>A</a:t>
                      </a:r>
                    </a:p>
                  </a:txBody>
                  <a:tcPr anchor="ctr"/>
                </a:tc>
                <a:tc>
                  <a:txBody>
                    <a:bodyPr/>
                    <a:lstStyle/>
                    <a:p>
                      <a:pPr algn="ctr"/>
                      <a:r>
                        <a:rPr lang="en-GB" sz="1200" dirty="0"/>
                        <a:t>B</a:t>
                      </a:r>
                    </a:p>
                  </a:txBody>
                  <a:tcPr anchor="ctr"/>
                </a:tc>
                <a:tc>
                  <a:txBody>
                    <a:bodyPr/>
                    <a:lstStyle/>
                    <a:p>
                      <a:pPr algn="ctr"/>
                      <a:r>
                        <a:rPr lang="en-GB" sz="1200" dirty="0"/>
                        <a:t>C</a:t>
                      </a:r>
                    </a:p>
                  </a:txBody>
                  <a:tcPr anchor="ctr"/>
                </a:tc>
                <a:tc>
                  <a:txBody>
                    <a:bodyPr/>
                    <a:lstStyle/>
                    <a:p>
                      <a:pPr algn="ctr"/>
                      <a:r>
                        <a:rPr lang="en-GB" sz="1200" dirty="0"/>
                        <a:t>D</a:t>
                      </a:r>
                    </a:p>
                  </a:txBody>
                  <a:tcPr anchor="ctr"/>
                </a:tc>
                <a:tc>
                  <a:txBody>
                    <a:bodyPr/>
                    <a:lstStyle/>
                    <a:p>
                      <a:pPr algn="ctr"/>
                      <a:r>
                        <a:rPr lang="en-GB" sz="1200" dirty="0"/>
                        <a:t>E</a:t>
                      </a:r>
                    </a:p>
                  </a:txBody>
                  <a:tcPr anchor="ctr"/>
                </a:tc>
                <a:tc>
                  <a:txBody>
                    <a:bodyPr/>
                    <a:lstStyle/>
                    <a:p>
                      <a:pPr algn="ctr"/>
                      <a:r>
                        <a:rPr lang="en-GB" sz="1200" dirty="0"/>
                        <a:t>F</a:t>
                      </a:r>
                    </a:p>
                  </a:txBody>
                  <a:tcPr anchor="ctr"/>
                </a:tc>
                <a:tc>
                  <a:txBody>
                    <a:bodyPr/>
                    <a:lstStyle/>
                    <a:p>
                      <a:pPr lvl="0" algn="ctr">
                        <a:buNone/>
                      </a:pPr>
                      <a:r>
                        <a:rPr lang="en-GB" sz="1200" dirty="0"/>
                        <a:t>G</a:t>
                      </a:r>
                    </a:p>
                  </a:txBody>
                  <a:tcPr anchor="ctr"/>
                </a:tc>
                <a:tc>
                  <a:txBody>
                    <a:bodyPr/>
                    <a:lstStyle/>
                    <a:p>
                      <a:pPr algn="ctr"/>
                      <a:r>
                        <a:rPr lang="en-GB" sz="1200" dirty="0"/>
                        <a:t>H</a:t>
                      </a:r>
                    </a:p>
                  </a:txBody>
                  <a:tcPr anchor="ctr"/>
                </a:tc>
                <a:extLst>
                  <a:ext uri="{0D108BD9-81ED-4DB2-BD59-A6C34878D82A}">
                    <a16:rowId xmlns:a16="http://schemas.microsoft.com/office/drawing/2014/main" val="2076070515"/>
                  </a:ext>
                </a:extLst>
              </a:tr>
            </a:tbl>
          </a:graphicData>
        </a:graphic>
      </p:graphicFrame>
      <p:cxnSp>
        <p:nvCxnSpPr>
          <p:cNvPr id="18" name="Straight Arrow Connector 17">
            <a:extLst>
              <a:ext uri="{FF2B5EF4-FFF2-40B4-BE49-F238E27FC236}">
                <a16:creationId xmlns:a16="http://schemas.microsoft.com/office/drawing/2014/main" id="{E93D4E67-995D-4FEF-8237-36D3F11915D2}"/>
              </a:ext>
            </a:extLst>
          </p:cNvPr>
          <p:cNvCxnSpPr/>
          <p:nvPr/>
        </p:nvCxnSpPr>
        <p:spPr>
          <a:xfrm flipH="1">
            <a:off x="3915463" y="3927168"/>
            <a:ext cx="1378" cy="225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846429E-4087-4A00-9CD3-7A6F25777FBE}"/>
              </a:ext>
            </a:extLst>
          </p:cNvPr>
          <p:cNvCxnSpPr>
            <a:cxnSpLocks/>
          </p:cNvCxnSpPr>
          <p:nvPr/>
        </p:nvCxnSpPr>
        <p:spPr>
          <a:xfrm flipH="1" flipV="1">
            <a:off x="4934522" y="3891365"/>
            <a:ext cx="1378" cy="263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104B56E-D5CB-495B-91FB-C7EFDC93C95A}"/>
              </a:ext>
            </a:extLst>
          </p:cNvPr>
          <p:cNvSpPr txBox="1"/>
          <p:nvPr/>
        </p:nvSpPr>
        <p:spPr>
          <a:xfrm>
            <a:off x="2689148" y="3897561"/>
            <a:ext cx="1193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200" dirty="0"/>
              <a:t>Encryption</a:t>
            </a:r>
            <a:endParaRPr lang="en-US" dirty="0"/>
          </a:p>
        </p:txBody>
      </p:sp>
      <p:sp>
        <p:nvSpPr>
          <p:cNvPr id="21" name="TextBox 20">
            <a:extLst>
              <a:ext uri="{FF2B5EF4-FFF2-40B4-BE49-F238E27FC236}">
                <a16:creationId xmlns:a16="http://schemas.microsoft.com/office/drawing/2014/main" id="{C9BB7357-76AB-47ED-A48E-D42234C66385}"/>
              </a:ext>
            </a:extLst>
          </p:cNvPr>
          <p:cNvSpPr txBox="1"/>
          <p:nvPr/>
        </p:nvSpPr>
        <p:spPr>
          <a:xfrm>
            <a:off x="4995805" y="3890675"/>
            <a:ext cx="1193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Decryption</a:t>
            </a:r>
            <a:endParaRPr lang="en-US" dirty="0"/>
          </a:p>
        </p:txBody>
      </p:sp>
      <p:sp>
        <p:nvSpPr>
          <p:cNvPr id="22" name="TextBox 21">
            <a:extLst>
              <a:ext uri="{FF2B5EF4-FFF2-40B4-BE49-F238E27FC236}">
                <a16:creationId xmlns:a16="http://schemas.microsoft.com/office/drawing/2014/main" id="{AB5E226C-50E4-4216-88E3-B3DE67CEAC4C}"/>
              </a:ext>
            </a:extLst>
          </p:cNvPr>
          <p:cNvSpPr txBox="1"/>
          <p:nvPr/>
        </p:nvSpPr>
        <p:spPr>
          <a:xfrm>
            <a:off x="6434883" y="3739193"/>
            <a:ext cx="1193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t>Encoded:</a:t>
            </a:r>
            <a:endParaRPr lang="en-US" dirty="0"/>
          </a:p>
        </p:txBody>
      </p:sp>
      <p:sp>
        <p:nvSpPr>
          <p:cNvPr id="23" name="TextBox 22">
            <a:extLst>
              <a:ext uri="{FF2B5EF4-FFF2-40B4-BE49-F238E27FC236}">
                <a16:creationId xmlns:a16="http://schemas.microsoft.com/office/drawing/2014/main" id="{B2669BCD-890D-4B91-99BB-BF4AA744BA3B}"/>
              </a:ext>
            </a:extLst>
          </p:cNvPr>
          <p:cNvSpPr txBox="1"/>
          <p:nvPr/>
        </p:nvSpPr>
        <p:spPr>
          <a:xfrm>
            <a:off x="7618533" y="3739193"/>
            <a:ext cx="58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Consolas"/>
              </a:rPr>
              <a:t>DAG</a:t>
            </a:r>
            <a:endParaRPr lang="en-US" dirty="0"/>
          </a:p>
        </p:txBody>
      </p:sp>
    </p:spTree>
    <p:extLst>
      <p:ext uri="{BB962C8B-B14F-4D97-AF65-F5344CB8AC3E}">
        <p14:creationId xmlns:p14="http://schemas.microsoft.com/office/powerpoint/2010/main" val="69759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2" grpId="0"/>
      <p:bldP spid="15"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The Challenge</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4073492"/>
          </a:xfrm>
        </p:spPr>
        <p:txBody>
          <a:bodyPr vert="horz" anchor="t"/>
          <a:lstStyle/>
          <a:p>
            <a:pPr marL="342900" indent="-342900">
              <a:buChar char="•"/>
            </a:pPr>
            <a:r>
              <a:rPr lang="en-GB" sz="2000" dirty="0">
                <a:latin typeface="Calibri"/>
                <a:cs typeface="Arial"/>
              </a:rPr>
              <a:t>Create a function </a:t>
            </a:r>
            <a:r>
              <a:rPr lang="en-GB" sz="2000" dirty="0" err="1">
                <a:latin typeface="Consolas"/>
                <a:cs typeface="Arial"/>
              </a:rPr>
              <a:t>rot_encrypt</a:t>
            </a:r>
            <a:r>
              <a:rPr lang="en-GB" sz="2000" dirty="0">
                <a:latin typeface="Consolas"/>
                <a:cs typeface="Arial"/>
              </a:rPr>
              <a:t>(</a:t>
            </a:r>
            <a:r>
              <a:rPr lang="en-GB" sz="2000" dirty="0" err="1">
                <a:latin typeface="Consolas"/>
                <a:cs typeface="Arial"/>
              </a:rPr>
              <a:t>msg</a:t>
            </a:r>
            <a:r>
              <a:rPr lang="en-GB" sz="2000" dirty="0">
                <a:latin typeface="Consolas"/>
                <a:cs typeface="Arial"/>
              </a:rPr>
              <a:t>, rot)</a:t>
            </a:r>
            <a:r>
              <a:rPr lang="en-GB" sz="2000" dirty="0">
                <a:latin typeface="Calibri"/>
                <a:cs typeface="Arial"/>
              </a:rPr>
              <a:t> which can encrypt a message using the ROT cipher</a:t>
            </a:r>
            <a:endParaRPr lang="en-US" dirty="0" err="1">
              <a:latin typeface="Consolas"/>
            </a:endParaRPr>
          </a:p>
          <a:p>
            <a:pPr marL="342900" indent="-342900">
              <a:buChar char="•"/>
            </a:pPr>
            <a:r>
              <a:rPr lang="en-GB" sz="2000" dirty="0">
                <a:latin typeface="Calibri"/>
                <a:cs typeface="Arial"/>
              </a:rPr>
              <a:t>The default value of </a:t>
            </a:r>
            <a:r>
              <a:rPr lang="en-GB" sz="2000" dirty="0">
                <a:latin typeface="Consolas"/>
                <a:cs typeface="Arial"/>
              </a:rPr>
              <a:t>rot</a:t>
            </a:r>
            <a:r>
              <a:rPr lang="en-GB" sz="2000" dirty="0">
                <a:latin typeface="Calibri"/>
                <a:cs typeface="Arial"/>
              </a:rPr>
              <a:t> should be 13</a:t>
            </a:r>
          </a:p>
          <a:p>
            <a:pPr marL="342900" indent="-342900">
              <a:buChar char="•"/>
            </a:pPr>
            <a:r>
              <a:rPr lang="en-GB" sz="2000" dirty="0" err="1">
                <a:latin typeface="Consolas"/>
                <a:cs typeface="Arial"/>
              </a:rPr>
              <a:t>msg</a:t>
            </a:r>
            <a:r>
              <a:rPr lang="en-GB" sz="2000" dirty="0">
                <a:latin typeface="Calibri"/>
                <a:cs typeface="Arial"/>
              </a:rPr>
              <a:t> should be checked to be a string and </a:t>
            </a:r>
            <a:r>
              <a:rPr lang="en-GB" sz="2000" dirty="0">
                <a:latin typeface="Consolas"/>
                <a:cs typeface="Arial"/>
              </a:rPr>
              <a:t>rot</a:t>
            </a:r>
            <a:r>
              <a:rPr lang="en-GB" sz="2000" dirty="0">
                <a:latin typeface="Calibri"/>
                <a:cs typeface="Arial"/>
              </a:rPr>
              <a:t> an integer</a:t>
            </a:r>
          </a:p>
          <a:p>
            <a:pPr marL="342900" indent="-342900">
              <a:buChar char="•"/>
            </a:pPr>
            <a:r>
              <a:rPr lang="en-GB" sz="2000" dirty="0" err="1">
                <a:latin typeface="Consolas"/>
                <a:cs typeface="Arial"/>
              </a:rPr>
              <a:t>msg</a:t>
            </a:r>
            <a:r>
              <a:rPr lang="en-GB" sz="2000" dirty="0">
                <a:latin typeface="Calibri"/>
                <a:cs typeface="Arial"/>
              </a:rPr>
              <a:t> should be checked to only contain alphabet characters (or see bonus #2)</a:t>
            </a:r>
          </a:p>
          <a:p>
            <a:pPr marL="342900" indent="-342900">
              <a:buChar char="•"/>
            </a:pPr>
            <a:r>
              <a:rPr lang="en-GB" sz="2000" dirty="0">
                <a:latin typeface="Calibri"/>
                <a:cs typeface="Arial"/>
              </a:rPr>
              <a:t>The message should be converted to upper case before encrypting</a:t>
            </a:r>
          </a:p>
          <a:p>
            <a:pPr marL="342900" indent="-342900">
              <a:buChar char="•"/>
            </a:pPr>
            <a:r>
              <a:rPr lang="en-GB" sz="2000" b="1" dirty="0">
                <a:latin typeface="Calibri"/>
                <a:cs typeface="Arial"/>
              </a:rPr>
              <a:t>Tip</a:t>
            </a:r>
            <a:r>
              <a:rPr lang="en-GB" sz="2000" dirty="0">
                <a:latin typeface="Calibri"/>
                <a:cs typeface="Arial"/>
              </a:rPr>
              <a:t>: First convert A -&gt; 0, B -&gt; 1, etc.; Can modular arithmetic be of use?</a:t>
            </a:r>
          </a:p>
          <a:p>
            <a:pPr marL="342900" indent="-342900">
              <a:buChar char="•"/>
            </a:pPr>
            <a:r>
              <a:rPr lang="en-GB" sz="2000" dirty="0">
                <a:latin typeface="Calibri"/>
                <a:cs typeface="Arial"/>
              </a:rPr>
              <a:t>Before you start: </a:t>
            </a:r>
            <a:r>
              <a:rPr lang="en-GB" sz="2000" b="1" dirty="0">
                <a:latin typeface="Calibri"/>
                <a:cs typeface="Arial"/>
              </a:rPr>
              <a:t>plan</a:t>
            </a:r>
            <a:r>
              <a:rPr lang="en-GB" sz="2000" dirty="0">
                <a:latin typeface="Calibri"/>
                <a:cs typeface="Arial"/>
              </a:rPr>
              <a:t>!</a:t>
            </a:r>
          </a:p>
          <a:p>
            <a:pPr marL="342900" indent="-342900">
              <a:buChar char="•"/>
            </a:pPr>
            <a:endParaRPr lang="en-GB" sz="2000" dirty="0">
              <a:latin typeface="Calibri"/>
              <a:cs typeface="Arial"/>
            </a:endParaRPr>
          </a:p>
          <a:p>
            <a:pPr marL="342900" indent="-342900">
              <a:buChar char="•"/>
            </a:pPr>
            <a:r>
              <a:rPr lang="en-GB" sz="2000" b="1" dirty="0">
                <a:latin typeface="Calibri"/>
                <a:cs typeface="Arial"/>
              </a:rPr>
              <a:t>Bonus</a:t>
            </a:r>
            <a:r>
              <a:rPr lang="en-GB" sz="2000" dirty="0">
                <a:latin typeface="Calibri"/>
                <a:cs typeface="Arial"/>
              </a:rPr>
              <a:t>: Create a decryption function (NB: this can be done in two lines of code!)</a:t>
            </a:r>
          </a:p>
          <a:p>
            <a:pPr marL="342900" indent="-342900">
              <a:buChar char="•"/>
            </a:pPr>
            <a:r>
              <a:rPr lang="en-GB" sz="2000" b="1" dirty="0">
                <a:latin typeface="Calibri"/>
                <a:cs typeface="Arial"/>
              </a:rPr>
              <a:t>Bonus</a:t>
            </a:r>
            <a:r>
              <a:rPr lang="en-GB" sz="2000" dirty="0">
                <a:latin typeface="Calibri"/>
                <a:cs typeface="Arial"/>
              </a:rPr>
              <a:t>: Allow your function to handle messages with spaces (Hint: list comprehensions along with </a:t>
            </a:r>
            <a:r>
              <a:rPr lang="en-GB" sz="2000" dirty="0">
                <a:latin typeface="Consolas"/>
                <a:cs typeface="Arial"/>
              </a:rPr>
              <a:t>.split('')</a:t>
            </a:r>
            <a:r>
              <a:rPr lang="en-GB" sz="2000" dirty="0">
                <a:latin typeface="Calibri"/>
                <a:cs typeface="Arial"/>
              </a:rPr>
              <a:t> and </a:t>
            </a:r>
            <a:r>
              <a:rPr lang="en-GB" sz="2000" dirty="0">
                <a:latin typeface="Consolas"/>
                <a:cs typeface="Arial"/>
              </a:rPr>
              <a:t>' '.join()</a:t>
            </a:r>
            <a:r>
              <a:rPr lang="en-GB" sz="2000" dirty="0">
                <a:latin typeface="Calibri"/>
                <a:cs typeface="Arial"/>
              </a:rPr>
              <a:t> may help)</a:t>
            </a:r>
          </a:p>
        </p:txBody>
      </p:sp>
    </p:spTree>
    <p:extLst>
      <p:ext uri="{BB962C8B-B14F-4D97-AF65-F5344CB8AC3E}">
        <p14:creationId xmlns:p14="http://schemas.microsoft.com/office/powerpoint/2010/main" val="40206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Unit Converter</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699"/>
            <a:ext cx="5508579" cy="3736101"/>
          </a:xfrm>
        </p:spPr>
        <p:txBody>
          <a:bodyPr vert="horz" anchor="t"/>
          <a:lstStyle/>
          <a:p>
            <a:pPr marL="342900" indent="-342900">
              <a:buChar char="•"/>
            </a:pPr>
            <a:r>
              <a:rPr lang="en-GB" sz="2000" dirty="0">
                <a:latin typeface="Calibri"/>
                <a:cs typeface="Arial"/>
              </a:rPr>
              <a:t>Create a variable called </a:t>
            </a:r>
            <a:r>
              <a:rPr lang="en-GB" sz="2000" dirty="0">
                <a:latin typeface="Consolas"/>
                <a:cs typeface="Arial"/>
              </a:rPr>
              <a:t>temp</a:t>
            </a:r>
            <a:r>
              <a:rPr lang="en-GB" sz="2000" dirty="0">
                <a:latin typeface="Calibri"/>
                <a:cs typeface="Arial"/>
              </a:rPr>
              <a:t> by asking the user for a number</a:t>
            </a:r>
          </a:p>
          <a:p>
            <a:pPr marL="342900" indent="-342900">
              <a:buChar char="•"/>
            </a:pPr>
            <a:r>
              <a:rPr lang="en-GB" sz="2000" dirty="0">
                <a:latin typeface="Calibri"/>
                <a:cs typeface="Arial"/>
              </a:rPr>
              <a:t>Create a variable called </a:t>
            </a:r>
            <a:r>
              <a:rPr lang="en-GB" sz="2000" dirty="0">
                <a:latin typeface="Consolas"/>
                <a:cs typeface="Arial"/>
              </a:rPr>
              <a:t>unit</a:t>
            </a:r>
            <a:r>
              <a:rPr lang="en-GB" sz="2000" dirty="0">
                <a:latin typeface="Calibri"/>
                <a:cs typeface="Arial"/>
              </a:rPr>
              <a:t> by asking the user to enter one of 'C' or 'F'</a:t>
            </a:r>
          </a:p>
          <a:p>
            <a:pPr marL="342900" indent="-342900">
              <a:buChar char="•"/>
            </a:pPr>
            <a:r>
              <a:rPr lang="en-GB" sz="2000" dirty="0">
                <a:latin typeface="Calibri"/>
                <a:cs typeface="Arial"/>
              </a:rPr>
              <a:t>If 'C' was entered, assume the given temperature was in Celsius and print the corresponding value in Fahrenheit</a:t>
            </a:r>
            <a:endParaRPr lang="en-GB" dirty="0"/>
          </a:p>
          <a:p>
            <a:pPr marL="342900" indent="-342900">
              <a:buChar char="•"/>
            </a:pPr>
            <a:r>
              <a:rPr lang="en-GB" sz="2000" dirty="0">
                <a:latin typeface="Calibri"/>
                <a:cs typeface="Arial"/>
              </a:rPr>
              <a:t>If 'F' was entered, perform the reverse</a:t>
            </a:r>
            <a:endParaRPr lang="en-GB" dirty="0"/>
          </a:p>
          <a:p>
            <a:pPr marL="342900" indent="-342900">
              <a:buChar char="•"/>
            </a:pPr>
            <a:r>
              <a:rPr lang="en-GB" sz="2000" dirty="0">
                <a:latin typeface="Calibri"/>
                <a:cs typeface="Arial"/>
              </a:rPr>
              <a:t>In each case, round the answer to two decimal places</a:t>
            </a:r>
          </a:p>
          <a:p>
            <a:pPr marL="342900" indent="-342900">
              <a:buChar char="•"/>
            </a:pPr>
            <a:r>
              <a:rPr lang="en-GB" sz="2000" dirty="0">
                <a:latin typeface="Calibri"/>
                <a:cs typeface="Arial"/>
              </a:rPr>
              <a:t>If any other value is entered, print out an informative error message and don't convert</a:t>
            </a:r>
            <a:endParaRPr lang="en-GB" sz="2000" dirty="0">
              <a:latin typeface="Calibri"/>
            </a:endParaRPr>
          </a:p>
        </p:txBody>
      </p:sp>
      <p:sp>
        <p:nvSpPr>
          <p:cNvPr id="10" name="Rectangle 9">
            <a:extLst>
              <a:ext uri="{FF2B5EF4-FFF2-40B4-BE49-F238E27FC236}">
                <a16:creationId xmlns:a16="http://schemas.microsoft.com/office/drawing/2014/main" id="{4ACBDFDB-0F7B-4854-B308-8C8F8ECCBBC1}"/>
              </a:ext>
            </a:extLst>
          </p:cNvPr>
          <p:cNvSpPr/>
          <p:nvPr/>
        </p:nvSpPr>
        <p:spPr>
          <a:xfrm>
            <a:off x="5898154" y="647930"/>
            <a:ext cx="2863008" cy="282169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GB" b="1" dirty="0">
                <a:cs typeface="Arial"/>
              </a:rPr>
              <a:t>Reminders</a:t>
            </a:r>
            <a:endParaRPr lang="en-US"/>
          </a:p>
          <a:p>
            <a:pPr marL="285750" indent="-285750" algn="ctr">
              <a:lnSpc>
                <a:spcPct val="150000"/>
              </a:lnSpc>
              <a:buFont typeface="Arial"/>
              <a:buChar char="•"/>
            </a:pPr>
            <a:r>
              <a:rPr lang="en-GB" sz="1600" dirty="0">
                <a:latin typeface="Calibri"/>
                <a:cs typeface="Arial"/>
              </a:rPr>
              <a:t>C = F – 32 * (5 / 9)</a:t>
            </a:r>
          </a:p>
          <a:p>
            <a:pPr marL="285750" indent="-285750" algn="ctr">
              <a:lnSpc>
                <a:spcPct val="150000"/>
              </a:lnSpc>
              <a:buFont typeface="Arial"/>
              <a:buChar char="•"/>
            </a:pPr>
            <a:r>
              <a:rPr lang="en-GB" sz="1600" dirty="0">
                <a:latin typeface="Calibri"/>
                <a:cs typeface="Arial"/>
              </a:rPr>
              <a:t>F = (9 / 5) * C + 32</a:t>
            </a:r>
          </a:p>
          <a:p>
            <a:pPr marL="285750" indent="-285750" algn="ctr">
              <a:lnSpc>
                <a:spcPct val="150000"/>
              </a:lnSpc>
              <a:buFont typeface="Arial"/>
              <a:buChar char="•"/>
            </a:pPr>
            <a:r>
              <a:rPr lang="en-GB" sz="1600" dirty="0">
                <a:latin typeface="Consolas"/>
                <a:cs typeface="Arial"/>
              </a:rPr>
              <a:t>float(input())</a:t>
            </a:r>
            <a:endParaRPr lang="en-GB" dirty="0"/>
          </a:p>
          <a:p>
            <a:pPr marL="285750" indent="-285750" algn="ctr">
              <a:lnSpc>
                <a:spcPct val="150000"/>
              </a:lnSpc>
              <a:buFont typeface="Arial"/>
              <a:buChar char="•"/>
            </a:pPr>
            <a:r>
              <a:rPr lang="en-GB" sz="1600" dirty="0">
                <a:latin typeface="Consolas"/>
                <a:cs typeface="Arial"/>
              </a:rPr>
              <a:t>if, </a:t>
            </a:r>
            <a:r>
              <a:rPr lang="en-GB" sz="1600" dirty="0" err="1">
                <a:latin typeface="Consolas"/>
                <a:cs typeface="Arial"/>
              </a:rPr>
              <a:t>elif</a:t>
            </a:r>
            <a:r>
              <a:rPr lang="en-GB" sz="1600" dirty="0">
                <a:latin typeface="Consolas"/>
                <a:cs typeface="Arial"/>
              </a:rPr>
              <a:t>, else</a:t>
            </a:r>
          </a:p>
          <a:p>
            <a:pPr marL="285750" indent="-285750" algn="ctr">
              <a:lnSpc>
                <a:spcPct val="150000"/>
              </a:lnSpc>
              <a:buFont typeface="Arial"/>
              <a:buChar char="•"/>
            </a:pPr>
            <a:r>
              <a:rPr lang="en-GB" sz="1600" dirty="0">
                <a:latin typeface="Consolas"/>
                <a:cs typeface="Arial"/>
              </a:rPr>
              <a:t>round()</a:t>
            </a:r>
          </a:p>
          <a:p>
            <a:pPr marL="285750" indent="-285750" algn="ctr">
              <a:lnSpc>
                <a:spcPct val="150000"/>
              </a:lnSpc>
              <a:buFont typeface="Arial"/>
              <a:buChar char="•"/>
            </a:pPr>
            <a:r>
              <a:rPr lang="en-GB" sz="1600" dirty="0">
                <a:latin typeface="Consolas"/>
                <a:cs typeface="Arial"/>
              </a:rPr>
              <a:t>print()</a:t>
            </a:r>
          </a:p>
        </p:txBody>
      </p:sp>
    </p:spTree>
    <p:extLst>
      <p:ext uri="{BB962C8B-B14F-4D97-AF65-F5344CB8AC3E}">
        <p14:creationId xmlns:p14="http://schemas.microsoft.com/office/powerpoint/2010/main" val="411199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Warm-up – Unit Converter</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6" descr="A screenshot of a cell phone screen with text&#10;&#10;Description generated with very high confidence">
            <a:extLst>
              <a:ext uri="{FF2B5EF4-FFF2-40B4-BE49-F238E27FC236}">
                <a16:creationId xmlns:a16="http://schemas.microsoft.com/office/drawing/2014/main" id="{A4CBF733-A171-4B5C-B9EB-AB41A15B4FD9}"/>
              </a:ext>
            </a:extLst>
          </p:cNvPr>
          <p:cNvPicPr>
            <a:picLocks noChangeAspect="1"/>
          </p:cNvPicPr>
          <p:nvPr/>
        </p:nvPicPr>
        <p:blipFill>
          <a:blip r:embed="rId2"/>
          <a:stretch>
            <a:fillRect/>
          </a:stretch>
        </p:blipFill>
        <p:spPr>
          <a:xfrm>
            <a:off x="743409" y="718519"/>
            <a:ext cx="4336472" cy="4211401"/>
          </a:xfrm>
          <a:prstGeom prst="rect">
            <a:avLst/>
          </a:prstGeom>
        </p:spPr>
      </p:pic>
      <p:cxnSp>
        <p:nvCxnSpPr>
          <p:cNvPr id="9" name="Straight Arrow Connector 8">
            <a:extLst>
              <a:ext uri="{FF2B5EF4-FFF2-40B4-BE49-F238E27FC236}">
                <a16:creationId xmlns:a16="http://schemas.microsoft.com/office/drawing/2014/main" id="{D071BE8D-13ED-46D2-A1C7-D50837434FC4}"/>
              </a:ext>
            </a:extLst>
          </p:cNvPr>
          <p:cNvCxnSpPr/>
          <p:nvPr/>
        </p:nvCxnSpPr>
        <p:spPr>
          <a:xfrm flipH="1" flipV="1">
            <a:off x="4333760" y="970173"/>
            <a:ext cx="1337172" cy="30434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98E6AD-33F3-45C6-B51B-D039B6105EB8}"/>
              </a:ext>
            </a:extLst>
          </p:cNvPr>
          <p:cNvSpPr txBox="1"/>
          <p:nvPr/>
        </p:nvSpPr>
        <p:spPr>
          <a:xfrm>
            <a:off x="5684359" y="1122688"/>
            <a:ext cx="2027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Newline character</a:t>
            </a:r>
            <a:endParaRPr lang="en-US" dirty="0"/>
          </a:p>
        </p:txBody>
      </p:sp>
      <p:cxnSp>
        <p:nvCxnSpPr>
          <p:cNvPr id="12" name="Straight Arrow Connector 11">
            <a:extLst>
              <a:ext uri="{FF2B5EF4-FFF2-40B4-BE49-F238E27FC236}">
                <a16:creationId xmlns:a16="http://schemas.microsoft.com/office/drawing/2014/main" id="{042EC27F-76CA-45AF-B170-8151C40FF2EE}"/>
              </a:ext>
            </a:extLst>
          </p:cNvPr>
          <p:cNvCxnSpPr>
            <a:cxnSpLocks/>
          </p:cNvCxnSpPr>
          <p:nvPr/>
        </p:nvCxnSpPr>
        <p:spPr>
          <a:xfrm flipH="1">
            <a:off x="4925916" y="2920158"/>
            <a:ext cx="1061751" cy="35667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0A45EE-64CD-4FC1-AC50-D66B7B9C4BFF}"/>
              </a:ext>
            </a:extLst>
          </p:cNvPr>
          <p:cNvSpPr txBox="1"/>
          <p:nvPr/>
        </p:nvSpPr>
        <p:spPr>
          <a:xfrm>
            <a:off x="6001093" y="2451597"/>
            <a:ext cx="25572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Multiple arguments to </a:t>
            </a:r>
            <a:r>
              <a:rPr lang="en-GB" dirty="0">
                <a:latin typeface="Consolas"/>
              </a:rPr>
              <a:t>print()</a:t>
            </a:r>
            <a:r>
              <a:rPr lang="en-GB" dirty="0">
                <a:latin typeface="Calibri"/>
                <a:cs typeface="Calibri"/>
              </a:rPr>
              <a:t> </a:t>
            </a:r>
            <a:r>
              <a:rPr lang="en-GB" dirty="0"/>
              <a:t>get separated by spaces</a:t>
            </a:r>
            <a:endParaRPr lang="en-US" dirty="0"/>
          </a:p>
        </p:txBody>
      </p:sp>
    </p:spTree>
    <p:extLst>
      <p:ext uri="{BB962C8B-B14F-4D97-AF65-F5344CB8AC3E}">
        <p14:creationId xmlns:p14="http://schemas.microsoft.com/office/powerpoint/2010/main" val="21798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Functions in Python</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8" name="Text Placeholder 2">
            <a:extLst>
              <a:ext uri="{FF2B5EF4-FFF2-40B4-BE49-F238E27FC236}">
                <a16:creationId xmlns:a16="http://schemas.microsoft.com/office/drawing/2014/main" id="{9107F831-C701-47D3-9ED6-5C54ACD0C295}"/>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Functions are blocks of code that only run when called</a:t>
            </a:r>
          </a:p>
          <a:p>
            <a:pPr marL="342900" indent="-342900">
              <a:buChar char="•"/>
            </a:pPr>
            <a:r>
              <a:rPr lang="en-GB" sz="2000" dirty="0">
                <a:latin typeface="Calibri"/>
                <a:cs typeface="Arial"/>
              </a:rPr>
              <a:t>They are a great way to reuse and organise your code</a:t>
            </a:r>
          </a:p>
          <a:p>
            <a:pPr marL="342900" indent="-342900">
              <a:buChar char="•"/>
            </a:pPr>
            <a:r>
              <a:rPr lang="en-GB" sz="2000" dirty="0">
                <a:latin typeface="Calibri"/>
                <a:cs typeface="Arial"/>
              </a:rPr>
              <a:t>You can pass in data using the function's </a:t>
            </a:r>
            <a:r>
              <a:rPr lang="en-GB" sz="2000" b="1" dirty="0">
                <a:latin typeface="Calibri"/>
                <a:cs typeface="Arial"/>
              </a:rPr>
              <a:t>parameters</a:t>
            </a:r>
            <a:endParaRPr lang="en-GB" sz="2000" b="1" dirty="0">
              <a:latin typeface="Calibri"/>
            </a:endParaRPr>
          </a:p>
          <a:p>
            <a:pPr marL="342900" indent="-342900">
              <a:buChar char="•"/>
            </a:pPr>
            <a:r>
              <a:rPr lang="en-GB" sz="2000" dirty="0">
                <a:latin typeface="Calibri"/>
                <a:cs typeface="Arial"/>
              </a:rPr>
              <a:t>A function can return data as a result</a:t>
            </a:r>
            <a:endParaRPr lang="en-GB" sz="2000" dirty="0">
              <a:latin typeface="Calibri"/>
            </a:endParaRPr>
          </a:p>
          <a:p>
            <a:pPr marL="342900" indent="-342900">
              <a:buChar char="•"/>
            </a:pPr>
            <a:r>
              <a:rPr lang="en-GB" sz="2000" dirty="0">
                <a:latin typeface="Calibri"/>
                <a:cs typeface="Arial"/>
              </a:rPr>
              <a:t>Functions are defined using the </a:t>
            </a:r>
            <a:r>
              <a:rPr lang="en-GB" sz="2000" b="1" dirty="0">
                <a:latin typeface="Calibri"/>
                <a:cs typeface="Arial"/>
              </a:rPr>
              <a:t>def </a:t>
            </a:r>
            <a:r>
              <a:rPr lang="en-GB" sz="2000" dirty="0">
                <a:latin typeface="Calibri"/>
                <a:cs typeface="Arial"/>
              </a:rPr>
              <a:t>keyword</a:t>
            </a:r>
            <a:endParaRPr lang="en-GB" sz="2000" dirty="0">
              <a:latin typeface="Calibri"/>
            </a:endParaRPr>
          </a:p>
          <a:p>
            <a:pPr marL="342900" indent="-342900">
              <a:buChar char="•"/>
            </a:pPr>
            <a:endParaRPr lang="en-GB" sz="2000" dirty="0">
              <a:latin typeface="Calibri"/>
            </a:endParaRPr>
          </a:p>
        </p:txBody>
      </p:sp>
      <p:sp>
        <p:nvSpPr>
          <p:cNvPr id="3" name="Rectangle 2">
            <a:extLst>
              <a:ext uri="{FF2B5EF4-FFF2-40B4-BE49-F238E27FC236}">
                <a16:creationId xmlns:a16="http://schemas.microsoft.com/office/drawing/2014/main" id="{252BE066-5C6A-4462-97BD-E83187053458}"/>
              </a:ext>
            </a:extLst>
          </p:cNvPr>
          <p:cNvSpPr/>
          <p:nvPr/>
        </p:nvSpPr>
        <p:spPr>
          <a:xfrm>
            <a:off x="1089671" y="2697447"/>
            <a:ext cx="3937034" cy="16688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GB" b="1" dirty="0">
                <a:cs typeface="Arial"/>
              </a:rPr>
              <a:t>Examples of Built-in Functions</a:t>
            </a:r>
            <a:endParaRPr lang="en-US" dirty="0"/>
          </a:p>
          <a:p>
            <a:pPr marL="285750" indent="-285750" algn="ctr">
              <a:lnSpc>
                <a:spcPct val="150000"/>
              </a:lnSpc>
              <a:buFont typeface="Arial"/>
              <a:buChar char="•"/>
            </a:pPr>
            <a:r>
              <a:rPr lang="en-GB" sz="1600" dirty="0">
                <a:latin typeface="Consolas"/>
                <a:cs typeface="Arial"/>
              </a:rPr>
              <a:t>print(string)</a:t>
            </a:r>
            <a:endParaRPr lang="en-GB" dirty="0">
              <a:latin typeface="Consolas"/>
            </a:endParaRPr>
          </a:p>
          <a:p>
            <a:pPr marL="285750" indent="-285750" algn="ctr">
              <a:lnSpc>
                <a:spcPct val="150000"/>
              </a:lnSpc>
              <a:buFont typeface="Arial"/>
              <a:buChar char="•"/>
            </a:pPr>
            <a:r>
              <a:rPr lang="en-GB" sz="1600">
                <a:latin typeface="Consolas"/>
                <a:cs typeface="Arial"/>
              </a:rPr>
              <a:t>sum(list)</a:t>
            </a:r>
          </a:p>
          <a:p>
            <a:pPr marL="285750" indent="-285750" algn="ctr">
              <a:lnSpc>
                <a:spcPct val="150000"/>
              </a:lnSpc>
              <a:buFont typeface="Arial"/>
              <a:buChar char="•"/>
            </a:pPr>
            <a:r>
              <a:rPr lang="en-GB" sz="1600" dirty="0">
                <a:latin typeface="Consolas"/>
                <a:cs typeface="Arial"/>
              </a:rPr>
              <a:t>input()</a:t>
            </a:r>
          </a:p>
        </p:txBody>
      </p:sp>
    </p:spTree>
    <p:extLst>
      <p:ext uri="{BB962C8B-B14F-4D97-AF65-F5344CB8AC3E}">
        <p14:creationId xmlns:p14="http://schemas.microsoft.com/office/powerpoint/2010/main" val="385934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Functions in Python</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7" name="Text Placeholder 2">
            <a:extLst>
              <a:ext uri="{FF2B5EF4-FFF2-40B4-BE49-F238E27FC236}">
                <a16:creationId xmlns:a16="http://schemas.microsoft.com/office/drawing/2014/main" id="{9E311F5A-D44E-46E1-945A-955485EF0278}"/>
              </a:ext>
            </a:extLst>
          </p:cNvPr>
          <p:cNvSpPr txBox="1">
            <a:spLocks/>
          </p:cNvSpPr>
          <p:nvPr/>
        </p:nvSpPr>
        <p:spPr>
          <a:xfrm>
            <a:off x="816364" y="849213"/>
            <a:ext cx="3215694" cy="782205"/>
          </a:xfrm>
          <a:prstGeom prst="rect">
            <a:avLst/>
          </a:prstGeom>
        </p:spPr>
        <p:txBody>
          <a:bodyPr vert="horz"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000" b="1" dirty="0">
                <a:latin typeface="Calibri"/>
                <a:cs typeface="Arial"/>
              </a:rPr>
              <a:t>Defining a function</a:t>
            </a:r>
            <a:endParaRPr lang="en-GB" sz="2000" b="1">
              <a:latin typeface="Calibri"/>
            </a:endParaRPr>
          </a:p>
        </p:txBody>
      </p:sp>
      <p:sp>
        <p:nvSpPr>
          <p:cNvPr id="9" name="Text Placeholder 2">
            <a:extLst>
              <a:ext uri="{FF2B5EF4-FFF2-40B4-BE49-F238E27FC236}">
                <a16:creationId xmlns:a16="http://schemas.microsoft.com/office/drawing/2014/main" id="{56DAEC39-E896-4738-BE12-1FC6F9FC1400}"/>
              </a:ext>
            </a:extLst>
          </p:cNvPr>
          <p:cNvSpPr txBox="1">
            <a:spLocks/>
          </p:cNvSpPr>
          <p:nvPr/>
        </p:nvSpPr>
        <p:spPr>
          <a:xfrm>
            <a:off x="4741123" y="849213"/>
            <a:ext cx="3215694" cy="782205"/>
          </a:xfrm>
          <a:prstGeom prst="rect">
            <a:avLst/>
          </a:prstGeom>
        </p:spPr>
        <p:txBody>
          <a:bodyPr vert="horz"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000" b="1" dirty="0">
                <a:latin typeface="Calibri"/>
                <a:cs typeface="Arial"/>
              </a:rPr>
              <a:t>Calling a function</a:t>
            </a:r>
            <a:endParaRPr lang="en-GB" sz="2000" b="1" dirty="0">
              <a:latin typeface="Calibri"/>
            </a:endParaRPr>
          </a:p>
        </p:txBody>
      </p:sp>
      <p:pic>
        <p:nvPicPr>
          <p:cNvPr id="6" name="Picture 9" descr="A black and red text&#10;&#10;Description generated with high confidence">
            <a:extLst>
              <a:ext uri="{FF2B5EF4-FFF2-40B4-BE49-F238E27FC236}">
                <a16:creationId xmlns:a16="http://schemas.microsoft.com/office/drawing/2014/main" id="{332AE003-F605-4185-8CAD-54F89B8A6860}"/>
              </a:ext>
            </a:extLst>
          </p:cNvPr>
          <p:cNvPicPr>
            <a:picLocks noChangeAspect="1"/>
          </p:cNvPicPr>
          <p:nvPr/>
        </p:nvPicPr>
        <p:blipFill>
          <a:blip r:embed="rId2"/>
          <a:stretch>
            <a:fillRect/>
          </a:stretch>
        </p:blipFill>
        <p:spPr>
          <a:xfrm>
            <a:off x="1657637" y="1454514"/>
            <a:ext cx="1539034" cy="602600"/>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746F4D6C-2D07-4EC6-B4F1-568A0835B0DF}"/>
              </a:ext>
            </a:extLst>
          </p:cNvPr>
          <p:cNvPicPr>
            <a:picLocks noChangeAspect="1"/>
          </p:cNvPicPr>
          <p:nvPr/>
        </p:nvPicPr>
        <p:blipFill>
          <a:blip r:embed="rId3"/>
          <a:stretch>
            <a:fillRect/>
          </a:stretch>
        </p:blipFill>
        <p:spPr>
          <a:xfrm>
            <a:off x="5724582" y="1379347"/>
            <a:ext cx="1247775" cy="828675"/>
          </a:xfrm>
          <a:prstGeom prst="rect">
            <a:avLst/>
          </a:prstGeom>
        </p:spPr>
      </p:pic>
      <p:pic>
        <p:nvPicPr>
          <p:cNvPr id="13" name="Picture 13" descr="A picture containing ball, player, swinging, holding&#10;&#10;Description generated with very high confidence">
            <a:extLst>
              <a:ext uri="{FF2B5EF4-FFF2-40B4-BE49-F238E27FC236}">
                <a16:creationId xmlns:a16="http://schemas.microsoft.com/office/drawing/2014/main" id="{D86C505F-7A77-4F1A-96EC-B99B998CB3F8}"/>
              </a:ext>
            </a:extLst>
          </p:cNvPr>
          <p:cNvPicPr>
            <a:picLocks noChangeAspect="1"/>
          </p:cNvPicPr>
          <p:nvPr/>
        </p:nvPicPr>
        <p:blipFill>
          <a:blip r:embed="rId4"/>
          <a:stretch>
            <a:fillRect/>
          </a:stretch>
        </p:blipFill>
        <p:spPr>
          <a:xfrm>
            <a:off x="1052111" y="2577312"/>
            <a:ext cx="2743200" cy="594804"/>
          </a:xfrm>
          <a:prstGeom prst="rect">
            <a:avLst/>
          </a:prstGeom>
        </p:spPr>
      </p:pic>
      <p:pic>
        <p:nvPicPr>
          <p:cNvPr id="15" name="Picture 15" descr="A screenshot of a cell phone&#10;&#10;Description generated with very high confidence">
            <a:extLst>
              <a:ext uri="{FF2B5EF4-FFF2-40B4-BE49-F238E27FC236}">
                <a16:creationId xmlns:a16="http://schemas.microsoft.com/office/drawing/2014/main" id="{C44B0DBF-B1AB-4E90-B143-905799061F2F}"/>
              </a:ext>
            </a:extLst>
          </p:cNvPr>
          <p:cNvPicPr>
            <a:picLocks noChangeAspect="1"/>
          </p:cNvPicPr>
          <p:nvPr/>
        </p:nvPicPr>
        <p:blipFill>
          <a:blip r:embed="rId5"/>
          <a:stretch>
            <a:fillRect/>
          </a:stretch>
        </p:blipFill>
        <p:spPr>
          <a:xfrm>
            <a:off x="5205470" y="2429162"/>
            <a:ext cx="2286000" cy="904875"/>
          </a:xfrm>
          <a:prstGeom prst="rect">
            <a:avLst/>
          </a:prstGeom>
        </p:spPr>
      </p:pic>
      <p:pic>
        <p:nvPicPr>
          <p:cNvPr id="17" name="Picture 17" descr="A picture containing black, orange, clock, meter&#10;&#10;Description generated with very high confidence">
            <a:extLst>
              <a:ext uri="{FF2B5EF4-FFF2-40B4-BE49-F238E27FC236}">
                <a16:creationId xmlns:a16="http://schemas.microsoft.com/office/drawing/2014/main" id="{37D69675-AA00-408F-B657-5DACF88A55F4}"/>
              </a:ext>
            </a:extLst>
          </p:cNvPr>
          <p:cNvPicPr>
            <a:picLocks noChangeAspect="1"/>
          </p:cNvPicPr>
          <p:nvPr/>
        </p:nvPicPr>
        <p:blipFill>
          <a:blip r:embed="rId6"/>
          <a:stretch>
            <a:fillRect/>
          </a:stretch>
        </p:blipFill>
        <p:spPr>
          <a:xfrm>
            <a:off x="1545288" y="3796631"/>
            <a:ext cx="1743075" cy="676275"/>
          </a:xfrm>
          <a:prstGeom prst="rect">
            <a:avLst/>
          </a:prstGeom>
        </p:spPr>
      </p:pic>
      <p:pic>
        <p:nvPicPr>
          <p:cNvPr id="19" name="Picture 19" descr="A close up of a sign&#10;&#10;Description generated with high confidence">
            <a:extLst>
              <a:ext uri="{FF2B5EF4-FFF2-40B4-BE49-F238E27FC236}">
                <a16:creationId xmlns:a16="http://schemas.microsoft.com/office/drawing/2014/main" id="{E5C8C645-E189-47C4-8983-34D3D679427F}"/>
              </a:ext>
            </a:extLst>
          </p:cNvPr>
          <p:cNvPicPr>
            <a:picLocks noChangeAspect="1"/>
          </p:cNvPicPr>
          <p:nvPr/>
        </p:nvPicPr>
        <p:blipFill>
          <a:blip r:embed="rId7"/>
          <a:stretch>
            <a:fillRect/>
          </a:stretch>
        </p:blipFill>
        <p:spPr>
          <a:xfrm>
            <a:off x="5415020" y="3601368"/>
            <a:ext cx="1866900" cy="1066800"/>
          </a:xfrm>
          <a:prstGeom prst="rect">
            <a:avLst/>
          </a:prstGeom>
        </p:spPr>
      </p:pic>
    </p:spTree>
    <p:extLst>
      <p:ext uri="{BB962C8B-B14F-4D97-AF65-F5344CB8AC3E}">
        <p14:creationId xmlns:p14="http://schemas.microsoft.com/office/powerpoint/2010/main" val="393657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Functions in Python</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Create a function called </a:t>
            </a:r>
            <a:r>
              <a:rPr lang="en-GB" sz="2000" dirty="0">
                <a:latin typeface="Consolas"/>
                <a:cs typeface="Arial"/>
              </a:rPr>
              <a:t>product()</a:t>
            </a:r>
            <a:r>
              <a:rPr lang="en-GB" sz="2000" dirty="0">
                <a:latin typeface="Calibri"/>
                <a:cs typeface="Arial"/>
              </a:rPr>
              <a:t> which has two parameters. This function should then return the product of these two numbers</a:t>
            </a:r>
            <a:endParaRPr lang="en-US" dirty="0"/>
          </a:p>
          <a:p>
            <a:pPr marL="342900" indent="-342900">
              <a:buChar char="•"/>
            </a:pPr>
            <a:r>
              <a:rPr lang="en-GB" sz="2000" dirty="0">
                <a:latin typeface="Calibri"/>
                <a:cs typeface="Arial"/>
              </a:rPr>
              <a:t>Create a function as follows:</a:t>
            </a: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r>
              <a:rPr lang="en-GB" sz="2000" dirty="0">
                <a:latin typeface="Calibri"/>
                <a:cs typeface="Arial"/>
              </a:rPr>
              <a:t>What happens when we call the function with and without specifying a value for the parameter </a:t>
            </a:r>
            <a:r>
              <a:rPr lang="en-GB" sz="2000" dirty="0">
                <a:latin typeface="Consolas"/>
                <a:cs typeface="Arial"/>
              </a:rPr>
              <a:t>name</a:t>
            </a:r>
            <a:r>
              <a:rPr lang="en-GB" sz="2000" dirty="0">
                <a:latin typeface="Calibri"/>
                <a:cs typeface="Arial"/>
              </a:rPr>
              <a:t>?</a:t>
            </a:r>
            <a:endParaRPr lang="en-GB" sz="2000" dirty="0">
              <a:latin typeface="Calibri"/>
            </a:endParaRPr>
          </a:p>
          <a:p>
            <a:pPr marL="342900" indent="-342900">
              <a:buChar char="•"/>
            </a:pPr>
            <a:r>
              <a:rPr lang="en-GB" sz="2000" b="1" dirty="0">
                <a:latin typeface="Calibri"/>
                <a:cs typeface="Arial"/>
              </a:rPr>
              <a:t>Bonus</a:t>
            </a:r>
            <a:r>
              <a:rPr lang="en-GB" sz="2000" dirty="0">
                <a:latin typeface="Calibri"/>
                <a:cs typeface="Arial"/>
              </a:rPr>
              <a:t>: Verify using this example that it is okay for a function to call itself:</a:t>
            </a:r>
            <a:endParaRPr lang="en-GB" sz="2000" dirty="0">
              <a:latin typeface="Calibri"/>
            </a:endParaRPr>
          </a:p>
          <a:p>
            <a:pPr marL="342900" indent="-342900">
              <a:buChar char="•"/>
            </a:pPr>
            <a:endParaRPr lang="en-GB" sz="2000" dirty="0">
              <a:latin typeface="Calibri"/>
            </a:endParaRPr>
          </a:p>
        </p:txBody>
      </p:sp>
      <p:pic>
        <p:nvPicPr>
          <p:cNvPr id="5" name="Picture 7" descr="A picture containing orange, ball, black, red&#10;&#10;Description generated with very high confidence">
            <a:extLst>
              <a:ext uri="{FF2B5EF4-FFF2-40B4-BE49-F238E27FC236}">
                <a16:creationId xmlns:a16="http://schemas.microsoft.com/office/drawing/2014/main" id="{90238A15-E748-4D9B-B0AB-C59E41E650DA}"/>
              </a:ext>
            </a:extLst>
          </p:cNvPr>
          <p:cNvPicPr>
            <a:picLocks noChangeAspect="1"/>
          </p:cNvPicPr>
          <p:nvPr/>
        </p:nvPicPr>
        <p:blipFill>
          <a:blip r:embed="rId2"/>
          <a:stretch>
            <a:fillRect/>
          </a:stretch>
        </p:blipFill>
        <p:spPr>
          <a:xfrm>
            <a:off x="3305118" y="1819390"/>
            <a:ext cx="2409825" cy="609600"/>
          </a:xfrm>
          <a:prstGeom prst="rect">
            <a:avLst/>
          </a:prstGeom>
        </p:spPr>
      </p:pic>
      <p:pic>
        <p:nvPicPr>
          <p:cNvPr id="6" name="Picture 6" descr="A close up of a screen&#10;&#10;Description generated with very high confidence">
            <a:extLst>
              <a:ext uri="{FF2B5EF4-FFF2-40B4-BE49-F238E27FC236}">
                <a16:creationId xmlns:a16="http://schemas.microsoft.com/office/drawing/2014/main" id="{59703C35-9510-469B-BF8E-86E9C0640CAF}"/>
              </a:ext>
            </a:extLst>
          </p:cNvPr>
          <p:cNvPicPr>
            <a:picLocks noChangeAspect="1"/>
          </p:cNvPicPr>
          <p:nvPr/>
        </p:nvPicPr>
        <p:blipFill>
          <a:blip r:embed="rId3"/>
          <a:stretch>
            <a:fillRect/>
          </a:stretch>
        </p:blipFill>
        <p:spPr>
          <a:xfrm>
            <a:off x="1444586" y="3796355"/>
            <a:ext cx="6000061" cy="1034877"/>
          </a:xfrm>
          <a:prstGeom prst="rect">
            <a:avLst/>
          </a:prstGeom>
        </p:spPr>
      </p:pic>
    </p:spTree>
    <p:extLst>
      <p:ext uri="{BB962C8B-B14F-4D97-AF65-F5344CB8AC3E}">
        <p14:creationId xmlns:p14="http://schemas.microsoft.com/office/powerpoint/2010/main" val="272227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List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45103" cy="1663554"/>
          </a:xfrm>
        </p:spPr>
        <p:txBody>
          <a:bodyPr vert="horz" anchor="t"/>
          <a:lstStyle/>
          <a:p>
            <a:pPr marL="342900" indent="-342900">
              <a:buChar char="•"/>
            </a:pPr>
            <a:r>
              <a:rPr lang="en-GB" sz="2000" dirty="0">
                <a:latin typeface="Calibri"/>
                <a:cs typeface="Arial"/>
              </a:rPr>
              <a:t>The traditional </a:t>
            </a:r>
            <a:r>
              <a:rPr lang="en-GB" sz="2000" dirty="0">
                <a:latin typeface="Consolas"/>
                <a:cs typeface="Arial"/>
              </a:rPr>
              <a:t>for</a:t>
            </a:r>
            <a:r>
              <a:rPr lang="en-GB" sz="2000" dirty="0">
                <a:latin typeface="Calibri"/>
                <a:cs typeface="Arial"/>
              </a:rPr>
              <a:t> loop is ugly and long-winded</a:t>
            </a:r>
            <a:endParaRPr lang="en-US" dirty="0"/>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endParaRPr lang="en-GB" sz="2000" dirty="0">
              <a:latin typeface="Calibri"/>
            </a:endParaRPr>
          </a:p>
          <a:p>
            <a:pPr marL="342900" indent="-342900">
              <a:buChar char="•"/>
            </a:pPr>
            <a:r>
              <a:rPr lang="en-GB" sz="2000" dirty="0">
                <a:latin typeface="Calibri"/>
                <a:cs typeface="Arial"/>
              </a:rPr>
              <a:t>Python offers an alternative in </a:t>
            </a:r>
            <a:r>
              <a:rPr lang="en-GB" sz="2000" b="1" dirty="0">
                <a:latin typeface="Calibri"/>
                <a:cs typeface="Arial"/>
              </a:rPr>
              <a:t>list comprehensions</a:t>
            </a:r>
            <a:endParaRPr lang="en-GB" sz="2000" b="1" dirty="0">
              <a:latin typeface="Calibri"/>
            </a:endParaRPr>
          </a:p>
          <a:p>
            <a:endParaRPr lang="en-GB" sz="2000" dirty="0">
              <a:latin typeface="Calibri"/>
            </a:endParaRPr>
          </a:p>
          <a:p>
            <a:pPr marL="342900" indent="-342900">
              <a:buChar char="•"/>
            </a:pPr>
            <a:endParaRPr lang="en-GB" sz="2000" dirty="0">
              <a:latin typeface="Calibri"/>
            </a:endParaRPr>
          </a:p>
        </p:txBody>
      </p:sp>
      <p:pic>
        <p:nvPicPr>
          <p:cNvPr id="7" name="Picture 7" descr="Screen of a cell phone&#10;&#10;Description generated with very high confidence">
            <a:extLst>
              <a:ext uri="{FF2B5EF4-FFF2-40B4-BE49-F238E27FC236}">
                <a16:creationId xmlns:a16="http://schemas.microsoft.com/office/drawing/2014/main" id="{71C13C0A-DABD-42DB-90CE-0F9675686E14}"/>
              </a:ext>
            </a:extLst>
          </p:cNvPr>
          <p:cNvPicPr>
            <a:picLocks noChangeAspect="1"/>
          </p:cNvPicPr>
          <p:nvPr/>
        </p:nvPicPr>
        <p:blipFill>
          <a:blip r:embed="rId2"/>
          <a:stretch>
            <a:fillRect/>
          </a:stretch>
        </p:blipFill>
        <p:spPr>
          <a:xfrm>
            <a:off x="3067394" y="1250472"/>
            <a:ext cx="2609850" cy="1609725"/>
          </a:xfrm>
          <a:prstGeom prst="rect">
            <a:avLst/>
          </a:prstGeom>
        </p:spPr>
      </p:pic>
      <p:pic>
        <p:nvPicPr>
          <p:cNvPr id="9" name="Picture 9" descr="A screen shot of a clock&#10;&#10;Description generated with very high confidence">
            <a:extLst>
              <a:ext uri="{FF2B5EF4-FFF2-40B4-BE49-F238E27FC236}">
                <a16:creationId xmlns:a16="http://schemas.microsoft.com/office/drawing/2014/main" id="{CBD50C3E-A276-48B0-A372-12F0FC86E334}"/>
              </a:ext>
            </a:extLst>
          </p:cNvPr>
          <p:cNvPicPr>
            <a:picLocks noChangeAspect="1"/>
          </p:cNvPicPr>
          <p:nvPr/>
        </p:nvPicPr>
        <p:blipFill>
          <a:blip r:embed="rId3"/>
          <a:stretch>
            <a:fillRect/>
          </a:stretch>
        </p:blipFill>
        <p:spPr>
          <a:xfrm>
            <a:off x="2580701" y="3659844"/>
            <a:ext cx="3597007" cy="1080675"/>
          </a:xfrm>
          <a:prstGeom prst="rect">
            <a:avLst/>
          </a:prstGeom>
        </p:spPr>
      </p:pic>
    </p:spTree>
    <p:extLst>
      <p:ext uri="{BB962C8B-B14F-4D97-AF65-F5344CB8AC3E}">
        <p14:creationId xmlns:p14="http://schemas.microsoft.com/office/powerpoint/2010/main" val="19015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List Comprehensions</a:t>
            </a:r>
            <a:endParaRPr lang="en-US"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605014" cy="2049144"/>
          </a:xfrm>
        </p:spPr>
        <p:txBody>
          <a:bodyPr vert="horz" anchor="t"/>
          <a:lstStyle/>
          <a:p>
            <a:pPr marL="342900" indent="-342900">
              <a:buChar char="•"/>
            </a:pPr>
            <a:r>
              <a:rPr lang="en-GB" sz="2000" dirty="0">
                <a:latin typeface="Calibri"/>
                <a:cs typeface="Arial"/>
              </a:rPr>
              <a:t>Define the list </a:t>
            </a:r>
            <a:r>
              <a:rPr lang="en-GB" sz="2000" dirty="0">
                <a:latin typeface="Consolas"/>
                <a:cs typeface="Arial"/>
              </a:rPr>
              <a:t>numbers = [4, 7, 3, 8]</a:t>
            </a:r>
          </a:p>
          <a:p>
            <a:pPr marL="342900" indent="-342900">
              <a:buChar char="•"/>
            </a:pPr>
            <a:r>
              <a:rPr lang="en-GB" sz="2000" dirty="0">
                <a:latin typeface="Calibri"/>
                <a:cs typeface="Arial"/>
              </a:rPr>
              <a:t>Use list comprehensions to create a new list </a:t>
            </a:r>
            <a:r>
              <a:rPr lang="en-GB" sz="2000" dirty="0">
                <a:latin typeface="Consolas"/>
                <a:cs typeface="Arial"/>
              </a:rPr>
              <a:t>remainders</a:t>
            </a:r>
            <a:r>
              <a:rPr lang="en-GB" sz="2000" dirty="0">
                <a:latin typeface="Calibri"/>
                <a:cs typeface="Arial"/>
              </a:rPr>
              <a:t> which contains the remainder of division by 3 for each number</a:t>
            </a:r>
          </a:p>
          <a:p>
            <a:pPr marL="342900" indent="-342900">
              <a:buChar char="•"/>
            </a:pPr>
            <a:r>
              <a:rPr lang="en-GB" sz="2000" dirty="0">
                <a:latin typeface="Calibri"/>
                <a:cs typeface="Arial"/>
              </a:rPr>
              <a:t>Given a string, reverse it using list comprehension</a:t>
            </a:r>
          </a:p>
          <a:p>
            <a:pPr marL="342900" indent="-342900">
              <a:buChar char="•"/>
            </a:pPr>
            <a:r>
              <a:rPr lang="en-GB" sz="2000" b="1" dirty="0">
                <a:latin typeface="Calibri"/>
                <a:cs typeface="Arial"/>
              </a:rPr>
              <a:t>Bonus</a:t>
            </a:r>
            <a:r>
              <a:rPr lang="en-GB" sz="2000" dirty="0">
                <a:latin typeface="Calibri"/>
                <a:cs typeface="Arial"/>
              </a:rPr>
              <a:t>: Try adding </a:t>
            </a:r>
            <a:r>
              <a:rPr lang="en-GB" sz="2000" dirty="0">
                <a:latin typeface="Consolas" panose="020B0609020204030204" pitchFamily="49" charset="0"/>
                <a:cs typeface="Arial"/>
              </a:rPr>
              <a:t>if {condition}</a:t>
            </a:r>
            <a:r>
              <a:rPr lang="en-GB" sz="2000" dirty="0">
                <a:latin typeface="Calibri" panose="020F0502020204030204" pitchFamily="34" charset="0"/>
                <a:cs typeface="Calibri" panose="020F0502020204030204" pitchFamily="34" charset="0"/>
              </a:rPr>
              <a:t> just before the closing square bracket</a:t>
            </a:r>
            <a:endParaRPr lang="en-GB" sz="2000" dirty="0">
              <a:latin typeface="Calibri"/>
            </a:endParaRPr>
          </a:p>
        </p:txBody>
      </p:sp>
      <p:sp>
        <p:nvSpPr>
          <p:cNvPr id="5" name="Rectangle 4">
            <a:extLst>
              <a:ext uri="{FF2B5EF4-FFF2-40B4-BE49-F238E27FC236}">
                <a16:creationId xmlns:a16="http://schemas.microsoft.com/office/drawing/2014/main" id="{843AD845-DCE0-4968-A758-2CC1BE762BCF}"/>
              </a:ext>
            </a:extLst>
          </p:cNvPr>
          <p:cNvSpPr/>
          <p:nvPr/>
        </p:nvSpPr>
        <p:spPr>
          <a:xfrm>
            <a:off x="2354725" y="2808542"/>
            <a:ext cx="4555320" cy="17031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GB" b="1" dirty="0">
                <a:cs typeface="Arial"/>
              </a:rPr>
              <a:t>Reminders</a:t>
            </a:r>
            <a:endParaRPr lang="en-US" dirty="0"/>
          </a:p>
          <a:p>
            <a:pPr marL="285750" indent="-285750" algn="ctr">
              <a:lnSpc>
                <a:spcPct val="150000"/>
              </a:lnSpc>
              <a:buFont typeface="Arial"/>
              <a:buChar char="•"/>
            </a:pPr>
            <a:r>
              <a:rPr lang="en-GB" sz="1600" dirty="0">
                <a:latin typeface="Calibri"/>
                <a:cs typeface="Arial"/>
              </a:rPr>
              <a:t>Modulus: </a:t>
            </a:r>
            <a:r>
              <a:rPr lang="en-GB" sz="1600" dirty="0">
                <a:latin typeface="Consolas"/>
                <a:cs typeface="Arial"/>
              </a:rPr>
              <a:t>x % y</a:t>
            </a:r>
          </a:p>
          <a:p>
            <a:pPr marL="285750" indent="-285750" algn="ctr">
              <a:lnSpc>
                <a:spcPct val="150000"/>
              </a:lnSpc>
              <a:buFont typeface="Arial"/>
              <a:buChar char="•"/>
            </a:pPr>
            <a:r>
              <a:rPr lang="en-GB" sz="1600" dirty="0">
                <a:latin typeface="Calibri"/>
                <a:cs typeface="Arial"/>
              </a:rPr>
              <a:t>Turn a list into a string:</a:t>
            </a:r>
            <a:r>
              <a:rPr lang="en-GB" sz="1600" dirty="0">
                <a:latin typeface="Consolas"/>
                <a:cs typeface="Arial"/>
              </a:rPr>
              <a:t> ''.join(list)</a:t>
            </a:r>
          </a:p>
          <a:p>
            <a:pPr marL="285750" indent="-285750" algn="ctr">
              <a:lnSpc>
                <a:spcPct val="150000"/>
              </a:lnSpc>
              <a:buFont typeface="Arial"/>
              <a:buChar char="•"/>
            </a:pPr>
            <a:r>
              <a:rPr lang="en-GB" sz="1600" dirty="0">
                <a:latin typeface="Calibri"/>
                <a:cs typeface="Arial"/>
              </a:rPr>
              <a:t>Run through a list backwards:</a:t>
            </a:r>
            <a:r>
              <a:rPr lang="en-GB" sz="1600" dirty="0">
                <a:latin typeface="Consolas"/>
                <a:cs typeface="Arial"/>
              </a:rPr>
              <a:t> list[::-1]</a:t>
            </a:r>
          </a:p>
        </p:txBody>
      </p:sp>
    </p:spTree>
    <p:extLst>
      <p:ext uri="{BB962C8B-B14F-4D97-AF65-F5344CB8AC3E}">
        <p14:creationId xmlns:p14="http://schemas.microsoft.com/office/powerpoint/2010/main" val="294378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B8FE-1D42-4F03-8CBA-D0ADA1AFEB0E}"/>
              </a:ext>
            </a:extLst>
          </p:cNvPr>
          <p:cNvSpPr>
            <a:spLocks noGrp="1"/>
          </p:cNvSpPr>
          <p:nvPr>
            <p:ph type="title"/>
          </p:nvPr>
        </p:nvSpPr>
        <p:spPr/>
        <p:txBody>
          <a:bodyPr vert="horz" anchor="t"/>
          <a:lstStyle/>
          <a:p>
            <a:r>
              <a:rPr lang="en-GB" dirty="0">
                <a:latin typeface="Arial"/>
                <a:cs typeface="Arial"/>
              </a:rPr>
              <a:t>Raising errors</a:t>
            </a:r>
            <a:endParaRPr lang="en-GB" dirty="0"/>
          </a:p>
        </p:txBody>
      </p:sp>
      <p:sp>
        <p:nvSpPr>
          <p:cNvPr id="4" name="Slide Number Placeholder 3">
            <a:extLst>
              <a:ext uri="{FF2B5EF4-FFF2-40B4-BE49-F238E27FC236}">
                <a16:creationId xmlns:a16="http://schemas.microsoft.com/office/drawing/2014/main" id="{3DF3ACD5-0846-4AC6-B368-2F9C615F2FF1}"/>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3" name="Text Placeholder 2">
            <a:extLst>
              <a:ext uri="{FF2B5EF4-FFF2-40B4-BE49-F238E27FC236}">
                <a16:creationId xmlns:a16="http://schemas.microsoft.com/office/drawing/2014/main" id="{A5571673-73FC-41C7-A438-81D174F2D797}"/>
              </a:ext>
            </a:extLst>
          </p:cNvPr>
          <p:cNvSpPr>
            <a:spLocks noGrp="1"/>
          </p:cNvSpPr>
          <p:nvPr>
            <p:ph type="body" sz="quarter" idx="11"/>
          </p:nvPr>
        </p:nvSpPr>
        <p:spPr>
          <a:xfrm>
            <a:off x="237061" y="703699"/>
            <a:ext cx="8510677" cy="2049144"/>
          </a:xfrm>
        </p:spPr>
        <p:txBody>
          <a:bodyPr vert="horz" anchor="t"/>
          <a:lstStyle/>
          <a:p>
            <a:pPr marL="342900" indent="-342900">
              <a:buChar char="•"/>
            </a:pPr>
            <a:r>
              <a:rPr lang="en-GB" sz="2000" dirty="0">
                <a:latin typeface="Calibri"/>
                <a:cs typeface="Arial"/>
              </a:rPr>
              <a:t>If a user enters an invalid value to your function you don't just want to print a message but also stop your code</a:t>
            </a:r>
          </a:p>
          <a:p>
            <a:pPr marL="342900" indent="-342900">
              <a:buChar char="•"/>
            </a:pPr>
            <a:r>
              <a:rPr lang="en-GB" sz="2000" dirty="0">
                <a:latin typeface="Calibri"/>
                <a:cs typeface="Arial"/>
              </a:rPr>
              <a:t>You can do this by </a:t>
            </a:r>
            <a:r>
              <a:rPr lang="en-GB" sz="2000" b="1" dirty="0">
                <a:latin typeface="Calibri"/>
                <a:cs typeface="Arial"/>
              </a:rPr>
              <a:t>raising </a:t>
            </a:r>
            <a:r>
              <a:rPr lang="en-GB" sz="2000" dirty="0">
                <a:latin typeface="Calibri"/>
                <a:cs typeface="Arial"/>
              </a:rPr>
              <a:t>an error</a:t>
            </a:r>
          </a:p>
          <a:p>
            <a:pPr marL="342900" indent="-342900">
              <a:buChar char="•"/>
            </a:pPr>
            <a:r>
              <a:rPr lang="en-GB" sz="2000" dirty="0">
                <a:latin typeface="Calibri"/>
                <a:cs typeface="Arial"/>
              </a:rPr>
              <a:t>Python has many types of errors; the most useful are </a:t>
            </a:r>
            <a:r>
              <a:rPr lang="en-GB" sz="2000" err="1">
                <a:latin typeface="Consolas"/>
                <a:cs typeface="Arial"/>
              </a:rPr>
              <a:t>ValueError</a:t>
            </a:r>
            <a:r>
              <a:rPr lang="en-GB" sz="2000" dirty="0">
                <a:latin typeface="Calibri"/>
                <a:cs typeface="Arial"/>
              </a:rPr>
              <a:t> and </a:t>
            </a:r>
            <a:r>
              <a:rPr lang="en-GB" sz="2000" err="1">
                <a:latin typeface="Consolas"/>
                <a:cs typeface="Arial"/>
              </a:rPr>
              <a:t>TypeError</a:t>
            </a:r>
            <a:endParaRPr lang="en-GB" sz="2000">
              <a:latin typeface="Consolas"/>
              <a:cs typeface="Arial"/>
            </a:endParaRPr>
          </a:p>
          <a:p>
            <a:pPr marL="342900" indent="-342900">
              <a:buChar char="•"/>
            </a:pPr>
            <a:r>
              <a:rPr lang="en-GB" sz="2000" dirty="0">
                <a:latin typeface="Calibri"/>
                <a:cs typeface="Arial"/>
              </a:rPr>
              <a:t>It is important to also add an error message</a:t>
            </a:r>
            <a:endParaRPr lang="en-GB" sz="2000" dirty="0">
              <a:latin typeface="Consolas"/>
            </a:endParaRPr>
          </a:p>
        </p:txBody>
      </p:sp>
      <p:pic>
        <p:nvPicPr>
          <p:cNvPr id="6" name="Picture 6" descr="A picture containing meter, clock&#10;&#10;Description generated with very high confidence">
            <a:extLst>
              <a:ext uri="{FF2B5EF4-FFF2-40B4-BE49-F238E27FC236}">
                <a16:creationId xmlns:a16="http://schemas.microsoft.com/office/drawing/2014/main" id="{69C38AA1-F568-4479-89D4-F83BD65F0F6A}"/>
              </a:ext>
            </a:extLst>
          </p:cNvPr>
          <p:cNvPicPr>
            <a:picLocks noChangeAspect="1"/>
          </p:cNvPicPr>
          <p:nvPr/>
        </p:nvPicPr>
        <p:blipFill>
          <a:blip r:embed="rId2"/>
          <a:stretch>
            <a:fillRect/>
          </a:stretch>
        </p:blipFill>
        <p:spPr>
          <a:xfrm>
            <a:off x="577008" y="2978546"/>
            <a:ext cx="4450814" cy="1135016"/>
          </a:xfrm>
          <a:prstGeom prst="rect">
            <a:avLst/>
          </a:prstGeom>
        </p:spPr>
      </p:pic>
      <p:pic>
        <p:nvPicPr>
          <p:cNvPr id="8" name="Picture 8" descr="A screen shot of a smart phone&#10;&#10;Description generated with very high confidence">
            <a:extLst>
              <a:ext uri="{FF2B5EF4-FFF2-40B4-BE49-F238E27FC236}">
                <a16:creationId xmlns:a16="http://schemas.microsoft.com/office/drawing/2014/main" id="{16859E9F-7ECA-4358-AA60-ACD9FDBA562A}"/>
              </a:ext>
            </a:extLst>
          </p:cNvPr>
          <p:cNvPicPr>
            <a:picLocks noChangeAspect="1"/>
          </p:cNvPicPr>
          <p:nvPr/>
        </p:nvPicPr>
        <p:blipFill>
          <a:blip r:embed="rId3"/>
          <a:stretch>
            <a:fillRect/>
          </a:stretch>
        </p:blipFill>
        <p:spPr>
          <a:xfrm>
            <a:off x="5478884" y="2190061"/>
            <a:ext cx="2524125" cy="2705100"/>
          </a:xfrm>
          <a:prstGeom prst="rect">
            <a:avLst/>
          </a:prstGeom>
        </p:spPr>
      </p:pic>
    </p:spTree>
    <p:extLst>
      <p:ext uri="{BB962C8B-B14F-4D97-AF65-F5344CB8AC3E}">
        <p14:creationId xmlns:p14="http://schemas.microsoft.com/office/powerpoint/2010/main" val="42827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F5FD0-A94F-4E0E-8953-A634089166A9}">
  <ds:schemaRef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 ds:uri="9675ef8f-b755-4cd6-a742-8cae3d86c4fe"/>
    <ds:schemaRef ds:uri="44a56295-c29e-4898-8136-a54736c65b82"/>
    <ds:schemaRef ds:uri="http://schemas.microsoft.com/office/2006/metadata/properties"/>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68ED3CC4-90A9-4466-8611-49F71BEF9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317</Words>
  <Application>Microsoft Office PowerPoint</Application>
  <PresentationFormat>On-screen Show (16:9)</PresentationFormat>
  <Paragraphs>126</Paragraphs>
  <Slides>12</Slides>
  <Notes>0</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AZ Cover Slide Options</vt:lpstr>
      <vt:lpstr>AZ Divider Slide Options</vt:lpstr>
      <vt:lpstr>AZ Divider Slide Options - Colours</vt:lpstr>
      <vt:lpstr>AZ General Master Slide Options</vt:lpstr>
      <vt:lpstr>Practical Python</vt:lpstr>
      <vt:lpstr>Warm-up – Unit Converter</vt:lpstr>
      <vt:lpstr>Warm-up – Unit Converter</vt:lpstr>
      <vt:lpstr>Functions in Python</vt:lpstr>
      <vt:lpstr>Functions in Python</vt:lpstr>
      <vt:lpstr>Functions in Python</vt:lpstr>
      <vt:lpstr>List Comprehensions</vt:lpstr>
      <vt:lpstr>List Comprehensions</vt:lpstr>
      <vt:lpstr>Raising errors</vt:lpstr>
      <vt:lpstr>Miscellaneous</vt:lpstr>
      <vt:lpstr>Cryptography</vt:lpstr>
      <vt:lpstr>The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661</cp:revision>
  <cp:lastPrinted>2018-03-07T14:46:57Z</cp:lastPrinted>
  <dcterms:created xsi:type="dcterms:W3CDTF">2019-10-30T15:52:02Z</dcterms:created>
  <dcterms:modified xsi:type="dcterms:W3CDTF">2020-02-04T08:46:27Z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