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96" r:id="rId3"/>
    <p:sldId id="291" r:id="rId4"/>
    <p:sldId id="290" r:id="rId5"/>
    <p:sldId id="287" r:id="rId6"/>
    <p:sldId id="289" r:id="rId7"/>
    <p:sldId id="258" r:id="rId8"/>
    <p:sldId id="262" r:id="rId9"/>
    <p:sldId id="256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Robert" initials="SR" lastIdx="1" clrIdx="0">
    <p:extLst>
      <p:ext uri="{19B8F6BF-5375-455C-9EA6-DF929625EA0E}">
        <p15:presenceInfo xmlns:p15="http://schemas.microsoft.com/office/powerpoint/2012/main" userId="S::kkdq728@astrazeneca.net::e4098eea-3d83-48e0-ab45-f065c9838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B59FB-5E76-4F87-87F3-C59501ABE2A1}" v="1" dt="2021-12-01T12:29:1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, Robert" userId="e4098eea-3d83-48e0-ab45-f065c9838e5b" providerId="ADAL" clId="{2E29A33D-5207-4C35-AA0F-85AD171888DB}"/>
    <pc:docChg chg="undo redo custSel addSld delSld modSld sldOrd">
      <pc:chgData name="Shaw, Robert" userId="e4098eea-3d83-48e0-ab45-f065c9838e5b" providerId="ADAL" clId="{2E29A33D-5207-4C35-AA0F-85AD171888DB}" dt="2021-11-04T08:33:44.238" v="1994" actId="14100"/>
      <pc:docMkLst>
        <pc:docMk/>
      </pc:docMkLst>
      <pc:sldChg chg="ord">
        <pc:chgData name="Shaw, Robert" userId="e4098eea-3d83-48e0-ab45-f065c9838e5b" providerId="ADAL" clId="{2E29A33D-5207-4C35-AA0F-85AD171888DB}" dt="2021-11-03T13:38:36.514" v="10"/>
        <pc:sldMkLst>
          <pc:docMk/>
          <pc:sldMk cId="3973800713" sldId="256"/>
        </pc:sldMkLst>
      </pc:sldChg>
      <pc:sldChg chg="modSp add mod">
        <pc:chgData name="Shaw, Robert" userId="e4098eea-3d83-48e0-ab45-f065c9838e5b" providerId="ADAL" clId="{2E29A33D-5207-4C35-AA0F-85AD171888DB}" dt="2021-11-03T14:42:04.164" v="1802" actId="207"/>
        <pc:sldMkLst>
          <pc:docMk/>
          <pc:sldMk cId="664571122" sldId="257"/>
        </pc:sldMkLst>
        <pc:spChg chg="mod">
          <ac:chgData name="Shaw, Robert" userId="e4098eea-3d83-48e0-ab45-f065c9838e5b" providerId="ADAL" clId="{2E29A33D-5207-4C35-AA0F-85AD171888DB}" dt="2021-11-03T14:42:04.164" v="1802" actId="207"/>
          <ac:spMkLst>
            <pc:docMk/>
            <pc:sldMk cId="664571122" sldId="257"/>
            <ac:spMk id="3" creationId="{00000000-0000-0000-0000-000000000000}"/>
          </ac:spMkLst>
        </pc:spChg>
      </pc:sldChg>
      <pc:sldChg chg="del">
        <pc:chgData name="Shaw, Robert" userId="e4098eea-3d83-48e0-ab45-f065c9838e5b" providerId="ADAL" clId="{2E29A33D-5207-4C35-AA0F-85AD171888DB}" dt="2021-11-03T13:28:33.450" v="0" actId="2696"/>
        <pc:sldMkLst>
          <pc:docMk/>
          <pc:sldMk cId="3015420729" sldId="263"/>
        </pc:sldMkLst>
      </pc:sldChg>
      <pc:sldChg chg="add del">
        <pc:chgData name="Shaw, Robert" userId="e4098eea-3d83-48e0-ab45-f065c9838e5b" providerId="ADAL" clId="{2E29A33D-5207-4C35-AA0F-85AD171888DB}" dt="2021-11-03T14:41:57.748" v="1799" actId="47"/>
        <pc:sldMkLst>
          <pc:docMk/>
          <pc:sldMk cId="2025153312" sldId="264"/>
        </pc:sldMkLst>
      </pc:sldChg>
      <pc:sldChg chg="modSp mod">
        <pc:chgData name="Shaw, Robert" userId="e4098eea-3d83-48e0-ab45-f065c9838e5b" providerId="ADAL" clId="{2E29A33D-5207-4C35-AA0F-85AD171888DB}" dt="2021-11-03T14:10:01.757" v="1117" actId="20577"/>
        <pc:sldMkLst>
          <pc:docMk/>
          <pc:sldMk cId="800263164" sldId="266"/>
        </pc:sldMkLst>
        <pc:spChg chg="mod">
          <ac:chgData name="Shaw, Robert" userId="e4098eea-3d83-48e0-ab45-f065c9838e5b" providerId="ADAL" clId="{2E29A33D-5207-4C35-AA0F-85AD171888DB}" dt="2021-11-03T14:10:01.757" v="1117" actId="20577"/>
          <ac:spMkLst>
            <pc:docMk/>
            <pc:sldMk cId="800263164" sldId="266"/>
            <ac:spMk id="2" creationId="{00000000-0000-0000-0000-000000000000}"/>
          </ac:spMkLst>
        </pc:spChg>
      </pc:sldChg>
      <pc:sldChg chg="add">
        <pc:chgData name="Shaw, Robert" userId="e4098eea-3d83-48e0-ab45-f065c9838e5b" providerId="ADAL" clId="{2E29A33D-5207-4C35-AA0F-85AD171888DB}" dt="2021-11-03T14:36:10.727" v="1785"/>
        <pc:sldMkLst>
          <pc:docMk/>
          <pc:sldMk cId="1203769378" sldId="268"/>
        </pc:sldMkLst>
      </pc:sldChg>
      <pc:sldChg chg="add del">
        <pc:chgData name="Shaw, Robert" userId="e4098eea-3d83-48e0-ab45-f065c9838e5b" providerId="ADAL" clId="{2E29A33D-5207-4C35-AA0F-85AD171888DB}" dt="2021-11-03T14:41:58.773" v="1800"/>
        <pc:sldMkLst>
          <pc:docMk/>
          <pc:sldMk cId="4117382087" sldId="269"/>
        </pc:sldMkLst>
      </pc:sldChg>
      <pc:sldChg chg="add del">
        <pc:chgData name="Shaw, Robert" userId="e4098eea-3d83-48e0-ab45-f065c9838e5b" providerId="ADAL" clId="{2E29A33D-5207-4C35-AA0F-85AD171888DB}" dt="2021-11-03T14:41:58.773" v="1800"/>
        <pc:sldMkLst>
          <pc:docMk/>
          <pc:sldMk cId="416492346" sldId="270"/>
        </pc:sldMkLst>
      </pc:sldChg>
      <pc:sldChg chg="add del">
        <pc:chgData name="Shaw, Robert" userId="e4098eea-3d83-48e0-ab45-f065c9838e5b" providerId="ADAL" clId="{2E29A33D-5207-4C35-AA0F-85AD171888DB}" dt="2021-11-03T14:41:57.748" v="1799" actId="47"/>
        <pc:sldMkLst>
          <pc:docMk/>
          <pc:sldMk cId="2170565081" sldId="272"/>
        </pc:sldMkLst>
      </pc:sldChg>
      <pc:sldChg chg="addSp delSp new mod">
        <pc:chgData name="Shaw, Robert" userId="e4098eea-3d83-48e0-ab45-f065c9838e5b" providerId="ADAL" clId="{2E29A33D-5207-4C35-AA0F-85AD171888DB}" dt="2021-11-03T13:37:41.351" v="4" actId="478"/>
        <pc:sldMkLst>
          <pc:docMk/>
          <pc:sldMk cId="788773029" sldId="290"/>
        </pc:sldMkLst>
        <pc:spChg chg="del">
          <ac:chgData name="Shaw, Robert" userId="e4098eea-3d83-48e0-ab45-f065c9838e5b" providerId="ADAL" clId="{2E29A33D-5207-4C35-AA0F-85AD171888DB}" dt="2021-11-03T13:37:41.351" v="4" actId="478"/>
          <ac:spMkLst>
            <pc:docMk/>
            <pc:sldMk cId="788773029" sldId="290"/>
            <ac:spMk id="2" creationId="{4432832E-0CEB-42E6-848A-DE1BD66C9220}"/>
          </ac:spMkLst>
        </pc:spChg>
        <pc:spChg chg="del">
          <ac:chgData name="Shaw, Robert" userId="e4098eea-3d83-48e0-ab45-f065c9838e5b" providerId="ADAL" clId="{2E29A33D-5207-4C35-AA0F-85AD171888DB}" dt="2021-11-03T13:37:35.664" v="2" actId="478"/>
          <ac:spMkLst>
            <pc:docMk/>
            <pc:sldMk cId="788773029" sldId="290"/>
            <ac:spMk id="3" creationId="{30CA04F6-9694-42D1-9368-0C6889D394F1}"/>
          </ac:spMkLst>
        </pc:spChg>
        <pc:picChg chg="add">
          <ac:chgData name="Shaw, Robert" userId="e4098eea-3d83-48e0-ab45-f065c9838e5b" providerId="ADAL" clId="{2E29A33D-5207-4C35-AA0F-85AD171888DB}" dt="2021-11-03T13:37:37.531" v="3" actId="22"/>
          <ac:picMkLst>
            <pc:docMk/>
            <pc:sldMk cId="788773029" sldId="290"/>
            <ac:picMk id="5" creationId="{B5231F97-AFCA-4A76-ADF0-794B0864646C}"/>
          </ac:picMkLst>
        </pc:picChg>
      </pc:sldChg>
      <pc:sldChg chg="addSp delSp new mod">
        <pc:chgData name="Shaw, Robert" userId="e4098eea-3d83-48e0-ab45-f065c9838e5b" providerId="ADAL" clId="{2E29A33D-5207-4C35-AA0F-85AD171888DB}" dt="2021-11-03T13:38:21.815" v="8" actId="478"/>
        <pc:sldMkLst>
          <pc:docMk/>
          <pc:sldMk cId="263318956" sldId="291"/>
        </pc:sldMkLst>
        <pc:spChg chg="del">
          <ac:chgData name="Shaw, Robert" userId="e4098eea-3d83-48e0-ab45-f065c9838e5b" providerId="ADAL" clId="{2E29A33D-5207-4C35-AA0F-85AD171888DB}" dt="2021-11-03T13:38:21.815" v="8" actId="478"/>
          <ac:spMkLst>
            <pc:docMk/>
            <pc:sldMk cId="263318956" sldId="291"/>
            <ac:spMk id="2" creationId="{269CB446-DAD1-4E89-8A99-96655CB07C2F}"/>
          </ac:spMkLst>
        </pc:spChg>
        <pc:spChg chg="del">
          <ac:chgData name="Shaw, Robert" userId="e4098eea-3d83-48e0-ab45-f065c9838e5b" providerId="ADAL" clId="{2E29A33D-5207-4C35-AA0F-85AD171888DB}" dt="2021-11-03T13:38:17.787" v="6" actId="478"/>
          <ac:spMkLst>
            <pc:docMk/>
            <pc:sldMk cId="263318956" sldId="291"/>
            <ac:spMk id="3" creationId="{27F02F7F-28F8-4D10-84E4-61EDDC974E8C}"/>
          </ac:spMkLst>
        </pc:spChg>
        <pc:picChg chg="add">
          <ac:chgData name="Shaw, Robert" userId="e4098eea-3d83-48e0-ab45-f065c9838e5b" providerId="ADAL" clId="{2E29A33D-5207-4C35-AA0F-85AD171888DB}" dt="2021-11-03T13:38:19.481" v="7" actId="22"/>
          <ac:picMkLst>
            <pc:docMk/>
            <pc:sldMk cId="263318956" sldId="291"/>
            <ac:picMk id="5" creationId="{C3984C1B-7D9A-413B-9F57-178DE358C9C4}"/>
          </ac:picMkLst>
        </pc:picChg>
      </pc:sldChg>
      <pc:sldChg chg="addSp delSp modSp new mod modClrScheme addCm delCm chgLayout">
        <pc:chgData name="Shaw, Robert" userId="e4098eea-3d83-48e0-ab45-f065c9838e5b" providerId="ADAL" clId="{2E29A33D-5207-4C35-AA0F-85AD171888DB}" dt="2021-11-04T08:31:45.306" v="1993" actId="1076"/>
        <pc:sldMkLst>
          <pc:docMk/>
          <pc:sldMk cId="2271980421" sldId="292"/>
        </pc:sldMkLst>
        <pc:spChg chg="add mod">
          <ac:chgData name="Shaw, Robert" userId="e4098eea-3d83-48e0-ab45-f065c9838e5b" providerId="ADAL" clId="{2E29A33D-5207-4C35-AA0F-85AD171888DB}" dt="2021-11-04T08:31:00.772" v="1916" actId="1076"/>
          <ac:spMkLst>
            <pc:docMk/>
            <pc:sldMk cId="2271980421" sldId="292"/>
            <ac:spMk id="2" creationId="{E188B848-7081-4F55-84A0-D15A365E8254}"/>
          </ac:spMkLst>
        </pc:spChg>
        <pc:spChg chg="add mod">
          <ac:chgData name="Shaw, Robert" userId="e4098eea-3d83-48e0-ab45-f065c9838e5b" providerId="ADAL" clId="{2E29A33D-5207-4C35-AA0F-85AD171888DB}" dt="2021-11-04T08:31:45.306" v="1993" actId="1076"/>
          <ac:spMkLst>
            <pc:docMk/>
            <pc:sldMk cId="2271980421" sldId="292"/>
            <ac:spMk id="4" creationId="{375F7976-7793-4681-9FA9-DFEB2B285562}"/>
          </ac:spMkLst>
        </pc:spChg>
        <pc:spChg chg="add del mod ord">
          <ac:chgData name="Shaw, Robert" userId="e4098eea-3d83-48e0-ab45-f065c9838e5b" providerId="ADAL" clId="{2E29A33D-5207-4C35-AA0F-85AD171888DB}" dt="2021-11-03T13:46:11.547" v="25" actId="700"/>
          <ac:spMkLst>
            <pc:docMk/>
            <pc:sldMk cId="2271980421" sldId="292"/>
            <ac:spMk id="6" creationId="{5F4277FF-82AA-469F-B3D3-E70264906DED}"/>
          </ac:spMkLst>
        </pc:spChg>
        <pc:spChg chg="add del mod ord">
          <ac:chgData name="Shaw, Robert" userId="e4098eea-3d83-48e0-ab45-f065c9838e5b" providerId="ADAL" clId="{2E29A33D-5207-4C35-AA0F-85AD171888DB}" dt="2021-11-03T13:46:11.547" v="25" actId="700"/>
          <ac:spMkLst>
            <pc:docMk/>
            <pc:sldMk cId="2271980421" sldId="292"/>
            <ac:spMk id="7" creationId="{7B0919FC-0CE1-4901-BF45-A20C476F7E7A}"/>
          </ac:spMkLst>
        </pc:spChg>
        <pc:spChg chg="add mod ord">
          <ac:chgData name="Shaw, Robert" userId="e4098eea-3d83-48e0-ab45-f065c9838e5b" providerId="ADAL" clId="{2E29A33D-5207-4C35-AA0F-85AD171888DB}" dt="2021-11-03T13:46:59.141" v="52" actId="20577"/>
          <ac:spMkLst>
            <pc:docMk/>
            <pc:sldMk cId="2271980421" sldId="292"/>
            <ac:spMk id="8" creationId="{AD03849E-562A-484A-9E35-97B34C0D5B34}"/>
          </ac:spMkLst>
        </pc:spChg>
        <pc:picChg chg="add mod">
          <ac:chgData name="Shaw, Robert" userId="e4098eea-3d83-48e0-ab45-f065c9838e5b" providerId="ADAL" clId="{2E29A33D-5207-4C35-AA0F-85AD171888DB}" dt="2021-11-03T14:37:49.807" v="1787" actId="1076"/>
          <ac:picMkLst>
            <pc:docMk/>
            <pc:sldMk cId="2271980421" sldId="292"/>
            <ac:picMk id="3" creationId="{13500D36-5D82-43F4-8FE0-387172674E96}"/>
          </ac:picMkLst>
        </pc:picChg>
        <pc:picChg chg="add mod">
          <ac:chgData name="Shaw, Robert" userId="e4098eea-3d83-48e0-ab45-f065c9838e5b" providerId="ADAL" clId="{2E29A33D-5207-4C35-AA0F-85AD171888DB}" dt="2021-11-03T14:37:45.055" v="1786" actId="1076"/>
          <ac:picMkLst>
            <pc:docMk/>
            <pc:sldMk cId="2271980421" sldId="292"/>
            <ac:picMk id="5" creationId="{3874E9E0-B482-4B9D-AA95-9936B5EDDB92}"/>
          </ac:picMkLst>
        </pc:picChg>
      </pc:sldChg>
      <pc:sldChg chg="addSp delSp modSp new mod">
        <pc:chgData name="Shaw, Robert" userId="e4098eea-3d83-48e0-ab45-f065c9838e5b" providerId="ADAL" clId="{2E29A33D-5207-4C35-AA0F-85AD171888DB}" dt="2021-11-03T14:38:31.598" v="1794" actId="20577"/>
        <pc:sldMkLst>
          <pc:docMk/>
          <pc:sldMk cId="908986316" sldId="293"/>
        </pc:sldMkLst>
        <pc:spChg chg="mod">
          <ac:chgData name="Shaw, Robert" userId="e4098eea-3d83-48e0-ab45-f065c9838e5b" providerId="ADAL" clId="{2E29A33D-5207-4C35-AA0F-85AD171888DB}" dt="2021-11-03T13:57:59.036" v="350" actId="20577"/>
          <ac:spMkLst>
            <pc:docMk/>
            <pc:sldMk cId="908986316" sldId="293"/>
            <ac:spMk id="2" creationId="{F0B9DF68-1E44-4B7C-9D28-C7E471FF308A}"/>
          </ac:spMkLst>
        </pc:spChg>
        <pc:spChg chg="add mod">
          <ac:chgData name="Shaw, Robert" userId="e4098eea-3d83-48e0-ab45-f065c9838e5b" providerId="ADAL" clId="{2E29A33D-5207-4C35-AA0F-85AD171888DB}" dt="2021-11-03T14:38:31.598" v="1794" actId="20577"/>
          <ac:spMkLst>
            <pc:docMk/>
            <pc:sldMk cId="908986316" sldId="293"/>
            <ac:spMk id="7" creationId="{CAE9A0E1-FFC8-4981-B0AD-723E51414E16}"/>
          </ac:spMkLst>
        </pc:spChg>
        <pc:picChg chg="add del mod">
          <ac:chgData name="Shaw, Robert" userId="e4098eea-3d83-48e0-ab45-f065c9838e5b" providerId="ADAL" clId="{2E29A33D-5207-4C35-AA0F-85AD171888DB}" dt="2021-11-03T13:57:08.949" v="248" actId="478"/>
          <ac:picMkLst>
            <pc:docMk/>
            <pc:sldMk cId="908986316" sldId="293"/>
            <ac:picMk id="4" creationId="{35DCDF92-4CDC-4D4B-836D-59695F26342B}"/>
          </ac:picMkLst>
        </pc:picChg>
        <pc:picChg chg="add mod">
          <ac:chgData name="Shaw, Robert" userId="e4098eea-3d83-48e0-ab45-f065c9838e5b" providerId="ADAL" clId="{2E29A33D-5207-4C35-AA0F-85AD171888DB}" dt="2021-11-03T14:04:52.999" v="770" actId="14861"/>
          <ac:picMkLst>
            <pc:docMk/>
            <pc:sldMk cId="908986316" sldId="293"/>
            <ac:picMk id="6" creationId="{0BC6C260-D06D-4AC0-9DCE-6F190274F3AB}"/>
          </ac:picMkLst>
        </pc:picChg>
      </pc:sldChg>
      <pc:sldChg chg="addSp delSp modSp new mod">
        <pc:chgData name="Shaw, Robert" userId="e4098eea-3d83-48e0-ab45-f065c9838e5b" providerId="ADAL" clId="{2E29A33D-5207-4C35-AA0F-85AD171888DB}" dt="2021-11-03T14:28:58.032" v="1784" actId="20577"/>
        <pc:sldMkLst>
          <pc:docMk/>
          <pc:sldMk cId="2355135586" sldId="294"/>
        </pc:sldMkLst>
        <pc:spChg chg="del">
          <ac:chgData name="Shaw, Robert" userId="e4098eea-3d83-48e0-ab45-f065c9838e5b" providerId="ADAL" clId="{2E29A33D-5207-4C35-AA0F-85AD171888DB}" dt="2021-11-03T14:06:44.577" v="953" actId="478"/>
          <ac:spMkLst>
            <pc:docMk/>
            <pc:sldMk cId="2355135586" sldId="294"/>
            <ac:spMk id="2" creationId="{5819A113-FF2C-4F1E-861A-6ADB1D50D9E6}"/>
          </ac:spMkLst>
        </pc:spChg>
        <pc:spChg chg="add mod">
          <ac:chgData name="Shaw, Robert" userId="e4098eea-3d83-48e0-ab45-f065c9838e5b" providerId="ADAL" clId="{2E29A33D-5207-4C35-AA0F-85AD171888DB}" dt="2021-11-03T14:28:58.032" v="1784" actId="20577"/>
          <ac:spMkLst>
            <pc:docMk/>
            <pc:sldMk cId="2355135586" sldId="294"/>
            <ac:spMk id="5" creationId="{0AB13C19-5474-4CA1-983E-F9A76BD70F3C}"/>
          </ac:spMkLst>
        </pc:spChg>
        <pc:spChg chg="add mod">
          <ac:chgData name="Shaw, Robert" userId="e4098eea-3d83-48e0-ab45-f065c9838e5b" providerId="ADAL" clId="{2E29A33D-5207-4C35-AA0F-85AD171888DB}" dt="2021-11-03T14:06:50.408" v="958" actId="20577"/>
          <ac:spMkLst>
            <pc:docMk/>
            <pc:sldMk cId="2355135586" sldId="294"/>
            <ac:spMk id="6" creationId="{844FEBA8-DD9D-40EA-AD23-A2FA4AA94DAE}"/>
          </ac:spMkLst>
        </pc:spChg>
        <pc:picChg chg="add mod">
          <ac:chgData name="Shaw, Robert" userId="e4098eea-3d83-48e0-ab45-f065c9838e5b" providerId="ADAL" clId="{2E29A33D-5207-4C35-AA0F-85AD171888DB}" dt="2021-11-03T14:05:16.624" v="835" actId="14861"/>
          <ac:picMkLst>
            <pc:docMk/>
            <pc:sldMk cId="2355135586" sldId="294"/>
            <ac:picMk id="4" creationId="{01843901-7AAE-4FA3-8F2D-309FD8E3FEEC}"/>
          </ac:picMkLst>
        </pc:picChg>
      </pc:sldChg>
      <pc:sldChg chg="modSp new mod">
        <pc:chgData name="Shaw, Robert" userId="e4098eea-3d83-48e0-ab45-f065c9838e5b" providerId="ADAL" clId="{2E29A33D-5207-4C35-AA0F-85AD171888DB}" dt="2021-11-03T14:19:13.918" v="1700" actId="20577"/>
        <pc:sldMkLst>
          <pc:docMk/>
          <pc:sldMk cId="1274207844" sldId="295"/>
        </pc:sldMkLst>
        <pc:spChg chg="mod">
          <ac:chgData name="Shaw, Robert" userId="e4098eea-3d83-48e0-ab45-f065c9838e5b" providerId="ADAL" clId="{2E29A33D-5207-4C35-AA0F-85AD171888DB}" dt="2021-11-03T14:13:31.412" v="1381" actId="20577"/>
          <ac:spMkLst>
            <pc:docMk/>
            <pc:sldMk cId="1274207844" sldId="295"/>
            <ac:spMk id="2" creationId="{1FAD927C-EF53-446E-8326-FD323F8BA237}"/>
          </ac:spMkLst>
        </pc:spChg>
        <pc:spChg chg="mod">
          <ac:chgData name="Shaw, Robert" userId="e4098eea-3d83-48e0-ab45-f065c9838e5b" providerId="ADAL" clId="{2E29A33D-5207-4C35-AA0F-85AD171888DB}" dt="2021-11-03T14:19:13.918" v="1700" actId="20577"/>
          <ac:spMkLst>
            <pc:docMk/>
            <pc:sldMk cId="1274207844" sldId="295"/>
            <ac:spMk id="3" creationId="{DC6971BC-D8A8-4087-955D-E4A13A4308FD}"/>
          </ac:spMkLst>
        </pc:spChg>
      </pc:sldChg>
      <pc:sldChg chg="modSp new mod">
        <pc:chgData name="Shaw, Robert" userId="e4098eea-3d83-48e0-ab45-f065c9838e5b" providerId="ADAL" clId="{2E29A33D-5207-4C35-AA0F-85AD171888DB}" dt="2021-11-04T08:24:48.701" v="1913" actId="20577"/>
        <pc:sldMkLst>
          <pc:docMk/>
          <pc:sldMk cId="779150924" sldId="296"/>
        </pc:sldMkLst>
        <pc:spChg chg="mod">
          <ac:chgData name="Shaw, Robert" userId="e4098eea-3d83-48e0-ab45-f065c9838e5b" providerId="ADAL" clId="{2E29A33D-5207-4C35-AA0F-85AD171888DB}" dt="2021-11-03T14:10:10.478" v="1126" actId="20577"/>
          <ac:spMkLst>
            <pc:docMk/>
            <pc:sldMk cId="779150924" sldId="296"/>
            <ac:spMk id="2" creationId="{A63E4180-AF1A-420C-9080-6396DB9E9159}"/>
          </ac:spMkLst>
        </pc:spChg>
        <pc:spChg chg="mod">
          <ac:chgData name="Shaw, Robert" userId="e4098eea-3d83-48e0-ab45-f065c9838e5b" providerId="ADAL" clId="{2E29A33D-5207-4C35-AA0F-85AD171888DB}" dt="2021-11-04T08:24:48.701" v="1913" actId="20577"/>
          <ac:spMkLst>
            <pc:docMk/>
            <pc:sldMk cId="779150924" sldId="296"/>
            <ac:spMk id="3" creationId="{FD348BA8-1530-4262-BBEB-D03194C7E4B0}"/>
          </ac:spMkLst>
        </pc:spChg>
      </pc:sldChg>
      <pc:sldChg chg="addSp modSp new mod ord">
        <pc:chgData name="Shaw, Robert" userId="e4098eea-3d83-48e0-ab45-f065c9838e5b" providerId="ADAL" clId="{2E29A33D-5207-4C35-AA0F-85AD171888DB}" dt="2021-11-03T14:28:23.589" v="1770" actId="1076"/>
        <pc:sldMkLst>
          <pc:docMk/>
          <pc:sldMk cId="250100512" sldId="297"/>
        </pc:sldMkLst>
        <pc:spChg chg="add mod">
          <ac:chgData name="Shaw, Robert" userId="e4098eea-3d83-48e0-ab45-f065c9838e5b" providerId="ADAL" clId="{2E29A33D-5207-4C35-AA0F-85AD171888DB}" dt="2021-11-03T14:28:21.330" v="1769" actId="1076"/>
          <ac:spMkLst>
            <pc:docMk/>
            <pc:sldMk cId="250100512" sldId="297"/>
            <ac:spMk id="3" creationId="{8727203F-3BFC-452C-BE35-33FBDD514355}"/>
          </ac:spMkLst>
        </pc:spChg>
        <pc:picChg chg="add mod">
          <ac:chgData name="Shaw, Robert" userId="e4098eea-3d83-48e0-ab45-f065c9838e5b" providerId="ADAL" clId="{2E29A33D-5207-4C35-AA0F-85AD171888DB}" dt="2021-11-03T14:28:23.589" v="1770" actId="1076"/>
          <ac:picMkLst>
            <pc:docMk/>
            <pc:sldMk cId="250100512" sldId="297"/>
            <ac:picMk id="2" creationId="{0AC0B8B0-EF89-4CE3-84DD-C145FEF22AA1}"/>
          </ac:picMkLst>
        </pc:picChg>
      </pc:sldChg>
      <pc:sldChg chg="modSp add del mod">
        <pc:chgData name="Shaw, Robert" userId="e4098eea-3d83-48e0-ab45-f065c9838e5b" providerId="ADAL" clId="{2E29A33D-5207-4C35-AA0F-85AD171888DB}" dt="2021-11-04T08:33:44.238" v="1994" actId="14100"/>
        <pc:sldMkLst>
          <pc:docMk/>
          <pc:sldMk cId="4161295830" sldId="298"/>
        </pc:sldMkLst>
        <pc:picChg chg="mod">
          <ac:chgData name="Shaw, Robert" userId="e4098eea-3d83-48e0-ab45-f065c9838e5b" providerId="ADAL" clId="{2E29A33D-5207-4C35-AA0F-85AD171888DB}" dt="2021-11-04T08:33:44.238" v="1994" actId="14100"/>
          <ac:picMkLst>
            <pc:docMk/>
            <pc:sldMk cId="4161295830" sldId="298"/>
            <ac:picMk id="4" creationId="{00000000-0000-0000-0000-000000000000}"/>
          </ac:picMkLst>
        </pc:picChg>
      </pc:sldChg>
    </pc:docChg>
  </pc:docChgLst>
  <pc:docChgLst>
    <pc:chgData name="Shaw, Robert" userId="e4098eea-3d83-48e0-ab45-f065c9838e5b" providerId="ADAL" clId="{B24B59FB-5E76-4F87-87F3-C59501ABE2A1}"/>
    <pc:docChg chg="delSld modSld">
      <pc:chgData name="Shaw, Robert" userId="e4098eea-3d83-48e0-ab45-f065c9838e5b" providerId="ADAL" clId="{B24B59FB-5E76-4F87-87F3-C59501ABE2A1}" dt="2021-12-01T12:29:59.612" v="45" actId="20577"/>
      <pc:docMkLst>
        <pc:docMk/>
      </pc:docMkLst>
      <pc:sldChg chg="del">
        <pc:chgData name="Shaw, Robert" userId="e4098eea-3d83-48e0-ab45-f065c9838e5b" providerId="ADAL" clId="{B24B59FB-5E76-4F87-87F3-C59501ABE2A1}" dt="2021-11-18T10:57:45.414" v="4" actId="47"/>
        <pc:sldMkLst>
          <pc:docMk/>
          <pc:sldMk cId="664571122" sldId="257"/>
        </pc:sldMkLst>
      </pc:sldChg>
      <pc:sldChg chg="del">
        <pc:chgData name="Shaw, Robert" userId="e4098eea-3d83-48e0-ab45-f065c9838e5b" providerId="ADAL" clId="{B24B59FB-5E76-4F87-87F3-C59501ABE2A1}" dt="2021-11-18T10:57:45.414" v="4" actId="47"/>
        <pc:sldMkLst>
          <pc:docMk/>
          <pc:sldMk cId="2025153312" sldId="264"/>
        </pc:sldMkLst>
      </pc:sldChg>
      <pc:sldChg chg="modSp mod">
        <pc:chgData name="Shaw, Robert" userId="e4098eea-3d83-48e0-ab45-f065c9838e5b" providerId="ADAL" clId="{B24B59FB-5E76-4F87-87F3-C59501ABE2A1}" dt="2021-12-01T12:29:59.612" v="45" actId="20577"/>
        <pc:sldMkLst>
          <pc:docMk/>
          <pc:sldMk cId="800263164" sldId="266"/>
        </pc:sldMkLst>
        <pc:spChg chg="mod">
          <ac:chgData name="Shaw, Robert" userId="e4098eea-3d83-48e0-ab45-f065c9838e5b" providerId="ADAL" clId="{B24B59FB-5E76-4F87-87F3-C59501ABE2A1}" dt="2021-12-01T12:29:59.612" v="45" actId="20577"/>
          <ac:spMkLst>
            <pc:docMk/>
            <pc:sldMk cId="800263164" sldId="266"/>
            <ac:spMk id="2" creationId="{00000000-0000-0000-0000-000000000000}"/>
          </ac:spMkLst>
        </pc:spChg>
      </pc:sldChg>
      <pc:sldChg chg="del">
        <pc:chgData name="Shaw, Robert" userId="e4098eea-3d83-48e0-ab45-f065c9838e5b" providerId="ADAL" clId="{B24B59FB-5E76-4F87-87F3-C59501ABE2A1}" dt="2021-11-18T10:57:45.414" v="4" actId="47"/>
        <pc:sldMkLst>
          <pc:docMk/>
          <pc:sldMk cId="1203769378" sldId="268"/>
        </pc:sldMkLst>
      </pc:sldChg>
      <pc:sldChg chg="del">
        <pc:chgData name="Shaw, Robert" userId="e4098eea-3d83-48e0-ab45-f065c9838e5b" providerId="ADAL" clId="{B24B59FB-5E76-4F87-87F3-C59501ABE2A1}" dt="2021-11-18T10:57:45.414" v="4" actId="47"/>
        <pc:sldMkLst>
          <pc:docMk/>
          <pc:sldMk cId="2170565081" sldId="272"/>
        </pc:sldMkLst>
      </pc:sldChg>
      <pc:sldChg chg="del">
        <pc:chgData name="Shaw, Robert" userId="e4098eea-3d83-48e0-ab45-f065c9838e5b" providerId="ADAL" clId="{B24B59FB-5E76-4F87-87F3-C59501ABE2A1}" dt="2021-11-18T10:57:09.278" v="3" actId="47"/>
        <pc:sldMkLst>
          <pc:docMk/>
          <pc:sldMk cId="788773029" sldId="290"/>
        </pc:sldMkLst>
      </pc:sldChg>
      <pc:sldChg chg="del">
        <pc:chgData name="Shaw, Robert" userId="e4098eea-3d83-48e0-ab45-f065c9838e5b" providerId="ADAL" clId="{B24B59FB-5E76-4F87-87F3-C59501ABE2A1}" dt="2021-11-18T10:56:20.847" v="2" actId="47"/>
        <pc:sldMkLst>
          <pc:docMk/>
          <pc:sldMk cId="1274207844" sldId="295"/>
        </pc:sldMkLst>
      </pc:sldChg>
      <pc:sldChg chg="modSp mod">
        <pc:chgData name="Shaw, Robert" userId="e4098eea-3d83-48e0-ab45-f065c9838e5b" providerId="ADAL" clId="{B24B59FB-5E76-4F87-87F3-C59501ABE2A1}" dt="2021-11-18T10:55:53.881" v="1" actId="20577"/>
        <pc:sldMkLst>
          <pc:docMk/>
          <pc:sldMk cId="779150924" sldId="296"/>
        </pc:sldMkLst>
        <pc:spChg chg="mod">
          <ac:chgData name="Shaw, Robert" userId="e4098eea-3d83-48e0-ab45-f065c9838e5b" providerId="ADAL" clId="{B24B59FB-5E76-4F87-87F3-C59501ABE2A1}" dt="2021-11-18T10:55:53.881" v="1" actId="20577"/>
          <ac:spMkLst>
            <pc:docMk/>
            <pc:sldMk cId="779150924" sldId="296"/>
            <ac:spMk id="3" creationId="{FD348BA8-1530-4262-BBEB-D03194C7E4B0}"/>
          </ac:spMkLst>
        </pc:spChg>
      </pc:sldChg>
      <pc:sldChg chg="del">
        <pc:chgData name="Shaw, Robert" userId="e4098eea-3d83-48e0-ab45-f065c9838e5b" providerId="ADAL" clId="{B24B59FB-5E76-4F87-87F3-C59501ABE2A1}" dt="2021-11-18T10:57:09.278" v="3" actId="47"/>
        <pc:sldMkLst>
          <pc:docMk/>
          <pc:sldMk cId="250100512" sldId="297"/>
        </pc:sldMkLst>
      </pc:sldChg>
      <pc:sldChg chg="del">
        <pc:chgData name="Shaw, Robert" userId="e4098eea-3d83-48e0-ab45-f065c9838e5b" providerId="ADAL" clId="{B24B59FB-5E76-4F87-87F3-C59501ABE2A1}" dt="2021-11-18T10:57:45.414" v="4" actId="47"/>
        <pc:sldMkLst>
          <pc:docMk/>
          <pc:sldMk cId="4161295830" sldId="298"/>
        </pc:sldMkLst>
      </pc:sldChg>
    </pc:docChg>
  </pc:docChgLst>
  <pc:docChgLst>
    <pc:chgData name="Shaw, Robert" userId="e4098eea-3d83-48e0-ab45-f065c9838e5b" providerId="ADAL" clId="{2F50E44D-79DD-4DDC-86D5-7B26509538AD}"/>
    <pc:docChg chg="custSel delSld modSld">
      <pc:chgData name="Shaw, Robert" userId="e4098eea-3d83-48e0-ab45-f065c9838e5b" providerId="ADAL" clId="{2F50E44D-79DD-4DDC-86D5-7B26509538AD}" dt="2021-11-03T11:50:24.382" v="20" actId="47"/>
      <pc:docMkLst>
        <pc:docMk/>
      </pc:docMkLst>
      <pc:sldChg chg="del">
        <pc:chgData name="Shaw, Robert" userId="e4098eea-3d83-48e0-ab45-f065c9838e5b" providerId="ADAL" clId="{2F50E44D-79DD-4DDC-86D5-7B26509538AD}" dt="2021-11-03T11:49:43.022" v="16" actId="2696"/>
        <pc:sldMkLst>
          <pc:docMk/>
          <pc:sldMk cId="3000146204" sldId="257"/>
        </pc:sldMkLst>
      </pc:sldChg>
      <pc:sldChg chg="del">
        <pc:chgData name="Shaw, Robert" userId="e4098eea-3d83-48e0-ab45-f065c9838e5b" providerId="ADAL" clId="{2F50E44D-79DD-4DDC-86D5-7B26509538AD}" dt="2021-11-03T11:49:52.307" v="17" actId="2696"/>
        <pc:sldMkLst>
          <pc:docMk/>
          <pc:sldMk cId="3551028938" sldId="259"/>
        </pc:sldMkLst>
      </pc:sldChg>
      <pc:sldChg chg="del">
        <pc:chgData name="Shaw, Robert" userId="e4098eea-3d83-48e0-ab45-f065c9838e5b" providerId="ADAL" clId="{2F50E44D-79DD-4DDC-86D5-7B26509538AD}" dt="2021-11-03T11:50:13.476" v="19" actId="2696"/>
        <pc:sldMkLst>
          <pc:docMk/>
          <pc:sldMk cId="1539274354" sldId="260"/>
        </pc:sldMkLst>
      </pc:sldChg>
      <pc:sldChg chg="del">
        <pc:chgData name="Shaw, Robert" userId="e4098eea-3d83-48e0-ab45-f065c9838e5b" providerId="ADAL" clId="{2F50E44D-79DD-4DDC-86D5-7B26509538AD}" dt="2021-11-03T11:50:10.491" v="18" actId="2696"/>
        <pc:sldMkLst>
          <pc:docMk/>
          <pc:sldMk cId="2012495261" sldId="261"/>
        </pc:sldMkLst>
      </pc:sldChg>
      <pc:sldChg chg="del">
        <pc:chgData name="Shaw, Robert" userId="e4098eea-3d83-48e0-ab45-f065c9838e5b" providerId="ADAL" clId="{2F50E44D-79DD-4DDC-86D5-7B26509538AD}" dt="2021-11-03T11:50:24.382" v="20" actId="47"/>
        <pc:sldMkLst>
          <pc:docMk/>
          <pc:sldMk cId="3794820753" sldId="264"/>
        </pc:sldMkLst>
      </pc:sldChg>
      <pc:sldChg chg="del">
        <pc:chgData name="Shaw, Robert" userId="e4098eea-3d83-48e0-ab45-f065c9838e5b" providerId="ADAL" clId="{2F50E44D-79DD-4DDC-86D5-7B26509538AD}" dt="2021-11-03T11:50:24.382" v="20" actId="47"/>
        <pc:sldMkLst>
          <pc:docMk/>
          <pc:sldMk cId="484495258" sldId="265"/>
        </pc:sldMkLst>
      </pc:sldChg>
      <pc:sldChg chg="addSp modSp mod">
        <pc:chgData name="Shaw, Robert" userId="e4098eea-3d83-48e0-ab45-f065c9838e5b" providerId="ADAL" clId="{2F50E44D-79DD-4DDC-86D5-7B26509538AD}" dt="2021-11-03T11:48:45.148" v="7" actId="14100"/>
        <pc:sldMkLst>
          <pc:docMk/>
          <pc:sldMk cId="0" sldId="287"/>
        </pc:sldMkLst>
        <pc:picChg chg="mod">
          <ac:chgData name="Shaw, Robert" userId="e4098eea-3d83-48e0-ab45-f065c9838e5b" providerId="ADAL" clId="{2F50E44D-79DD-4DDC-86D5-7B26509538AD}" dt="2021-11-03T11:48:45.148" v="7" actId="14100"/>
          <ac:picMkLst>
            <pc:docMk/>
            <pc:sldMk cId="0" sldId="287"/>
            <ac:picMk id="3" creationId="{00000000-0000-0000-0000-000000000000}"/>
          </ac:picMkLst>
        </pc:picChg>
        <pc:picChg chg="add mod">
          <ac:chgData name="Shaw, Robert" userId="e4098eea-3d83-48e0-ab45-f065c9838e5b" providerId="ADAL" clId="{2F50E44D-79DD-4DDC-86D5-7B26509538AD}" dt="2021-11-03T11:48:40.596" v="6" actId="1076"/>
          <ac:picMkLst>
            <pc:docMk/>
            <pc:sldMk cId="0" sldId="287"/>
            <ac:picMk id="5" creationId="{6A57F765-3A3C-4C99-9090-FEC86164DDEF}"/>
          </ac:picMkLst>
        </pc:picChg>
      </pc:sldChg>
      <pc:sldChg chg="delSp modSp del mod">
        <pc:chgData name="Shaw, Robert" userId="e4098eea-3d83-48e0-ab45-f065c9838e5b" providerId="ADAL" clId="{2F50E44D-79DD-4DDC-86D5-7B26509538AD}" dt="2021-11-03T11:48:53.047" v="8" actId="2696"/>
        <pc:sldMkLst>
          <pc:docMk/>
          <pc:sldMk cId="0" sldId="288"/>
        </pc:sldMkLst>
        <pc:picChg chg="del mod">
          <ac:chgData name="Shaw, Robert" userId="e4098eea-3d83-48e0-ab45-f065c9838e5b" providerId="ADAL" clId="{2F50E44D-79DD-4DDC-86D5-7B26509538AD}" dt="2021-11-03T11:48:30.116" v="3" actId="21"/>
          <ac:picMkLst>
            <pc:docMk/>
            <pc:sldMk cId="0" sldId="288"/>
            <ac:picMk id="3" creationId="{00000000-0000-0000-0000-000000000000}"/>
          </ac:picMkLst>
        </pc:picChg>
      </pc:sldChg>
      <pc:sldChg chg="addSp modSp mod">
        <pc:chgData name="Shaw, Robert" userId="e4098eea-3d83-48e0-ab45-f065c9838e5b" providerId="ADAL" clId="{2F50E44D-79DD-4DDC-86D5-7B26509538AD}" dt="2021-11-03T11:49:16.644" v="14" actId="1076"/>
        <pc:sldMkLst>
          <pc:docMk/>
          <pc:sldMk cId="0" sldId="289"/>
        </pc:sldMkLst>
        <pc:picChg chg="mod">
          <ac:chgData name="Shaw, Robert" userId="e4098eea-3d83-48e0-ab45-f065c9838e5b" providerId="ADAL" clId="{2F50E44D-79DD-4DDC-86D5-7B26509538AD}" dt="2021-11-03T11:49:04.518" v="10" actId="1076"/>
          <ac:picMkLst>
            <pc:docMk/>
            <pc:sldMk cId="0" sldId="289"/>
            <ac:picMk id="3" creationId="{00000000-0000-0000-0000-000000000000}"/>
          </ac:picMkLst>
        </pc:picChg>
        <pc:picChg chg="add mod">
          <ac:chgData name="Shaw, Robert" userId="e4098eea-3d83-48e0-ab45-f065c9838e5b" providerId="ADAL" clId="{2F50E44D-79DD-4DDC-86D5-7B26509538AD}" dt="2021-11-03T11:49:16.644" v="14" actId="1076"/>
          <ac:picMkLst>
            <pc:docMk/>
            <pc:sldMk cId="0" sldId="289"/>
            <ac:picMk id="5" creationId="{21C7A2D0-AF1B-4FA8-9E27-7BD77C74BD46}"/>
          </ac:picMkLst>
        </pc:picChg>
      </pc:sldChg>
      <pc:sldChg chg="delSp del mod">
        <pc:chgData name="Shaw, Robert" userId="e4098eea-3d83-48e0-ab45-f065c9838e5b" providerId="ADAL" clId="{2F50E44D-79DD-4DDC-86D5-7B26509538AD}" dt="2021-11-03T11:49:24.122" v="15" actId="2696"/>
        <pc:sldMkLst>
          <pc:docMk/>
          <pc:sldMk cId="788773029" sldId="290"/>
        </pc:sldMkLst>
        <pc:picChg chg="del">
          <ac:chgData name="Shaw, Robert" userId="e4098eea-3d83-48e0-ab45-f065c9838e5b" providerId="ADAL" clId="{2F50E44D-79DD-4DDC-86D5-7B26509538AD}" dt="2021-11-03T11:49:08.430" v="11" actId="21"/>
          <ac:picMkLst>
            <pc:docMk/>
            <pc:sldMk cId="788773029" sldId="290"/>
            <ac:picMk id="3" creationId="{00000000-0000-0000-0000-000000000000}"/>
          </ac:picMkLst>
        </pc:picChg>
      </pc:sldChg>
    </pc:docChg>
  </pc:docChgLst>
  <pc:docChgLst>
    <pc:chgData name="Shaw, Robert" userId="e4098eea-3d83-48e0-ab45-f065c9838e5b" providerId="ADAL" clId="{0DC4988D-022B-48D0-9301-E62A8E4CC868}"/>
    <pc:docChg chg="addSld modSld">
      <pc:chgData name="Shaw, Robert" userId="e4098eea-3d83-48e0-ab45-f065c9838e5b" providerId="ADAL" clId="{0DC4988D-022B-48D0-9301-E62A8E4CC868}" dt="2021-11-03T08:48:58.794" v="0"/>
      <pc:docMkLst>
        <pc:docMk/>
      </pc:docMkLst>
      <pc:sldChg chg="add">
        <pc:chgData name="Shaw, Robert" userId="e4098eea-3d83-48e0-ab45-f065c9838e5b" providerId="ADAL" clId="{0DC4988D-022B-48D0-9301-E62A8E4CC868}" dt="2021-11-03T08:48:58.794" v="0"/>
        <pc:sldMkLst>
          <pc:docMk/>
          <pc:sldMk cId="0" sldId="287"/>
        </pc:sldMkLst>
      </pc:sldChg>
      <pc:sldChg chg="add">
        <pc:chgData name="Shaw, Robert" userId="e4098eea-3d83-48e0-ab45-f065c9838e5b" providerId="ADAL" clId="{0DC4988D-022B-48D0-9301-E62A8E4CC868}" dt="2021-11-03T08:48:58.794" v="0"/>
        <pc:sldMkLst>
          <pc:docMk/>
          <pc:sldMk cId="0" sldId="288"/>
        </pc:sldMkLst>
      </pc:sldChg>
      <pc:sldChg chg="add">
        <pc:chgData name="Shaw, Robert" userId="e4098eea-3d83-48e0-ab45-f065c9838e5b" providerId="ADAL" clId="{0DC4988D-022B-48D0-9301-E62A8E4CC868}" dt="2021-11-03T08:48:58.794" v="0"/>
        <pc:sldMkLst>
          <pc:docMk/>
          <pc:sldMk cId="0" sldId="289"/>
        </pc:sldMkLst>
      </pc:sldChg>
      <pc:sldChg chg="add">
        <pc:chgData name="Shaw, Robert" userId="e4098eea-3d83-48e0-ab45-f065c9838e5b" providerId="ADAL" clId="{0DC4988D-022B-48D0-9301-E62A8E4CC868}" dt="2021-11-03T08:48:58.794" v="0"/>
        <pc:sldMkLst>
          <pc:docMk/>
          <pc:sldMk cId="78877302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FE4FE-878B-45DA-BEA5-4E9F144CAF29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F6A0-4EDF-4C6D-B159-3E2E10AC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2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9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3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9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4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31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EA15-17DE-4BDA-9536-A32A22EF11C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89DB-758D-45A7-BAEB-A05CDF873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Demonstration of </a:t>
            </a:r>
            <a:r>
              <a:rPr lang="en-GB" sz="4400"/>
              <a:t>Using Python for </a:t>
            </a:r>
            <a:br>
              <a:rPr lang="en-GB" sz="4400"/>
            </a:br>
            <a:r>
              <a:rPr lang="en-GB" sz="4400"/>
              <a:t>G3 </a:t>
            </a:r>
            <a:r>
              <a:rPr lang="en-GB" sz="4400" dirty="0"/>
              <a:t>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9370"/>
            <a:ext cx="9144000" cy="748430"/>
          </a:xfrm>
        </p:spPr>
        <p:txBody>
          <a:bodyPr/>
          <a:lstStyle/>
          <a:p>
            <a:r>
              <a:rPr lang="en-GB"/>
              <a:t>Robert Shaw</a:t>
            </a:r>
          </a:p>
        </p:txBody>
      </p:sp>
    </p:spTree>
    <p:extLst>
      <p:ext uri="{BB962C8B-B14F-4D97-AF65-F5344CB8AC3E}">
        <p14:creationId xmlns:p14="http://schemas.microsoft.com/office/powerpoint/2010/main" val="80026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00D36-5D82-43F4-8FE0-38717267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4" y="891959"/>
            <a:ext cx="5140554" cy="5344503"/>
          </a:xfrm>
          <a:prstGeom prst="rect">
            <a:avLst/>
          </a:prstGeom>
          <a:ln>
            <a:solidFill>
              <a:schemeClr val="tx1">
                <a:alpha val="93000"/>
              </a:schemeClr>
            </a:solidFill>
          </a:ln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4E9E0-B482-4B9D-AA95-9936B5ED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64" y="2298269"/>
            <a:ext cx="8011886" cy="43770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D03849E-562A-484A-9E35-97B34C0D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93"/>
            <a:ext cx="10515600" cy="547007"/>
          </a:xfrm>
        </p:spPr>
        <p:txBody>
          <a:bodyPr>
            <a:normAutofit fontScale="90000"/>
          </a:bodyPr>
          <a:lstStyle/>
          <a:p>
            <a:r>
              <a:rPr lang="en-GB" dirty="0"/>
              <a:t>Organise Files from G3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E188B848-7081-4F55-84A0-D15A365E8254}"/>
              </a:ext>
            </a:extLst>
          </p:cNvPr>
          <p:cNvSpPr/>
          <p:nvPr/>
        </p:nvSpPr>
        <p:spPr>
          <a:xfrm rot="5400000">
            <a:off x="5316087" y="1563484"/>
            <a:ext cx="775607" cy="6204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F7976-7793-4681-9FA9-DFEB2B285562}"/>
              </a:ext>
            </a:extLst>
          </p:cNvPr>
          <p:cNvSpPr txBox="1"/>
          <p:nvPr/>
        </p:nvSpPr>
        <p:spPr>
          <a:xfrm>
            <a:off x="6565446" y="1133449"/>
            <a:ext cx="2898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Created Excel file with pathname, unique identifier and meta data</a:t>
            </a:r>
          </a:p>
        </p:txBody>
      </p:sp>
    </p:spTree>
    <p:extLst>
      <p:ext uri="{BB962C8B-B14F-4D97-AF65-F5344CB8AC3E}">
        <p14:creationId xmlns:p14="http://schemas.microsoft.com/office/powerpoint/2010/main" val="227198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DF68-1E44-4B7C-9D28-C7E471F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Spotfire-Ready Output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6C260-D06D-4AC0-9DCE-6F190274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486063"/>
            <a:ext cx="7413172" cy="32071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E9A0E1-FFC8-4981-B0AD-723E51414E16}"/>
              </a:ext>
            </a:extLst>
          </p:cNvPr>
          <p:cNvSpPr txBox="1"/>
          <p:nvPr/>
        </p:nvSpPr>
        <p:spPr>
          <a:xfrm>
            <a:off x="7952014" y="1968560"/>
            <a:ext cx="39052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Python Steps: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Loop through G3 text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Read in a random sample of 20K particles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Stack in to one single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Keep meta data 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raw data to bins – based on cylindrical volume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Calculate summary Statistics: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% volume, # particles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Cumulative % volume per </a:t>
            </a:r>
            <a:r>
              <a:rPr lang="en-GB" dirty="0" err="1"/>
              <a:t>bx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Cumulative % # particles per </a:t>
            </a:r>
            <a:r>
              <a:rPr lang="en-GB" dirty="0" err="1"/>
              <a:t>bx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Median(shape parameters)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98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43901-7AAE-4FA3-8F2D-309FD8E3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2518914"/>
            <a:ext cx="7489371" cy="23640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13C19-5474-4CA1-983E-F9A76BD70F3C}"/>
              </a:ext>
            </a:extLst>
          </p:cNvPr>
          <p:cNvSpPr txBox="1"/>
          <p:nvPr/>
        </p:nvSpPr>
        <p:spPr>
          <a:xfrm>
            <a:off x="8058150" y="2486063"/>
            <a:ext cx="3905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Python Steps: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Pivot data for each shape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together for all shape parameters &amp; with meta data</a:t>
            </a: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4FEBA8-DD9D-40EA-AD23-A2FA4AA9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SIMCA-Ready Output File</a:t>
            </a:r>
          </a:p>
        </p:txBody>
      </p:sp>
    </p:spTree>
    <p:extLst>
      <p:ext uri="{BB962C8B-B14F-4D97-AF65-F5344CB8AC3E}">
        <p14:creationId xmlns:p14="http://schemas.microsoft.com/office/powerpoint/2010/main" val="235513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4180-AF1A-420C-9080-6396DB9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8BA8-1530-4262-BBEB-D03194C7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Script written in Python to carry out pre-processing of G3 data.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Outputs two .csv files for data analysis:</a:t>
            </a:r>
          </a:p>
          <a:p>
            <a:pPr lvl="1"/>
            <a:r>
              <a:rPr lang="en-GB" dirty="0"/>
              <a:t>Spotfire – data visualisation</a:t>
            </a:r>
          </a:p>
          <a:p>
            <a:pPr lvl="1"/>
            <a:r>
              <a:rPr lang="en-GB" dirty="0"/>
              <a:t>SIMCA – PCA</a:t>
            </a:r>
            <a:br>
              <a:rPr lang="en-GB" dirty="0"/>
            </a:br>
            <a:endParaRPr lang="en-GB" dirty="0"/>
          </a:p>
          <a:p>
            <a:r>
              <a:rPr lang="en-GB" dirty="0"/>
              <a:t>Run on some historical Ticagrelor data as proof of concept.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1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84C1B-7D9A-413B-9F57-178DE358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5" y="0"/>
            <a:ext cx="8551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31F97-AFCA-4A76-ADF0-794B0864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13" y="0"/>
            <a:ext cx="9497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54000"/>
          </a:xfrm>
        </p:spPr>
        <p:txBody>
          <a:bodyPr>
            <a:noAutofit/>
          </a:bodyPr>
          <a:lstStyle/>
          <a:p>
            <a:r>
              <a:rPr lang="en-GB" sz="2400" b="1">
                <a:latin typeface="Arial"/>
              </a:rPr>
              <a:t>Distribution of Particle Size Per Bin (%)</a:t>
            </a:r>
          </a:p>
        </p:txBody>
      </p:sp>
      <p:pic>
        <p:nvPicPr>
          <p:cNvPr id="3" name="Picture 2" descr="tmp855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487" y="1804306"/>
            <a:ext cx="6165850" cy="4150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8000" y="635001"/>
            <a:ext cx="8636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400">
                <a:latin typeface="Arial"/>
              </a:rPr>
              <a:t>N as percent vs. Midpoint log_cyl_vol</a:t>
            </a:r>
          </a:p>
        </p:txBody>
      </p:sp>
      <p:pic>
        <p:nvPicPr>
          <p:cNvPr id="5" name="Picture 4" descr="tmp883D.tmp">
            <a:extLst>
              <a:ext uri="{FF2B5EF4-FFF2-40B4-BE49-F238E27FC236}">
                <a16:creationId xmlns:a16="http://schemas.microsoft.com/office/drawing/2014/main" id="{6A57F765-3A3C-4C99-9090-FEC86164DDEF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9808" y="1396092"/>
            <a:ext cx="5752192" cy="45583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54000"/>
          </a:xfrm>
        </p:spPr>
        <p:txBody>
          <a:bodyPr>
            <a:noAutofit/>
          </a:bodyPr>
          <a:lstStyle/>
          <a:p>
            <a:r>
              <a:rPr lang="en-GB" sz="2400" b="1">
                <a:latin typeface="Arial"/>
              </a:rPr>
              <a:t>Distribution of Particle Volume Per Bin (%)</a:t>
            </a:r>
          </a:p>
        </p:txBody>
      </p:sp>
      <p:pic>
        <p:nvPicPr>
          <p:cNvPr id="3" name="Picture 2" descr="tmp88E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0" y="1698172"/>
            <a:ext cx="6018893" cy="4591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8000" y="635001"/>
            <a:ext cx="8636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400">
                <a:latin typeface="Arial"/>
              </a:rPr>
              <a:t>Vol as percent vs. Midpoint log_cyl_vol</a:t>
            </a:r>
          </a:p>
        </p:txBody>
      </p:sp>
      <p:pic>
        <p:nvPicPr>
          <p:cNvPr id="5" name="Picture 4" descr="tmp8968.tmp">
            <a:extLst>
              <a:ext uri="{FF2B5EF4-FFF2-40B4-BE49-F238E27FC236}">
                <a16:creationId xmlns:a16="http://schemas.microsoft.com/office/drawing/2014/main" id="{21C7A2D0-AF1B-4FA8-9E27-7BD77C74BD4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1450" y="1558471"/>
            <a:ext cx="5670550" cy="4664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GB" sz="2400" b="1">
                <a:latin typeface="Arial" panose="020B0604020202020204" pitchFamily="34" charset="0"/>
              </a:rPr>
              <a:t>Circularity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952500"/>
            <a:ext cx="11341100" cy="565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635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400">
                <a:latin typeface="Arial" panose="020B0604020202020204" pitchFamily="34" charset="0"/>
              </a:rPr>
              <a:t>Circularity vs. Log_cyl_vol</a:t>
            </a:r>
          </a:p>
        </p:txBody>
      </p:sp>
    </p:spTree>
    <p:extLst>
      <p:ext uri="{BB962C8B-B14F-4D97-AF65-F5344CB8AC3E}">
        <p14:creationId xmlns:p14="http://schemas.microsoft.com/office/powerpoint/2010/main" val="291639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GB" sz="2400" b="1">
                <a:latin typeface="Arial" panose="020B0604020202020204" pitchFamily="34" charset="0"/>
              </a:rPr>
              <a:t>Aspect Ratio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952500"/>
            <a:ext cx="10083800" cy="565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635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400">
                <a:latin typeface="Arial" panose="020B0604020202020204" pitchFamily="34" charset="0"/>
              </a:rPr>
              <a:t>Aspect_Ratio vs. Log_cyl_vol</a:t>
            </a:r>
          </a:p>
        </p:txBody>
      </p:sp>
    </p:spTree>
    <p:extLst>
      <p:ext uri="{BB962C8B-B14F-4D97-AF65-F5344CB8AC3E}">
        <p14:creationId xmlns:p14="http://schemas.microsoft.com/office/powerpoint/2010/main" val="27822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0" y="654518"/>
            <a:ext cx="9302140" cy="5804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3856" y="200417"/>
            <a:ext cx="781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Principal Components Analysis on Shape Parameters</a:t>
            </a:r>
          </a:p>
        </p:txBody>
      </p:sp>
    </p:spTree>
    <p:extLst>
      <p:ext uri="{BB962C8B-B14F-4D97-AF65-F5344CB8AC3E}">
        <p14:creationId xmlns:p14="http://schemas.microsoft.com/office/powerpoint/2010/main" val="397380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222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Demonstration of Using Python for  G3 Data Processing</vt:lpstr>
      <vt:lpstr>Messages</vt:lpstr>
      <vt:lpstr>PowerPoint Presentation</vt:lpstr>
      <vt:lpstr>PowerPoint Presentation</vt:lpstr>
      <vt:lpstr>Distribution of Particle Size Per Bin (%)</vt:lpstr>
      <vt:lpstr>Distribution of Particle Volume Per Bin (%)</vt:lpstr>
      <vt:lpstr>Circularity</vt:lpstr>
      <vt:lpstr>Aspect Ratio</vt:lpstr>
      <vt:lpstr>PowerPoint Presentation</vt:lpstr>
      <vt:lpstr>Organise Files from G3</vt:lpstr>
      <vt:lpstr>Spotfire-Ready Output File</vt:lpstr>
      <vt:lpstr>SIMCA-Ready Output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Robert J</dc:creator>
  <cp:lastModifiedBy>Shaw, Robert</cp:lastModifiedBy>
  <cp:revision>4</cp:revision>
  <dcterms:created xsi:type="dcterms:W3CDTF">2016-10-27T12:44:43Z</dcterms:created>
  <dcterms:modified xsi:type="dcterms:W3CDTF">2021-12-01T12:30:00Z</dcterms:modified>
</cp:coreProperties>
</file>