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>
        <p:scale>
          <a:sx n="100" d="100"/>
          <a:sy n="100" d="100"/>
        </p:scale>
        <p:origin x="18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9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>
            <a:lvl1pPr marL="514350" indent="-514350" eaLnBrk="0" fontAlgn="t" latinLnBrk="0" hangingPunc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 fontAlgn="t" latinLnBrk="0" hangingPunct="0">
              <a:lnSpc>
                <a:spcPct val="100000"/>
              </a:lnSpc>
              <a:buFont typeface="+mj-lt"/>
              <a:buAutoNum type="arabicPeriod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indent="-457200" fontAlgn="t" latinLnBrk="0" hangingPunct="0">
              <a:lnSpc>
                <a:spcPct val="100000"/>
              </a:lnSpc>
              <a:buFont typeface="+mj-lt"/>
              <a:buAutoNum type="arabicPeriod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714500" indent="-457200" fontAlgn="t" latinLnBrk="0" hangingPunct="0">
              <a:lnSpc>
                <a:spcPct val="100000"/>
              </a:lnSpc>
              <a:buFont typeface="+mj-lt"/>
              <a:buAutoNum type="arabicPeriod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457200" fontAlgn="t" latinLnBrk="0" hangingPunct="0">
              <a:lnSpc>
                <a:spcPct val="100000"/>
              </a:lnSpc>
              <a:buFont typeface="+mj-lt"/>
              <a:buAutoNum type="arabicPeriod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14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1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4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F439-7531-4A63-B3B5-1D51A02D090D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D6FD-93E2-4C05-AC94-EC57E63AF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04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微軟正黑體</vt:lpstr>
      <vt:lpstr>新細明體</vt:lpstr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ASTRA.LEE 黎純蕙</dc:creator>
  <cp:lastModifiedBy>ASTRA.LEE 黎純蕙</cp:lastModifiedBy>
  <cp:revision>66</cp:revision>
  <dcterms:created xsi:type="dcterms:W3CDTF">2024-08-07T01:10:01Z</dcterms:created>
  <dcterms:modified xsi:type="dcterms:W3CDTF">2024-08-09T05:18:49Z</dcterms:modified>
</cp:coreProperties>
</file>