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F2753-CBA6-EF70-E7AF-E84D81B98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39CCF-BA5A-A903-9368-CE8F560ED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642DA-B93F-71CB-9D4A-8726B402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D40FE-1A45-AAD7-FB3A-98A9B7FF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10F68-EDD8-EB72-98FC-9F82C073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6F86-11FE-BCDF-72AE-DF4974AB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3EA4B-9602-6672-3246-84ED4F7BB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4DD6D-8EE0-E3FD-2450-CE03707C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5565C-0061-6F14-4BCE-4BF5D7B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00328-DC9B-901B-8C29-ECD551F0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DC779-903C-3FA8-AB80-6C46421A6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78393-AC4E-4C8A-485C-A871F7D3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F73-2ED9-784B-2FA7-58B78C58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D814A-C338-C956-8AC3-DFC42343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DC0A1-5E4A-AB3A-59AA-789D8775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0BC33-BE80-237C-7B1C-2B973DF9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BBEDC-D3E7-C641-3ED8-2F9C3B6B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5C113-5930-A5C0-5DDD-9F8D5033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30B9A-7E22-0D2B-9E3E-B6BDA1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1F35C-B56A-5565-19E4-CAFBBC73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9A9B-7286-9725-0F88-42E05810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F08B0-4323-82F5-0C72-EE6B28084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EE6D5-60FE-E343-0C8D-82B9BC3B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17FE4-F28C-0563-0A22-BDC71063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B3F1B-68FB-872B-E93E-D9622E80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77643-AB1F-9B4F-B3BC-68B2FD7B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0D86D-9B0D-F913-F724-9AD949C43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6ED24-0DB1-F721-1824-1B28A722A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7D00D-572B-9845-8643-4BD21E6E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4248E-86E8-0F30-5232-D833E8EB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CC571-5A02-C4F8-3087-67962232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8A610-D639-8466-8C84-628A3875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E5BE1-396D-26E7-A07C-2F9B940E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7F837-5842-98F2-D3F3-95FF5092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9E0D0-F521-3068-855D-A4A82748B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CD78B1-AA37-6862-92B9-804F9F2A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76A8C6-F8CE-4467-B8C0-AF4293A4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4350E-6585-2AB6-522A-E2DC090A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6C96D6-535F-04B0-70B0-F57FA3C0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8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68B4-9AB6-5F36-4038-49BDB821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375E7C-8488-7C28-3BBB-A834D3B8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2DEA8D-E971-670D-5127-1E9A2FB4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9E96F3-874F-7F93-D688-A09F8FD7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0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0A694-E280-C93F-BAFD-81D8AD10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40BEF-5B5A-5A91-86CE-572A0396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AF1A3-E78F-2C8E-B352-AE254B67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C318F-B9D1-A9D2-309C-501C3E59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C08E2-931B-8A4F-93B0-43E3F57C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CC40F-7DDF-399F-02F3-4ED946D34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42940-9EB2-67E5-A0C3-A5081710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F16D9-4F22-A071-646C-F7B5AD9C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F4CF8-3D5F-34B4-9276-8134D0A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CBAD-3419-0E75-68A4-4670A4F9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46BB2F-8F91-D92F-5567-6F830FEE9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130F4-38BB-9619-2128-A52E15A44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94867-320E-6655-A9CE-4BD78E72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E8274-C139-353B-8C40-D6E3600A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A956A-9B01-6B61-F532-351C8086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3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6E1EBF-E999-E165-C9EB-7F0223C7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6E48D-35E9-B5D4-DD98-D9210487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4DAE3-79A3-5F0A-5FD2-CB0949BB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8EA6-5747-4550-BA01-F4AF0C747DE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9DBED-0891-6A27-0552-DB0A02712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0C54E-5D0A-8B25-92B8-AC1ECA888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D44F-F0CE-4724-86FD-7F6CB053A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6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ral2031/gamepgm/tree/m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BB79-8459-E910-E299-52055B1D3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Gamepgm</a:t>
            </a:r>
            <a:r>
              <a:rPr lang="en-US" altLang="ko-KR" dirty="0"/>
              <a:t> 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03DAD-0A28-9166-FDA6-BB5BF95D3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https://github.com/Astral2031/gamepgm/tree/main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2023564026</a:t>
            </a:r>
          </a:p>
          <a:p>
            <a:r>
              <a:rPr lang="ko-KR" altLang="en-US" sz="1800" dirty="0"/>
              <a:t>박진성</a:t>
            </a:r>
          </a:p>
        </p:txBody>
      </p:sp>
    </p:spTree>
    <p:extLst>
      <p:ext uri="{BB962C8B-B14F-4D97-AF65-F5344CB8AC3E}">
        <p14:creationId xmlns:p14="http://schemas.microsoft.com/office/powerpoint/2010/main" val="165240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98970-8D15-AECB-F3F6-F0FC0FB53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41BDB18-3DCD-B531-1D0B-73E6A416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4475" y="1773238"/>
            <a:ext cx="4302125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 </a:t>
            </a:r>
            <a:r>
              <a:rPr lang="ko-KR" altLang="en-US" sz="1800" dirty="0"/>
              <a:t>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41D2EA-F2E2-F77B-3DCA-DC353D881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7" y="968508"/>
            <a:ext cx="5550503" cy="2708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3D039D-FB58-404D-56F9-49D3BE2D7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4344797"/>
            <a:ext cx="11855450" cy="17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5C654-12A1-67AF-4AB7-2EF7F902F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BD9D6E-AA9E-9DF8-63D4-9D2D1AA3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98500"/>
            <a:ext cx="5398964" cy="28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7684EB-0405-CA5D-A9B1-49252FD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698500"/>
            <a:ext cx="5274924" cy="28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0034D3-0B9C-0A8C-DF7A-0759CB2A6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3592312"/>
            <a:ext cx="5398963" cy="30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CB9C3D44-DC96-978F-1DDC-3A4472FFC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8275" y="4351338"/>
            <a:ext cx="4302125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Unity </a:t>
            </a:r>
            <a:r>
              <a:rPr lang="ko-KR" altLang="en-US" sz="1800" dirty="0"/>
              <a:t>과제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사진 누락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0C3B84C-F050-EBEB-BB99-C7B5BB4EE2FE}"/>
              </a:ext>
            </a:extLst>
          </p:cNvPr>
          <p:cNvSpPr txBox="1">
            <a:spLocks/>
          </p:cNvSpPr>
          <p:nvPr/>
        </p:nvSpPr>
        <p:spPr>
          <a:xfrm>
            <a:off x="6594475" y="1773238"/>
            <a:ext cx="430212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C </a:t>
            </a:r>
            <a:r>
              <a:rPr lang="ko-KR" altLang="en-US" sz="1800"/>
              <a:t>과제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000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B09D-E2BF-E67D-0723-2E7D6DA15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2ED1F185-2DAD-9C12-7872-DCD46796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" y="204788"/>
            <a:ext cx="2209800" cy="60801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점수 </a:t>
            </a:r>
            <a:r>
              <a:rPr lang="en-US" altLang="ko-KR" sz="3200" dirty="0"/>
              <a:t>: 18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CE1ACA-5A03-59CD-7A4B-6B90A66D4583}"/>
              </a:ext>
            </a:extLst>
          </p:cNvPr>
          <p:cNvSpPr txBox="1">
            <a:spLocks/>
          </p:cNvSpPr>
          <p:nvPr/>
        </p:nvSpPr>
        <p:spPr>
          <a:xfrm>
            <a:off x="523875" y="1639888"/>
            <a:ext cx="430212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/>
              <a:t>C </a:t>
            </a:r>
            <a:r>
              <a:rPr lang="ko-KR" altLang="en-US" sz="1800" dirty="0"/>
              <a:t>과제 누락 </a:t>
            </a:r>
            <a:r>
              <a:rPr lang="en-US" altLang="ko-KR" sz="1800" dirty="0"/>
              <a:t>: -10</a:t>
            </a:r>
          </a:p>
          <a:p>
            <a:pPr algn="l"/>
            <a:r>
              <a:rPr lang="en-US" altLang="ko-KR" sz="1800" dirty="0"/>
              <a:t>Unreal </a:t>
            </a:r>
            <a:r>
              <a:rPr lang="ko-KR" altLang="en-US" sz="1800" dirty="0"/>
              <a:t>과제 누락 </a:t>
            </a:r>
            <a:r>
              <a:rPr lang="en-US" altLang="ko-KR" sz="1800" dirty="0"/>
              <a:t>: -1</a:t>
            </a:r>
          </a:p>
          <a:p>
            <a:pPr algn="l"/>
            <a:r>
              <a:rPr lang="ko-KR" altLang="en-US" sz="1800" dirty="0"/>
              <a:t>기타 </a:t>
            </a:r>
            <a:r>
              <a:rPr lang="en-US" altLang="ko-KR" sz="1800" dirty="0"/>
              <a:t>: -1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275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Gamepgm GITHUB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2024-12-12T00:37:09Z</dcterms:created>
  <dcterms:modified xsi:type="dcterms:W3CDTF">2024-12-12T00:37:25Z</dcterms:modified>
</cp:coreProperties>
</file>