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A7471-3B86-D5FF-902A-B53ABD2E1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C457C-603B-1EBD-A6B1-ED344E21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7F5C4-5316-6EE6-5AD0-A598E8C6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C65DB-CF60-7BF6-98F7-7C4ED6FD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3AD0F-2614-5BA6-E22D-CBE80A5F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9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CFF4-A8E2-FC48-6B1B-659D8A86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910D4-550D-B494-1105-A35C5C98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66537-7F79-0B2D-3706-48EE134C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0ADC-5BBD-F455-DCAC-1EFDECE0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97FD-46C8-400B-3ECB-6EA6C986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F04CC-F905-1E8F-1443-C00F2793C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3AE91-1958-5D11-63FA-F41ACA13F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1509A-AA7F-A4AD-F637-67F3B5C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4CB90-465B-3208-8913-544CDCC6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FC20E-7BD3-A1E7-5472-28A7A6ED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9A706-4A0C-46BD-3B02-D047BF3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1E9E-BA62-61A7-C035-24333D65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F9D97-4BEA-2E7C-5D76-C6EDFB84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CA712-F4DA-4798-C5F1-50EB5C5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1979C-E09C-C1F9-17AE-DB5519C6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B651-4CA3-1C7A-C448-A374A8B2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E37B5-54AC-610C-BD88-A2CB0DC7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A3F5-0B50-A1E9-250D-CB7EF7BE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5D9F0-1071-0567-8947-B3C08ECB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DB275-174F-8FE0-3A59-5649C2FB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2AFF-3009-2DCC-ADA5-EF9AEEB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B02CB-5DD6-33FE-2E7E-330546B24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85B56-E8F8-17D1-D440-81C65F49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36DC4-E342-FEAB-29A3-D04A44E1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EF65B-0999-19D0-B645-BCDE81D6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BB634-CD0F-A6A0-466A-670153E1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9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1181-2EC9-1146-4D1C-D924E247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216DF-BCB0-37D9-4820-FEADED19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1DA86-8F2E-DB5C-CAEC-C378E7C1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D35DE5-9CA4-8C83-0FCD-E40D7A9A6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00C80-8BF2-FBC5-1A3B-FC6E49A19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EDF83-2E29-EC51-601A-AFAACAD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121EA-0561-7303-0C0D-B006CE32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D4920-1072-7EDA-F024-834E143C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38DB-D28C-23BC-C9C0-9D0A1F2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3FCA2-588A-13FE-FF25-CA5371DF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7BC688-A0C1-566E-FDF4-0033D8F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A47D9-1A86-FD49-5BC1-848E491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06A27-21F0-9392-BA3F-95D24055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4909F0-B357-2965-AB6D-28EEE7B5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2817D-2A5E-0891-7620-94ECFF5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67EB-592F-5D37-6AC5-AF3AFBCD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6C942-6205-A81E-AADA-D52572B9D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821A4-8BCE-EFF7-DF2B-5D65F43B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18A8B-E155-C6A6-805E-B45F2C0D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BB7E7-0071-BC96-A136-6C2BA889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C411F-DEBD-ED53-2E27-8A90096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01EC-48C1-CE09-B660-9D66A49A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56687B-6221-86D9-42D2-A4645B19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033D0-B0FA-B98F-F661-AB74CD6D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FEE15-6D8E-5597-24F7-084CA8E7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18A39-8903-1CAE-EC96-06F9DE2A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06FA4-2E23-0978-CBE0-485B08F3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E67908-E49E-581D-9A69-9C97B49B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84B82-2A49-033D-8686-2E540B54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4D7A2-B1A3-508E-C883-DECA80BBE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2E1F-4227-428D-9B73-20AB6B74A0D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7B267-3AB7-F8E3-7F30-8C1C94CB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EA3F-FD38-2958-D780-1A1AB689D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9C30-01E4-425D-95E3-A4CD76C79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6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textures-materials/tiles/pixel-2d-castle-tileset-135397" TargetMode="External"/><Relationship Id="rId2" Type="http://schemas.openxmlformats.org/officeDocument/2006/relationships/hyperlink" Target="https://assetstore.unity.com/packages/2d/characters/bringer-of-death-free-19571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oil2.tistory.com/32?category=857730" TargetMode="External"/><Relationship Id="rId4" Type="http://schemas.openxmlformats.org/officeDocument/2006/relationships/hyperlink" Target="https://assetstore.unity.com/packages/2d/characters/hero-knight-pixel-art-16518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7BD0DA-0277-30A4-00F4-CB35BF59E1B1}"/>
              </a:ext>
            </a:extLst>
          </p:cNvPr>
          <p:cNvSpPr/>
          <p:nvPr/>
        </p:nvSpPr>
        <p:spPr>
          <a:xfrm>
            <a:off x="0" y="5493026"/>
            <a:ext cx="12192000" cy="1364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47C8AD-BCE4-E84D-AC09-1CE9DB84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982"/>
            <a:ext cx="9144000" cy="868018"/>
          </a:xfrm>
        </p:spPr>
        <p:txBody>
          <a:bodyPr>
            <a:normAutofit fontScale="90000"/>
          </a:bodyPr>
          <a:lstStyle/>
          <a:p>
            <a:r>
              <a:rPr lang="ko-KR" altLang="en-US" sz="4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프로그래밍</a:t>
            </a:r>
            <a:br>
              <a:rPr lang="en-US" altLang="ko-KR" sz="4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sz="31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Unity </a:t>
            </a:r>
            <a:r>
              <a:rPr lang="ko-KR" altLang="en-US" sz="3100" dirty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예제 업그레이드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8305F-E166-DE67-9ABB-9D7A622F4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76" y="5572816"/>
            <a:ext cx="8110331" cy="81832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2023564026</a:t>
            </a:r>
            <a:b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박진성</a:t>
            </a:r>
          </a:p>
        </p:txBody>
      </p:sp>
    </p:spTree>
    <p:extLst>
      <p:ext uri="{BB962C8B-B14F-4D97-AF65-F5344CB8AC3E}">
        <p14:creationId xmlns:p14="http://schemas.microsoft.com/office/powerpoint/2010/main" val="309573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87C4F-F3BB-D94E-4748-F9391F55B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165B6FF-B418-D96B-1EB3-60C4CD5D1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공격 기능 구현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DA3556D-474E-22B3-43A1-002BFD9F50E3}"/>
              </a:ext>
            </a:extLst>
          </p:cNvPr>
          <p:cNvSpPr txBox="1">
            <a:spLocks/>
          </p:cNvSpPr>
          <p:nvPr/>
        </p:nvSpPr>
        <p:spPr>
          <a:xfrm>
            <a:off x="3647658" y="4951516"/>
            <a:ext cx="4896680" cy="606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모션 껍데기만 존재했던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공격에 공격판정과 적절한 딜레이를 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971D90-FC5F-93A0-1260-649CDBDB9D89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B680E8E-922D-5932-ABB3-4AB81A21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7" y="1757023"/>
            <a:ext cx="2962688" cy="1886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B848F9-88DC-7DCE-90BD-4ED0358C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60" y="1754581"/>
            <a:ext cx="2474124" cy="1886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A4887E-3497-E81A-7391-3FEC055C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39" y="1754581"/>
            <a:ext cx="2587500" cy="18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7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9DBB2-31E9-7659-047C-3F0DBEE8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A78BC70-A8A0-CDB7-EE3B-971DDC0D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공격기능 구현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5CB7FF3-209A-B0C6-6EB2-D56C627D99AA}"/>
              </a:ext>
            </a:extLst>
          </p:cNvPr>
          <p:cNvSpPr txBox="1">
            <a:spLocks/>
          </p:cNvSpPr>
          <p:nvPr/>
        </p:nvSpPr>
        <p:spPr>
          <a:xfrm>
            <a:off x="5978612" y="1564325"/>
            <a:ext cx="5961595" cy="234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히트박스식 공격방식을 채용했음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적이 히트박스에 들어오면 적의 데미지 스크립트가 실행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모션과 함께 데미지를 입음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3F0ED7-F2AD-0060-13CE-72CCA1FD0101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EA388D8-1AE2-1A10-E58D-1C52EB5A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345097"/>
            <a:ext cx="5386573" cy="2569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741D3F-B021-ECD3-BFAB-CCB77C63E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4437648"/>
            <a:ext cx="5386573" cy="1645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591FB6-92CB-A4D9-F351-DE4B45575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22" y="4437648"/>
            <a:ext cx="3094289" cy="16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F6629-D412-25AF-827A-59B6D947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DD82F58-C724-5392-7D85-FB1C160F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행동 분리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04F2825-DB68-0352-D39A-D86182601030}"/>
              </a:ext>
            </a:extLst>
          </p:cNvPr>
          <p:cNvSpPr txBox="1">
            <a:spLocks/>
          </p:cNvSpPr>
          <p:nvPr/>
        </p:nvSpPr>
        <p:spPr>
          <a:xfrm>
            <a:off x="7023652" y="2852508"/>
            <a:ext cx="4578626" cy="176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이동을 하면서 공격을 처리하는 등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부자연스러운 움직임이 많아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모션 대부분의 예외처리를 진행함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A927DB-77F1-595D-794A-4E225074031F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EE78021-2313-CC7B-7274-8AA6B147F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351722"/>
            <a:ext cx="5978699" cy="47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EE8DA-E032-5BA4-84DB-3021044D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9B91BD9-8121-15BE-3504-F7384CEC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몬스터 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0E818F1-A6FB-5A8B-A0E7-7F90C38C9908}"/>
              </a:ext>
            </a:extLst>
          </p:cNvPr>
          <p:cNvSpPr txBox="1">
            <a:spLocks/>
          </p:cNvSpPr>
          <p:nvPr/>
        </p:nvSpPr>
        <p:spPr>
          <a:xfrm>
            <a:off x="6095998" y="4770329"/>
            <a:ext cx="4346715" cy="96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Player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인식 유무에 따라 행동 방식이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트리거식으로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변경됨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9407E7-E1AA-6D6B-91FF-91955DC5B588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5EDA685-9415-9697-1168-4C425C04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415248"/>
            <a:ext cx="5086714" cy="45084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482243-5973-9D77-E0AE-6EBDDD6A3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98" y="1415248"/>
            <a:ext cx="4557798" cy="2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EAB70-3A34-969C-DAD8-A657F634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8E337B-33BE-1740-7798-38D5FEFF7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몬스터 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87FC961-7632-3281-D641-4C4BCD62FECC}"/>
              </a:ext>
            </a:extLst>
          </p:cNvPr>
          <p:cNvSpPr txBox="1">
            <a:spLocks/>
          </p:cNvSpPr>
          <p:nvPr/>
        </p:nvSpPr>
        <p:spPr>
          <a:xfrm>
            <a:off x="3147389" y="5261659"/>
            <a:ext cx="5897221" cy="101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몬스터로 사용한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에셋은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모션만 있는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에셋이였기에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모션 노드와 코드를 추가로 작성해줌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652E5D-09C0-3513-7BD7-D302BF0F1D97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2A5DD8A-98D9-CA1C-97D5-9140C5EC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0" y="1087047"/>
            <a:ext cx="971685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BBAF91-9E44-F883-E9AF-E3337F9E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68FD2E-14EC-D0F0-DD48-F0F9B0E1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피격 스턴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FBC6AF0-3255-1D87-DAFF-E1C5EF0F6AB7}"/>
              </a:ext>
            </a:extLst>
          </p:cNvPr>
          <p:cNvSpPr txBox="1">
            <a:spLocks/>
          </p:cNvSpPr>
          <p:nvPr/>
        </p:nvSpPr>
        <p:spPr>
          <a:xfrm>
            <a:off x="4923181" y="2788417"/>
            <a:ext cx="5486404" cy="157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Player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본인이 공격에 피격 당했을 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행동이 취소되고 약간의 스턴이 적용됨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스턴 시간동안 행동을 하지 못하게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예외처리함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0D46F5-3D4A-F72F-09B3-F4C620978FC3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DF0AC56-E473-8C3D-C60D-D2CE128C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4" y="1280673"/>
            <a:ext cx="2943636" cy="2295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347EC2-42E9-81D3-8AD5-6C388E99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4" y="4190865"/>
            <a:ext cx="2943636" cy="15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3FEBF-8D24-5A78-A43A-89D772AB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77E0AFB-29EC-AC5C-D97A-42B385240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가드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저스트 가드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83267CA-9143-2D1E-0EF7-9907FC96EE08}"/>
              </a:ext>
            </a:extLst>
          </p:cNvPr>
          <p:cNvSpPr txBox="1">
            <a:spLocks/>
          </p:cNvSpPr>
          <p:nvPr/>
        </p:nvSpPr>
        <p:spPr>
          <a:xfrm>
            <a:off x="1958004" y="4860580"/>
            <a:ext cx="8275987" cy="168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피해를 줄여주는 가드와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완벽한 타이밍에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가드하면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피해를 받지 않도록 해주는 저스트 가드를 만듦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왼쪽이 기본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오른쪽이 저스트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09AD3F-DC3F-323C-47A5-67CC0D73FB50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183B3C-84D5-A152-2186-2D34076D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09" y="1209853"/>
            <a:ext cx="5019785" cy="3219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0149F3-B6C7-20B2-B539-50D5E5B20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06" y="1209853"/>
            <a:ext cx="484890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7AAF4-E0D5-A31C-BDD3-D5AAE312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658C757-22C5-1C1C-27DB-933A7E9D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가드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저스트 가드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825B730-F334-CD76-4627-8C33C1691D1B}"/>
              </a:ext>
            </a:extLst>
          </p:cNvPr>
          <p:cNvSpPr txBox="1">
            <a:spLocks/>
          </p:cNvSpPr>
          <p:nvPr/>
        </p:nvSpPr>
        <p:spPr>
          <a:xfrm>
            <a:off x="4976189" y="3085241"/>
            <a:ext cx="6168889" cy="149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기존에 제작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최적화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해놓았던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몬스터 코드에 시너지를 내어 간결하게 제작함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가드 비율은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80%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235772-F3CE-9754-E6FB-542DDF58E976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94AF3D8-6879-EEDF-8129-79BF9F7E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242777"/>
            <a:ext cx="3694761" cy="2588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4CB524-5C9B-7E2F-3B13-D6C36DAA6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4029203"/>
            <a:ext cx="2982376" cy="25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1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D2914-4356-29A8-7559-77DD9252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FE921A0-18B7-3C7E-86E6-3EE66C57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 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정리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79A8EC9-7C7E-A581-9E34-99B2609527FF}"/>
              </a:ext>
            </a:extLst>
          </p:cNvPr>
          <p:cNvSpPr txBox="1">
            <a:spLocks/>
          </p:cNvSpPr>
          <p:nvPr/>
        </p:nvSpPr>
        <p:spPr>
          <a:xfrm>
            <a:off x="6394168" y="3084443"/>
            <a:ext cx="5565918" cy="68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제작 과정에서 필요 이상의 변수를 제작하지 않기 위해 변수 정리 과정을 거침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1F8F-C973-C447-4605-8F95ACF52178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612E645-67BF-D61D-5EFA-0699FDD4D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186069"/>
            <a:ext cx="2665158" cy="539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A94B1F-6B41-89D6-6699-8FDFEAEB7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3" y="1186069"/>
            <a:ext cx="2665157" cy="53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873F8-1B81-A7D0-5BAE-E0BAF6C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DE00C21-1D2F-6247-A0A0-37C0C2D76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 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 –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히트박스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2289D88-3DE4-3C59-0329-7E7ECE5403F9}"/>
              </a:ext>
            </a:extLst>
          </p:cNvPr>
          <p:cNvSpPr txBox="1">
            <a:spLocks/>
          </p:cNvSpPr>
          <p:nvPr/>
        </p:nvSpPr>
        <p:spPr>
          <a:xfrm>
            <a:off x="6095998" y="3026465"/>
            <a:ext cx="5565918" cy="120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상황에 따라 변화할 수 있는 공격 히트박스를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제작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46AC72-DC15-CAB2-27D5-9E8755D282BC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9682FD9-776B-C6EE-8894-905B4A7B4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8" y="2475097"/>
            <a:ext cx="410584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C43DF-4F6A-96BC-E18C-CDEA3060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A9CD49-BBF6-8046-9FD5-B429FAA60793}"/>
              </a:ext>
            </a:extLst>
          </p:cNvPr>
          <p:cNvSpPr/>
          <p:nvPr/>
        </p:nvSpPr>
        <p:spPr>
          <a:xfrm>
            <a:off x="0" y="0"/>
            <a:ext cx="1901687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BA9A3-1FFA-8327-E2BA-7CDF3D67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1" y="284920"/>
            <a:ext cx="1901686" cy="657308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12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12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12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Unity 2D tool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E69E0BA-0A73-AE99-2965-31D7FEA1D33C}"/>
              </a:ext>
            </a:extLst>
          </p:cNvPr>
          <p:cNvSpPr txBox="1">
            <a:spLocks/>
          </p:cNvSpPr>
          <p:nvPr/>
        </p:nvSpPr>
        <p:spPr>
          <a:xfrm>
            <a:off x="4293704" y="1997764"/>
            <a:ext cx="2332383" cy="286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샘플 코드 분석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요소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Reference</a:t>
            </a:r>
          </a:p>
        </p:txBody>
      </p:sp>
    </p:spTree>
    <p:extLst>
      <p:ext uri="{BB962C8B-B14F-4D97-AF65-F5344CB8AC3E}">
        <p14:creationId xmlns:p14="http://schemas.microsoft.com/office/powerpoint/2010/main" val="171963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6D898-CA3F-DAE3-8437-CC11AFB7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A94FDED-4E6B-674B-2DC4-2A95C75F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세부 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 – </a:t>
            </a:r>
            <a:r>
              <a:rPr lang="ko-KR" altLang="en-US" sz="3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룰타일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533786C-89AC-C02D-E7D7-65834110C417}"/>
              </a:ext>
            </a:extLst>
          </p:cNvPr>
          <p:cNvSpPr txBox="1">
            <a:spLocks/>
          </p:cNvSpPr>
          <p:nvPr/>
        </p:nvSpPr>
        <p:spPr>
          <a:xfrm>
            <a:off x="6400794" y="3112602"/>
            <a:ext cx="5565918" cy="132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참고자료 어느 쪽에서도 룰타일의 언급이 없어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 따라 변화하는 룰타일을 제작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활용함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8CA169-1F87-406F-3969-041749B469AF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D25BDCB-7615-B2F5-49AA-B76E620D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255535"/>
            <a:ext cx="5938619" cy="50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17E91-2588-0FA2-BF2F-A8B65ACD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772027C-EDE3-5FA5-945B-B81B8016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Reference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205BDA0-108F-EB84-290F-C4CECA0C36CA}"/>
              </a:ext>
            </a:extLst>
          </p:cNvPr>
          <p:cNvSpPr txBox="1">
            <a:spLocks/>
          </p:cNvSpPr>
          <p:nvPr/>
        </p:nvSpPr>
        <p:spPr>
          <a:xfrm>
            <a:off x="377683" y="1421294"/>
            <a:ext cx="9939133" cy="1958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https://assetstore.unity.com/packages/2d/characters/bringer-of-death-free-195719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https://assetstore.unity.com/packages/2d/textures-materials/tiles/pixel-2d-castle-tileset-135397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https://assetstore.unity.com/packages/2d/characters/hero-knight-pixel-art-165188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5"/>
              </a:rPr>
              <a:t>https://hoil2.tistory.com/32?category=857730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 algn="l">
              <a:buFontTx/>
              <a:buChar char="-"/>
            </a:pP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470F1D-CA08-EED9-F4F5-9A35B1955615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E380D-BB38-AA51-BAD3-963C842C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737AB6-B2FB-ECB9-CF0A-AD5718A6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코드 분석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0E55BB4-C745-9FA0-5D02-FC04EE9E5BDC}"/>
              </a:ext>
            </a:extLst>
          </p:cNvPr>
          <p:cNvSpPr txBox="1">
            <a:spLocks/>
          </p:cNvSpPr>
          <p:nvPr/>
        </p:nvSpPr>
        <p:spPr>
          <a:xfrm>
            <a:off x="3796745" y="5512903"/>
            <a:ext cx="4598505" cy="122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곳의 예제를 참고했음</a:t>
            </a:r>
            <a:b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하나는 블로그 예제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나머지 하나는 유니티 무료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Asset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A42468-AFDE-79DC-66A6-1580CF9F2373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6B0DC94-D660-0AED-D8EF-95843C88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7" y="1267238"/>
            <a:ext cx="4413977" cy="3737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04CB90-9103-E86F-BC46-2B618B5E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43" y="1267238"/>
            <a:ext cx="5840469" cy="3737111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087C11AF-9601-069B-61A7-998A131EA06D}"/>
              </a:ext>
            </a:extLst>
          </p:cNvPr>
          <p:cNvSpPr txBox="1">
            <a:spLocks/>
          </p:cNvSpPr>
          <p:nvPr/>
        </p:nvSpPr>
        <p:spPr>
          <a:xfrm>
            <a:off x="6594824" y="5040783"/>
            <a:ext cx="5020706" cy="38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https://assetstore.unity.com/packages/2d/characters/hero-knight-pixel-art-165188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8D3A937C-169B-7BCB-0EE7-5A2675F7040F}"/>
              </a:ext>
            </a:extLst>
          </p:cNvPr>
          <p:cNvSpPr txBox="1">
            <a:spLocks/>
          </p:cNvSpPr>
          <p:nvPr/>
        </p:nvSpPr>
        <p:spPr>
          <a:xfrm>
            <a:off x="530002" y="5040783"/>
            <a:ext cx="5020706" cy="38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https://hoil2.tistory.com/5</a:t>
            </a:r>
          </a:p>
        </p:txBody>
      </p:sp>
    </p:spTree>
    <p:extLst>
      <p:ext uri="{BB962C8B-B14F-4D97-AF65-F5344CB8AC3E}">
        <p14:creationId xmlns:p14="http://schemas.microsoft.com/office/powerpoint/2010/main" val="357399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BB670-3D5D-CC40-FDF4-AE69422A1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F1B02CE-DD5B-784A-2C0B-AAFE8659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코드 분석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7427273-11FB-4B68-A35C-B8602E26B105}"/>
              </a:ext>
            </a:extLst>
          </p:cNvPr>
          <p:cNvSpPr txBox="1">
            <a:spLocks/>
          </p:cNvSpPr>
          <p:nvPr/>
        </p:nvSpPr>
        <p:spPr>
          <a:xfrm>
            <a:off x="7229062" y="2647121"/>
            <a:ext cx="4731024" cy="171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블로그 예제를 기초로 삼았음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예제는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player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유닛이 적들을 공격해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쓰러뜨리며 나아가는 진행방식을 가짐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36DE0B-49F4-148E-B38E-DEB6C4261D8C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3881D59-D1EC-23A2-74A6-823A68DD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259946"/>
            <a:ext cx="6083546" cy="47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6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67D4F-36A8-1EF6-C3E8-B376F754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0260F8F-E3C8-797B-5115-320BD79B0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코드 분석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16BE5BA-E107-FEC7-F649-1F348A9B74A6}"/>
              </a:ext>
            </a:extLst>
          </p:cNvPr>
          <p:cNvSpPr txBox="1">
            <a:spLocks/>
          </p:cNvSpPr>
          <p:nvPr/>
        </p:nvSpPr>
        <p:spPr>
          <a:xfrm>
            <a:off x="8853483" y="1510748"/>
            <a:ext cx="4598505" cy="4177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눈여겨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볼 만한 코드는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 이동방식 코드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Player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감지 방식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두가지가 있었음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FB8449-24C9-ADB1-2398-108786E692E5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02990DA-6F39-E571-8D80-730CB050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299725"/>
            <a:ext cx="3662796" cy="4526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FBE4E0-2B1A-DABD-3035-7C93DBEE0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69" y="1297859"/>
            <a:ext cx="4341666" cy="452849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78D3C60-77A3-07EE-21B7-7D0C2ECE63B1}"/>
              </a:ext>
            </a:extLst>
          </p:cNvPr>
          <p:cNvSpPr txBox="1">
            <a:spLocks/>
          </p:cNvSpPr>
          <p:nvPr/>
        </p:nvSpPr>
        <p:spPr>
          <a:xfrm>
            <a:off x="4290535" y="5926542"/>
            <a:ext cx="4265333" cy="38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Player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적 유닛의 거리를 계산하여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Distance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상시로 저장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2F7B140-765E-E227-014E-E95DD847232F}"/>
              </a:ext>
            </a:extLst>
          </p:cNvPr>
          <p:cNvSpPr txBox="1">
            <a:spLocks/>
          </p:cNvSpPr>
          <p:nvPr/>
        </p:nvSpPr>
        <p:spPr>
          <a:xfrm>
            <a:off x="76416" y="5926542"/>
            <a:ext cx="4265333" cy="38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카메라의 범위지정과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player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와의 거리에 따른 가속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2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1AF2C-5381-5316-01FB-B81D101D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7006D29-FBCD-17B7-62BE-E8BBA7FE7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원본 코드 분석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EDDC962-E94D-E94B-9275-E6D7A68F1694}"/>
              </a:ext>
            </a:extLst>
          </p:cNvPr>
          <p:cNvSpPr txBox="1">
            <a:spLocks/>
          </p:cNvSpPr>
          <p:nvPr/>
        </p:nvSpPr>
        <p:spPr>
          <a:xfrm>
            <a:off x="6308031" y="3371020"/>
            <a:ext cx="4194315" cy="79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유니티 예제는 간결한 코드로 적절한 모션 제어를 한 것이 인상 깊었음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CB289C-C6F1-D19D-18A8-0797D39BA342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ADFEBA-8AD8-B8CB-12F7-18060ADF2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205947"/>
            <a:ext cx="4493860" cy="51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9EDDAE-396F-C0D3-326B-97A0B89C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8124F5B-B96D-A489-D4F2-2F28F42E4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 요소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B50178-5FE2-C662-CA39-6F4B7B74A093}"/>
              </a:ext>
            </a:extLst>
          </p:cNvPr>
          <p:cNvSpPr txBox="1">
            <a:spLocks/>
          </p:cNvSpPr>
          <p:nvPr/>
        </p:nvSpPr>
        <p:spPr>
          <a:xfrm>
            <a:off x="868015" y="2726635"/>
            <a:ext cx="4598505" cy="1275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 많은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엑티브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요소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1158A2-7C22-2A4A-EAD1-171875DB49D2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0BF27A-21C2-E47C-50D8-8EF78DBB2BDA}"/>
              </a:ext>
            </a:extLst>
          </p:cNvPr>
          <p:cNvCxnSpPr>
            <a:cxnSpLocks/>
          </p:cNvCxnSpPr>
          <p:nvPr/>
        </p:nvCxnSpPr>
        <p:spPr>
          <a:xfrm>
            <a:off x="1391478" y="3561522"/>
            <a:ext cx="36907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50FB8BF9-BAA3-B15F-F898-7D8D67FF47A7}"/>
              </a:ext>
            </a:extLst>
          </p:cNvPr>
          <p:cNvSpPr txBox="1">
            <a:spLocks/>
          </p:cNvSpPr>
          <p:nvPr/>
        </p:nvSpPr>
        <p:spPr>
          <a:xfrm>
            <a:off x="868015" y="4002157"/>
            <a:ext cx="4598505" cy="1275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예외 처리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CAB441B-8AAE-024C-D69F-D9AF49C5C107}"/>
              </a:ext>
            </a:extLst>
          </p:cNvPr>
          <p:cNvSpPr txBox="1">
            <a:spLocks/>
          </p:cNvSpPr>
          <p:nvPr/>
        </p:nvSpPr>
        <p:spPr>
          <a:xfrm>
            <a:off x="5989983" y="3354458"/>
            <a:ext cx="4598505" cy="626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둘을 목표로 게임을 개선했음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0310BD05-22A2-F3A9-F26A-41AA004E9052}"/>
              </a:ext>
            </a:extLst>
          </p:cNvPr>
          <p:cNvSpPr txBox="1">
            <a:spLocks/>
          </p:cNvSpPr>
          <p:nvPr/>
        </p:nvSpPr>
        <p:spPr>
          <a:xfrm>
            <a:off x="4842012" y="3364396"/>
            <a:ext cx="1454422" cy="4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2517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6237-80B3-7BDA-73E4-0A8EE0286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7D85FBF-BE33-3619-7471-CC383B96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– </a:t>
            </a:r>
            <a:r>
              <a:rPr lang="ko-KR" altLang="en-US" sz="3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에셋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재선별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6CCB5D9-99B5-A6CA-5BBE-90C6519F3413}"/>
              </a:ext>
            </a:extLst>
          </p:cNvPr>
          <p:cNvSpPr txBox="1">
            <a:spLocks/>
          </p:cNvSpPr>
          <p:nvPr/>
        </p:nvSpPr>
        <p:spPr>
          <a:xfrm>
            <a:off x="3352798" y="4845499"/>
            <a:ext cx="5486404" cy="6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무료에셋을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선별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최적화하여 사용했음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088310-B58A-63C6-BDF8-85114053ABDB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C54E1D-6E19-8B61-1B97-56818229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915268"/>
            <a:ext cx="3419060" cy="2149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3CF1EF-7627-EDA2-9646-71FC94373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5" y="1912319"/>
            <a:ext cx="3993904" cy="21456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D6275A-DB5D-1842-912D-CD830F443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49" y="1912319"/>
            <a:ext cx="3419063" cy="21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CE3FB-4E52-06EF-8ADD-CCE331670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83E29BB-1A65-C040-CE32-AD821203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5" y="132522"/>
            <a:ext cx="11436627" cy="68911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</a:t>
            </a:r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 – </a:t>
            </a:r>
            <a:r>
              <a:rPr lang="ko-KR" altLang="en-US" sz="3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에셋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재선별</a:t>
            </a:r>
            <a:endParaRPr lang="en-US" altLang="ko-KR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110AD16-477C-2A59-B4F6-4DDC51AA4972}"/>
              </a:ext>
            </a:extLst>
          </p:cNvPr>
          <p:cNvSpPr txBox="1">
            <a:spLocks/>
          </p:cNvSpPr>
          <p:nvPr/>
        </p:nvSpPr>
        <p:spPr>
          <a:xfrm>
            <a:off x="6095998" y="3208854"/>
            <a:ext cx="5108715" cy="102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Pivot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위치가 애매한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에셋들도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있어서 따로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설정해줌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DA0C12-9ED7-FEB6-40F2-50ECBED9C335}"/>
              </a:ext>
            </a:extLst>
          </p:cNvPr>
          <p:cNvCxnSpPr/>
          <p:nvPr/>
        </p:nvCxnSpPr>
        <p:spPr>
          <a:xfrm>
            <a:off x="377687" y="821635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5DD1B89-C9C5-9160-0391-EECE105F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5" y="1510748"/>
            <a:ext cx="4945560" cy="44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448</Words>
  <Application>Microsoft Office PowerPoint</Application>
  <PresentationFormat>와이드스크린</PresentationFormat>
  <Paragraphs>101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에스코어 드림 4 Regular</vt:lpstr>
      <vt:lpstr>에스코어 드림 5 Medium</vt:lpstr>
      <vt:lpstr>Arial</vt:lpstr>
      <vt:lpstr>Office 테마</vt:lpstr>
      <vt:lpstr>게임 프로그래밍 Unity 예제 업그레이드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2024-12-11T23:05:59Z</dcterms:created>
  <dcterms:modified xsi:type="dcterms:W3CDTF">2024-12-12T00:31:15Z</dcterms:modified>
</cp:coreProperties>
</file>