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D5699-B47C-45D6-B7EF-5BBECB31E763}" v="263" dt="2021-11-22T14:29:55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49476-4131-42D5-9074-1FA05ADA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Avant la refonte</a:t>
            </a:r>
            <a:endParaRPr lang="fr-FR" dirty="0">
              <a:cs typeface="Calibri Light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B6642A-07AF-484D-8CB9-826DA1BD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4" y="1687624"/>
            <a:ext cx="10503336" cy="48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7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67BEA-D281-41A0-8D00-C883617A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Minimisation du css</a:t>
            </a:r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25460C1-199C-4D1A-89FC-0103BDA0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5" y="2102120"/>
            <a:ext cx="10499270" cy="45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43F38-571E-42F5-8351-A5A27B6A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Ajout du title</a:t>
            </a:r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CE6199B-C0B7-4CB6-9626-051CD3BD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1684146"/>
            <a:ext cx="10503336" cy="4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91B78-9D33-41AD-9510-E8C63CE4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Ajout de la meta description</a:t>
            </a:r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CC047C5-8C6E-4F7C-BD78-4493CFC6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1684982"/>
            <a:ext cx="10503337" cy="48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0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49295-49DA-48B0-A4CE-9523B2E3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Suppression des la balise keywords</a:t>
            </a:r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F3F73C-AB57-4C96-B498-6D25FAC9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1688019"/>
            <a:ext cx="10503337" cy="48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D5FA6-CC38-4CA5-8661-C09B6DC6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Compression des images</a:t>
            </a:r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07888C-4289-4814-B9D7-82D740C8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1823209"/>
            <a:ext cx="10503337" cy="46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6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2E687-9F09-4703-8D6B-8695FC20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Modifaication de l'attribu lang</a:t>
            </a:r>
            <a:endParaRPr lang="fr-FR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6320ACB9-D60A-46F6-9B55-3BD512B6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1689550"/>
            <a:ext cx="10503337" cy="47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C5F2-88A1-421A-B9C0-58087DF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Remplacement d'images par du </a:t>
            </a:r>
            <a:r>
              <a:rPr lang="fr-FR" dirty="0">
                <a:cs typeface="Calibri Light"/>
              </a:rPr>
              <a:t>texte</a:t>
            </a:r>
            <a:endParaRPr lang="fr-FR" dirty="0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10F82D-4CB3-40CE-B4F1-9FF39389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1686966"/>
            <a:ext cx="10503337" cy="48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0CC16-5F23-4414-B80A-9F571E31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Modification du font-size minimum</a:t>
            </a:r>
            <a:endParaRPr lang="fr-FR" dirty="0">
              <a:cs typeface="Calibri Light"/>
            </a:endParaRP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2B1AA3-5DE2-4B75-8494-7FF5422B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1718234"/>
            <a:ext cx="10503337" cy="47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4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2931B-B3FD-4584-9667-93EE9151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Suppression des lien sans destination</a:t>
            </a:r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E9A2CC-B81B-4F23-B86D-C7E2D181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7" y="1667601"/>
            <a:ext cx="10529613" cy="47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1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Avant la refonte</vt:lpstr>
      <vt:lpstr>Ajout du title</vt:lpstr>
      <vt:lpstr>Ajout de la meta description</vt:lpstr>
      <vt:lpstr>Suppression des la balise keywords</vt:lpstr>
      <vt:lpstr>Compression des images</vt:lpstr>
      <vt:lpstr>Modifaication de l'attribu lang</vt:lpstr>
      <vt:lpstr>Remplacement d'images par du texte</vt:lpstr>
      <vt:lpstr>Modification du font-size minimum</vt:lpstr>
      <vt:lpstr>Suppression des lien sans destination</vt:lpstr>
      <vt:lpstr>Minimisation du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86</cp:revision>
  <dcterms:created xsi:type="dcterms:W3CDTF">2021-11-22T12:58:57Z</dcterms:created>
  <dcterms:modified xsi:type="dcterms:W3CDTF">2021-11-22T14:36:37Z</dcterms:modified>
</cp:coreProperties>
</file>