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8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7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35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9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92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845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90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142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2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07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58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16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5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61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24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48D6699-B9D0-4DA6-9A76-FC291C623BE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703623-739A-4209-8155-EB81EB0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0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sound-effects/laser-gun-8172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2EA6-5092-45C7-7D58-4BD7845CA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Audio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E2B54-2EF7-1F50-EDFD-890F97463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05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2D91-12CB-6066-9B18-C45E0FCB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1190-CE0D-A4AD-BB3A-A5DB08BD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https://pixabay.com/sound-effects/laser-gun-81720/</a:t>
            </a:r>
            <a:endParaRPr lang="en-GB" dirty="0"/>
          </a:p>
          <a:p>
            <a:r>
              <a:rPr lang="en-GB"/>
              <a:t>https://pixabay.com/sound-effects/plasma-gun-fire-162136/</a:t>
            </a:r>
          </a:p>
        </p:txBody>
      </p:sp>
    </p:spTree>
    <p:extLst>
      <p:ext uri="{BB962C8B-B14F-4D97-AF65-F5344CB8AC3E}">
        <p14:creationId xmlns:p14="http://schemas.microsoft.com/office/powerpoint/2010/main" val="2569234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Audio Assignment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Assignment</dc:title>
  <dc:creator>Anjuma Rouf</dc:creator>
  <cp:lastModifiedBy>Anjuma Rouf</cp:lastModifiedBy>
  <cp:revision>2</cp:revision>
  <dcterms:created xsi:type="dcterms:W3CDTF">2024-03-14T16:00:58Z</dcterms:created>
  <dcterms:modified xsi:type="dcterms:W3CDTF">2024-03-14T16:52:53Z</dcterms:modified>
</cp:coreProperties>
</file>