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61" r:id="rId4"/>
    <p:sldId id="259" r:id="rId5"/>
    <p:sldId id="260"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48D6699-B9D0-4DA6-9A76-FC291C623BEC}" type="datetimeFigureOut">
              <a:rPr lang="en-GB" smtClean="0"/>
              <a:t>17/03/2024</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8703623-739A-4209-8155-EB81EB0F57F2}" type="slidenum">
              <a:rPr lang="en-GB" smtClean="0"/>
              <a:t>‹#›</a:t>
            </a:fld>
            <a:endParaRPr lang="en-GB"/>
          </a:p>
        </p:txBody>
      </p:sp>
    </p:spTree>
    <p:extLst>
      <p:ext uri="{BB962C8B-B14F-4D97-AF65-F5344CB8AC3E}">
        <p14:creationId xmlns:p14="http://schemas.microsoft.com/office/powerpoint/2010/main" val="4135988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8D6699-B9D0-4DA6-9A76-FC291C623BEC}" type="datetimeFigureOut">
              <a:rPr lang="en-GB" smtClean="0"/>
              <a:t>17/03/2024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703623-739A-4209-8155-EB81EB0F57F2}" type="slidenum">
              <a:rPr lang="en-GB" smtClean="0"/>
              <a:t>‹#›</a:t>
            </a:fld>
            <a:endParaRPr lang="en-GB"/>
          </a:p>
        </p:txBody>
      </p:sp>
    </p:spTree>
    <p:extLst>
      <p:ext uri="{BB962C8B-B14F-4D97-AF65-F5344CB8AC3E}">
        <p14:creationId xmlns:p14="http://schemas.microsoft.com/office/powerpoint/2010/main" val="2429174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48D6699-B9D0-4DA6-9A76-FC291C623BEC}" type="datetimeFigureOut">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703623-739A-4209-8155-EB81EB0F57F2}" type="slidenum">
              <a:rPr lang="en-GB" smtClean="0"/>
              <a:t>‹#›</a:t>
            </a:fld>
            <a:endParaRPr lang="en-GB"/>
          </a:p>
        </p:txBody>
      </p:sp>
    </p:spTree>
    <p:extLst>
      <p:ext uri="{BB962C8B-B14F-4D97-AF65-F5344CB8AC3E}">
        <p14:creationId xmlns:p14="http://schemas.microsoft.com/office/powerpoint/2010/main" val="1568535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48D6699-B9D0-4DA6-9A76-FC291C623BEC}" type="datetimeFigureOut">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703623-739A-4209-8155-EB81EB0F57F2}" type="slidenum">
              <a:rPr lang="en-GB" smtClean="0"/>
              <a:t>‹#›</a:t>
            </a:fld>
            <a:endParaRPr lang="en-GB"/>
          </a:p>
        </p:txBody>
      </p:sp>
    </p:spTree>
    <p:extLst>
      <p:ext uri="{BB962C8B-B14F-4D97-AF65-F5344CB8AC3E}">
        <p14:creationId xmlns:p14="http://schemas.microsoft.com/office/powerpoint/2010/main" val="23379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D6699-B9D0-4DA6-9A76-FC291C623BEC}" type="datetimeFigureOut">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703623-739A-4209-8155-EB81EB0F57F2}" type="slidenum">
              <a:rPr lang="en-GB" smtClean="0"/>
              <a:t>‹#›</a:t>
            </a:fld>
            <a:endParaRPr lang="en-GB"/>
          </a:p>
        </p:txBody>
      </p:sp>
    </p:spTree>
    <p:extLst>
      <p:ext uri="{BB962C8B-B14F-4D97-AF65-F5344CB8AC3E}">
        <p14:creationId xmlns:p14="http://schemas.microsoft.com/office/powerpoint/2010/main" val="463992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8D6699-B9D0-4DA6-9A76-FC291C623BEC}" type="datetimeFigureOut">
              <a:rPr lang="en-GB" smtClean="0"/>
              <a:t>17/03/2024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8703623-739A-4209-8155-EB81EB0F57F2}" type="slidenum">
              <a:rPr lang="en-GB" smtClean="0"/>
              <a:t>‹#›</a:t>
            </a:fld>
            <a:endParaRPr lang="en-GB"/>
          </a:p>
        </p:txBody>
      </p:sp>
    </p:spTree>
    <p:extLst>
      <p:ext uri="{BB962C8B-B14F-4D97-AF65-F5344CB8AC3E}">
        <p14:creationId xmlns:p14="http://schemas.microsoft.com/office/powerpoint/2010/main" val="2588845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8D6699-B9D0-4DA6-9A76-FC291C623BEC}" type="datetimeFigureOut">
              <a:rPr lang="en-GB" smtClean="0"/>
              <a:t>17/03/2024</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68703623-739A-4209-8155-EB81EB0F57F2}" type="slidenum">
              <a:rPr lang="en-GB" smtClean="0"/>
              <a:t>‹#›</a:t>
            </a:fld>
            <a:endParaRPr lang="en-GB"/>
          </a:p>
        </p:txBody>
      </p:sp>
    </p:spTree>
    <p:extLst>
      <p:ext uri="{BB962C8B-B14F-4D97-AF65-F5344CB8AC3E}">
        <p14:creationId xmlns:p14="http://schemas.microsoft.com/office/powerpoint/2010/main" val="318490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48D6699-B9D0-4DA6-9A76-FC291C623BEC}" type="datetimeFigureOut">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703623-739A-4209-8155-EB81EB0F57F2}" type="slidenum">
              <a:rPr lang="en-GB" smtClean="0"/>
              <a:t>‹#›</a:t>
            </a:fld>
            <a:endParaRPr lang="en-GB"/>
          </a:p>
        </p:txBody>
      </p:sp>
    </p:spTree>
    <p:extLst>
      <p:ext uri="{BB962C8B-B14F-4D97-AF65-F5344CB8AC3E}">
        <p14:creationId xmlns:p14="http://schemas.microsoft.com/office/powerpoint/2010/main" val="3498142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48D6699-B9D0-4DA6-9A76-FC291C623BEC}" type="datetimeFigureOut">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703623-739A-4209-8155-EB81EB0F57F2}" type="slidenum">
              <a:rPr lang="en-GB" smtClean="0"/>
              <a:t>‹#›</a:t>
            </a:fld>
            <a:endParaRPr lang="en-GB"/>
          </a:p>
        </p:txBody>
      </p:sp>
    </p:spTree>
    <p:extLst>
      <p:ext uri="{BB962C8B-B14F-4D97-AF65-F5344CB8AC3E}">
        <p14:creationId xmlns:p14="http://schemas.microsoft.com/office/powerpoint/2010/main" val="425802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D6699-B9D0-4DA6-9A76-FC291C623BEC}" type="datetimeFigureOut">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703623-739A-4209-8155-EB81EB0F57F2}" type="slidenum">
              <a:rPr lang="en-GB" smtClean="0"/>
              <a:t>‹#›</a:t>
            </a:fld>
            <a:endParaRPr lang="en-GB"/>
          </a:p>
        </p:txBody>
      </p:sp>
    </p:spTree>
    <p:extLst>
      <p:ext uri="{BB962C8B-B14F-4D97-AF65-F5344CB8AC3E}">
        <p14:creationId xmlns:p14="http://schemas.microsoft.com/office/powerpoint/2010/main" val="2690223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D6699-B9D0-4DA6-9A76-FC291C623BEC}" type="datetimeFigureOut">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703623-739A-4209-8155-EB81EB0F57F2}" type="slidenum">
              <a:rPr lang="en-GB" smtClean="0"/>
              <a:t>‹#›</a:t>
            </a:fld>
            <a:endParaRPr lang="en-GB"/>
          </a:p>
        </p:txBody>
      </p:sp>
    </p:spTree>
    <p:extLst>
      <p:ext uri="{BB962C8B-B14F-4D97-AF65-F5344CB8AC3E}">
        <p14:creationId xmlns:p14="http://schemas.microsoft.com/office/powerpoint/2010/main" val="93507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8D6699-B9D0-4DA6-9A76-FC291C623BEC}" type="datetimeFigureOut">
              <a:rPr lang="en-GB" smtClean="0"/>
              <a:t>17/03/2024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703623-739A-4209-8155-EB81EB0F57F2}" type="slidenum">
              <a:rPr lang="en-GB" smtClean="0"/>
              <a:t>‹#›</a:t>
            </a:fld>
            <a:endParaRPr lang="en-GB"/>
          </a:p>
        </p:txBody>
      </p:sp>
    </p:spTree>
    <p:extLst>
      <p:ext uri="{BB962C8B-B14F-4D97-AF65-F5344CB8AC3E}">
        <p14:creationId xmlns:p14="http://schemas.microsoft.com/office/powerpoint/2010/main" val="302358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8D6699-B9D0-4DA6-9A76-FC291C623BEC}" type="datetimeFigureOut">
              <a:rPr lang="en-GB" smtClean="0"/>
              <a:t>17/03/2024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8703623-739A-4209-8155-EB81EB0F57F2}" type="slidenum">
              <a:rPr lang="en-GB" smtClean="0"/>
              <a:t>‹#›</a:t>
            </a:fld>
            <a:endParaRPr lang="en-GB"/>
          </a:p>
        </p:txBody>
      </p:sp>
    </p:spTree>
    <p:extLst>
      <p:ext uri="{BB962C8B-B14F-4D97-AF65-F5344CB8AC3E}">
        <p14:creationId xmlns:p14="http://schemas.microsoft.com/office/powerpoint/2010/main" val="151316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8D6699-B9D0-4DA6-9A76-FC291C623BEC}" type="datetimeFigureOut">
              <a:rPr lang="en-GB" smtClean="0"/>
              <a:t>17/03/2024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8703623-739A-4209-8155-EB81EB0F57F2}" type="slidenum">
              <a:rPr lang="en-GB" smtClean="0"/>
              <a:t>‹#›</a:t>
            </a:fld>
            <a:endParaRPr lang="en-GB"/>
          </a:p>
        </p:txBody>
      </p:sp>
    </p:spTree>
    <p:extLst>
      <p:ext uri="{BB962C8B-B14F-4D97-AF65-F5344CB8AC3E}">
        <p14:creationId xmlns:p14="http://schemas.microsoft.com/office/powerpoint/2010/main" val="3866854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D6699-B9D0-4DA6-9A76-FC291C623BEC}" type="datetimeFigureOut">
              <a:rPr lang="en-GB" smtClean="0"/>
              <a:t>17/03/2024</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8703623-739A-4209-8155-EB81EB0F57F2}" type="slidenum">
              <a:rPr lang="en-GB" smtClean="0"/>
              <a:t>‹#›</a:t>
            </a:fld>
            <a:endParaRPr lang="en-GB"/>
          </a:p>
        </p:txBody>
      </p:sp>
    </p:spTree>
    <p:extLst>
      <p:ext uri="{BB962C8B-B14F-4D97-AF65-F5344CB8AC3E}">
        <p14:creationId xmlns:p14="http://schemas.microsoft.com/office/powerpoint/2010/main" val="394861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8D6699-B9D0-4DA6-9A76-FC291C623BEC}" type="datetimeFigureOut">
              <a:rPr lang="en-GB" smtClean="0"/>
              <a:t>17/03/2024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703623-739A-4209-8155-EB81EB0F57F2}" type="slidenum">
              <a:rPr lang="en-GB" smtClean="0"/>
              <a:t>‹#›</a:t>
            </a:fld>
            <a:endParaRPr lang="en-GB"/>
          </a:p>
        </p:txBody>
      </p:sp>
    </p:spTree>
    <p:extLst>
      <p:ext uri="{BB962C8B-B14F-4D97-AF65-F5344CB8AC3E}">
        <p14:creationId xmlns:p14="http://schemas.microsoft.com/office/powerpoint/2010/main" val="2853204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8D6699-B9D0-4DA6-9A76-FC291C623BEC}" type="datetimeFigureOut">
              <a:rPr lang="en-GB" smtClean="0"/>
              <a:t>17/03/2024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703623-739A-4209-8155-EB81EB0F57F2}" type="slidenum">
              <a:rPr lang="en-GB" smtClean="0"/>
              <a:t>‹#›</a:t>
            </a:fld>
            <a:endParaRPr lang="en-GB"/>
          </a:p>
        </p:txBody>
      </p:sp>
    </p:spTree>
    <p:extLst>
      <p:ext uri="{BB962C8B-B14F-4D97-AF65-F5344CB8AC3E}">
        <p14:creationId xmlns:p14="http://schemas.microsoft.com/office/powerpoint/2010/main" val="4135240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48D6699-B9D0-4DA6-9A76-FC291C623BEC}" type="datetimeFigureOut">
              <a:rPr lang="en-GB" smtClean="0"/>
              <a:t>17/03/2024</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8703623-739A-4209-8155-EB81EB0F57F2}" type="slidenum">
              <a:rPr lang="en-GB" smtClean="0"/>
              <a:t>‹#›</a:t>
            </a:fld>
            <a:endParaRPr lang="en-GB"/>
          </a:p>
        </p:txBody>
      </p:sp>
    </p:spTree>
    <p:extLst>
      <p:ext uri="{BB962C8B-B14F-4D97-AF65-F5344CB8AC3E}">
        <p14:creationId xmlns:p14="http://schemas.microsoft.com/office/powerpoint/2010/main" val="253280061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ixabay.com/sound-effects/laser-gun-8172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2EA6-5092-45C7-7D58-4BD7845CA055}"/>
              </a:ext>
            </a:extLst>
          </p:cNvPr>
          <p:cNvSpPr>
            <a:spLocks noGrp="1"/>
          </p:cNvSpPr>
          <p:nvPr>
            <p:ph type="ctrTitle"/>
          </p:nvPr>
        </p:nvSpPr>
        <p:spPr/>
        <p:txBody>
          <a:bodyPr/>
          <a:lstStyle/>
          <a:p>
            <a:r>
              <a:rPr lang="en-GB" dirty="0"/>
              <a:t>Audio Assignment</a:t>
            </a:r>
          </a:p>
        </p:txBody>
      </p:sp>
      <p:sp>
        <p:nvSpPr>
          <p:cNvPr id="3" name="Subtitle 2">
            <a:extLst>
              <a:ext uri="{FF2B5EF4-FFF2-40B4-BE49-F238E27FC236}">
                <a16:creationId xmlns:a16="http://schemas.microsoft.com/office/drawing/2014/main" id="{D14E2B54-2EF7-1F50-EDFD-890F974638AF}"/>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01305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918D-0FA4-D3BE-A3B9-8F70C69FD260}"/>
              </a:ext>
            </a:extLst>
          </p:cNvPr>
          <p:cNvSpPr>
            <a:spLocks noGrp="1"/>
          </p:cNvSpPr>
          <p:nvPr>
            <p:ph type="title"/>
          </p:nvPr>
        </p:nvSpPr>
        <p:spPr/>
        <p:txBody>
          <a:bodyPr/>
          <a:lstStyle/>
          <a:p>
            <a:r>
              <a:rPr lang="en-GB" dirty="0"/>
              <a:t>What is the Game?</a:t>
            </a:r>
          </a:p>
        </p:txBody>
      </p:sp>
      <p:sp>
        <p:nvSpPr>
          <p:cNvPr id="3" name="Content Placeholder 2">
            <a:extLst>
              <a:ext uri="{FF2B5EF4-FFF2-40B4-BE49-F238E27FC236}">
                <a16:creationId xmlns:a16="http://schemas.microsoft.com/office/drawing/2014/main" id="{DA1D67AC-7F53-CED6-AD29-BCF2773B31BC}"/>
              </a:ext>
            </a:extLst>
          </p:cNvPr>
          <p:cNvSpPr>
            <a:spLocks noGrp="1"/>
          </p:cNvSpPr>
          <p:nvPr>
            <p:ph idx="1"/>
          </p:nvPr>
        </p:nvSpPr>
        <p:spPr/>
        <p:txBody>
          <a:bodyPr/>
          <a:lstStyle/>
          <a:p>
            <a:pPr marL="0" indent="0" algn="ctr">
              <a:lnSpc>
                <a:spcPct val="107000"/>
              </a:lnSpc>
              <a:spcAft>
                <a:spcPts val="800"/>
              </a:spcAft>
              <a:buNone/>
            </a:pPr>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The Game</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game itself is an action FPS set on Mars where the player must explore the planet and kill creatures. The player loses health when they are attacked by the creatures but can collect health pickups around the map, they can also change into better weapons that deal more damage to the monsters.</a:t>
            </a:r>
          </a:p>
          <a:p>
            <a:endParaRPr lang="en-GB" dirty="0"/>
          </a:p>
        </p:txBody>
      </p:sp>
    </p:spTree>
    <p:extLst>
      <p:ext uri="{BB962C8B-B14F-4D97-AF65-F5344CB8AC3E}">
        <p14:creationId xmlns:p14="http://schemas.microsoft.com/office/powerpoint/2010/main" val="2154757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40BE-AD9F-5DCA-BB8F-E77B6EDD86F2}"/>
              </a:ext>
            </a:extLst>
          </p:cNvPr>
          <p:cNvSpPr>
            <a:spLocks noGrp="1"/>
          </p:cNvSpPr>
          <p:nvPr>
            <p:ph type="title"/>
          </p:nvPr>
        </p:nvSpPr>
        <p:spPr/>
        <p:txBody>
          <a:bodyPr/>
          <a:lstStyle/>
          <a:p>
            <a:r>
              <a:rPr lang="en-GB" dirty="0"/>
              <a:t>Audio Pillar</a:t>
            </a:r>
          </a:p>
        </p:txBody>
      </p:sp>
      <p:sp>
        <p:nvSpPr>
          <p:cNvPr id="3" name="Content Placeholder 2">
            <a:extLst>
              <a:ext uri="{FF2B5EF4-FFF2-40B4-BE49-F238E27FC236}">
                <a16:creationId xmlns:a16="http://schemas.microsoft.com/office/drawing/2014/main" id="{2DF2B047-4C3D-0C18-0664-55D23F4D30CE}"/>
              </a:ext>
            </a:extLst>
          </p:cNvPr>
          <p:cNvSpPr>
            <a:spLocks noGrp="1"/>
          </p:cNvSpPr>
          <p:nvPr>
            <p:ph idx="1"/>
          </p:nvPr>
        </p:nvSpPr>
        <p:spPr/>
        <p:txBody>
          <a:bodyPr/>
          <a:lstStyle/>
          <a:p>
            <a:pPr algn="ctr">
              <a:lnSpc>
                <a:spcPct val="107000"/>
              </a:lnSpc>
              <a:spcAft>
                <a:spcPts val="800"/>
              </a:spcAft>
            </a:pPr>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Audio Pillar</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pPr>
            <a:r>
              <a:rPr lang="en-GB" sz="1800" u="sng" kern="100" dirty="0">
                <a:effectLst/>
                <a:latin typeface="Aptos" panose="020B0004020202020204" pitchFamily="34" charset="0"/>
                <a:ea typeface="Aptos" panose="020B0004020202020204" pitchFamily="34" charset="0"/>
                <a:cs typeface="Times New Roman" panose="02020603050405020304" pitchFamily="18" charset="0"/>
              </a:rPr>
              <a:t>Focus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pPr>
            <a:r>
              <a:rPr lang="en-GB" sz="1800" u="sng" kern="100">
                <a:effectLst/>
                <a:latin typeface="Aptos" panose="020B0004020202020204" pitchFamily="34" charset="0"/>
                <a:ea typeface="Aptos" panose="020B0004020202020204" pitchFamily="34" charset="0"/>
                <a:cs typeface="Times New Roman" panose="02020603050405020304" pitchFamily="18" charset="0"/>
              </a:rPr>
              <a:t>Experience</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GB"/>
          </a:p>
        </p:txBody>
      </p:sp>
    </p:spTree>
    <p:extLst>
      <p:ext uri="{BB962C8B-B14F-4D97-AF65-F5344CB8AC3E}">
        <p14:creationId xmlns:p14="http://schemas.microsoft.com/office/powerpoint/2010/main" val="194711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756F-20EE-31BE-1AF2-3BF217B5869A}"/>
              </a:ext>
            </a:extLst>
          </p:cNvPr>
          <p:cNvSpPr>
            <a:spLocks noGrp="1"/>
          </p:cNvSpPr>
          <p:nvPr>
            <p:ph type="title"/>
          </p:nvPr>
        </p:nvSpPr>
        <p:spPr/>
        <p:txBody>
          <a:bodyPr/>
          <a:lstStyle/>
          <a:p>
            <a:r>
              <a:rPr lang="en-GB" dirty="0"/>
              <a:t>Sound Identity</a:t>
            </a:r>
          </a:p>
        </p:txBody>
      </p:sp>
      <p:sp>
        <p:nvSpPr>
          <p:cNvPr id="3" name="Content Placeholder 2">
            <a:extLst>
              <a:ext uri="{FF2B5EF4-FFF2-40B4-BE49-F238E27FC236}">
                <a16:creationId xmlns:a16="http://schemas.microsoft.com/office/drawing/2014/main" id="{102CFBBD-C3B8-66F9-EA19-525483420486}"/>
              </a:ext>
            </a:extLst>
          </p:cNvPr>
          <p:cNvSpPr>
            <a:spLocks noGrp="1"/>
          </p:cNvSpPr>
          <p:nvPr>
            <p:ph idx="1"/>
          </p:nvPr>
        </p:nvSpPr>
        <p:spPr/>
        <p:txBody>
          <a:bodyPr>
            <a:normAutofit fontScale="77500" lnSpcReduction="20000"/>
          </a:bodyPr>
          <a:lstStyle/>
          <a:p>
            <a:pPr marL="0" indent="0" algn="ctr">
              <a:lnSpc>
                <a:spcPct val="107000"/>
              </a:lnSpc>
              <a:spcAft>
                <a:spcPts val="800"/>
              </a:spcAft>
              <a:buNone/>
            </a:pPr>
            <a:r>
              <a:rPr lang="en-GB" sz="1800" u="sng" kern="100" dirty="0">
                <a:effectLst/>
                <a:latin typeface="Aptos" panose="020B0004020202020204" pitchFamily="34" charset="0"/>
                <a:ea typeface="Aptos" panose="020B0004020202020204" pitchFamily="34" charset="0"/>
                <a:cs typeface="Times New Roman" panose="02020603050405020304" pitchFamily="18" charset="0"/>
              </a:rPr>
              <a:t>Priorities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main priority for the Audio design for the game is to ensure there is not a single point where there is no sound unless for a particular reason. Part of the testing for the audio is to ensure there is always something playing within the environment.</a:t>
            </a:r>
          </a:p>
          <a:p>
            <a:pPr marL="0" indent="0" algn="ctr">
              <a:lnSpc>
                <a:spcPct val="107000"/>
              </a:lnSpc>
              <a:spcAft>
                <a:spcPts val="800"/>
              </a:spcAft>
              <a:buNone/>
            </a:pPr>
            <a:r>
              <a:rPr lang="en-GB" sz="1800" u="sng" kern="100" dirty="0">
                <a:effectLst/>
                <a:latin typeface="Aptos" panose="020B0004020202020204" pitchFamily="34" charset="0"/>
                <a:ea typeface="Aptos" panose="020B0004020202020204" pitchFamily="34" charset="0"/>
                <a:cs typeface="Times New Roman" panose="02020603050405020304" pitchFamily="18" charset="0"/>
              </a:rPr>
              <a:t>SFX</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 large portion of the audio in the game will be sound effects as there lots of actions and events happening.</a:t>
            </a:r>
          </a:p>
          <a:p>
            <a:pPr marL="0" indent="0" algn="ctr">
              <a:lnSpc>
                <a:spcPct val="107000"/>
              </a:lnSpc>
              <a:spcAft>
                <a:spcPts val="800"/>
              </a:spcAft>
              <a:buNone/>
            </a:pPr>
            <a:r>
              <a:rPr lang="en-GB" sz="1800" u="sng" kern="100" dirty="0">
                <a:effectLst/>
                <a:latin typeface="Aptos" panose="020B0004020202020204" pitchFamily="34" charset="0"/>
                <a:ea typeface="Aptos" panose="020B0004020202020204" pitchFamily="34" charset="0"/>
                <a:cs typeface="Times New Roman" panose="02020603050405020304" pitchFamily="18" charset="0"/>
              </a:rPr>
              <a:t>Music</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For the main game there will be ambient music while the player is exploring and as soon as the player enters combat the music will become more fast paced and link to the combat actions that will paly alongside them.</a:t>
            </a:r>
          </a:p>
          <a:p>
            <a:endParaRPr lang="en-GB" dirty="0"/>
          </a:p>
        </p:txBody>
      </p:sp>
    </p:spTree>
    <p:extLst>
      <p:ext uri="{BB962C8B-B14F-4D97-AF65-F5344CB8AC3E}">
        <p14:creationId xmlns:p14="http://schemas.microsoft.com/office/powerpoint/2010/main" val="3181140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7888-70FF-D225-E755-1434E7827330}"/>
              </a:ext>
            </a:extLst>
          </p:cNvPr>
          <p:cNvSpPr>
            <a:spLocks noGrp="1"/>
          </p:cNvSpPr>
          <p:nvPr>
            <p:ph type="title"/>
          </p:nvPr>
        </p:nvSpPr>
        <p:spPr/>
        <p:txBody>
          <a:bodyPr/>
          <a:lstStyle/>
          <a:p>
            <a:r>
              <a:rPr lang="en-GB" dirty="0"/>
              <a:t>Implementation</a:t>
            </a:r>
          </a:p>
        </p:txBody>
      </p:sp>
      <p:sp>
        <p:nvSpPr>
          <p:cNvPr id="3" name="Content Placeholder 2">
            <a:extLst>
              <a:ext uri="{FF2B5EF4-FFF2-40B4-BE49-F238E27FC236}">
                <a16:creationId xmlns:a16="http://schemas.microsoft.com/office/drawing/2014/main" id="{86E60D88-56E6-6A27-1BE1-C93E153B9778}"/>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55323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2D91-12CB-6066-9B18-C45E0FCBD2C0}"/>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D07E1190-CE0D-A4AD-BB3A-A5DB08BDF8F9}"/>
              </a:ext>
            </a:extLst>
          </p:cNvPr>
          <p:cNvSpPr>
            <a:spLocks noGrp="1"/>
          </p:cNvSpPr>
          <p:nvPr>
            <p:ph idx="1"/>
          </p:nvPr>
        </p:nvSpPr>
        <p:spPr/>
        <p:txBody>
          <a:bodyPr/>
          <a:lstStyle/>
          <a:p>
            <a:r>
              <a:rPr lang="en-GB" dirty="0">
                <a:hlinkClick r:id="rId2"/>
              </a:rPr>
              <a:t>https://pixabay.com/sound-effects/laser-gun-81720/</a:t>
            </a:r>
            <a:endParaRPr lang="en-GB" dirty="0"/>
          </a:p>
          <a:p>
            <a:r>
              <a:rPr lang="en-GB"/>
              <a:t>https://pixabay.com/sound-effects/plasma-gun-fire-162136/</a:t>
            </a:r>
          </a:p>
        </p:txBody>
      </p:sp>
    </p:spTree>
    <p:extLst>
      <p:ext uri="{BB962C8B-B14F-4D97-AF65-F5344CB8AC3E}">
        <p14:creationId xmlns:p14="http://schemas.microsoft.com/office/powerpoint/2010/main" val="2569234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78</TotalTime>
  <Words>210</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Century Gothic</vt:lpstr>
      <vt:lpstr>Wingdings 3</vt:lpstr>
      <vt:lpstr>Ion Boardroom</vt:lpstr>
      <vt:lpstr>Audio Assignment</vt:lpstr>
      <vt:lpstr>What is the Game?</vt:lpstr>
      <vt:lpstr>Audio Pillar</vt:lpstr>
      <vt:lpstr>Sound Identity</vt:lpstr>
      <vt:lpstr>Implementation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Assignment</dc:title>
  <dc:creator>Anjuma Rouf</dc:creator>
  <cp:lastModifiedBy>Anjuma Rouf</cp:lastModifiedBy>
  <cp:revision>3</cp:revision>
  <dcterms:created xsi:type="dcterms:W3CDTF">2024-03-14T16:00:58Z</dcterms:created>
  <dcterms:modified xsi:type="dcterms:W3CDTF">2024-03-17T17:11:57Z</dcterms:modified>
</cp:coreProperties>
</file>