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69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2010-01-01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2010-01-01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2010-01-01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2010-01-01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2010-01-01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2010-01-01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2010-01-01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2010-01-01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2010-01-01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2010-01-01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2010-01-01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7FA3B-C404-4317-B0BC-953931111309}" type="datetimeFigureOut">
              <a:rPr lang="pl-PL" smtClean="0"/>
              <a:t>2010-01-01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Adrian Standowicz</dc:creator>
  <dcterms:created xsi:type="dcterms:W3CDTF">2017-01-28T12:02:09Z</dcterms:created>
</cp:coreProperties>
</file>