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50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67" r:id="rId17"/>
    <p:sldId id="268" r:id="rId18"/>
    <p:sldId id="273" r:id="rId19"/>
    <p:sldId id="272" r:id="rId20"/>
    <p:sldId id="274" r:id="rId21"/>
    <p:sldId id="275" r:id="rId22"/>
    <p:sldId id="279" r:id="rId23"/>
    <p:sldId id="276" r:id="rId24"/>
    <p:sldId id="290" r:id="rId25"/>
    <p:sldId id="280" r:id="rId26"/>
    <p:sldId id="281" r:id="rId27"/>
    <p:sldId id="278" r:id="rId28"/>
    <p:sldId id="277" r:id="rId29"/>
    <p:sldId id="299" r:id="rId30"/>
    <p:sldId id="303" r:id="rId31"/>
    <p:sldId id="289" r:id="rId32"/>
    <p:sldId id="300" r:id="rId33"/>
    <p:sldId id="301" r:id="rId34"/>
    <p:sldId id="292" r:id="rId35"/>
    <p:sldId id="293" r:id="rId36"/>
    <p:sldId id="30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2" r:id="rId45"/>
    <p:sldId id="313" r:id="rId46"/>
    <p:sldId id="314" r:id="rId47"/>
    <p:sldId id="318" r:id="rId48"/>
    <p:sldId id="319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 snapToGrid="0">
      <p:cViewPr varScale="1">
        <p:scale>
          <a:sx n="86" d="100"/>
          <a:sy n="86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o RAKOTONARIVO" userId="8455378a-85e1-4c31-801a-4a7e78d395d7" providerId="ADAL" clId="{B2D7608D-D28B-5940-96DA-B5E84EB7C6A7}"/>
    <pc:docChg chg="custSel delSld modSld modMainMaster">
      <pc:chgData name="Rado RAKOTONARIVO" userId="8455378a-85e1-4c31-801a-4a7e78d395d7" providerId="ADAL" clId="{B2D7608D-D28B-5940-96DA-B5E84EB7C6A7}" dt="2022-09-06T12:12:41.938" v="105" actId="2696"/>
      <pc:docMkLst>
        <pc:docMk/>
      </pc:docMkLst>
      <pc:sldChg chg="modSp mod">
        <pc:chgData name="Rado RAKOTONARIVO" userId="8455378a-85e1-4c31-801a-4a7e78d395d7" providerId="ADAL" clId="{B2D7608D-D28B-5940-96DA-B5E84EB7C6A7}" dt="2022-09-06T10:06:56.177" v="79" actId="20577"/>
        <pc:sldMkLst>
          <pc:docMk/>
          <pc:sldMk cId="1468239992" sldId="267"/>
        </pc:sldMkLst>
        <pc:spChg chg="mod">
          <ac:chgData name="Rado RAKOTONARIVO" userId="8455378a-85e1-4c31-801a-4a7e78d395d7" providerId="ADAL" clId="{B2D7608D-D28B-5940-96DA-B5E84EB7C6A7}" dt="2022-09-06T10:06:56.177" v="79" actId="20577"/>
          <ac:spMkLst>
            <pc:docMk/>
            <pc:sldMk cId="1468239992" sldId="267"/>
            <ac:spMk id="9" creationId="{00000000-0000-0000-0000-000000000000}"/>
          </ac:spMkLst>
        </pc:spChg>
      </pc:sldChg>
      <pc:sldChg chg="modSp mod">
        <pc:chgData name="Rado RAKOTONARIVO" userId="8455378a-85e1-4c31-801a-4a7e78d395d7" providerId="ADAL" clId="{B2D7608D-D28B-5940-96DA-B5E84EB7C6A7}" dt="2022-09-06T09:21:50.791" v="2" actId="20577"/>
        <pc:sldMkLst>
          <pc:docMk/>
          <pc:sldMk cId="2808561858" sldId="268"/>
        </pc:sldMkLst>
        <pc:spChg chg="mod">
          <ac:chgData name="Rado RAKOTONARIVO" userId="8455378a-85e1-4c31-801a-4a7e78d395d7" providerId="ADAL" clId="{B2D7608D-D28B-5940-96DA-B5E84EB7C6A7}" dt="2022-09-06T09:21:50.791" v="2" actId="20577"/>
          <ac:spMkLst>
            <pc:docMk/>
            <pc:sldMk cId="2808561858" sldId="268"/>
            <ac:spMk id="9" creationId="{00000000-0000-0000-0000-000000000000}"/>
          </ac:spMkLst>
        </pc:spChg>
      </pc:sldChg>
      <pc:sldChg chg="modSp mod">
        <pc:chgData name="Rado RAKOTONARIVO" userId="8455378a-85e1-4c31-801a-4a7e78d395d7" providerId="ADAL" clId="{B2D7608D-D28B-5940-96DA-B5E84EB7C6A7}" dt="2022-09-06T10:07:34.417" v="80" actId="1076"/>
        <pc:sldMkLst>
          <pc:docMk/>
          <pc:sldMk cId="984843722" sldId="272"/>
        </pc:sldMkLst>
        <pc:picChg chg="mod">
          <ac:chgData name="Rado RAKOTONARIVO" userId="8455378a-85e1-4c31-801a-4a7e78d395d7" providerId="ADAL" clId="{B2D7608D-D28B-5940-96DA-B5E84EB7C6A7}" dt="2022-09-06T10:07:34.417" v="80" actId="1076"/>
          <ac:picMkLst>
            <pc:docMk/>
            <pc:sldMk cId="984843722" sldId="272"/>
            <ac:picMk id="5" creationId="{00000000-0000-0000-0000-000000000000}"/>
          </ac:picMkLst>
        </pc:picChg>
      </pc:sldChg>
      <pc:sldChg chg="modSp mod">
        <pc:chgData name="Rado RAKOTONARIVO" userId="8455378a-85e1-4c31-801a-4a7e78d395d7" providerId="ADAL" clId="{B2D7608D-D28B-5940-96DA-B5E84EB7C6A7}" dt="2022-09-06T09:23:43.579" v="8" actId="14100"/>
        <pc:sldMkLst>
          <pc:docMk/>
          <pc:sldMk cId="4062297740" sldId="276"/>
        </pc:sldMkLst>
        <pc:spChg chg="mod">
          <ac:chgData name="Rado RAKOTONARIVO" userId="8455378a-85e1-4c31-801a-4a7e78d395d7" providerId="ADAL" clId="{B2D7608D-D28B-5940-96DA-B5E84EB7C6A7}" dt="2022-09-06T09:23:43.579" v="8" actId="14100"/>
          <ac:spMkLst>
            <pc:docMk/>
            <pc:sldMk cId="4062297740" sldId="276"/>
            <ac:spMk id="48" creationId="{00000000-0000-0000-0000-000000000000}"/>
          </ac:spMkLst>
        </pc:spChg>
        <pc:picChg chg="mod">
          <ac:chgData name="Rado RAKOTONARIVO" userId="8455378a-85e1-4c31-801a-4a7e78d395d7" providerId="ADAL" clId="{B2D7608D-D28B-5940-96DA-B5E84EB7C6A7}" dt="2022-09-06T09:23:30.335" v="5" actId="1076"/>
          <ac:picMkLst>
            <pc:docMk/>
            <pc:sldMk cId="4062297740" sldId="276"/>
            <ac:picMk id="53" creationId="{00000000-0000-0000-0000-000000000000}"/>
          </ac:picMkLst>
        </pc:picChg>
        <pc:picChg chg="mod">
          <ac:chgData name="Rado RAKOTONARIVO" userId="8455378a-85e1-4c31-801a-4a7e78d395d7" providerId="ADAL" clId="{B2D7608D-D28B-5940-96DA-B5E84EB7C6A7}" dt="2022-09-06T09:23:36.872" v="7" actId="1076"/>
          <ac:picMkLst>
            <pc:docMk/>
            <pc:sldMk cId="4062297740" sldId="276"/>
            <ac:picMk id="54" creationId="{00000000-0000-0000-0000-000000000000}"/>
          </ac:picMkLst>
        </pc:picChg>
      </pc:sldChg>
      <pc:sldChg chg="modSp mod">
        <pc:chgData name="Rado RAKOTONARIVO" userId="8455378a-85e1-4c31-801a-4a7e78d395d7" providerId="ADAL" clId="{B2D7608D-D28B-5940-96DA-B5E84EB7C6A7}" dt="2022-09-06T09:24:33.882" v="9" actId="1076"/>
        <pc:sldMkLst>
          <pc:docMk/>
          <pc:sldMk cId="49669328" sldId="281"/>
        </pc:sldMkLst>
        <pc:picChg chg="mod">
          <ac:chgData name="Rado RAKOTONARIVO" userId="8455378a-85e1-4c31-801a-4a7e78d395d7" providerId="ADAL" clId="{B2D7608D-D28B-5940-96DA-B5E84EB7C6A7}" dt="2022-09-06T09:24:33.882" v="9" actId="1076"/>
          <ac:picMkLst>
            <pc:docMk/>
            <pc:sldMk cId="49669328" sldId="281"/>
            <ac:picMk id="5" creationId="{00000000-0000-0000-0000-000000000000}"/>
          </ac:picMkLst>
        </pc:picChg>
      </pc:sldChg>
      <pc:sldChg chg="modSp mod">
        <pc:chgData name="Rado RAKOTONARIVO" userId="8455378a-85e1-4c31-801a-4a7e78d395d7" providerId="ADAL" clId="{B2D7608D-D28B-5940-96DA-B5E84EB7C6A7}" dt="2022-09-06T12:02:36.448" v="102" actId="20577"/>
        <pc:sldMkLst>
          <pc:docMk/>
          <pc:sldMk cId="1949618578" sldId="289"/>
        </pc:sldMkLst>
        <pc:spChg chg="mod">
          <ac:chgData name="Rado RAKOTONARIVO" userId="8455378a-85e1-4c31-801a-4a7e78d395d7" providerId="ADAL" clId="{B2D7608D-D28B-5940-96DA-B5E84EB7C6A7}" dt="2022-09-06T12:02:36.448" v="102" actId="20577"/>
          <ac:spMkLst>
            <pc:docMk/>
            <pc:sldMk cId="1949618578" sldId="289"/>
            <ac:spMk id="9" creationId="{00000000-0000-0000-0000-000000000000}"/>
          </ac:spMkLst>
        </pc:spChg>
      </pc:sldChg>
      <pc:sldChg chg="modSp mod">
        <pc:chgData name="Rado RAKOTONARIVO" userId="8455378a-85e1-4c31-801a-4a7e78d395d7" providerId="ADAL" clId="{B2D7608D-D28B-5940-96DA-B5E84EB7C6A7}" dt="2022-09-06T09:24:59.793" v="11" actId="1076"/>
        <pc:sldMkLst>
          <pc:docMk/>
          <pc:sldMk cId="391103792" sldId="307"/>
        </pc:sldMkLst>
        <pc:picChg chg="mod">
          <ac:chgData name="Rado RAKOTONARIVO" userId="8455378a-85e1-4c31-801a-4a7e78d395d7" providerId="ADAL" clId="{B2D7608D-D28B-5940-96DA-B5E84EB7C6A7}" dt="2022-09-06T09:24:59.793" v="11" actId="1076"/>
          <ac:picMkLst>
            <pc:docMk/>
            <pc:sldMk cId="391103792" sldId="307"/>
            <ac:picMk id="3" creationId="{00000000-0000-0000-0000-000000000000}"/>
          </ac:picMkLst>
        </pc:picChg>
        <pc:picChg chg="mod">
          <ac:chgData name="Rado RAKOTONARIVO" userId="8455378a-85e1-4c31-801a-4a7e78d395d7" providerId="ADAL" clId="{B2D7608D-D28B-5940-96DA-B5E84EB7C6A7}" dt="2022-09-06T09:24:57.758" v="10" actId="1076"/>
          <ac:picMkLst>
            <pc:docMk/>
            <pc:sldMk cId="391103792" sldId="307"/>
            <ac:picMk id="4" creationId="{00000000-0000-0000-0000-000000000000}"/>
          </ac:picMkLst>
        </pc:picChg>
      </pc:sldChg>
      <pc:sldChg chg="del">
        <pc:chgData name="Rado RAKOTONARIVO" userId="8455378a-85e1-4c31-801a-4a7e78d395d7" providerId="ADAL" clId="{B2D7608D-D28B-5940-96DA-B5E84EB7C6A7}" dt="2022-09-06T12:12:41.938" v="105" actId="2696"/>
        <pc:sldMkLst>
          <pc:docMk/>
          <pc:sldMk cId="2062486920" sldId="315"/>
        </pc:sldMkLst>
      </pc:sldChg>
      <pc:sldChg chg="del">
        <pc:chgData name="Rado RAKOTONARIVO" userId="8455378a-85e1-4c31-801a-4a7e78d395d7" providerId="ADAL" clId="{B2D7608D-D28B-5940-96DA-B5E84EB7C6A7}" dt="2022-09-06T12:12:41.410" v="104" actId="2696"/>
        <pc:sldMkLst>
          <pc:docMk/>
          <pc:sldMk cId="4188988291" sldId="316"/>
        </pc:sldMkLst>
      </pc:sldChg>
      <pc:sldChg chg="del">
        <pc:chgData name="Rado RAKOTONARIVO" userId="8455378a-85e1-4c31-801a-4a7e78d395d7" providerId="ADAL" clId="{B2D7608D-D28B-5940-96DA-B5E84EB7C6A7}" dt="2022-09-06T12:12:40.926" v="103" actId="2696"/>
        <pc:sldMkLst>
          <pc:docMk/>
          <pc:sldMk cId="1201938134" sldId="317"/>
        </pc:sldMkLst>
      </pc:sldChg>
      <pc:sldMasterChg chg="modSldLayout">
        <pc:chgData name="Rado RAKOTONARIVO" userId="8455378a-85e1-4c31-801a-4a7e78d395d7" providerId="ADAL" clId="{B2D7608D-D28B-5940-96DA-B5E84EB7C6A7}" dt="2022-09-06T09:19:25.242" v="0" actId="478"/>
        <pc:sldMasterMkLst>
          <pc:docMk/>
          <pc:sldMasterMk cId="2667202239" sldId="2147483660"/>
        </pc:sldMasterMkLst>
        <pc:sldLayoutChg chg="delSp mod">
          <pc:chgData name="Rado RAKOTONARIVO" userId="8455378a-85e1-4c31-801a-4a7e78d395d7" providerId="ADAL" clId="{B2D7608D-D28B-5940-96DA-B5E84EB7C6A7}" dt="2022-09-06T09:19:25.242" v="0" actId="478"/>
          <pc:sldLayoutMkLst>
            <pc:docMk/>
            <pc:sldMasterMk cId="2667202239" sldId="2147483660"/>
            <pc:sldLayoutMk cId="3723717321" sldId="2147483685"/>
          </pc:sldLayoutMkLst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3" creationId="{7655E716-ACEC-4C37-852B-0DB9505247E8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4" creationId="{5AC64593-0195-4787-9A1A-E4389B1D641D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5" creationId="{D67CB660-2910-4E20-8530-753D5CDC271F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7" creationId="{0F1E73FA-156F-4886-9CD5-B8669D5E1C11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8" creationId="{F8995DDB-715D-43CD-AC01-E798910C1EBC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9" creationId="{4576BEBD-ED36-4A97-AFDE-F1532566CFBE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10" creationId="{85FC539D-4A6B-462C-8CD4-180748FD86BF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11" creationId="{29803D72-DD4C-4826-BD0B-266C66EDAFE3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12" creationId="{DBA70E68-C87E-4B1A-AAB4-2CBC9CFE5A2A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17" creationId="{5AEA3A8C-F0F1-4553-90CF-365F25C85251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18" creationId="{DFE43117-9280-4D02-B877-826A2458CCFC}"/>
            </ac:spMkLst>
          </pc:spChg>
          <pc:spChg chg="del">
            <ac:chgData name="Rado RAKOTONARIVO" userId="8455378a-85e1-4c31-801a-4a7e78d395d7" providerId="ADAL" clId="{B2D7608D-D28B-5940-96DA-B5E84EB7C6A7}" dt="2022-09-06T09:19:25.242" v="0" actId="478"/>
            <ac:spMkLst>
              <pc:docMk/>
              <pc:sldMasterMk cId="2667202239" sldId="2147483660"/>
              <pc:sldLayoutMk cId="3723717321" sldId="2147483685"/>
              <ac:spMk id="19" creationId="{7791C678-3681-417D-B075-0324A4FEE8A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A99F17-A5BF-002A-CC0D-9B2609F7A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914BA4-AD75-63A5-1891-2DD2BE2D0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57B0B-7989-4E44-B44B-B7ECD4C15E40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0B408A-4F7B-1963-7849-77E725AC49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58B2D9-5ED1-45D3-229E-4A7476712D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A5875-1C04-5948-86D2-E80C509DA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735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ND TEX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9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7714-1A87-4A32-BEB7-DE385D896E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2392523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C1C3283-2C60-4154-BCF2-938BD1AAA8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6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6A13DD0-46A4-4701-84B6-2739BAAF3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2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81DA51-15EA-41C9-B9D9-126431158E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9" y="4800443"/>
            <a:ext cx="2392526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D339DFF-34B1-4FCE-9EB1-6F193EA207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50F40BE-65F1-4CF7-8335-CCE45146B0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73397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51BA94-8FCB-48A6-82A9-7E047951E5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493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8DA24B9-0828-4059-83C1-F1CBA6F725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588" y="4136874"/>
            <a:ext cx="2392525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D79C8F-A77C-47D5-81A0-7EAD1F01A89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B93BD005-C6E6-40D8-9002-C111D6224200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99D4465D-8431-439E-8C85-C31D725BC961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260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7BCF2-34AB-4D65-863A-E82F5F8504C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59DC2AB8-B97E-4920-BB2A-397EE5C6444A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DECD9B09-50C9-4521-8243-D73C16B6411D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89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800440"/>
            <a:ext cx="3187809" cy="17907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A7DFAC-B109-41BA-B505-5359FA6689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0C9E51-5570-4CDC-BC08-67D3B58D9C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1303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18A73BA-D6F2-4F77-97DC-C34908DAD5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0305" y="4166877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E54E9D-AFEB-4EF2-B1B1-D672E98B300F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B605272E-58F4-46BC-B045-1CF0130E4156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EDE177E2-4AA1-4E3A-A2B9-DC75B0165CCF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00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44300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69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76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831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523DEA-63B0-4993-8F10-07066A009199}"/>
              </a:ext>
            </a:extLst>
          </p:cNvPr>
          <p:cNvSpPr/>
          <p:nvPr userDrawn="1"/>
        </p:nvSpPr>
        <p:spPr>
          <a:xfrm>
            <a:off x="629000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B5338C-FA47-4349-8832-4FDEA0829B4E}"/>
              </a:ext>
            </a:extLst>
          </p:cNvPr>
          <p:cNvSpPr/>
          <p:nvPr userDrawn="1"/>
        </p:nvSpPr>
        <p:spPr>
          <a:xfrm>
            <a:off x="628999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047990-9456-4EE9-962A-09269F53C8A2}"/>
              </a:ext>
            </a:extLst>
          </p:cNvPr>
          <p:cNvSpPr/>
          <p:nvPr userDrawn="1"/>
        </p:nvSpPr>
        <p:spPr>
          <a:xfrm>
            <a:off x="628999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D9FDE89-C068-4063-9CDF-99A339B49C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79600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327773D-AA57-4D70-B1FC-3BC33D488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9600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908A72A-8EFF-4B0E-B9B8-B0709BD4B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9600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59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Gauch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7515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0565" y="3113402"/>
            <a:ext cx="4469235" cy="288618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>
              <a:lnSpc>
                <a:spcPct val="12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200" b="0" cap="none" baseline="0" dirty="0" smtClean="0"/>
            </a:lvl1pPr>
          </a:lstStyle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715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Gauch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88115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CDBDD40-D40A-441F-9454-F162EE546C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0815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6927E7-8375-4D9F-A05F-F88DE40DD865}"/>
              </a:ext>
            </a:extLst>
          </p:cNvPr>
          <p:cNvSpPr/>
          <p:nvPr userDrawn="1"/>
        </p:nvSpPr>
        <p:spPr>
          <a:xfrm>
            <a:off x="6623866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FCE34C-B24E-488F-87C8-5734AE86DE2A}"/>
              </a:ext>
            </a:extLst>
          </p:cNvPr>
          <p:cNvSpPr/>
          <p:nvPr userDrawn="1"/>
        </p:nvSpPr>
        <p:spPr>
          <a:xfrm>
            <a:off x="6623865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12C77C-8F30-4BB1-B9CB-E151A29C91D8}"/>
              </a:ext>
            </a:extLst>
          </p:cNvPr>
          <p:cNvSpPr/>
          <p:nvPr userDrawn="1"/>
        </p:nvSpPr>
        <p:spPr>
          <a:xfrm>
            <a:off x="6623865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B2733C2-5F73-4F37-BBC0-BACA191641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74466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8E5A20A-6E86-45E7-A9FD-E215AC1C1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4466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DE132D7-49B8-4857-80C5-A06869D463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4466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735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64100" y="0"/>
            <a:ext cx="7327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par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CF8206C-8EDA-4AD6-8ABD-5B01F8E86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0102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BCABCC7-37E8-43DB-B099-76A7A31366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4243" y="2456440"/>
            <a:ext cx="4469235" cy="33855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46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hoto full sc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4A19E770-24AD-4F56-998D-54A4F3ADD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7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v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D8E7C17-80DA-4485-B349-432D5E859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6433" y="1414307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7DC2B4E-05EF-4A70-BB95-FEB896152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6433" y="1071750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98A9AB-CAD8-4B8D-AF74-C893B4B37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6433" y="3202840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664F6F-61B3-4A89-A7B1-BC5F355658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6433" y="2860283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A9C591C-CD26-4507-A629-9056F8839D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6433" y="4991374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063E755-43A7-43AE-B638-C0EF737341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6433" y="4648817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71495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96404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405640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316815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26051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2FE260-6944-494E-B6FB-B65E9A72F0EB}"/>
              </a:ext>
            </a:extLst>
          </p:cNvPr>
          <p:cNvSpPr/>
          <p:nvPr userDrawn="1"/>
        </p:nvSpPr>
        <p:spPr>
          <a:xfrm>
            <a:off x="7119867" y="77931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87168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A52F4B2-30D1-4074-A450-4D5075515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0467" y="98342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07578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77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69190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92033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289600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12444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46346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166757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798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25091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459315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345501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479726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90866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11277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795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655E716-ACEC-4C37-852B-0DB95052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2069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AC64593-0195-4787-9A1A-E4389B1D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2069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E73FA-156F-4886-9CD5-B8669D5E1C11}"/>
              </a:ext>
            </a:extLst>
          </p:cNvPr>
          <p:cNvSpPr/>
          <p:nvPr userDrawn="1"/>
        </p:nvSpPr>
        <p:spPr>
          <a:xfrm>
            <a:off x="616299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95DDB-715D-43CD-AC01-E798910C1EBC}"/>
              </a:ext>
            </a:extLst>
          </p:cNvPr>
          <p:cNvSpPr/>
          <p:nvPr userDrawn="1"/>
        </p:nvSpPr>
        <p:spPr>
          <a:xfrm>
            <a:off x="633677" y="495265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76BEBD-ED36-4A97-AFDE-F1532566CFBE}"/>
              </a:ext>
            </a:extLst>
          </p:cNvPr>
          <p:cNvSpPr/>
          <p:nvPr userDrawn="1"/>
        </p:nvSpPr>
        <p:spPr>
          <a:xfrm>
            <a:off x="6380037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FC539D-4A6B-462C-8CD4-180748FD86BF}"/>
              </a:ext>
            </a:extLst>
          </p:cNvPr>
          <p:cNvSpPr/>
          <p:nvPr userDrawn="1"/>
        </p:nvSpPr>
        <p:spPr>
          <a:xfrm>
            <a:off x="6395506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A70E68-C87E-4B1A-AAB4-2CBC9CFE5A2A}"/>
              </a:ext>
            </a:extLst>
          </p:cNvPr>
          <p:cNvSpPr/>
          <p:nvPr userDrawn="1"/>
        </p:nvSpPr>
        <p:spPr>
          <a:xfrm>
            <a:off x="631768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EA3A8C-F0F1-4553-90CF-365F25C85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6422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FE43117-9280-4D02-B877-826A2458C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6422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91C678-3681-417D-B075-0324A4FEE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6422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631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7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305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 beaucoup de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80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6B3C6C-904D-4212-AD52-D63BC34BF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17BA901-067A-4ED3-9FD1-6893FB3AE3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4D533A6-0DA5-4C53-868A-D13A88BA2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C7F8447-B1ED-46F0-8B80-13831DF126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970E741-E967-4DE7-897F-F0897190E1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7CC6105-62BD-4509-9BEC-45C9C5411B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6C713E6-7337-41D6-A6BA-AB2AF44803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7588DEB-68C1-47D6-BFB0-03624C6189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58D85E4-3213-4299-9D9F-0CCC91497E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05C8F8F-5047-408D-B3D5-F81815794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EE58D26B-90F2-4064-A6B6-32D651DD71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D4CCE6F1-1C1C-455D-AA73-381827F040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204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ble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B741779-4F6F-410D-AF06-AE66E84A84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3CC2A89-881D-47F5-9E77-62632DF650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8C6F71A4-4BA8-4B14-A3C8-64E0E452DC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D798584-2879-49A3-A313-38B09ADFCB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46A8F46-DA53-4745-8ACB-6F22FAD89B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691F633-3DA1-47A7-85BC-1F6EA4BC27D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F15D0B8-AE15-4DDB-828F-15848C0C78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F11BDA5-7F66-4674-89FE-8A83917E7D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693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ble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D9DCD6D-4F56-4862-BCF7-295EF56A8F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5A0CA831-A2BA-4849-8142-A12144403C6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0C867DE-D5E8-479A-9611-82F1D72ED7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0F938AA-AC57-44FD-BCC1-AB4E88DE0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B651E53-3D80-41CD-8BA5-119E17A6C2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A240006-9CEC-4F52-9B78-E577DA96C6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0401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6088078-FB73-48CA-AF8E-2D5E08478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3949224-BA2A-4B04-9F26-9AFC8517A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80FBCEB1-09B9-44DF-83DD-86F0CFF078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5F8F3CC-3BA2-4B01-8B97-E992D1D1CE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D377751-3447-44B4-BE64-E3301AE8B9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24ED1A1-250C-4DAC-8700-6C484CA06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CC6C7D5-B0A2-498E-B76A-6EF0DD6F09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B6E01F4-5801-42C8-A58C-65B40C24AB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0DB6E42-21DF-4F90-B6CC-C74F159693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C2FA2B2-E0CC-4AF7-B17A-664E479FC4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9785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box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8FA5AF-2DD3-4EF2-BB3F-DC20B123EE12}"/>
              </a:ext>
            </a:extLst>
          </p:cNvPr>
          <p:cNvSpPr/>
          <p:nvPr userDrawn="1"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F3EDA9-E981-4992-9E55-482CBE40D00F}"/>
              </a:ext>
            </a:extLst>
          </p:cNvPr>
          <p:cNvSpPr/>
          <p:nvPr userDrawn="1"/>
        </p:nvSpPr>
        <p:spPr>
          <a:xfrm>
            <a:off x="4063998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DD091C0-CD89-486F-805A-8165FDEB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DAF6AD5-C610-4303-9D28-A4029B68F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5426931-9F66-4609-920E-888A7BA280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B3F03BBB-4AB3-4E01-A36A-DF348A3657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F5108C55-E833-4881-84D5-C534D29F9C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39151" y="450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D65B3A5-EDC8-419A-9635-3E809BE9DC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39151" y="1170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BF821A0-8FA5-4728-B437-231EDACE5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9151" y="3879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FB795F3-CB2A-4E68-824E-F5A1B3C6F8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599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278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9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DB5DBA-3F42-4DFE-B98B-8B7081F3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A436ED-371E-47A0-9CC3-E37AC5FDE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529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3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D063729-0880-4479-83E3-CDEA3BC75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64454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4A827AE-538A-46F8-8C1F-34F42B82BA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3377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300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3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BBBA8AB-D1BE-4BC6-B189-91459C4601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81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eaucoup de texte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177DE9B-28D2-48D1-9BEE-5584292C97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6657E-59A8-41D8-AE22-BC9D4BD11C29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895AD-AA5E-4E17-8534-714AA5E68102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95F7A-69E0-4ED2-BE88-80B9C37CC1AF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28796"/>
            <a:ext cx="4699000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1727200"/>
            <a:ext cx="4699001" cy="450200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848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6628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0956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5284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9612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6627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0955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5283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9612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917C93-90E3-4F5B-974D-CA02BD33314A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2125DBC8-3FB5-4BA2-81ED-7BE493F5D99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126B770E-B59E-46EF-9F46-8F0CC85F407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405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702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175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647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199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02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174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11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FC83DB9-CC00-489A-B332-D28034B63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FB38441-C5F2-4A49-A438-8431A20860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6702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3401391-2B98-48FC-B241-60E08CFF1D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174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A4C635D-6501-4DA0-B2BE-6CB31B9EDD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5647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7BFE9D4-2162-4B44-B816-6EB7C48820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01199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B4579E-F5EE-4693-BEB5-2B0E1A4BCC72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2BAEA343-8FCC-4FE1-9CF2-515D699A4505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F5BA2742-6AC6-489B-8850-0842FC2EDFF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436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5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1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8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FB85A1-BD4A-44A2-B62B-C6908E56B159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71FF1136-A8AA-4494-AA5B-14BE3DA0BD6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3A60BFD-651F-49D9-BD16-C3658A894FC3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904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2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ltode.fr/algo/structure/liste_chainee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>
            <a:extLst>
              <a:ext uri="{FF2B5EF4-FFF2-40B4-BE49-F238E27FC236}">
                <a16:creationId xmlns:a16="http://schemas.microsoft.com/office/drawing/2014/main" id="{96F5664D-ECD3-4674-A0F8-CD29D70B52EC}"/>
              </a:ext>
            </a:extLst>
          </p:cNvPr>
          <p:cNvSpPr/>
          <p:nvPr/>
        </p:nvSpPr>
        <p:spPr>
          <a:xfrm>
            <a:off x="5380041" y="1"/>
            <a:ext cx="6096000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innerShdw blurRad="127000" dist="63500" dir="96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B1866FD9-B8BA-471F-9444-3FCB49C1EC38}"/>
              </a:ext>
            </a:extLst>
          </p:cNvPr>
          <p:cNvSpPr/>
          <p:nvPr/>
        </p:nvSpPr>
        <p:spPr>
          <a:xfrm flipH="1" flipV="1">
            <a:off x="6391592" y="-4"/>
            <a:ext cx="1309269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6C72-65D8-4584-9F0C-F0C25DB6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062" y="1514034"/>
            <a:ext cx="5119440" cy="5428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</p:pic>
      <p:sp useBgFill="1">
        <p:nvSpPr>
          <p:cNvPr id="5" name="Rectangle 57">
            <a:extLst>
              <a:ext uri="{FF2B5EF4-FFF2-40B4-BE49-F238E27FC236}">
                <a16:creationId xmlns:a16="http://schemas.microsoft.com/office/drawing/2014/main" id="{13FEE260-9F80-4756-AAF4-62E422ACB1CA}"/>
              </a:ext>
            </a:extLst>
          </p:cNvPr>
          <p:cNvSpPr/>
          <p:nvPr/>
        </p:nvSpPr>
        <p:spPr>
          <a:xfrm>
            <a:off x="6311900" y="0"/>
            <a:ext cx="5880100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0D76D-A537-4F0B-B51A-70A28338E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r="184"/>
          <a:stretch/>
        </p:blipFill>
        <p:spPr>
          <a:xfrm>
            <a:off x="5723776" y="1204685"/>
            <a:ext cx="4707509" cy="5740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0BC01-D949-460E-B224-613A00A38CCB}"/>
              </a:ext>
            </a:extLst>
          </p:cNvPr>
          <p:cNvSpPr txBox="1"/>
          <p:nvPr/>
        </p:nvSpPr>
        <p:spPr>
          <a:xfrm>
            <a:off x="8509004" y="5981342"/>
            <a:ext cx="3366289" cy="6093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5A87"/>
                </a:solidFill>
                <a:effectLst/>
                <a:uLnTx/>
                <a:uFillTx/>
                <a:latin typeface="Poppins"/>
                <a:ea typeface="+mn-ea"/>
                <a:cs typeface="Poppins Bold" panose="00000800000000000000" pitchFamily="2" charset="0"/>
              </a:rPr>
              <a:t>Nicolas FLASQUE</a:t>
            </a: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5A87"/>
              </a:solidFill>
              <a:effectLst/>
              <a:uLnTx/>
              <a:uFillTx/>
              <a:latin typeface="Poppins"/>
              <a:ea typeface="+mn-ea"/>
              <a:cs typeface="Poppins Bold" panose="00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60E56-4CBF-4FAC-A59A-6CE772CFF571}"/>
              </a:ext>
            </a:extLst>
          </p:cNvPr>
          <p:cNvSpPr/>
          <p:nvPr/>
        </p:nvSpPr>
        <p:spPr>
          <a:xfrm>
            <a:off x="11963400" y="6149974"/>
            <a:ext cx="228600" cy="952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FC29B-61F4-4054-B6A0-B68E19F7EADB}"/>
              </a:ext>
            </a:extLst>
          </p:cNvPr>
          <p:cNvSpPr txBox="1"/>
          <p:nvPr/>
        </p:nvSpPr>
        <p:spPr>
          <a:xfrm>
            <a:off x="622299" y="2842529"/>
            <a:ext cx="4757741" cy="14465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Bold" panose="00000800000000000000" pitchFamily="2" charset="0"/>
                <a:ea typeface="+mn-ea"/>
                <a:cs typeface="Poppins Bold" panose="00000800000000000000" pitchFamily="2" charset="0"/>
              </a:rPr>
              <a:t>CM #2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Bold" panose="00000800000000000000" pitchFamily="2" charset="0"/>
                <a:ea typeface="+mn-ea"/>
                <a:cs typeface="Poppins Bold" panose="00000800000000000000" pitchFamily="2" charset="0"/>
              </a:rPr>
              <a:t>Listes avancées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Bold" panose="00000800000000000000" pitchFamily="2" charset="0"/>
              <a:ea typeface="+mn-ea"/>
              <a:cs typeface="Poppins Bold" panose="000008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3F32-A1AE-470A-9BE4-41A1FAFF769B}"/>
              </a:ext>
            </a:extLst>
          </p:cNvPr>
          <p:cNvSpPr txBox="1"/>
          <p:nvPr/>
        </p:nvSpPr>
        <p:spPr>
          <a:xfrm>
            <a:off x="622300" y="6108332"/>
            <a:ext cx="32156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5A87"/>
                </a:solidFill>
                <a:effectLst/>
                <a:uLnTx/>
                <a:uFillTx/>
                <a:latin typeface="Poppins"/>
                <a:ea typeface="+mn-ea"/>
                <a:cs typeface="Poppins Bold" panose="00000800000000000000" pitchFamily="2" charset="0"/>
              </a:rPr>
              <a:t>TI301 – L2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A87"/>
                </a:solidFill>
                <a:effectLst/>
                <a:uLnTx/>
                <a:uFillTx/>
                <a:latin typeface="Poppins"/>
                <a:ea typeface="+mn-ea"/>
                <a:cs typeface="Poppins Bold" panose="00000800000000000000" pitchFamily="2" charset="0"/>
              </a:rPr>
              <a:t>2023/2024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5A87"/>
              </a:solidFill>
              <a:effectLst/>
              <a:uLnTx/>
              <a:uFillTx/>
              <a:latin typeface="Poppins"/>
              <a:ea typeface="+mn-ea"/>
              <a:cs typeface="Poppins Bold" panose="00000800000000000000" pitchFamily="2" charset="0"/>
            </a:endParaRPr>
          </a:p>
        </p:txBody>
      </p:sp>
      <p:pic>
        <p:nvPicPr>
          <p:cNvPr id="14" name="Image 2" descr="Une image contenant texte, arts de la table, assiette, vaisselle&#10;&#10;Description générée automatiquement">
            <a:extLst>
              <a:ext uri="{FF2B5EF4-FFF2-40B4-BE49-F238E27FC236}">
                <a16:creationId xmlns:a16="http://schemas.microsoft.com/office/drawing/2014/main" id="{2ABCB512-0E2B-433F-9E73-51414DB6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0" y="2057853"/>
            <a:ext cx="1813200" cy="5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Illustration - 2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6519" y="1406869"/>
            <a:ext cx="10341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Initialisation le pointeur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en tête de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myhtlist.head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On ne peut pas insérer newcell ici, car 4 est plus grand que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Donc, avançons dans la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temp-&gt;next;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815" y="2467843"/>
            <a:ext cx="3713253" cy="9929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9" y="2231027"/>
            <a:ext cx="6389743" cy="16355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51" y="4823189"/>
            <a:ext cx="6292624" cy="19403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097486" y="4894138"/>
            <a:ext cx="466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est plus petit que 6, donc il faut insérer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dirty="0"/>
              <a:t> </a:t>
            </a:r>
            <a:r>
              <a:rPr lang="fr-FR" b="1" dirty="0"/>
              <a:t>avant</a:t>
            </a:r>
            <a:r>
              <a:rPr lang="fr-FR" dirty="0"/>
              <a:t>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r>
              <a:rPr lang="fr-FR" b="1" dirty="0"/>
              <a:t>Mais on ne peut pas revenir en arrière !</a:t>
            </a:r>
          </a:p>
          <a:p>
            <a:r>
              <a:rPr lang="fr-FR" dirty="0"/>
              <a:t>Il faut se 'souvenir' de la cellule précédente</a:t>
            </a:r>
          </a:p>
        </p:txBody>
      </p:sp>
    </p:spTree>
    <p:extLst>
      <p:ext uri="{BB962C8B-B14F-4D97-AF65-F5344CB8AC3E}">
        <p14:creationId xmlns:p14="http://schemas.microsoft.com/office/powerpoint/2010/main" val="24640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Illustration - 3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6519" y="1406869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On ajoute un pointeur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initialisé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en tête de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myhtlist.head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On ne peut pas insérer newcell ici, car 4 est plus grand que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Donc, avançons dans la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'sauvegarde' temp avant de le 'déplacer'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temp-&gt;next;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815" y="2467843"/>
            <a:ext cx="3713253" cy="99299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3" y="2300152"/>
            <a:ext cx="6882357" cy="24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Illustration - 4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47811" y="1191064"/>
            <a:ext cx="1034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</a:rPr>
              <a:t>...Donc, avançons dans la liste</a:t>
            </a:r>
          </a:p>
          <a:p>
            <a:pPr lvl="0"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'sauvegarde' temp avant de le 'déplacer'</a:t>
            </a:r>
          </a:p>
          <a:p>
            <a:pPr lvl="0"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 = temp;</a:t>
            </a:r>
          </a:p>
          <a:p>
            <a:pPr lvl="0"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temp-&gt;next;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815" y="2467843"/>
            <a:ext cx="3713253" cy="9929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1" y="2433437"/>
            <a:ext cx="6847251" cy="205480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7646" y="4746171"/>
            <a:ext cx="977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suivante de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dirty="0"/>
              <a:t> devient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</a:p>
          <a:p>
            <a:r>
              <a:rPr lang="fr-FR" dirty="0"/>
              <a:t>La suivante de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dirty="0"/>
              <a:t> est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prev-&gt;next = newcell;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newcell-&gt;next = temp;</a:t>
            </a:r>
          </a:p>
        </p:txBody>
      </p:sp>
    </p:spTree>
    <p:extLst>
      <p:ext uri="{BB962C8B-B14F-4D97-AF65-F5344CB8AC3E}">
        <p14:creationId xmlns:p14="http://schemas.microsoft.com/office/powerpoint/2010/main" val="31561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5102925" cy="838204"/>
          </a:xfrm>
        </p:spPr>
        <p:txBody>
          <a:bodyPr/>
          <a:lstStyle/>
          <a:p>
            <a:r>
              <a:rPr lang="fr-FR" dirty="0"/>
              <a:t>Synthèse dans une fonction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Commençons à écrire la fonction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insertOrderedHtList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Son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rôle est d'insérer, à la bonne place, une nouvelle cellule avec la valeur donnée en deuxième paramètre, dans la liste pointée par le premier paramètre.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lvl="0"/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insertOrderedHtList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*p_htlist, int val)</a:t>
            </a:r>
          </a:p>
          <a:p>
            <a:pPr lvl="0"/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createCell(val);</a:t>
            </a:r>
          </a:p>
          <a:p>
            <a:pPr lvl="0"/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cell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*temp</a:t>
            </a:r>
            <a:r>
              <a:rPr kumimoji="0" lang="fr-FR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fr-FR" b="1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cas numéro 1 : la liste est vide</a:t>
            </a:r>
          </a:p>
          <a:p>
            <a:pPr lvl="0"/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if</a:t>
            </a:r>
            <a:r>
              <a:rPr kumimoji="0" lang="fr-FR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</a:t>
            </a:r>
            <a:r>
              <a:rPr kumimoji="0" lang="fr-FR" sz="1800" b="1" i="0" u="none" strike="noStrike" kern="1200" cap="none" spc="0" normalizeH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isEmptyHtList</a:t>
            </a:r>
            <a:r>
              <a:rPr kumimoji="0" lang="fr-FR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(*p_htlist))</a:t>
            </a:r>
          </a:p>
          <a:p>
            <a:pPr lvl="0"/>
            <a:r>
              <a:rPr lang="fr-FR" b="1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kumimoji="0" lang="fr-FR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fr-FR" sz="1800" b="1" i="0" u="none" strike="noStrike" kern="1200" cap="none" spc="0" normalizeH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p_htlist</a:t>
            </a:r>
            <a:r>
              <a:rPr kumimoji="0" lang="fr-FR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-&gt;head = newcell;</a:t>
            </a:r>
          </a:p>
          <a:p>
            <a:pPr lvl="0"/>
            <a:r>
              <a:rPr lang="fr-FR" b="1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baseline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p_htlist</a:t>
            </a:r>
            <a:r>
              <a:rPr lang="fr-FR" b="1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b="1" baseline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newcell;</a:t>
            </a:r>
          </a:p>
          <a:p>
            <a:pPr lvl="0"/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}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70766" y="3762103"/>
            <a:ext cx="542949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Rappel : on doit utiliser un pointeur sur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car l'insertion peut modifier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'head</a:t>
            </a:r>
            <a:r>
              <a:rPr lang="fr-FR" dirty="0"/>
              <a:t>' et/ou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682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5991200" cy="838204"/>
          </a:xfrm>
        </p:spPr>
        <p:txBody>
          <a:bodyPr/>
          <a:lstStyle/>
          <a:p>
            <a:r>
              <a:rPr lang="fr-FR" dirty="0"/>
              <a:t>Synthèse dans une fonction (2)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Sinon, on parcourt la liste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	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p_htlist-&gt;head;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prev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((temp !=NULL) &amp;&amp; (temp-&gt;value &lt; newcell-&gt;value))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prev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temp = temp-&gt;next;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prev-&gt;next = newcell;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newcell-&gt;next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418217" y="185156"/>
            <a:ext cx="536448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insertOrderedHtList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*p_htlist, int val)</a:t>
            </a:r>
          </a:p>
          <a:p>
            <a:pPr lvl="0"/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fr-FR" sz="1200" b="1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endParaRPr lang="fr-FR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cas numéro 1 : la liste est vide</a:t>
            </a:r>
          </a:p>
          <a:p>
            <a:pPr lvl="0"/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isEmptyHtList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(*p_htlist))</a:t>
            </a:r>
          </a:p>
          <a:p>
            <a:pPr lvl="0"/>
            <a:r>
              <a:rPr lang="fr-FR" sz="1200" b="1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p_htlist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newcell;</a:t>
            </a:r>
          </a:p>
          <a:p>
            <a:pPr lvl="0"/>
            <a:r>
              <a:rPr lang="fr-FR" sz="1200" b="1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200" b="1" baseline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p_htlist</a:t>
            </a:r>
            <a:r>
              <a:rPr lang="fr-FR" sz="1200" b="1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1200" b="1" baseline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newcell;</a:t>
            </a:r>
          </a:p>
          <a:p>
            <a:pPr lvl="0"/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5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6827223" cy="838204"/>
          </a:xfrm>
        </p:spPr>
        <p:txBody>
          <a:bodyPr/>
          <a:lstStyle/>
          <a:p>
            <a:r>
              <a:rPr lang="fr-FR" dirty="0"/>
              <a:t>Synthèse dans une fonction (3)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294828"/>
            <a:ext cx="10341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Si on insère à la fin de la liste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(</a:t>
            </a:r>
            <a:r>
              <a:rPr lang="fr-F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==NULL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), alors, en plus d'insérer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la cellule, il faudra mettre à jour le champ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' pour qu'il pointe sur cette nouvelle cellule de fin, qui est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156456" y="203516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	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p_htlist-&gt;head;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prev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((temp !=NULL) &amp;&amp; (temp-&gt;value &lt; newcell-&gt;value))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prev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temp = temp-&gt;next;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prev-&gt;next = newcell;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newcell-&gt;next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(temp==NULL)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p_hlist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867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5947657" cy="838204"/>
          </a:xfrm>
        </p:spPr>
        <p:txBody>
          <a:bodyPr/>
          <a:lstStyle/>
          <a:p>
            <a:r>
              <a:rPr lang="fr-FR" dirty="0"/>
              <a:t>Synthèse dans une fonction (4)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256658"/>
            <a:ext cx="1034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Il reste un cas particulier pour lequel ça ne fonctionne pas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Quand on doit insérer en tête, c’est-à-dire si on n'a pas besoin de déplacer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Par exemple, insérons une cellule avec la valeur -3 : elle doit venir en tête de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Dans ce cas, on doit mettre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en premier , et donc on modifie le champ 'head' de la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Dans quel état se trouvent les variables quand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n'a pas été modifié ?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343" y="4118980"/>
            <a:ext cx="4034865" cy="13064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8" y="4218641"/>
            <a:ext cx="8019125" cy="2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5947657" cy="838204"/>
          </a:xfrm>
        </p:spPr>
        <p:txBody>
          <a:bodyPr/>
          <a:lstStyle/>
          <a:p>
            <a:r>
              <a:rPr lang="fr-FR" dirty="0"/>
              <a:t>Synthèse dans une fonction (5)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25" y="1900968"/>
            <a:ext cx="4034865" cy="13064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44434" y="3523609"/>
            <a:ext cx="1034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Comment repérer ce cas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Tester si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 == temp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ou si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== p_htlist-&gt;head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Que faire ? Insérer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en tête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newcell-&gt;next = p_htlist-&gt;head;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p_htlist-&gt;head = newcell;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7110"/>
            <a:ext cx="8019125" cy="2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Visualisation avec C </a:t>
            </a:r>
            <a:r>
              <a:rPr lang="fr-FR" dirty="0" err="1"/>
              <a:t>Tutor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61851" y="1628503"/>
            <a:ext cx="114691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https://pythontutor.com/render.html#code=%23include%20%3Cstdlib.h%3E%0Atypedef%20struct%20s_cell%0A%7B%0A%20%20%20%20int%20value%3B%0A%20%20%20%20struct%20s_cell%20*next%3B%0A%7D%20t_cell,%20*p_cell%3B%0A%0Atypedef%20struct%20s_ht_list%0A%7B%0A%20%20p_cell%20head,%20tail%3B%0A%7D%20t_ht_list%3B%0A%0Ap_cell%20createCell%28int%20val%29%0A%7B%0A%20%20p_cell%20nouv%20%3D%20%28p_cell%29malloc%28sizeof%28t_cell%29%29%3B%0A%20%20nouv-%3Evalue%20%3D%20val,%0A%20%20nouv-%3Enext%20%3D%20NULL%3B%0A%20%20return%20nouv%3B%0A%7D%0A%0Aint%20isEmptyHtList%28t_ht_list%20aList%29%0A%7B%0A%20%20return%20%28aList.head%20%3D%3D%20NULL%29%3B%0A%7D%0A%0Avoid%20insertOrderedHtList%28t_ht_list%20*p_htlist,%20int%20val%29%0A%7B%0A%20%20p_cell%20newcell,%20temp,%20prev%3B%0A%20%20newcell%20%3D%20createCell%28val%29%3B%0A%20%0A%20%20if%20%28isEmptyHtList%28*p_htlist%29%29%0A%20%20%7B%0A%20%20%20%20p_htlist-%3Ehead%20%3D%20p_htlist-%3Etail%20%3D%20newcell%3B%20%20%0A%20%20%7D%0A%20%20else%0A%20%20%7B%0A%20%20%20%20temp%20%3D%20p_htlist-%3Ehead%3B%0A%20%20%20%20prev%20%3D%20temp%3B%0A%20%20%20%20%0A%20%20%20%20while%20%28%28temp%20!%3DNULL%29%26%26%28temp-%3Evalue%20%3C%20newcell-%3Evalue%29%29%0A%20%20%20%20%7B%0A%20%20%20%20%20%20prev%20%3D%20temp%3B%0A%20%20%20%20%20%20temp%20%3D%20temp-%3Enext%3B%0A%20%20%20%20%7D%0A%20%20%20%20%0A%20%20%20%20if%20%28prev%20%3D%3D%20temp%29%0A%20%20%20%20%7B%0A%20%20%20%20%20%20newcell-%3Enext%20%3D%20p_htlist-%3Ehead,%0A%20%20%20%20%20%20p_htlist-%3Ehead%20%3D%20newcell%3B%0A%20%20%20%20%7D%0A%20%20%20%20else%0A%20%20%20%20%7B%0A%20%20%20%20%20%20prev-%3Enext%20%3D%20newcell%3B%0A%20%20%20%20%20%20newcell-%3Enext%20%3D%20temp%3B%0A%20%20%20%20%20%20if%20%28temp%3D%3DNULL%29%0A%20%20%20%20%20%20%7B%0A%20%20%20%20%20%20%20%20p_htlist-%3Etail%20%3D%20newcell%3B%20%20%0A%20%20%20%20%20%20%7D%0A%20%20%20%20%7D%0A%20%20%7D%0A%7D%0A%0Aint%20main%28%29%20%7B%0A%20%20t_ht_list%20myhtlist%3B%0A%20%20myhtlist.head%20%3D%20myhtlist.tail%20%3D%20NULL%3B%0A%20%20insertOrderedHtList%28%26myhtlist,%205%29%3B%0A%20%20insertOrderedHtList%28%26myhtlist,%207%29%3B%0A%20%20insertOrderedHtList%28%26myhtlist,%204%29%3B%0A%20%20insertOrderedHtList%28%26myhtlist,%206%29%3B%0A%20%20insertOrderedHtList%28%26myhtlist,%2012%29%3B%0A%0A%0A%20%20return%200%3B%0A%7D&amp;cumulative=false&amp;curInstr=0&amp;heapPrimitives=nevernest&amp;mode=display&amp;origin=opt-frontend.js&amp;py=c_gcc9.3.0&amp;rawInputLstJSON=%5B%5D&amp;textReferences=false</a:t>
            </a:r>
          </a:p>
        </p:txBody>
      </p:sp>
    </p:spTree>
    <p:extLst>
      <p:ext uri="{BB962C8B-B14F-4D97-AF65-F5344CB8AC3E}">
        <p14:creationId xmlns:p14="http://schemas.microsoft.com/office/powerpoint/2010/main" val="201115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8534103" cy="838204"/>
          </a:xfrm>
        </p:spPr>
        <p:txBody>
          <a:bodyPr/>
          <a:lstStyle/>
          <a:p>
            <a:r>
              <a:rPr lang="fr-FR" dirty="0"/>
              <a:t>Les listes chaînées circulaires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dernière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cellule pointe sur la première cellule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64" y="1940595"/>
            <a:ext cx="6982641" cy="373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2812869" y="5982789"/>
            <a:ext cx="617778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Tiré de : </a:t>
            </a:r>
            <a:r>
              <a:rPr lang="fr-FR" dirty="0">
                <a:hlinkClick r:id="rId3"/>
              </a:rPr>
              <a:t>https://haltode.fr/algo/structure/liste_chainee.html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7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b="1" dirty="0"/>
              <a:t>Objectifs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Comprendre le rôle des pointeurs dans les listes.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Visualiser et appliquer les insertions de cellule dans des cas particuliers.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Garder la cohérence de listes avancée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Optimiser leurs algorithmes pour traiter les données le plus efficacement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Implémenter en C les différents traitements abordés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>
            <a:spLocks/>
          </p:cNvSpPr>
          <p:nvPr/>
        </p:nvSpPr>
        <p:spPr>
          <a:xfrm>
            <a:off x="453856" y="1491980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Définition de la structure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Une liste chaînée circulaire,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dont le type est </a:t>
            </a:r>
            <a:r>
              <a:rPr kumimoji="0" lang="fr-FR" sz="1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t_circ_list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, n'est rien de plus qu'une liste 'tête et queue' </a:t>
            </a:r>
            <a:r>
              <a:rPr kumimoji="0" lang="fr-FR" sz="1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t_ht_list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(puisqu'on stocke l'adresse de la première cellule et que la dernière doit la pointer)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Il faut juste faire attention à ce que la dernière cellule pointe sur la première, au lieu de pointer sur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Une liste chaînée circulaire vide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r>
              <a:rPr lang="fr-FR" dirty="0">
                <a:solidFill>
                  <a:prstClr val="black"/>
                </a:solidFill>
              </a:rPr>
              <a:t>Une liste chaînée circulaire avec un</a:t>
            </a:r>
          </a:p>
          <a:p>
            <a:r>
              <a:rPr lang="fr-FR" dirty="0">
                <a:solidFill>
                  <a:prstClr val="black"/>
                </a:solidFill>
              </a:rPr>
              <a:t>élément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069760" y="6086287"/>
            <a:ext cx="837626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se contente, pour définir ce type, de : </a:t>
            </a:r>
            <a:r>
              <a:rPr lang="fr-FR" b="1" dirty="0" err="1">
                <a:solidFill>
                  <a:srgbClr val="0070C0"/>
                </a:solidFill>
              </a:rPr>
              <a:t>typedef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t_ht_list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t_circ_list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2" y="3003137"/>
            <a:ext cx="1853921" cy="119667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85" y="4416107"/>
            <a:ext cx="3099315" cy="13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Une liste simple ne suffirait pas 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355898"/>
            <a:ext cx="10341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Dans l'absolu, 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Le pointeur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', pour repérer la fin de liste, pointe sur la dernière cellule, comme le fait l'avant dernière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'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duplique donc une information qui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est déjà dans la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Mais…..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Imaginons une liste circulaire de 50000 éléments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Je veux insérer une nouvelle cellule en tête : c'est simple…mais la première cellule a changé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Et la dernière doit pointer sur la première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Donc je dois mettre à jour la valeur de la dernière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>
                <a:solidFill>
                  <a:prstClr val="black"/>
                </a:solidFill>
                <a:latin typeface="Poppins"/>
              </a:rPr>
              <a:t>Donc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je dois m'y déplacer (et parcourir toute la liste)</a:t>
            </a: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' stocke justement cette information,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pour ne pas </a:t>
            </a:r>
            <a:r>
              <a:rPr kumimoji="0" lang="fr-FR" sz="1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reparcourir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toute la liste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Illustration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Une liste chaînée circulaire avec plusieurs éléments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Question : qu'est-ce qui va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changer, par rapport à une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ou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Réponse : la condition 'la liste se termine par NULL'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Condition beaucoup utilisée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Quelle est la nouvelle condition de fin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Réponse : La suivante est la première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46" y="1945821"/>
            <a:ext cx="5237526" cy="16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Illustration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Soient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mycirclist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une liste circulaire (on la suppose remplie)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un pointeur de cellule (défini par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) qui se déplace dans la liste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condition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== NULL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devient, dans la plupart des cas,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temp-&gt;next == mycirclist.head;  // la suivante est la première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42" y="1367477"/>
            <a:ext cx="6486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Chaînage en tête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6764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Qu'est</a:t>
            </a:r>
            <a:r>
              <a:rPr kumimoji="0" lang="fr-FR" sz="1800" b="1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ce qui change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Si la liste n'est pas vide, on ajoute la première cellule en tête, on met à jour la dernière pour qu'elle pointe sur cette nouvelle cellule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Si la liste est vide, la première cellule qui y est insérée est aussi la dernière : elle doit pointer 'sur elle-m</a:t>
            </a:r>
            <a:r>
              <a:rPr lang="fr-FR" dirty="0" err="1">
                <a:solidFill>
                  <a:prstClr val="black"/>
                </a:solidFill>
                <a:latin typeface="Poppins"/>
              </a:rPr>
              <a:t>ême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'.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'head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 et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 pointent cette nouvelle cellule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Rappel :	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'head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 indique où est la première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	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 indique où est la dernière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6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Cas d'une liste non vide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2" y="1339110"/>
            <a:ext cx="6486525" cy="2095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49" y="1718905"/>
            <a:ext cx="3713253" cy="99299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27314" y="3239744"/>
            <a:ext cx="10676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Dans l'ordre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suivante de la nouvelle est celle qui est actuellement première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newcell-&gt;next = mycirclist.head;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première devient la nouvelle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mycirclist.head = newcell;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dernière pointe sur la nouvelle, qui est passée en première position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mycirclist.tail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newcell;</a:t>
            </a:r>
          </a:p>
        </p:txBody>
      </p:sp>
    </p:spTree>
    <p:extLst>
      <p:ext uri="{BB962C8B-B14F-4D97-AF65-F5344CB8AC3E}">
        <p14:creationId xmlns:p14="http://schemas.microsoft.com/office/powerpoint/2010/main" val="20093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Cas d'une liste vide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49" y="1718905"/>
            <a:ext cx="3713253" cy="99299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27314" y="3239744"/>
            <a:ext cx="10676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Dans l'ordre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suivante de la nouvelle est elle-même, elle est première et dernière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newcell-&gt;next = newcell;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première devient la nouvelle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mycirclist.head = newcell;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dernière devient la nouvelle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mycirclist.tail = newcell;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4" y="1483920"/>
            <a:ext cx="2266462" cy="14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Chaînage en queue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676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Vu en TD/TP</a:t>
            </a: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Supprimer une cellule dans une liste circulaire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Il faut maintenir la cohérence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de la liste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Le cas général est quand la cellule n'est ni la première, ni la dernière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	on parcourt la liste avec deux pointeurs,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et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(supprimer une cellule = sa précédente pointe sur sa suivante)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Si la liste est vide, on ne fait rien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Sinon, on cherche la cellule concernée, si elle existe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prstClr val="black"/>
                </a:solidFill>
                <a:latin typeface="Poppins"/>
              </a:rPr>
              <a:t>	Si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elle n'existe pas, on ne fait rien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prstClr val="black"/>
                </a:solidFill>
                <a:latin typeface="Poppins"/>
              </a:rPr>
              <a:t>	Si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elle existe, on a plusieurs cas à traiter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6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Supprimer une cellule dans une liste circulaire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On suppose qu'on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a trouvé la cellule à supprimer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accent4"/>
                </a:solidFill>
                <a:latin typeface="Poppins"/>
              </a:rPr>
              <a:t>Cas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lang="fr-FR" dirty="0">
                <a:solidFill>
                  <a:schemeClr val="accent4"/>
                </a:solidFill>
                <a:latin typeface="Poppins"/>
              </a:rPr>
              <a:t>numéro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lang="fr-FR" dirty="0">
                <a:solidFill>
                  <a:schemeClr val="accent4"/>
                </a:solidFill>
                <a:latin typeface="Poppins"/>
              </a:rPr>
              <a:t>1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 elle est en tête de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nouvelle première est la suivante de l'actuelle première que l'on veut supprimer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dernière pointe sur cette nouvelle première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(optionnel) On détruit l'ancienne première</a:t>
            </a: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53" y="2361384"/>
            <a:ext cx="90011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Autres types de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Liste avec un pointeur repérant la première cellule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et la dernière cellule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Quel avantage ?     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Pouvoir ajouter en fin de liste facilement</a:t>
            </a: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Liste dont la dernière cellule pointe sur la première (liste circulaire)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Quel avantage ?	Parcourir la liste de manière circulaire, pour représenter des phénomènes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cycliques</a:t>
            </a: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Liste dont chaque cellule pointe la suivante et la précédente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Quel avantage ? On peut la parcourir dans les deux sens, ce qui simplifie les traitements, mais oblige à bien 'raccrocher' les cellules</a:t>
            </a: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1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Supprimer une cellule dans une liste circulaire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Peut-on appliquer cette méthode pour une liste avec une seule cellule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nouvelle première est la suivante de l'actuelle première que l'on veut supprimer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dernière pointe sur cette nouvelle première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(optionnel) On détruit l'ancienne première</a:t>
            </a: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À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suivante de l'actuelle première est elle-même !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Ne change rien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Ne change rien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Si on le fait, on détruit la cellule pointée par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'head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 et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 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26" y="3075759"/>
            <a:ext cx="3606574" cy="15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Supprimer l'unique cellule d'une liste circulaire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Comment détecter qu'il y a une seule cellule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accent4"/>
                </a:solidFill>
                <a:latin typeface="Poppins"/>
              </a:rPr>
              <a:t>Indice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 : elle est la première et la dernière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>
                <a:solidFill>
                  <a:prstClr val="black"/>
                </a:solidFill>
                <a:latin typeface="Poppins"/>
              </a:rPr>
              <a:t>Réponse : les pointeurs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'head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' et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' sont égaux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>
                <a:solidFill>
                  <a:prstClr val="black"/>
                </a:solidFill>
                <a:latin typeface="Poppins"/>
              </a:rPr>
              <a:t>Pour la supprimer, on remet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'head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' et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' à NULL (</a:t>
            </a:r>
            <a:r>
              <a:rPr lang="fr-FR" b="1" noProof="0" dirty="0">
                <a:solidFill>
                  <a:prstClr val="black"/>
                </a:solidFill>
                <a:latin typeface="Poppins"/>
              </a:rPr>
              <a:t>après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 avoir détruit la cellule si on le décide)</a:t>
            </a: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6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Supprimer une autre cellule de la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On suppose que le pointeur temp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pointe sur la cellule à supprimer et que le pointeur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pointe sur la cellule précédente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suivante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de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devient la suivante de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" y="2709147"/>
            <a:ext cx="11811000" cy="2238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7558" y="2597255"/>
            <a:ext cx="604373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59214" y="22964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Poppins"/>
              <a:ea typeface="+mn-e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36867" y="259725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17408" y="2597255"/>
            <a:ext cx="604373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869064" y="22964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Poppins"/>
              <a:ea typeface="+mn-ea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046717" y="259725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cxnSp>
        <p:nvCxnSpPr>
          <p:cNvPr id="17" name="Connecteur en angle 16"/>
          <p:cNvCxnSpPr/>
          <p:nvPr/>
        </p:nvCxnSpPr>
        <p:spPr>
          <a:xfrm rot="16200000" flipH="1">
            <a:off x="4627088" y="3172756"/>
            <a:ext cx="691013" cy="278674"/>
          </a:xfrm>
          <a:prstGeom prst="bentConnector3">
            <a:avLst>
              <a:gd name="adj1" fmla="val 10167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/>
          <p:nvPr/>
        </p:nvCxnSpPr>
        <p:spPr>
          <a:xfrm rot="16200000" flipH="1">
            <a:off x="5862259" y="3264715"/>
            <a:ext cx="705071" cy="80701"/>
          </a:xfrm>
          <a:prstGeom prst="bentConnector3">
            <a:avLst>
              <a:gd name="adj1" fmla="val 9323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488"/>
          <a:stretch/>
        </p:blipFill>
        <p:spPr>
          <a:xfrm>
            <a:off x="296772" y="2730026"/>
            <a:ext cx="11668125" cy="19035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Supprimer la dernière cellule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</a:rPr>
              <a:t>La suivante de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dirty="0">
                <a:solidFill>
                  <a:prstClr val="black"/>
                </a:solidFill>
              </a:rPr>
              <a:t> devient la suivante de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>
                <a:solidFill>
                  <a:prstClr val="black"/>
                </a:solidFill>
                <a:latin typeface="Poppins"/>
              </a:rPr>
              <a:t>Et l'avant dernière devient la dernière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Il faut mettre à jour '</a:t>
            </a:r>
            <a:r>
              <a:rPr lang="fr-FR" dirty="0" err="1">
                <a:solidFill>
                  <a:prstClr val="black"/>
                </a:solidFill>
                <a:latin typeface="Poppins"/>
              </a:rPr>
              <a:t>tail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' qui pointait au même endroit que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, elle pointe maintenant sur la précédente de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, qui est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2271" y="2490914"/>
            <a:ext cx="604373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23927" y="21901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Poppins"/>
              <a:ea typeface="+mn-e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401580" y="249091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cxnSp>
        <p:nvCxnSpPr>
          <p:cNvPr id="17" name="Connecteur en angle 16"/>
          <p:cNvCxnSpPr/>
          <p:nvPr/>
        </p:nvCxnSpPr>
        <p:spPr>
          <a:xfrm rot="16200000" flipH="1">
            <a:off x="8391801" y="3066415"/>
            <a:ext cx="691013" cy="278674"/>
          </a:xfrm>
          <a:prstGeom prst="bentConnector3">
            <a:avLst>
              <a:gd name="adj1" fmla="val 10167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44659" y="2422393"/>
            <a:ext cx="604373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696315" y="21215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Poppins"/>
              <a:ea typeface="+mn-ea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873968" y="242239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cxnSp>
        <p:nvCxnSpPr>
          <p:cNvPr id="21" name="Connecteur en angle 20"/>
          <p:cNvCxnSpPr/>
          <p:nvPr/>
        </p:nvCxnSpPr>
        <p:spPr>
          <a:xfrm rot="16200000" flipH="1">
            <a:off x="9689510" y="3089853"/>
            <a:ext cx="705071" cy="80701"/>
          </a:xfrm>
          <a:prstGeom prst="bentConnector3">
            <a:avLst>
              <a:gd name="adj1" fmla="val 9323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Les listes doublement chaînées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Chaque cellule pointe sur la suivante et la précédente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Cela nous oblige à définir une nouvelle structure, car c'est un nouveau type de cellule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s_dcell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s_dcell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value;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s_dcell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s_dcell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Représentation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24" y="5011646"/>
            <a:ext cx="28670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La structure de liste associée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Comme pour les listes simples, on crée une structure avec un champ qui stocke l'adresse d'une cellule 'double'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s_dbl_list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_dcell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s_dbl_list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t_dbl_list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54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Création d'une cellule 'double'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De la même manière que l'on crée une cellule 'normale' avec la fonction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on crée une cellule double en initialisant sa valeur et ses deux pointeurs.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fonction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doit donc recevoir en paramètre un entier (pour initialiser la valeur), et retourner l'adresse d'une cellule double stockant cette valeur.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Puisque c'est une unique cellule, elle n'a ni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dirty="0" smtClean="0">
                <a:solidFill>
                  <a:prstClr val="black"/>
                </a:solidFill>
                <a:latin typeface="Poppins"/>
              </a:rPr>
              <a:t>, </a:t>
            </a:r>
            <a:r>
              <a:rPr lang="fr-FR">
                <a:solidFill>
                  <a:prstClr val="black"/>
                </a:solidFill>
                <a:latin typeface="Poppins"/>
              </a:rPr>
              <a:t>ni 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>
                <a:solidFill>
                  <a:prstClr val="black"/>
                </a:solidFill>
                <a:latin typeface="Poppins"/>
              </a:rPr>
              <a:t>Si, par exemple, on demande à créer une cellule double avec la valeur -7, on doit obtenir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Cette fonction sera écrite en TD/TP</a:t>
            </a: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52" y="4042954"/>
            <a:ext cx="47720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Insertion d'une cellule double en tête de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>
                <a:solidFill>
                  <a:prstClr val="black"/>
                </a:solidFill>
                <a:latin typeface="Poppins"/>
              </a:rPr>
              <a:t>Prenons le cas général d'une liste double nommé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myDlist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 et qui contient déjà des éléments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>
                <a:solidFill>
                  <a:prstClr val="black"/>
                </a:solidFill>
                <a:latin typeface="Poppins"/>
              </a:rPr>
              <a:t>Sa représentation est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On souhaite insérer en tête une nouvelle cellule pointée par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newdcell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4" y="2638425"/>
            <a:ext cx="10277475" cy="15811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5" y="4717827"/>
            <a:ext cx="4819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Quelles instructions utiliser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Presque comme pour une liste simple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La suivante de la nouvelle est l'actuelle première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newdcell-&gt;next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FF0000"/>
                </a:solidFill>
                <a:latin typeface="Poppins"/>
              </a:rPr>
              <a:t>La précédente de l'actuelle première est la nouvelle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-&gt;prec = newcell;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nouvelle devient la tête de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myDlist.head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newdcell;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A voir en exercice de TD pour la version finale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66" y="352860"/>
            <a:ext cx="7641903" cy="1175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894" y="1740607"/>
            <a:ext cx="3731375" cy="1231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8048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Insertion et suppression dans une liste double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Rappel : dans les liste simples, </a:t>
            </a:r>
            <a:r>
              <a:rPr lang="fr-FR" dirty="0" err="1">
                <a:solidFill>
                  <a:prstClr val="black"/>
                </a:solidFill>
                <a:latin typeface="Poppins"/>
              </a:rPr>
              <a:t>ht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, et circulaires, on ne peut pas aller en arrière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Il est nécessaire d'utiliser un pointeur 'temp' pour repérer la cellule courante et un pointeur 'prev' pour repérer la cellule précédente.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Ici, chaque cellule indique où est la précédente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>
                <a:solidFill>
                  <a:prstClr val="black"/>
                </a:solidFill>
                <a:latin typeface="Poppins"/>
              </a:rPr>
              <a:t>Schémas sur les slides suivantes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11407931" cy="1124958"/>
          </a:xfrm>
        </p:spPr>
        <p:txBody>
          <a:bodyPr/>
          <a:lstStyle/>
          <a:p>
            <a:r>
              <a:rPr lang="fr-FR" dirty="0"/>
              <a:t>Liste avec un pointeur repérant la première</a:t>
            </a:r>
            <a:br>
              <a:rPr lang="fr-FR" dirty="0"/>
            </a:br>
            <a:r>
              <a:rPr lang="fr-FR" dirty="0"/>
              <a:t>et la dernière cellule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/>
            </a:r>
            <a:br>
              <a:rPr lang="fr-FR" dirty="0">
                <a:solidFill>
                  <a:prstClr val="black"/>
                </a:solidFill>
                <a:latin typeface="Poppins"/>
              </a:rPr>
            </a:b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Principe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 repérer immédiatement la dernière cellule plutôt que de parcourir toute la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On gagne du tems de calcul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>
                <a:solidFill>
                  <a:prstClr val="black"/>
                </a:solidFill>
                <a:latin typeface="Poppins"/>
              </a:rPr>
              <a:t>On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utilise un peu plus de mémoire pour stocker le pointeur vers la fin de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Sur le même principe que la liste simple, on crée la structure suivante.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lvl="0"/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s_ht_list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	//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la première cellule</a:t>
            </a:r>
          </a:p>
          <a:p>
            <a:pPr lvl="0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*tail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dernière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cellule</a:t>
            </a:r>
          </a:p>
          <a:p>
            <a:pPr lvl="0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>
                <a:solidFill>
                  <a:prstClr val="black"/>
                </a:solidFill>
                <a:latin typeface="Poppins"/>
              </a:rPr>
              <a:t>‘</a:t>
            </a:r>
            <a:r>
              <a:rPr lang="fr-FR" noProof="0" dirty="0" err="1">
                <a:solidFill>
                  <a:prstClr val="black"/>
                </a:solidFill>
                <a:latin typeface="Poppins"/>
              </a:rPr>
              <a:t>ht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’ signifie ‘head and </a:t>
            </a:r>
            <a:r>
              <a:rPr lang="fr-FR" noProof="0" dirty="0" err="1">
                <a:solidFill>
                  <a:prstClr val="black"/>
                </a:solidFill>
                <a:latin typeface="Poppins"/>
              </a:rPr>
              <a:t>tail</a:t>
            </a:r>
            <a:r>
              <a:rPr lang="fr-FR" noProof="0" dirty="0">
                <a:solidFill>
                  <a:prstClr val="black"/>
                </a:solidFill>
                <a:latin typeface="Poppins"/>
              </a:rPr>
              <a:t>’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Schéma : cas général de suppression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8" y="1191064"/>
            <a:ext cx="7330168" cy="1994555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>
            <a:off x="2908662" y="2116182"/>
            <a:ext cx="2299063" cy="505098"/>
          </a:xfrm>
          <a:prstGeom prst="arc">
            <a:avLst>
              <a:gd name="adj1" fmla="val 10763817"/>
              <a:gd name="adj2" fmla="val 21352909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5"/>
          <p:cNvSpPr/>
          <p:nvPr/>
        </p:nvSpPr>
        <p:spPr>
          <a:xfrm rot="10800000">
            <a:off x="2908662" y="2403857"/>
            <a:ext cx="2299063" cy="505098"/>
          </a:xfrm>
          <a:prstGeom prst="arc">
            <a:avLst>
              <a:gd name="adj1" fmla="val 10763817"/>
              <a:gd name="adj2" fmla="val 21352909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70560" y="3185619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Pour la flèche rouge de gauche à droite (chaînage classique)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</a:t>
            </a:r>
            <a:r>
              <a:rPr kumimoji="0" lang="fr-FR" sz="1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suivante de la précédente de temp devient la suivante de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temp-&gt;prec-&gt;next = temp-&gt;next;     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(temp-&gt;prec joue le rôle de 'prev')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Pour la flèche rouge de droite à gauche (chaînage arrière)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</a:t>
            </a:r>
            <a:r>
              <a:rPr kumimoji="0" lang="fr-FR" sz="1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précédente de la suivante de temp devient la précédente de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temp-&gt;next-&gt;prec = temp-&gt;prec;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Cela ne fonctionne que si temp-&gt;prec n'est pas NULL (donc pas en tête)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Cela ne fonctionne que si temp-&gt;next n'est pas NULL (donc pas en fin)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564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Suppression en tête et en queue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Seront vus en TD/TP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155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Schéma : cas général d'insertion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Par exemple, on doit insérer une cellule double dans une liste classée par ordre décroissant.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Pour rappel, dans ce cas classique, une cellule 'trop loin' dans la liste? Ici, on veut insérer la cellule newdcell stockant la valeur 2.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2" y="3700190"/>
            <a:ext cx="10410825" cy="27146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745" y="2583180"/>
            <a:ext cx="4448856" cy="12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Insertion (2)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1" y="1383711"/>
            <a:ext cx="8427583" cy="21974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88" y="165882"/>
            <a:ext cx="3640184" cy="1022751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334147" y="872336"/>
            <a:ext cx="1249534" cy="161012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5878286" y="1004086"/>
            <a:ext cx="705394" cy="1599777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79268" y="3642166"/>
            <a:ext cx="10341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Pour la flèche rouge de gauche à droite (chaînage classique)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</a:t>
            </a:r>
            <a:r>
              <a:rPr kumimoji="0" lang="fr-FR" sz="1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suivante de la précédente de temp devient la nouvelle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temp-&gt;prec-&gt;next = newdcell;      </a:t>
            </a: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Pour la flèche rouge de droite à gauche (chaînage arrière)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</a:t>
            </a:r>
            <a:r>
              <a:rPr kumimoji="0" lang="fr-FR" sz="1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précédente de la nouvelle devient la précédente de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newdcell-&gt;prec = temp-&gt;prec;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73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Insertion (3)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1" y="1383711"/>
            <a:ext cx="8427583" cy="21974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88" y="165882"/>
            <a:ext cx="3640184" cy="1022751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334147" y="872336"/>
            <a:ext cx="1249534" cy="161012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5878286" y="1004086"/>
            <a:ext cx="705394" cy="1599777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79268" y="3642166"/>
            <a:ext cx="10341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Pour la flèche verte de gauche à droite (chaînage classique)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</a:t>
            </a:r>
            <a:r>
              <a:rPr kumimoji="0" lang="fr-FR" sz="1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suivante de la nouvelle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est la cellule courante </a:t>
            </a:r>
            <a:r>
              <a:rPr kumimoji="0" lang="fr-FR" sz="1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newdcell-&gt;next = temp</a:t>
            </a: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Pour la flèche verte de droite à gauche (chaînage arrière)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précédente</a:t>
            </a:r>
            <a:r>
              <a:rPr kumimoji="0" lang="fr-FR" sz="1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de temp est la nouvelle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temp-&gt;prec = newdcell;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6749143" y="902817"/>
            <a:ext cx="731374" cy="157964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502987" y="1004086"/>
            <a:ext cx="394202" cy="159672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dirty="0"/>
              <a:t>Insertion en tête et en queue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Seront vus en TD/TP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7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Visualisation et initialisation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Définition d’une variable de type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t_ht_list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myhtlist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Pour l’initialiser en tant que liste vide, les deux pointeurs doivent être mis à </a:t>
            </a:r>
            <a:r>
              <a:rPr lang="fr-FR" b="1" dirty="0">
                <a:solidFill>
                  <a:prstClr val="black"/>
                </a:solidFill>
                <a:latin typeface="Poppins"/>
              </a:rPr>
              <a:t>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lvl="0"/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myhtlist.head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lvl="0"/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myhtlist.tail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lvl="0"/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dirty="0">
                <a:solidFill>
                  <a:prstClr val="black"/>
                </a:solidFill>
                <a:latin typeface="Poppins"/>
              </a:rPr>
              <a:t>On créera la fonction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createHtList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qui effectuera la tâche : crée une liste ‘</a:t>
            </a:r>
            <a:r>
              <a:rPr lang="fr-FR" dirty="0" err="1">
                <a:solidFill>
                  <a:prstClr val="black"/>
                </a:solidFill>
                <a:latin typeface="Poppins"/>
              </a:rPr>
              <a:t>ht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’ vide bien initialisée – vue en exercice</a:t>
            </a:r>
          </a:p>
          <a:p>
            <a:pPr lvl="0"/>
            <a:endParaRPr lang="fr-FR" dirty="0">
              <a:solidFill>
                <a:prstClr val="black"/>
              </a:solidFill>
              <a:latin typeface="Poppins"/>
            </a:endParaRPr>
          </a:p>
          <a:p>
            <a:pPr lvl="0"/>
            <a:r>
              <a:rPr lang="fr-FR" dirty="0">
                <a:solidFill>
                  <a:srgbClr val="FFC000"/>
                </a:solidFill>
                <a:latin typeface="Poppins"/>
              </a:rPr>
              <a:t>Question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: d’après son prototype, comment va-t-on l’utiliser ?</a:t>
            </a:r>
          </a:p>
          <a:p>
            <a:pPr lvl="0"/>
            <a:endParaRPr lang="fr-FR" dirty="0">
              <a:solidFill>
                <a:prstClr val="black"/>
              </a:solidFill>
              <a:latin typeface="Poppins"/>
            </a:endParaRPr>
          </a:p>
          <a:p>
            <a:pPr lvl="0"/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myhtlist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myhtlist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createHtList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/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fr-FR" dirty="0">
              <a:solidFill>
                <a:prstClr val="black"/>
              </a:solidFill>
              <a:latin typeface="Poppi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9693" y="911671"/>
            <a:ext cx="1335469" cy="1499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56945" y="1188701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56945" y="9116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86254" y="118870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8249970" y="1391978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315946" y="1161145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?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18926" y="1872343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618926" y="15953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tail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748235" y="187234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8211951" y="2075620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9277927" y="1844787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?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115801" y="587296"/>
            <a:ext cx="13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myhtlist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57646" y="5686697"/>
            <a:ext cx="3683428" cy="226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5677691" cy="838204"/>
          </a:xfrm>
        </p:spPr>
        <p:txBody>
          <a:bodyPr/>
          <a:lstStyle/>
          <a:p>
            <a:r>
              <a:rPr lang="fr-FR" dirty="0"/>
              <a:t>Parcours, chaînage, insertion, suppression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Parcours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(pour affichage par exemple)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Question : à partir de quel pointeur,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ou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, peut-on parcourir une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Réponse : à partir de head comme pour une liste simple. On ne peut aller que dans un sens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srgbClr val="FF0000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Poppins"/>
              </a:rPr>
              <a:t>Chaînage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>
                <a:latin typeface="Poppins"/>
              </a:rPr>
              <a:t>Question : où</a:t>
            </a:r>
            <a:r>
              <a:rPr lang="fr-FR" dirty="0">
                <a:latin typeface="Poppins"/>
              </a:rPr>
              <a:t> peut-on faire des chaînages (ajout de cellules) dans une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dirty="0">
                <a:latin typeface="Poppins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srgbClr val="FF0000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FF0000"/>
                </a:solidFill>
                <a:latin typeface="Poppins"/>
              </a:rPr>
              <a:t>Réponse : en tête, comme pour une liste 'standard' et en queue, à partir du pointeur </a:t>
            </a:r>
            <a:r>
              <a:rPr lang="fr-FR" dirty="0" err="1">
                <a:solidFill>
                  <a:srgbClr val="FF0000"/>
                </a:solidFill>
                <a:latin typeface="Poppins"/>
              </a:rPr>
              <a:t>tail</a:t>
            </a:r>
            <a:endParaRPr lang="fr-FR" baseline="0" dirty="0">
              <a:solidFill>
                <a:srgbClr val="FF0000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uppression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 éléments vus en cours, programme complet à voir en TD / TP</a:t>
            </a:r>
          </a:p>
        </p:txBody>
      </p:sp>
    </p:spTree>
    <p:extLst>
      <p:ext uri="{BB962C8B-B14F-4D97-AF65-F5344CB8AC3E}">
        <p14:creationId xmlns:p14="http://schemas.microsoft.com/office/powerpoint/2010/main" val="9261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Insertion dans une </a:t>
            </a:r>
            <a:r>
              <a:rPr lang="fr-FR" dirty="0" err="1"/>
              <a:t>t_ht_list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Pour illustrer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en même temps le parcours et le chaînage, vus pour les listes simples, nous allons détailler la méthode d'insertion.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On dispose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d'une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(potentiellement vide) dont les éléments sont classés par ordre croissant.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On souhaite y ajouter une nouvelle cellule (avec une certaine valeur) de manière à ce que les éléments de la liste soient toujours bien triés.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On distingue 3 cas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liste est vide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liste n'est pas vide et on doit insérer la nouvelle cellule avant la fin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liste n'est pas vide et on doit insérer la nouvelle cellule à la fin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2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Insertion dans une </a:t>
            </a:r>
            <a:r>
              <a:rPr lang="fr-FR" dirty="0" err="1"/>
              <a:t>t_ht_list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Premier point</a:t>
            </a:r>
            <a:r>
              <a:rPr kumimoji="0" lang="fr-FR" sz="18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Comment repérer qu'une liste est vide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Si les pointeurs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et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valent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On suppose qu'on dispose d'une fonction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pour ce test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Deuxième</a:t>
            </a:r>
            <a:r>
              <a:rPr kumimoji="0" lang="fr-F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point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comment savoir où insérer la nouvelle cellule ? (dans la liste triée)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Tant que sa valeur est plus grande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que la valeur de la cellule courante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Comment savoir si on doit insérer dans la liste ou à la fin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Si on a parcouru toute la liste sans trouver de valeur plus grande, on doit insérer à la fin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8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 dirty="0"/>
              <a:t>Illustration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Soit la liste suivante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Nous devons la parcourir avec 2 pointeurs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	pour la cellule courante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	</a:t>
            </a: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pour la cellule précédant la cellule courante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Pourquoi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Exemple : insertion de la cellule pointée par </a:t>
            </a:r>
            <a:r>
              <a:rPr lang="fr-FR" b="1" dirty="0">
                <a:solidFill>
                  <a:prstClr val="black"/>
                </a:solidFill>
                <a:latin typeface="Poppins"/>
              </a:rPr>
              <a:t>newcell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5" y="1800983"/>
            <a:ext cx="6907314" cy="16040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58" y="5193626"/>
            <a:ext cx="3713253" cy="9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7CBA"/>
      </a:dk2>
      <a:lt2>
        <a:srgbClr val="E7E6E6"/>
      </a:lt2>
      <a:accent1>
        <a:srgbClr val="077BBF"/>
      </a:accent1>
      <a:accent2>
        <a:srgbClr val="006BA1"/>
      </a:accent2>
      <a:accent3>
        <a:srgbClr val="005A87"/>
      </a:accent3>
      <a:accent4>
        <a:srgbClr val="F0971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456C13AE85D4180DD0EBDCAE0169C" ma:contentTypeVersion="2" ma:contentTypeDescription="Crée un document." ma:contentTypeScope="" ma:versionID="d8fdda6c8a41baee3f4f93e24f5abbfb">
  <xsd:schema xmlns:xsd="http://www.w3.org/2001/XMLSchema" xmlns:xs="http://www.w3.org/2001/XMLSchema" xmlns:p="http://schemas.microsoft.com/office/2006/metadata/properties" xmlns:ns2="90beb033-04b0-4eab-b23d-a907905e5921" targetNamespace="http://schemas.microsoft.com/office/2006/metadata/properties" ma:root="true" ma:fieldsID="196b30b243a2eb39e62d308fbc1472cf" ns2:_="">
    <xsd:import namespace="90beb033-04b0-4eab-b23d-a907905e5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eb033-04b0-4eab-b23d-a907905e5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9F92E2-9C5B-4BDE-84F8-0FBDF3C82646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90beb033-04b0-4eab-b23d-a907905e592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66357C-E8CB-4010-B078-BB37E36491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FB22E9-3AC8-4641-A811-D38990F7B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beb033-04b0-4eab-b23d-a907905e5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3100</Words>
  <Application>Microsoft Office PowerPoint</Application>
  <PresentationFormat>Grand écran</PresentationFormat>
  <Paragraphs>596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Poppins</vt:lpstr>
      <vt:lpstr>Poppins Bold</vt:lpstr>
      <vt:lpstr>Office Theme</vt:lpstr>
      <vt:lpstr>Présentation PowerPoint</vt:lpstr>
      <vt:lpstr>Objectifs :</vt:lpstr>
      <vt:lpstr>Autres types de liste</vt:lpstr>
      <vt:lpstr>Liste avec un pointeur repérant la première et la dernière cellule </vt:lpstr>
      <vt:lpstr>Visualisation et initialisation</vt:lpstr>
      <vt:lpstr>Parcours, chaînage, insertion, suppression</vt:lpstr>
      <vt:lpstr>Insertion dans une t_ht_list</vt:lpstr>
      <vt:lpstr>Insertion dans une t_ht_list</vt:lpstr>
      <vt:lpstr>Illustration</vt:lpstr>
      <vt:lpstr>Illustration - 2</vt:lpstr>
      <vt:lpstr>Illustration - 3</vt:lpstr>
      <vt:lpstr>Illustration - 4</vt:lpstr>
      <vt:lpstr>Synthèse dans une fonction</vt:lpstr>
      <vt:lpstr>Synthèse dans une fonction (2)</vt:lpstr>
      <vt:lpstr>Synthèse dans une fonction (3)</vt:lpstr>
      <vt:lpstr>Synthèse dans une fonction (4)</vt:lpstr>
      <vt:lpstr>Synthèse dans une fonction (5)</vt:lpstr>
      <vt:lpstr>Visualisation avec C Tutor</vt:lpstr>
      <vt:lpstr>Les listes chaînées circulaires</vt:lpstr>
      <vt:lpstr>Définition de la structure</vt:lpstr>
      <vt:lpstr>Une liste simple ne suffirait pas ?</vt:lpstr>
      <vt:lpstr>Illustration</vt:lpstr>
      <vt:lpstr>Illustration</vt:lpstr>
      <vt:lpstr>Chaînage en tête</vt:lpstr>
      <vt:lpstr>Cas d'une liste non vide</vt:lpstr>
      <vt:lpstr>Cas d'une liste vide</vt:lpstr>
      <vt:lpstr>Chaînage en queue</vt:lpstr>
      <vt:lpstr>Supprimer une cellule dans une liste circulaire</vt:lpstr>
      <vt:lpstr>Supprimer une cellule dans une liste circulaire</vt:lpstr>
      <vt:lpstr>Supprimer une cellule dans une liste circulaire</vt:lpstr>
      <vt:lpstr>Supprimer l'unique cellule d'une liste circulaire</vt:lpstr>
      <vt:lpstr>Supprimer une autre cellule de la liste</vt:lpstr>
      <vt:lpstr>Supprimer la dernière cellule</vt:lpstr>
      <vt:lpstr>Les listes doublement chaînées</vt:lpstr>
      <vt:lpstr>La structure de liste associée</vt:lpstr>
      <vt:lpstr>Création d'une cellule 'double'</vt:lpstr>
      <vt:lpstr>Insertion d'une cellule double en tête de liste</vt:lpstr>
      <vt:lpstr>Suite</vt:lpstr>
      <vt:lpstr>Insertion et suppression dans une liste double</vt:lpstr>
      <vt:lpstr>Schéma : cas général de suppression</vt:lpstr>
      <vt:lpstr>Suppression en tête et en queue</vt:lpstr>
      <vt:lpstr>Schéma : cas général d'insertion</vt:lpstr>
      <vt:lpstr>Insertion (2)</vt:lpstr>
      <vt:lpstr>Insertion (3)</vt:lpstr>
      <vt:lpstr>Insertion en tête et en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FLASQUE</dc:creator>
  <cp:lastModifiedBy>Nicolas FLASQUE</cp:lastModifiedBy>
  <cp:revision>75</cp:revision>
  <dcterms:created xsi:type="dcterms:W3CDTF">2022-08-24T14:22:30Z</dcterms:created>
  <dcterms:modified xsi:type="dcterms:W3CDTF">2023-09-12T13:59:31Z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0x0101007F1456C13AE85D4180DD0EBDCAE0169C</vt:lpwstr>
  </property>
</Properties>
</file>