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026CB-87B6-45F8-96AF-7338E0262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E143FD-ED86-40BF-8E62-5525FD9D9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33FA0-2C06-4E9D-A1B1-38971126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D8D599-A0C2-47FD-8E45-823CCC26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E2769-AF29-4536-92CA-1C6625A5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74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7213F-D44A-401A-929E-2277567C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62B451-04B0-49BA-816A-EB11661E8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7C0DDF-9E6C-4E3C-B92F-1A6A2D84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9D6556-678C-4729-BA2A-B926F877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8FD30-A4E8-455B-8361-BCB2A9D7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69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8527E6-DC9D-4C31-B5D0-187A6A166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7104CA-E3E8-4586-A985-4B0BF3ACE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C2033-6B67-4A7C-88C2-0EE3BA80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C1B03D-E59A-4811-83C5-ACD0FD9A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E1D37B-CA95-4378-9CDD-800F2729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98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50CF7-AC30-4247-9BCE-6403BA14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012DC-99FE-4B5D-878A-B5158034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9874B-7415-42B4-94AF-D757C4C2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E3F8B-DDBC-45C0-AC42-4172937E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183EC-7503-4742-9697-B8E79136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19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12BB-AAE1-4E3B-B145-9B367322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24FD93-D293-4246-B11B-B411BDD1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F41B5E-C623-4222-BFDA-66FCD6AC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090D0A-929F-4CD8-BF4D-37D70CF6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F5775D-E5A9-4C75-A97B-3FB1A7EF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65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AA6E1-4B8F-4336-9EAB-74B931B6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008CC-201C-4467-94A4-B68A92F0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747C1-CE20-42E7-B91D-DC9652BE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C39F12-D298-4398-AF2B-C6A9778F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368DDB-66F7-4BEF-A72A-6B0EC34A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E85C3-13D3-4BA6-899E-780EB469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E787B-4CFD-4C25-A9E5-D4EAF76E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49E7C2-1991-4493-A58E-F2F4FE2C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2B13B6-3F0B-4BDB-923B-2330AB352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EA2C93-219A-40FD-8557-5464EDFDA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7E8E30-2862-4154-A006-C545087B8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35042F-57A7-4E5A-8F24-35DB9B52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6F0363-6510-4248-B79A-577A43DC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B62B64-8634-4E08-AA3C-E72B2A05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29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6B051-F89B-4379-BA8F-D4ADDB6D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37C870-9E25-4261-8B61-E88CF503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60FFD7-E26D-490D-BF25-A9CF9812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8B9FE9-26BA-4DAF-96D6-9F393FB1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02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B0E0F2-01BE-4822-8223-A9433508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0660C6-24C4-4806-A28F-447FB979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79200B-33FF-4EB8-9E00-4458B132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02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24710-55CA-468E-AF99-B2C17E1E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7A3A7-82F0-4D1A-985D-3BE31C6A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23B0D7-DF9B-4308-934B-3A8709469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744EA-7E9E-4360-A6A5-9C0B8B1A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3828E9-8DD2-4881-9806-A8BF512B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1DD235-6CEC-44C3-BF28-68103A35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15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3CCA0-7BAA-49D3-9B49-F8971D4E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0A1A1B-C6DA-4AEE-8315-42BCF49E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62910A-30A3-43CE-B45D-303D92190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B9C2F8-2835-4DB0-B48D-F4933FD0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ED04E0-E051-4FFC-A6CD-CBAD4A84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E6AFCE-BA41-4735-AFF2-E0C766CC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21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E024B-D0B9-4404-AC8B-7335F90E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86BC03-C672-43CF-83D9-C6BC7DD7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073562-084F-4A48-94DC-2702E5425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E43F-BBC9-4CFA-8C8C-5F79B175A72F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847307-9FA9-409C-B6B1-A0DEF606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B6B750-7C42-4591-89FB-83CE19727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17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BB1624-D3D6-4A28-A0CC-2D08B88A3CDD}"/>
              </a:ext>
            </a:extLst>
          </p:cNvPr>
          <p:cNvSpPr/>
          <p:nvPr/>
        </p:nvSpPr>
        <p:spPr>
          <a:xfrm>
            <a:off x="1589103" y="1740024"/>
            <a:ext cx="4953740" cy="3577701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F23CA-E159-441A-9F85-DC6C9565F523}"/>
              </a:ext>
            </a:extLst>
          </p:cNvPr>
          <p:cNvSpPr txBox="1"/>
          <p:nvPr/>
        </p:nvSpPr>
        <p:spPr>
          <a:xfrm>
            <a:off x="3235425" y="1127465"/>
            <a:ext cx="1661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Аэропорт</a:t>
            </a: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7F34B04C-C16D-4730-ACA7-EB1FB0E5885B}"/>
              </a:ext>
            </a:extLst>
          </p:cNvPr>
          <p:cNvSpPr/>
          <p:nvPr/>
        </p:nvSpPr>
        <p:spPr>
          <a:xfrm>
            <a:off x="8744505" y="4181382"/>
            <a:ext cx="1555012" cy="1340528"/>
          </a:xfrm>
          <a:prstGeom prst="triangl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C1C28-47C7-4240-A490-38BBB900D09D}"/>
              </a:ext>
            </a:extLst>
          </p:cNvPr>
          <p:cNvSpPr txBox="1"/>
          <p:nvPr/>
        </p:nvSpPr>
        <p:spPr>
          <a:xfrm>
            <a:off x="8783796" y="5575177"/>
            <a:ext cx="1476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Пассажиры рейсов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A235DC1-66AF-498E-8D9F-A060C4F7DB3C}"/>
              </a:ext>
            </a:extLst>
          </p:cNvPr>
          <p:cNvSpPr/>
          <p:nvPr/>
        </p:nvSpPr>
        <p:spPr>
          <a:xfrm>
            <a:off x="1892483" y="3817398"/>
            <a:ext cx="2130641" cy="131389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Стойка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410928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Астраханцев</dc:creator>
  <cp:lastModifiedBy>Роман Астраханцев</cp:lastModifiedBy>
  <cp:revision>2</cp:revision>
  <dcterms:created xsi:type="dcterms:W3CDTF">2020-05-04T12:49:29Z</dcterms:created>
  <dcterms:modified xsi:type="dcterms:W3CDTF">2020-05-04T12:51:22Z</dcterms:modified>
</cp:coreProperties>
</file>