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978E-794E-4E18-AE7C-53B99764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7916E2-1CDA-4349-A11A-EE8C6B79D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686F3-03B1-4397-BE73-9E6F8067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C36EB-2E39-490E-AE37-CC4E7BD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D120C-7D46-4BAE-AACA-D579D9F6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99998-C1B4-4EDB-B914-430F0F91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794197-151E-4212-8268-067DD7A60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58025-FC69-4F3E-B128-B0713ED1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0B6A8-5557-415E-ABAE-A325E3E0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4893E-07A1-45F2-B9E1-A716D7A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0C45F1-4F70-4CC2-89D3-1F573AA1A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6FCF3-537F-4DB4-8066-2E6F4A8D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58511-F7CD-4CAC-8C3A-365E946C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8E452-16EB-45BB-978E-87978367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8104D-9D6F-420C-A66A-A2F3A371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43C71-E7D4-4E8C-812B-63154A6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EBC27-9C5D-4AE2-9150-505EB5BF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2E068-0E09-4651-9B3C-792EE4B8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ECC45-12DE-4938-8EC1-DA348FD3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5FA843-B45A-4809-8527-2ED0DF3D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A23D1-731E-45DA-B102-A4F7E0CA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B65C8-BA2B-4D2F-85DF-1C277183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2A8B92-1C1D-4E36-891A-F83A036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4A457-60E8-4457-8624-E64279C1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0CD73-F548-4D2B-88F3-6E5C49E1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9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E69FD-A6C0-46EE-B1F9-3811F1B5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3266A-F773-4D7D-AAEE-6452973E4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60EB2-4FC2-4B6E-B6A4-B5807D4E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5656E1-91F1-4767-9AD5-0E90EE59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22948-A9D2-4903-921C-995A730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4BC792-5644-4FCA-BB41-4DA7F34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8B121-372A-4689-99C2-AED7D151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DCE36-4A5A-4675-B47A-1EE1DAE2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190ED1-CF72-4A2B-9AF4-61CDDFF1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D6E24A-750D-40BE-9955-A1DD15B9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F42002-BECA-41AA-B5CD-9F5270E2D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689F56-A19F-4BE4-AA98-C033364B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BC14C5-4934-4254-9B1B-B6189DC7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64ACFA-75F3-4993-A93C-35190515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F30B-CC07-427C-BE84-F4A7852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544082-50AC-449E-929E-43838772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7B46A1-F589-49B4-9FE1-E98C5BC1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E82698-5430-4C27-99F1-7AC814FC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9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CA214-CABA-4A44-9A12-DE566628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3539E1-E9F2-4872-9F10-4060166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ADD42A-F59E-4D22-A73F-470A0931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BD018-0C5B-4A06-AFF7-7781639F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69084-10CB-4D9C-B6A8-D4B89722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5E6CA-8FB5-4FA4-9C36-169E0A2F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4E0763-6AC6-49B4-A3B6-761247F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83027-C617-4B16-805B-F7A41FC4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F17DF-83DC-499E-8DCD-7B4D5741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04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388CF-7EED-49AF-9BA8-DE923D69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93B7B7-51AC-49DC-9326-F1A346C35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E8266-1B44-4B29-A9A2-723ABBF5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988861-8736-4476-8AAF-8B165E13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F57191-562E-42CE-AA06-3210DC0D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02619E-EB79-472F-BF97-38AA7ED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0F2B1-A9F7-4664-A655-8562DDD3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D0B35C-1C22-4AF7-91F9-A46B9474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D833E1-EF4C-45C1-9801-CD6E94247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0002-2D69-439F-B0BA-5EDDDF5A8939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E7F17-9E8C-43AF-BFF1-C6EACB8D4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639FB-A8B3-4F30-A24D-7CAAF9B70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9503-3619-47AB-BC56-96753EB58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70C1B7-5838-4599-812A-B3F6BC046B23}"/>
              </a:ext>
            </a:extLst>
          </p:cNvPr>
          <p:cNvSpPr/>
          <p:nvPr/>
        </p:nvSpPr>
        <p:spPr>
          <a:xfrm>
            <a:off x="167780" y="1002048"/>
            <a:ext cx="1637514" cy="4181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 разветвления блокчейна)</a:t>
            </a:r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5B915111-A01A-4A6C-AD7B-60031034486C}"/>
              </a:ext>
            </a:extLst>
          </p:cNvPr>
          <p:cNvSpPr/>
          <p:nvPr/>
        </p:nvSpPr>
        <p:spPr>
          <a:xfrm>
            <a:off x="1805294" y="124894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02B58E-CEDE-4A22-8E19-3B7A1A24F341}"/>
              </a:ext>
            </a:extLst>
          </p:cNvPr>
          <p:cNvSpPr/>
          <p:nvPr/>
        </p:nvSpPr>
        <p:spPr>
          <a:xfrm>
            <a:off x="2330305" y="105160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4E72C65F-C093-40A3-B4A5-EE11C4B3CD58}"/>
              </a:ext>
            </a:extLst>
          </p:cNvPr>
          <p:cNvSpPr/>
          <p:nvPr/>
        </p:nvSpPr>
        <p:spPr>
          <a:xfrm>
            <a:off x="1814819" y="231725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трелка: влево 21">
            <a:extLst>
              <a:ext uri="{FF2B5EF4-FFF2-40B4-BE49-F238E27FC236}">
                <a16:creationId xmlns:a16="http://schemas.microsoft.com/office/drawing/2014/main" id="{B9AC40D6-CFE3-4DF9-A790-DCE8130B3B20}"/>
              </a:ext>
            </a:extLst>
          </p:cNvPr>
          <p:cNvSpPr/>
          <p:nvPr/>
        </p:nvSpPr>
        <p:spPr>
          <a:xfrm>
            <a:off x="1793746" y="357259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615B8F29-B780-4F2F-8251-9D7E104A9312}"/>
              </a:ext>
            </a:extLst>
          </p:cNvPr>
          <p:cNvSpPr/>
          <p:nvPr/>
        </p:nvSpPr>
        <p:spPr>
          <a:xfrm>
            <a:off x="1793746" y="472632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E64EEA4-DA60-4AED-A37A-9E3203921E68}"/>
              </a:ext>
            </a:extLst>
          </p:cNvPr>
          <p:cNvSpPr/>
          <p:nvPr/>
        </p:nvSpPr>
        <p:spPr>
          <a:xfrm>
            <a:off x="2339830" y="211991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F91F75B-F45E-47E1-9519-8191E039905E}"/>
              </a:ext>
            </a:extLst>
          </p:cNvPr>
          <p:cNvSpPr/>
          <p:nvPr/>
        </p:nvSpPr>
        <p:spPr>
          <a:xfrm>
            <a:off x="2312391" y="337525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D728283-DA49-489F-99FC-97976907B015}"/>
              </a:ext>
            </a:extLst>
          </p:cNvPr>
          <p:cNvSpPr/>
          <p:nvPr/>
        </p:nvSpPr>
        <p:spPr>
          <a:xfrm>
            <a:off x="2317621" y="452659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41" name="Стрелка: влево 40">
            <a:extLst>
              <a:ext uri="{FF2B5EF4-FFF2-40B4-BE49-F238E27FC236}">
                <a16:creationId xmlns:a16="http://schemas.microsoft.com/office/drawing/2014/main" id="{6E8075C6-3AF0-4153-A86C-CF3ABBF05823}"/>
              </a:ext>
            </a:extLst>
          </p:cNvPr>
          <p:cNvSpPr/>
          <p:nvPr/>
        </p:nvSpPr>
        <p:spPr>
          <a:xfrm>
            <a:off x="3273978" y="124894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34DB08C-770F-4B08-A352-3A70DBC7A9C7}"/>
              </a:ext>
            </a:extLst>
          </p:cNvPr>
          <p:cNvSpPr/>
          <p:nvPr/>
        </p:nvSpPr>
        <p:spPr>
          <a:xfrm>
            <a:off x="3798989" y="105160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Стрелка: влево 42">
            <a:extLst>
              <a:ext uri="{FF2B5EF4-FFF2-40B4-BE49-F238E27FC236}">
                <a16:creationId xmlns:a16="http://schemas.microsoft.com/office/drawing/2014/main" id="{4FA10718-A164-4D97-81CA-D4DDCF61CE4F}"/>
              </a:ext>
            </a:extLst>
          </p:cNvPr>
          <p:cNvSpPr/>
          <p:nvPr/>
        </p:nvSpPr>
        <p:spPr>
          <a:xfrm>
            <a:off x="3283503" y="231725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Стрелка: влево 43">
            <a:extLst>
              <a:ext uri="{FF2B5EF4-FFF2-40B4-BE49-F238E27FC236}">
                <a16:creationId xmlns:a16="http://schemas.microsoft.com/office/drawing/2014/main" id="{93337E3B-97A7-4AD8-B44D-974DE58AEBCD}"/>
              </a:ext>
            </a:extLst>
          </p:cNvPr>
          <p:cNvSpPr/>
          <p:nvPr/>
        </p:nvSpPr>
        <p:spPr>
          <a:xfrm>
            <a:off x="3262430" y="357259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: влево 44">
            <a:extLst>
              <a:ext uri="{FF2B5EF4-FFF2-40B4-BE49-F238E27FC236}">
                <a16:creationId xmlns:a16="http://schemas.microsoft.com/office/drawing/2014/main" id="{FAA75E98-49E0-4B38-8520-B5261957D8F8}"/>
              </a:ext>
            </a:extLst>
          </p:cNvPr>
          <p:cNvSpPr/>
          <p:nvPr/>
        </p:nvSpPr>
        <p:spPr>
          <a:xfrm>
            <a:off x="3262430" y="472632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E29088C-964A-4458-9524-45B79D51D0C7}"/>
              </a:ext>
            </a:extLst>
          </p:cNvPr>
          <p:cNvSpPr/>
          <p:nvPr/>
        </p:nvSpPr>
        <p:spPr>
          <a:xfrm>
            <a:off x="3808514" y="211991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D7E64CC-E0C1-4E0F-BF03-C5452F4C793B}"/>
              </a:ext>
            </a:extLst>
          </p:cNvPr>
          <p:cNvSpPr/>
          <p:nvPr/>
        </p:nvSpPr>
        <p:spPr>
          <a:xfrm>
            <a:off x="3781075" y="337525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F1E1A1A-7F8D-4E65-AA81-502B04D7194A}"/>
              </a:ext>
            </a:extLst>
          </p:cNvPr>
          <p:cNvSpPr/>
          <p:nvPr/>
        </p:nvSpPr>
        <p:spPr>
          <a:xfrm>
            <a:off x="3786305" y="452659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2</a:t>
            </a:r>
          </a:p>
        </p:txBody>
      </p:sp>
      <p:sp>
        <p:nvSpPr>
          <p:cNvPr id="49" name="Стрелка: влево 48">
            <a:extLst>
              <a:ext uri="{FF2B5EF4-FFF2-40B4-BE49-F238E27FC236}">
                <a16:creationId xmlns:a16="http://schemas.microsoft.com/office/drawing/2014/main" id="{EEBA54DB-4CED-48AC-91B9-72BAA04216EF}"/>
              </a:ext>
            </a:extLst>
          </p:cNvPr>
          <p:cNvSpPr/>
          <p:nvPr/>
        </p:nvSpPr>
        <p:spPr>
          <a:xfrm>
            <a:off x="4760576" y="124894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26A1FAE-E1C2-4EE8-9FBC-4011BD2ADB29}"/>
              </a:ext>
            </a:extLst>
          </p:cNvPr>
          <p:cNvSpPr/>
          <p:nvPr/>
        </p:nvSpPr>
        <p:spPr>
          <a:xfrm>
            <a:off x="5285587" y="105160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трелка: влево 50">
            <a:extLst>
              <a:ext uri="{FF2B5EF4-FFF2-40B4-BE49-F238E27FC236}">
                <a16:creationId xmlns:a16="http://schemas.microsoft.com/office/drawing/2014/main" id="{9352D956-691D-4F1D-A153-CF1F6BF90E38}"/>
              </a:ext>
            </a:extLst>
          </p:cNvPr>
          <p:cNvSpPr/>
          <p:nvPr/>
        </p:nvSpPr>
        <p:spPr>
          <a:xfrm>
            <a:off x="4770101" y="231725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Стрелка: влево 51">
            <a:extLst>
              <a:ext uri="{FF2B5EF4-FFF2-40B4-BE49-F238E27FC236}">
                <a16:creationId xmlns:a16="http://schemas.microsoft.com/office/drawing/2014/main" id="{B60938B2-4F6A-4579-922A-F55332E2F5EF}"/>
              </a:ext>
            </a:extLst>
          </p:cNvPr>
          <p:cNvSpPr/>
          <p:nvPr/>
        </p:nvSpPr>
        <p:spPr>
          <a:xfrm>
            <a:off x="4749028" y="357259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Стрелка: влево 52">
            <a:extLst>
              <a:ext uri="{FF2B5EF4-FFF2-40B4-BE49-F238E27FC236}">
                <a16:creationId xmlns:a16="http://schemas.microsoft.com/office/drawing/2014/main" id="{A5C3FEAB-60F1-4773-82AD-3D781DD56D2C}"/>
              </a:ext>
            </a:extLst>
          </p:cNvPr>
          <p:cNvSpPr/>
          <p:nvPr/>
        </p:nvSpPr>
        <p:spPr>
          <a:xfrm>
            <a:off x="4749028" y="472632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DB99F70-664C-45CD-A59B-6E1B01FC8135}"/>
              </a:ext>
            </a:extLst>
          </p:cNvPr>
          <p:cNvSpPr/>
          <p:nvPr/>
        </p:nvSpPr>
        <p:spPr>
          <a:xfrm>
            <a:off x="5295112" y="211991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756149-7C97-4DA1-980F-0BBE0E2AA0A8}"/>
              </a:ext>
            </a:extLst>
          </p:cNvPr>
          <p:cNvSpPr/>
          <p:nvPr/>
        </p:nvSpPr>
        <p:spPr>
          <a:xfrm>
            <a:off x="5267673" y="337525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1D3AE7F-2747-42C9-B537-7158FFD41C7A}"/>
              </a:ext>
            </a:extLst>
          </p:cNvPr>
          <p:cNvSpPr/>
          <p:nvPr/>
        </p:nvSpPr>
        <p:spPr>
          <a:xfrm>
            <a:off x="5272903" y="452659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3.1</a:t>
            </a:r>
          </a:p>
        </p:txBody>
      </p:sp>
      <p:sp>
        <p:nvSpPr>
          <p:cNvPr id="57" name="Стрелка: влево 56">
            <a:extLst>
              <a:ext uri="{FF2B5EF4-FFF2-40B4-BE49-F238E27FC236}">
                <a16:creationId xmlns:a16="http://schemas.microsoft.com/office/drawing/2014/main" id="{DACCEC94-CB3D-41BE-9831-A0FF8127B60B}"/>
              </a:ext>
            </a:extLst>
          </p:cNvPr>
          <p:cNvSpPr/>
          <p:nvPr/>
        </p:nvSpPr>
        <p:spPr>
          <a:xfrm>
            <a:off x="6207001" y="124894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FDF3F29-D6E4-4F87-B41C-F93C5CDFB635}"/>
              </a:ext>
            </a:extLst>
          </p:cNvPr>
          <p:cNvSpPr/>
          <p:nvPr/>
        </p:nvSpPr>
        <p:spPr>
          <a:xfrm>
            <a:off x="6732012" y="105160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Стрелка: влево 58">
            <a:extLst>
              <a:ext uri="{FF2B5EF4-FFF2-40B4-BE49-F238E27FC236}">
                <a16:creationId xmlns:a16="http://schemas.microsoft.com/office/drawing/2014/main" id="{819697B1-E882-4552-94EE-9DA0D70A9C3D}"/>
              </a:ext>
            </a:extLst>
          </p:cNvPr>
          <p:cNvSpPr/>
          <p:nvPr/>
        </p:nvSpPr>
        <p:spPr>
          <a:xfrm>
            <a:off x="6216526" y="231725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Стрелка: влево 59">
            <a:extLst>
              <a:ext uri="{FF2B5EF4-FFF2-40B4-BE49-F238E27FC236}">
                <a16:creationId xmlns:a16="http://schemas.microsoft.com/office/drawing/2014/main" id="{99C17AE1-2282-4480-9B5D-E55568F65FB6}"/>
              </a:ext>
            </a:extLst>
          </p:cNvPr>
          <p:cNvSpPr/>
          <p:nvPr/>
        </p:nvSpPr>
        <p:spPr>
          <a:xfrm>
            <a:off x="6195453" y="357259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Стрелка: влево 60">
            <a:extLst>
              <a:ext uri="{FF2B5EF4-FFF2-40B4-BE49-F238E27FC236}">
                <a16:creationId xmlns:a16="http://schemas.microsoft.com/office/drawing/2014/main" id="{F2E014F0-460A-47C9-80E3-C9E487B5D55B}"/>
              </a:ext>
            </a:extLst>
          </p:cNvPr>
          <p:cNvSpPr/>
          <p:nvPr/>
        </p:nvSpPr>
        <p:spPr>
          <a:xfrm>
            <a:off x="6195453" y="472632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F4DF47B-7B16-48A2-A85D-C0DBF2781FBF}"/>
              </a:ext>
            </a:extLst>
          </p:cNvPr>
          <p:cNvSpPr/>
          <p:nvPr/>
        </p:nvSpPr>
        <p:spPr>
          <a:xfrm>
            <a:off x="6741537" y="211991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416A60B-AC83-45FB-B288-678DF1C643EF}"/>
              </a:ext>
            </a:extLst>
          </p:cNvPr>
          <p:cNvSpPr/>
          <p:nvPr/>
        </p:nvSpPr>
        <p:spPr>
          <a:xfrm>
            <a:off x="6714098" y="337525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C34F530D-FA74-4520-B1F5-2897DFBDCD8E}"/>
              </a:ext>
            </a:extLst>
          </p:cNvPr>
          <p:cNvSpPr/>
          <p:nvPr/>
        </p:nvSpPr>
        <p:spPr>
          <a:xfrm>
            <a:off x="6719328" y="452659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" name="Стрелка: изогнутая 64">
            <a:extLst>
              <a:ext uri="{FF2B5EF4-FFF2-40B4-BE49-F238E27FC236}">
                <a16:creationId xmlns:a16="http://schemas.microsoft.com/office/drawing/2014/main" id="{398E8D6A-3730-4419-BA12-5CF66C26B27F}"/>
              </a:ext>
            </a:extLst>
          </p:cNvPr>
          <p:cNvSpPr/>
          <p:nvPr/>
        </p:nvSpPr>
        <p:spPr>
          <a:xfrm rot="16200000">
            <a:off x="4366369" y="4897114"/>
            <a:ext cx="623284" cy="1179324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F538DD50-3685-4DD2-BC77-9F2BAEFA0341}"/>
              </a:ext>
            </a:extLst>
          </p:cNvPr>
          <p:cNvSpPr/>
          <p:nvPr/>
        </p:nvSpPr>
        <p:spPr>
          <a:xfrm>
            <a:off x="5267672" y="5451731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3.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Стрелка: влево 66">
            <a:extLst>
              <a:ext uri="{FF2B5EF4-FFF2-40B4-BE49-F238E27FC236}">
                <a16:creationId xmlns:a16="http://schemas.microsoft.com/office/drawing/2014/main" id="{34525188-C3B8-494E-908A-0E07FC49A7B2}"/>
              </a:ext>
            </a:extLst>
          </p:cNvPr>
          <p:cNvSpPr/>
          <p:nvPr/>
        </p:nvSpPr>
        <p:spPr>
          <a:xfrm>
            <a:off x="6190223" y="5626206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9371585D-4960-4819-9757-20B298E0D06C}"/>
              </a:ext>
            </a:extLst>
          </p:cNvPr>
          <p:cNvSpPr/>
          <p:nvPr/>
        </p:nvSpPr>
        <p:spPr>
          <a:xfrm>
            <a:off x="6714098" y="5426481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Фигура, имеющая форму буквы L 70">
            <a:extLst>
              <a:ext uri="{FF2B5EF4-FFF2-40B4-BE49-F238E27FC236}">
                <a16:creationId xmlns:a16="http://schemas.microsoft.com/office/drawing/2014/main" id="{39D1EEFF-02CD-48C7-BA2F-E7A231A56FA7}"/>
              </a:ext>
            </a:extLst>
          </p:cNvPr>
          <p:cNvSpPr/>
          <p:nvPr/>
        </p:nvSpPr>
        <p:spPr>
          <a:xfrm rot="5400000">
            <a:off x="3727570" y="2756782"/>
            <a:ext cx="2792640" cy="318098"/>
          </a:xfrm>
          <a:prstGeom prst="corner">
            <a:avLst>
              <a:gd name="adj1" fmla="val 31435"/>
              <a:gd name="adj2" fmla="val 3051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изогнутая 73">
            <a:extLst>
              <a:ext uri="{FF2B5EF4-FFF2-40B4-BE49-F238E27FC236}">
                <a16:creationId xmlns:a16="http://schemas.microsoft.com/office/drawing/2014/main" id="{AF3B7BC3-4ECB-4C24-874B-E7D5C3617CA0}"/>
              </a:ext>
            </a:extLst>
          </p:cNvPr>
          <p:cNvSpPr/>
          <p:nvPr/>
        </p:nvSpPr>
        <p:spPr>
          <a:xfrm rot="10800000">
            <a:off x="4724404" y="4307646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Фигура, имеющая форму буквы L 77">
            <a:extLst>
              <a:ext uri="{FF2B5EF4-FFF2-40B4-BE49-F238E27FC236}">
                <a16:creationId xmlns:a16="http://schemas.microsoft.com/office/drawing/2014/main" id="{409851FD-876B-4517-8728-52ADFF41A971}"/>
              </a:ext>
            </a:extLst>
          </p:cNvPr>
          <p:cNvSpPr/>
          <p:nvPr/>
        </p:nvSpPr>
        <p:spPr>
          <a:xfrm rot="5400000">
            <a:off x="5248967" y="3728619"/>
            <a:ext cx="2683632" cy="318098"/>
          </a:xfrm>
          <a:prstGeom prst="corner">
            <a:avLst>
              <a:gd name="adj1" fmla="val 31435"/>
              <a:gd name="adj2" fmla="val 3051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: изогнутая 78">
            <a:extLst>
              <a:ext uri="{FF2B5EF4-FFF2-40B4-BE49-F238E27FC236}">
                <a16:creationId xmlns:a16="http://schemas.microsoft.com/office/drawing/2014/main" id="{3D59473E-4A72-406F-99D9-DDEEC19298F0}"/>
              </a:ext>
            </a:extLst>
          </p:cNvPr>
          <p:cNvSpPr/>
          <p:nvPr/>
        </p:nvSpPr>
        <p:spPr>
          <a:xfrm rot="10800000">
            <a:off x="6191297" y="5224979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BD439794-4241-4AE0-AD5B-A761F931CA6C}"/>
              </a:ext>
            </a:extLst>
          </p:cNvPr>
          <p:cNvSpPr/>
          <p:nvPr/>
        </p:nvSpPr>
        <p:spPr>
          <a:xfrm>
            <a:off x="8633086" y="1216957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0CDFD1-C831-44D7-985E-9DF1613ACEE2}"/>
              </a:ext>
            </a:extLst>
          </p:cNvPr>
          <p:cNvSpPr txBox="1"/>
          <p:nvPr/>
        </p:nvSpPr>
        <p:spPr>
          <a:xfrm>
            <a:off x="9557709" y="1343933"/>
            <a:ext cx="183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блок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0AE9CB59-FF4C-4C7D-9B28-EBCA20839212}"/>
              </a:ext>
            </a:extLst>
          </p:cNvPr>
          <p:cNvSpPr/>
          <p:nvPr/>
        </p:nvSpPr>
        <p:spPr>
          <a:xfrm>
            <a:off x="8633086" y="2021378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3D0293-BE8D-4B34-B908-40D82738FB96}"/>
              </a:ext>
            </a:extLst>
          </p:cNvPr>
          <p:cNvSpPr txBox="1"/>
          <p:nvPr/>
        </p:nvSpPr>
        <p:spPr>
          <a:xfrm>
            <a:off x="9557709" y="2009854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злоумышленников</a:t>
            </a:r>
          </a:p>
        </p:txBody>
      </p:sp>
      <p:sp>
        <p:nvSpPr>
          <p:cNvPr id="84" name="Стрелка: влево 83">
            <a:extLst>
              <a:ext uri="{FF2B5EF4-FFF2-40B4-BE49-F238E27FC236}">
                <a16:creationId xmlns:a16="http://schemas.microsoft.com/office/drawing/2014/main" id="{85E8F24A-37A0-4D97-8628-86725C0A787E}"/>
              </a:ext>
            </a:extLst>
          </p:cNvPr>
          <p:cNvSpPr/>
          <p:nvPr/>
        </p:nvSpPr>
        <p:spPr>
          <a:xfrm>
            <a:off x="8633086" y="2960689"/>
            <a:ext cx="924623" cy="35759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CC70E1-51E5-4311-9EC5-3B1853A28A34}"/>
              </a:ext>
            </a:extLst>
          </p:cNvPr>
          <p:cNvSpPr txBox="1"/>
          <p:nvPr/>
        </p:nvSpPr>
        <p:spPr>
          <a:xfrm>
            <a:off x="9603261" y="2816321"/>
            <a:ext cx="226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предыдущий блок</a:t>
            </a:r>
          </a:p>
        </p:txBody>
      </p:sp>
      <p:sp>
        <p:nvSpPr>
          <p:cNvPr id="86" name="Стрелка: влево 85">
            <a:extLst>
              <a:ext uri="{FF2B5EF4-FFF2-40B4-BE49-F238E27FC236}">
                <a16:creationId xmlns:a16="http://schemas.microsoft.com/office/drawing/2014/main" id="{6B0E295D-1E9D-41E6-8C3C-1E75330EE7E3}"/>
              </a:ext>
            </a:extLst>
          </p:cNvPr>
          <p:cNvSpPr/>
          <p:nvPr/>
        </p:nvSpPr>
        <p:spPr>
          <a:xfrm>
            <a:off x="8651199" y="3931520"/>
            <a:ext cx="924623" cy="357596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6A9789-FCB1-462D-825C-B7D7A841904E}"/>
              </a:ext>
            </a:extLst>
          </p:cNvPr>
          <p:cNvSpPr txBox="1"/>
          <p:nvPr/>
        </p:nvSpPr>
        <p:spPr>
          <a:xfrm>
            <a:off x="9603261" y="3510154"/>
            <a:ext cx="243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предыдущий блок в блокчейне злоумышленников</a:t>
            </a:r>
          </a:p>
        </p:txBody>
      </p: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F059B089-F00F-49A1-91C5-472444C5E7F7}"/>
              </a:ext>
            </a:extLst>
          </p:cNvPr>
          <p:cNvGrpSpPr/>
          <p:nvPr/>
        </p:nvGrpSpPr>
        <p:grpSpPr>
          <a:xfrm>
            <a:off x="8829739" y="4878660"/>
            <a:ext cx="558535" cy="801169"/>
            <a:chOff x="8987530" y="4106227"/>
            <a:chExt cx="558535" cy="801169"/>
          </a:xfrm>
        </p:grpSpPr>
        <p:sp>
          <p:nvSpPr>
            <p:cNvPr id="89" name="Фигура, имеющая форму буквы L 88">
              <a:extLst>
                <a:ext uri="{FF2B5EF4-FFF2-40B4-BE49-F238E27FC236}">
                  <a16:creationId xmlns:a16="http://schemas.microsoft.com/office/drawing/2014/main" id="{4B93F721-CAD6-4180-B985-B265906E5A0B}"/>
                </a:ext>
              </a:extLst>
            </p:cNvPr>
            <p:cNvSpPr/>
            <p:nvPr/>
          </p:nvSpPr>
          <p:spPr>
            <a:xfrm rot="5400000">
              <a:off x="9185597" y="4148597"/>
              <a:ext cx="402837" cy="318098"/>
            </a:xfrm>
            <a:prstGeom prst="corner">
              <a:avLst>
                <a:gd name="adj1" fmla="val 31435"/>
                <a:gd name="adj2" fmla="val 30517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Стрелка: изогнутая 89">
              <a:extLst>
                <a:ext uri="{FF2B5EF4-FFF2-40B4-BE49-F238E27FC236}">
                  <a16:creationId xmlns:a16="http://schemas.microsoft.com/office/drawing/2014/main" id="{F677C5CB-949C-466C-AB58-5FE66275B819}"/>
                </a:ext>
              </a:extLst>
            </p:cNvPr>
            <p:cNvSpPr/>
            <p:nvPr/>
          </p:nvSpPr>
          <p:spPr>
            <a:xfrm rot="10800000">
              <a:off x="8987530" y="4504560"/>
              <a:ext cx="341307" cy="402836"/>
            </a:xfrm>
            <a:prstGeom prst="bentArrow">
              <a:avLst>
                <a:gd name="adj1" fmla="val 29583"/>
                <a:gd name="adj2" fmla="val 21453"/>
                <a:gd name="adj3" fmla="val 33799"/>
                <a:gd name="adj4" fmla="val 36657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78A5338-A0BB-4E74-BCCF-2AA6E4B6DCFC}"/>
              </a:ext>
            </a:extLst>
          </p:cNvPr>
          <p:cNvSpPr txBox="1"/>
          <p:nvPr/>
        </p:nvSpPr>
        <p:spPr>
          <a:xfrm>
            <a:off x="9534360" y="4676828"/>
            <a:ext cx="243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Межшардовое взаимодействие (ссылка при проверке транзакции) </a:t>
            </a:r>
          </a:p>
        </p:txBody>
      </p:sp>
    </p:spTree>
    <p:extLst>
      <p:ext uri="{BB962C8B-B14F-4D97-AF65-F5344CB8AC3E}">
        <p14:creationId xmlns:p14="http://schemas.microsoft.com/office/powerpoint/2010/main" val="41433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70C1B7-5838-4599-812A-B3F6BC046B23}"/>
              </a:ext>
            </a:extLst>
          </p:cNvPr>
          <p:cNvSpPr/>
          <p:nvPr/>
        </p:nvSpPr>
        <p:spPr>
          <a:xfrm>
            <a:off x="9975" y="1021098"/>
            <a:ext cx="1637514" cy="4181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 разветвления блокчейна)</a:t>
            </a:r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5B915111-A01A-4A6C-AD7B-60031034486C}"/>
              </a:ext>
            </a:extLst>
          </p:cNvPr>
          <p:cNvSpPr/>
          <p:nvPr/>
        </p:nvSpPr>
        <p:spPr>
          <a:xfrm>
            <a:off x="1647489" y="126799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02B58E-CEDE-4A22-8E19-3B7A1A24F341}"/>
              </a:ext>
            </a:extLst>
          </p:cNvPr>
          <p:cNvSpPr/>
          <p:nvPr/>
        </p:nvSpPr>
        <p:spPr>
          <a:xfrm>
            <a:off x="2172500" y="107065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4E72C65F-C093-40A3-B4A5-EE11C4B3CD58}"/>
              </a:ext>
            </a:extLst>
          </p:cNvPr>
          <p:cNvSpPr/>
          <p:nvPr/>
        </p:nvSpPr>
        <p:spPr>
          <a:xfrm>
            <a:off x="1657014" y="233630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трелка: влево 21">
            <a:extLst>
              <a:ext uri="{FF2B5EF4-FFF2-40B4-BE49-F238E27FC236}">
                <a16:creationId xmlns:a16="http://schemas.microsoft.com/office/drawing/2014/main" id="{B9AC40D6-CFE3-4DF9-A790-DCE8130B3B20}"/>
              </a:ext>
            </a:extLst>
          </p:cNvPr>
          <p:cNvSpPr/>
          <p:nvPr/>
        </p:nvSpPr>
        <p:spPr>
          <a:xfrm>
            <a:off x="1635941" y="359164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615B8F29-B780-4F2F-8251-9D7E104A9312}"/>
              </a:ext>
            </a:extLst>
          </p:cNvPr>
          <p:cNvSpPr/>
          <p:nvPr/>
        </p:nvSpPr>
        <p:spPr>
          <a:xfrm>
            <a:off x="1635941" y="474537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E64EEA4-DA60-4AED-A37A-9E3203921E68}"/>
              </a:ext>
            </a:extLst>
          </p:cNvPr>
          <p:cNvSpPr/>
          <p:nvPr/>
        </p:nvSpPr>
        <p:spPr>
          <a:xfrm>
            <a:off x="2182025" y="213896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F91F75B-F45E-47E1-9519-8191E039905E}"/>
              </a:ext>
            </a:extLst>
          </p:cNvPr>
          <p:cNvSpPr/>
          <p:nvPr/>
        </p:nvSpPr>
        <p:spPr>
          <a:xfrm>
            <a:off x="2154586" y="339430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D728283-DA49-489F-99FC-97976907B015}"/>
              </a:ext>
            </a:extLst>
          </p:cNvPr>
          <p:cNvSpPr/>
          <p:nvPr/>
        </p:nvSpPr>
        <p:spPr>
          <a:xfrm>
            <a:off x="2159816" y="454564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1</a:t>
            </a:r>
          </a:p>
        </p:txBody>
      </p:sp>
      <p:sp>
        <p:nvSpPr>
          <p:cNvPr id="41" name="Стрелка: влево 40">
            <a:extLst>
              <a:ext uri="{FF2B5EF4-FFF2-40B4-BE49-F238E27FC236}">
                <a16:creationId xmlns:a16="http://schemas.microsoft.com/office/drawing/2014/main" id="{6E8075C6-3AF0-4153-A86C-CF3ABBF05823}"/>
              </a:ext>
            </a:extLst>
          </p:cNvPr>
          <p:cNvSpPr/>
          <p:nvPr/>
        </p:nvSpPr>
        <p:spPr>
          <a:xfrm>
            <a:off x="3116173" y="126799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34DB08C-770F-4B08-A352-3A70DBC7A9C7}"/>
              </a:ext>
            </a:extLst>
          </p:cNvPr>
          <p:cNvSpPr/>
          <p:nvPr/>
        </p:nvSpPr>
        <p:spPr>
          <a:xfrm>
            <a:off x="3641184" y="107065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Стрелка: влево 42">
            <a:extLst>
              <a:ext uri="{FF2B5EF4-FFF2-40B4-BE49-F238E27FC236}">
                <a16:creationId xmlns:a16="http://schemas.microsoft.com/office/drawing/2014/main" id="{4FA10718-A164-4D97-81CA-D4DDCF61CE4F}"/>
              </a:ext>
            </a:extLst>
          </p:cNvPr>
          <p:cNvSpPr/>
          <p:nvPr/>
        </p:nvSpPr>
        <p:spPr>
          <a:xfrm>
            <a:off x="3125698" y="233630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Стрелка: влево 43">
            <a:extLst>
              <a:ext uri="{FF2B5EF4-FFF2-40B4-BE49-F238E27FC236}">
                <a16:creationId xmlns:a16="http://schemas.microsoft.com/office/drawing/2014/main" id="{93337E3B-97A7-4AD8-B44D-974DE58AEBCD}"/>
              </a:ext>
            </a:extLst>
          </p:cNvPr>
          <p:cNvSpPr/>
          <p:nvPr/>
        </p:nvSpPr>
        <p:spPr>
          <a:xfrm>
            <a:off x="3104625" y="359164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: влево 44">
            <a:extLst>
              <a:ext uri="{FF2B5EF4-FFF2-40B4-BE49-F238E27FC236}">
                <a16:creationId xmlns:a16="http://schemas.microsoft.com/office/drawing/2014/main" id="{FAA75E98-49E0-4B38-8520-B5261957D8F8}"/>
              </a:ext>
            </a:extLst>
          </p:cNvPr>
          <p:cNvSpPr/>
          <p:nvPr/>
        </p:nvSpPr>
        <p:spPr>
          <a:xfrm>
            <a:off x="3104625" y="474537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E29088C-964A-4458-9524-45B79D51D0C7}"/>
              </a:ext>
            </a:extLst>
          </p:cNvPr>
          <p:cNvSpPr/>
          <p:nvPr/>
        </p:nvSpPr>
        <p:spPr>
          <a:xfrm>
            <a:off x="3650709" y="213896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D7E64CC-E0C1-4E0F-BF03-C5452F4C793B}"/>
              </a:ext>
            </a:extLst>
          </p:cNvPr>
          <p:cNvSpPr/>
          <p:nvPr/>
        </p:nvSpPr>
        <p:spPr>
          <a:xfrm>
            <a:off x="3623270" y="339430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F1E1A1A-7F8D-4E65-AA81-502B04D7194A}"/>
              </a:ext>
            </a:extLst>
          </p:cNvPr>
          <p:cNvSpPr/>
          <p:nvPr/>
        </p:nvSpPr>
        <p:spPr>
          <a:xfrm>
            <a:off x="3628500" y="454564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2</a:t>
            </a:r>
          </a:p>
        </p:txBody>
      </p:sp>
      <p:sp>
        <p:nvSpPr>
          <p:cNvPr id="49" name="Стрелка: влево 48">
            <a:extLst>
              <a:ext uri="{FF2B5EF4-FFF2-40B4-BE49-F238E27FC236}">
                <a16:creationId xmlns:a16="http://schemas.microsoft.com/office/drawing/2014/main" id="{EEBA54DB-4CED-48AC-91B9-72BAA04216EF}"/>
              </a:ext>
            </a:extLst>
          </p:cNvPr>
          <p:cNvSpPr/>
          <p:nvPr/>
        </p:nvSpPr>
        <p:spPr>
          <a:xfrm>
            <a:off x="4602771" y="126799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26A1FAE-E1C2-4EE8-9FBC-4011BD2ADB29}"/>
              </a:ext>
            </a:extLst>
          </p:cNvPr>
          <p:cNvSpPr/>
          <p:nvPr/>
        </p:nvSpPr>
        <p:spPr>
          <a:xfrm>
            <a:off x="5127782" y="107065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трелка: влево 50">
            <a:extLst>
              <a:ext uri="{FF2B5EF4-FFF2-40B4-BE49-F238E27FC236}">
                <a16:creationId xmlns:a16="http://schemas.microsoft.com/office/drawing/2014/main" id="{9352D956-691D-4F1D-A153-CF1F6BF90E38}"/>
              </a:ext>
            </a:extLst>
          </p:cNvPr>
          <p:cNvSpPr/>
          <p:nvPr/>
        </p:nvSpPr>
        <p:spPr>
          <a:xfrm>
            <a:off x="4612296" y="233630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Стрелка: влево 51">
            <a:extLst>
              <a:ext uri="{FF2B5EF4-FFF2-40B4-BE49-F238E27FC236}">
                <a16:creationId xmlns:a16="http://schemas.microsoft.com/office/drawing/2014/main" id="{B60938B2-4F6A-4579-922A-F55332E2F5EF}"/>
              </a:ext>
            </a:extLst>
          </p:cNvPr>
          <p:cNvSpPr/>
          <p:nvPr/>
        </p:nvSpPr>
        <p:spPr>
          <a:xfrm>
            <a:off x="4591223" y="359164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Стрелка: влево 52">
            <a:extLst>
              <a:ext uri="{FF2B5EF4-FFF2-40B4-BE49-F238E27FC236}">
                <a16:creationId xmlns:a16="http://schemas.microsoft.com/office/drawing/2014/main" id="{A5C3FEAB-60F1-4773-82AD-3D781DD56D2C}"/>
              </a:ext>
            </a:extLst>
          </p:cNvPr>
          <p:cNvSpPr/>
          <p:nvPr/>
        </p:nvSpPr>
        <p:spPr>
          <a:xfrm>
            <a:off x="4591223" y="474537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DB99F70-664C-45CD-A59B-6E1B01FC8135}"/>
              </a:ext>
            </a:extLst>
          </p:cNvPr>
          <p:cNvSpPr/>
          <p:nvPr/>
        </p:nvSpPr>
        <p:spPr>
          <a:xfrm>
            <a:off x="5137307" y="213896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756149-7C97-4DA1-980F-0BBE0E2AA0A8}"/>
              </a:ext>
            </a:extLst>
          </p:cNvPr>
          <p:cNvSpPr/>
          <p:nvPr/>
        </p:nvSpPr>
        <p:spPr>
          <a:xfrm>
            <a:off x="5109868" y="339430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1D3AE7F-2747-42C9-B537-7158FFD41C7A}"/>
              </a:ext>
            </a:extLst>
          </p:cNvPr>
          <p:cNvSpPr/>
          <p:nvPr/>
        </p:nvSpPr>
        <p:spPr>
          <a:xfrm>
            <a:off x="5115098" y="454564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3.1</a:t>
            </a:r>
          </a:p>
        </p:txBody>
      </p:sp>
      <p:sp>
        <p:nvSpPr>
          <p:cNvPr id="57" name="Стрелка: влево 56">
            <a:extLst>
              <a:ext uri="{FF2B5EF4-FFF2-40B4-BE49-F238E27FC236}">
                <a16:creationId xmlns:a16="http://schemas.microsoft.com/office/drawing/2014/main" id="{DACCEC94-CB3D-41BE-9831-A0FF8127B60B}"/>
              </a:ext>
            </a:extLst>
          </p:cNvPr>
          <p:cNvSpPr/>
          <p:nvPr/>
        </p:nvSpPr>
        <p:spPr>
          <a:xfrm>
            <a:off x="6049196" y="126799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FDF3F29-D6E4-4F87-B41C-F93C5CDFB635}"/>
              </a:ext>
            </a:extLst>
          </p:cNvPr>
          <p:cNvSpPr/>
          <p:nvPr/>
        </p:nvSpPr>
        <p:spPr>
          <a:xfrm>
            <a:off x="6574207" y="107065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Стрелка: влево 58">
            <a:extLst>
              <a:ext uri="{FF2B5EF4-FFF2-40B4-BE49-F238E27FC236}">
                <a16:creationId xmlns:a16="http://schemas.microsoft.com/office/drawing/2014/main" id="{819697B1-E882-4552-94EE-9DA0D70A9C3D}"/>
              </a:ext>
            </a:extLst>
          </p:cNvPr>
          <p:cNvSpPr/>
          <p:nvPr/>
        </p:nvSpPr>
        <p:spPr>
          <a:xfrm>
            <a:off x="6058721" y="233630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Стрелка: влево 59">
            <a:extLst>
              <a:ext uri="{FF2B5EF4-FFF2-40B4-BE49-F238E27FC236}">
                <a16:creationId xmlns:a16="http://schemas.microsoft.com/office/drawing/2014/main" id="{99C17AE1-2282-4480-9B5D-E55568F65FB6}"/>
              </a:ext>
            </a:extLst>
          </p:cNvPr>
          <p:cNvSpPr/>
          <p:nvPr/>
        </p:nvSpPr>
        <p:spPr>
          <a:xfrm>
            <a:off x="6037648" y="359164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Стрелка: влево 60">
            <a:extLst>
              <a:ext uri="{FF2B5EF4-FFF2-40B4-BE49-F238E27FC236}">
                <a16:creationId xmlns:a16="http://schemas.microsoft.com/office/drawing/2014/main" id="{F2E014F0-460A-47C9-80E3-C9E487B5D55B}"/>
              </a:ext>
            </a:extLst>
          </p:cNvPr>
          <p:cNvSpPr/>
          <p:nvPr/>
        </p:nvSpPr>
        <p:spPr>
          <a:xfrm>
            <a:off x="6037648" y="474537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F4DF47B-7B16-48A2-A85D-C0DBF2781FBF}"/>
              </a:ext>
            </a:extLst>
          </p:cNvPr>
          <p:cNvSpPr/>
          <p:nvPr/>
        </p:nvSpPr>
        <p:spPr>
          <a:xfrm>
            <a:off x="6583732" y="213896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416A60B-AC83-45FB-B288-678DF1C643EF}"/>
              </a:ext>
            </a:extLst>
          </p:cNvPr>
          <p:cNvSpPr/>
          <p:nvPr/>
        </p:nvSpPr>
        <p:spPr>
          <a:xfrm>
            <a:off x="6556293" y="339430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C34F530D-FA74-4520-B1F5-2897DFBDCD8E}"/>
              </a:ext>
            </a:extLst>
          </p:cNvPr>
          <p:cNvSpPr/>
          <p:nvPr/>
        </p:nvSpPr>
        <p:spPr>
          <a:xfrm>
            <a:off x="6561523" y="454564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" name="Стрелка: изогнутая 64">
            <a:extLst>
              <a:ext uri="{FF2B5EF4-FFF2-40B4-BE49-F238E27FC236}">
                <a16:creationId xmlns:a16="http://schemas.microsoft.com/office/drawing/2014/main" id="{398E8D6A-3730-4419-BA12-5CF66C26B27F}"/>
              </a:ext>
            </a:extLst>
          </p:cNvPr>
          <p:cNvSpPr/>
          <p:nvPr/>
        </p:nvSpPr>
        <p:spPr>
          <a:xfrm rot="16200000">
            <a:off x="4208564" y="4916164"/>
            <a:ext cx="623284" cy="1179324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F538DD50-3685-4DD2-BC77-9F2BAEFA0341}"/>
              </a:ext>
            </a:extLst>
          </p:cNvPr>
          <p:cNvSpPr/>
          <p:nvPr/>
        </p:nvSpPr>
        <p:spPr>
          <a:xfrm>
            <a:off x="5109867" y="5470781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3.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Стрелка: влево 66">
            <a:extLst>
              <a:ext uri="{FF2B5EF4-FFF2-40B4-BE49-F238E27FC236}">
                <a16:creationId xmlns:a16="http://schemas.microsoft.com/office/drawing/2014/main" id="{34525188-C3B8-494E-908A-0E07FC49A7B2}"/>
              </a:ext>
            </a:extLst>
          </p:cNvPr>
          <p:cNvSpPr/>
          <p:nvPr/>
        </p:nvSpPr>
        <p:spPr>
          <a:xfrm>
            <a:off x="6032418" y="5645256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9371585D-4960-4819-9757-20B298E0D06C}"/>
              </a:ext>
            </a:extLst>
          </p:cNvPr>
          <p:cNvSpPr/>
          <p:nvPr/>
        </p:nvSpPr>
        <p:spPr>
          <a:xfrm>
            <a:off x="6556293" y="5445531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Фигура, имеющая форму буквы L 70">
            <a:extLst>
              <a:ext uri="{FF2B5EF4-FFF2-40B4-BE49-F238E27FC236}">
                <a16:creationId xmlns:a16="http://schemas.microsoft.com/office/drawing/2014/main" id="{39D1EEFF-02CD-48C7-BA2F-E7A231A56FA7}"/>
              </a:ext>
            </a:extLst>
          </p:cNvPr>
          <p:cNvSpPr/>
          <p:nvPr/>
        </p:nvSpPr>
        <p:spPr>
          <a:xfrm rot="5400000">
            <a:off x="3569765" y="2775832"/>
            <a:ext cx="2792640" cy="318098"/>
          </a:xfrm>
          <a:prstGeom prst="corner">
            <a:avLst>
              <a:gd name="adj1" fmla="val 31435"/>
              <a:gd name="adj2" fmla="val 3051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изогнутая 73">
            <a:extLst>
              <a:ext uri="{FF2B5EF4-FFF2-40B4-BE49-F238E27FC236}">
                <a16:creationId xmlns:a16="http://schemas.microsoft.com/office/drawing/2014/main" id="{AF3B7BC3-4ECB-4C24-874B-E7D5C3617CA0}"/>
              </a:ext>
            </a:extLst>
          </p:cNvPr>
          <p:cNvSpPr/>
          <p:nvPr/>
        </p:nvSpPr>
        <p:spPr>
          <a:xfrm rot="10800000">
            <a:off x="4566599" y="4326696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Фигура, имеющая форму буквы L 77">
            <a:extLst>
              <a:ext uri="{FF2B5EF4-FFF2-40B4-BE49-F238E27FC236}">
                <a16:creationId xmlns:a16="http://schemas.microsoft.com/office/drawing/2014/main" id="{409851FD-876B-4517-8728-52ADFF41A971}"/>
              </a:ext>
            </a:extLst>
          </p:cNvPr>
          <p:cNvSpPr/>
          <p:nvPr/>
        </p:nvSpPr>
        <p:spPr>
          <a:xfrm rot="5400000">
            <a:off x="5091162" y="3747669"/>
            <a:ext cx="2683632" cy="318098"/>
          </a:xfrm>
          <a:prstGeom prst="corner">
            <a:avLst>
              <a:gd name="adj1" fmla="val 31435"/>
              <a:gd name="adj2" fmla="val 3051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: изогнутая 78">
            <a:extLst>
              <a:ext uri="{FF2B5EF4-FFF2-40B4-BE49-F238E27FC236}">
                <a16:creationId xmlns:a16="http://schemas.microsoft.com/office/drawing/2014/main" id="{3D59473E-4A72-406F-99D9-DDEEC19298F0}"/>
              </a:ext>
            </a:extLst>
          </p:cNvPr>
          <p:cNvSpPr/>
          <p:nvPr/>
        </p:nvSpPr>
        <p:spPr>
          <a:xfrm rot="10800000">
            <a:off x="6033492" y="5244029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9" name="Стрелка: влево 68">
            <a:extLst>
              <a:ext uri="{FF2B5EF4-FFF2-40B4-BE49-F238E27FC236}">
                <a16:creationId xmlns:a16="http://schemas.microsoft.com/office/drawing/2014/main" id="{ABADA3AD-CF31-48E0-B3FE-1643ECECAFF7}"/>
              </a:ext>
            </a:extLst>
          </p:cNvPr>
          <p:cNvSpPr/>
          <p:nvPr/>
        </p:nvSpPr>
        <p:spPr>
          <a:xfrm>
            <a:off x="7561069" y="1267995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05EAC42F-EE7F-4187-AE77-4FE0DE49AD64}"/>
              </a:ext>
            </a:extLst>
          </p:cNvPr>
          <p:cNvSpPr/>
          <p:nvPr/>
        </p:nvSpPr>
        <p:spPr>
          <a:xfrm>
            <a:off x="8086080" y="107065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5</a:t>
            </a:r>
          </a:p>
        </p:txBody>
      </p:sp>
      <p:sp>
        <p:nvSpPr>
          <p:cNvPr id="72" name="Стрелка: влево 71">
            <a:extLst>
              <a:ext uri="{FF2B5EF4-FFF2-40B4-BE49-F238E27FC236}">
                <a16:creationId xmlns:a16="http://schemas.microsoft.com/office/drawing/2014/main" id="{1CB9FF3A-096A-46C0-B1EB-690D61D74A61}"/>
              </a:ext>
            </a:extLst>
          </p:cNvPr>
          <p:cNvSpPr/>
          <p:nvPr/>
        </p:nvSpPr>
        <p:spPr>
          <a:xfrm>
            <a:off x="7570594" y="233630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Стрелка: влево 72">
            <a:extLst>
              <a:ext uri="{FF2B5EF4-FFF2-40B4-BE49-F238E27FC236}">
                <a16:creationId xmlns:a16="http://schemas.microsoft.com/office/drawing/2014/main" id="{187B070C-3E9F-4141-B8EF-16561B73F9AE}"/>
              </a:ext>
            </a:extLst>
          </p:cNvPr>
          <p:cNvSpPr/>
          <p:nvPr/>
        </p:nvSpPr>
        <p:spPr>
          <a:xfrm>
            <a:off x="7549521" y="3591642"/>
            <a:ext cx="523875" cy="2286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Стрелка: влево 74">
            <a:extLst>
              <a:ext uri="{FF2B5EF4-FFF2-40B4-BE49-F238E27FC236}">
                <a16:creationId xmlns:a16="http://schemas.microsoft.com/office/drawing/2014/main" id="{325C8832-76B4-4A9A-8A8D-3B0880D17BFA}"/>
              </a:ext>
            </a:extLst>
          </p:cNvPr>
          <p:cNvSpPr/>
          <p:nvPr/>
        </p:nvSpPr>
        <p:spPr>
          <a:xfrm>
            <a:off x="7549521" y="4745374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F3B5DCF-25C6-4967-8CAE-BE3A65216ABE}"/>
              </a:ext>
            </a:extLst>
          </p:cNvPr>
          <p:cNvSpPr/>
          <p:nvPr/>
        </p:nvSpPr>
        <p:spPr>
          <a:xfrm>
            <a:off x="8095605" y="213896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5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422A37E-FE0F-45C1-ADA0-F6EDC76E741D}"/>
              </a:ext>
            </a:extLst>
          </p:cNvPr>
          <p:cNvSpPr/>
          <p:nvPr/>
        </p:nvSpPr>
        <p:spPr>
          <a:xfrm>
            <a:off x="8068166" y="3394300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5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ADDC9AA1-6532-49F7-AFD9-E4B37F4FD31E}"/>
              </a:ext>
            </a:extLst>
          </p:cNvPr>
          <p:cNvSpPr/>
          <p:nvPr/>
        </p:nvSpPr>
        <p:spPr>
          <a:xfrm>
            <a:off x="8073396" y="4545649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Стрелка: влево 92">
            <a:extLst>
              <a:ext uri="{FF2B5EF4-FFF2-40B4-BE49-F238E27FC236}">
                <a16:creationId xmlns:a16="http://schemas.microsoft.com/office/drawing/2014/main" id="{83177DC1-6097-43FC-BB7D-20930EB06D27}"/>
              </a:ext>
            </a:extLst>
          </p:cNvPr>
          <p:cNvSpPr/>
          <p:nvPr/>
        </p:nvSpPr>
        <p:spPr>
          <a:xfrm>
            <a:off x="7544291" y="5645256"/>
            <a:ext cx="523875" cy="228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3F19E7B-AA5D-4DBA-89E5-34ED51033B2A}"/>
              </a:ext>
            </a:extLst>
          </p:cNvPr>
          <p:cNvSpPr/>
          <p:nvPr/>
        </p:nvSpPr>
        <p:spPr>
          <a:xfrm>
            <a:off x="8068166" y="5445531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Шард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Фигура, имеющая форму буквы L 94">
            <a:extLst>
              <a:ext uri="{FF2B5EF4-FFF2-40B4-BE49-F238E27FC236}">
                <a16:creationId xmlns:a16="http://schemas.microsoft.com/office/drawing/2014/main" id="{15311CBD-1634-4924-BFC3-4C6A08141A24}"/>
              </a:ext>
            </a:extLst>
          </p:cNvPr>
          <p:cNvSpPr/>
          <p:nvPr/>
        </p:nvSpPr>
        <p:spPr>
          <a:xfrm rot="5400000">
            <a:off x="6569694" y="3766721"/>
            <a:ext cx="2683632" cy="318098"/>
          </a:xfrm>
          <a:prstGeom prst="corner">
            <a:avLst>
              <a:gd name="adj1" fmla="val 31435"/>
              <a:gd name="adj2" fmla="val 3051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Стрелка: изогнутая 95">
            <a:extLst>
              <a:ext uri="{FF2B5EF4-FFF2-40B4-BE49-F238E27FC236}">
                <a16:creationId xmlns:a16="http://schemas.microsoft.com/office/drawing/2014/main" id="{EF096415-CB84-4DF9-888D-EE80EFABC854}"/>
              </a:ext>
            </a:extLst>
          </p:cNvPr>
          <p:cNvSpPr/>
          <p:nvPr/>
        </p:nvSpPr>
        <p:spPr>
          <a:xfrm rot="10800000">
            <a:off x="7512024" y="5263081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" name="Фигура, имеющая форму буквы L 102">
            <a:extLst>
              <a:ext uri="{FF2B5EF4-FFF2-40B4-BE49-F238E27FC236}">
                <a16:creationId xmlns:a16="http://schemas.microsoft.com/office/drawing/2014/main" id="{7965D9BD-6501-4C39-887E-221E6EF58BF0}"/>
              </a:ext>
            </a:extLst>
          </p:cNvPr>
          <p:cNvSpPr/>
          <p:nvPr/>
        </p:nvSpPr>
        <p:spPr>
          <a:xfrm rot="16200000" flipV="1">
            <a:off x="7524889" y="2139218"/>
            <a:ext cx="775567" cy="318098"/>
          </a:xfrm>
          <a:prstGeom prst="corner">
            <a:avLst>
              <a:gd name="adj1" fmla="val 31435"/>
              <a:gd name="adj2" fmla="val 3051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: изогнутая 103">
            <a:extLst>
              <a:ext uri="{FF2B5EF4-FFF2-40B4-BE49-F238E27FC236}">
                <a16:creationId xmlns:a16="http://schemas.microsoft.com/office/drawing/2014/main" id="{F142AD01-5884-4400-A377-2D45C53362F7}"/>
              </a:ext>
            </a:extLst>
          </p:cNvPr>
          <p:cNvSpPr/>
          <p:nvPr/>
        </p:nvSpPr>
        <p:spPr>
          <a:xfrm rot="10800000" flipV="1">
            <a:off x="7513187" y="1512152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6" name="Стрелка: изогнутая 105">
            <a:extLst>
              <a:ext uri="{FF2B5EF4-FFF2-40B4-BE49-F238E27FC236}">
                <a16:creationId xmlns:a16="http://schemas.microsoft.com/office/drawing/2014/main" id="{4B7D2F8D-9EBE-4B74-837F-74C5EC7CF046}"/>
              </a:ext>
            </a:extLst>
          </p:cNvPr>
          <p:cNvSpPr/>
          <p:nvPr/>
        </p:nvSpPr>
        <p:spPr>
          <a:xfrm rot="10800000">
            <a:off x="7519507" y="4328690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7" name="Стрелка: изогнутая 106">
            <a:extLst>
              <a:ext uri="{FF2B5EF4-FFF2-40B4-BE49-F238E27FC236}">
                <a16:creationId xmlns:a16="http://schemas.microsoft.com/office/drawing/2014/main" id="{805E742C-FADF-4CC2-9939-C2D4B03A1CAC}"/>
              </a:ext>
            </a:extLst>
          </p:cNvPr>
          <p:cNvSpPr/>
          <p:nvPr/>
        </p:nvSpPr>
        <p:spPr>
          <a:xfrm rot="10800000">
            <a:off x="7512024" y="3179280"/>
            <a:ext cx="341307" cy="402836"/>
          </a:xfrm>
          <a:prstGeom prst="bentArrow">
            <a:avLst>
              <a:gd name="adj1" fmla="val 29583"/>
              <a:gd name="adj2" fmla="val 21453"/>
              <a:gd name="adj3" fmla="val 33799"/>
              <a:gd name="adj4" fmla="val 366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C24F4355-4D57-4FB1-9903-6F53BC9FEB85}"/>
              </a:ext>
            </a:extLst>
          </p:cNvPr>
          <p:cNvSpPr/>
          <p:nvPr/>
        </p:nvSpPr>
        <p:spPr>
          <a:xfrm>
            <a:off x="9337107" y="484123"/>
            <a:ext cx="924623" cy="623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068A5B-EA13-4CAE-82BA-5BF9AD690D00}"/>
              </a:ext>
            </a:extLst>
          </p:cNvPr>
          <p:cNvSpPr txBox="1"/>
          <p:nvPr/>
        </p:nvSpPr>
        <p:spPr>
          <a:xfrm>
            <a:off x="10261730" y="611099"/>
            <a:ext cx="183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блок</a:t>
            </a: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55243EBF-004E-46D9-9C32-D16A379CECDB}"/>
              </a:ext>
            </a:extLst>
          </p:cNvPr>
          <p:cNvSpPr/>
          <p:nvPr/>
        </p:nvSpPr>
        <p:spPr>
          <a:xfrm>
            <a:off x="9337107" y="1288544"/>
            <a:ext cx="924623" cy="623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C2E46A8-F20F-4667-A82C-1235A3277991}"/>
              </a:ext>
            </a:extLst>
          </p:cNvPr>
          <p:cNvSpPr txBox="1"/>
          <p:nvPr/>
        </p:nvSpPr>
        <p:spPr>
          <a:xfrm>
            <a:off x="10261730" y="1277020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злоумышленников</a:t>
            </a:r>
          </a:p>
        </p:txBody>
      </p:sp>
      <p:sp>
        <p:nvSpPr>
          <p:cNvPr id="126" name="Стрелка: влево 125">
            <a:extLst>
              <a:ext uri="{FF2B5EF4-FFF2-40B4-BE49-F238E27FC236}">
                <a16:creationId xmlns:a16="http://schemas.microsoft.com/office/drawing/2014/main" id="{43A24CA4-3AF0-4B2F-902F-C3C25D750F65}"/>
              </a:ext>
            </a:extLst>
          </p:cNvPr>
          <p:cNvSpPr/>
          <p:nvPr/>
        </p:nvSpPr>
        <p:spPr>
          <a:xfrm>
            <a:off x="9337107" y="2227855"/>
            <a:ext cx="924623" cy="35759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92A874-FE43-470C-9D12-ED96A4509C1B}"/>
              </a:ext>
            </a:extLst>
          </p:cNvPr>
          <p:cNvSpPr txBox="1"/>
          <p:nvPr/>
        </p:nvSpPr>
        <p:spPr>
          <a:xfrm>
            <a:off x="10307282" y="2083487"/>
            <a:ext cx="178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предыдущий блок</a:t>
            </a:r>
          </a:p>
        </p:txBody>
      </p:sp>
      <p:sp>
        <p:nvSpPr>
          <p:cNvPr id="128" name="Стрелка: влево 127">
            <a:extLst>
              <a:ext uri="{FF2B5EF4-FFF2-40B4-BE49-F238E27FC236}">
                <a16:creationId xmlns:a16="http://schemas.microsoft.com/office/drawing/2014/main" id="{5975F4C1-7D1C-4481-B829-F83EFD1FF3AE}"/>
              </a:ext>
            </a:extLst>
          </p:cNvPr>
          <p:cNvSpPr/>
          <p:nvPr/>
        </p:nvSpPr>
        <p:spPr>
          <a:xfrm>
            <a:off x="9355220" y="3198686"/>
            <a:ext cx="924623" cy="357596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BA3316-E1F0-458A-A20C-6FD0BEC90163}"/>
              </a:ext>
            </a:extLst>
          </p:cNvPr>
          <p:cNvSpPr txBox="1"/>
          <p:nvPr/>
        </p:nvSpPr>
        <p:spPr>
          <a:xfrm>
            <a:off x="10307282" y="2777320"/>
            <a:ext cx="1823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предыдущий блок в блокчейне злоумышленников</a:t>
            </a:r>
          </a:p>
        </p:txBody>
      </p: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8552AD13-F42E-4F8E-8852-651FA8DB5832}"/>
              </a:ext>
            </a:extLst>
          </p:cNvPr>
          <p:cNvGrpSpPr/>
          <p:nvPr/>
        </p:nvGrpSpPr>
        <p:grpSpPr>
          <a:xfrm>
            <a:off x="9533760" y="4145826"/>
            <a:ext cx="558535" cy="801169"/>
            <a:chOff x="8987530" y="4106227"/>
            <a:chExt cx="558535" cy="801169"/>
          </a:xfrm>
        </p:grpSpPr>
        <p:sp>
          <p:nvSpPr>
            <p:cNvPr id="131" name="Фигура, имеющая форму буквы L 130">
              <a:extLst>
                <a:ext uri="{FF2B5EF4-FFF2-40B4-BE49-F238E27FC236}">
                  <a16:creationId xmlns:a16="http://schemas.microsoft.com/office/drawing/2014/main" id="{EAB65827-BEF8-4141-874E-4EADF6956FD3}"/>
                </a:ext>
              </a:extLst>
            </p:cNvPr>
            <p:cNvSpPr/>
            <p:nvPr/>
          </p:nvSpPr>
          <p:spPr>
            <a:xfrm rot="5400000">
              <a:off x="9185597" y="4148597"/>
              <a:ext cx="402837" cy="318098"/>
            </a:xfrm>
            <a:prstGeom prst="corner">
              <a:avLst>
                <a:gd name="adj1" fmla="val 31435"/>
                <a:gd name="adj2" fmla="val 30517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Стрелка: изогнутая 131">
              <a:extLst>
                <a:ext uri="{FF2B5EF4-FFF2-40B4-BE49-F238E27FC236}">
                  <a16:creationId xmlns:a16="http://schemas.microsoft.com/office/drawing/2014/main" id="{1CA09E36-C843-4A35-9E08-7A0EA0483412}"/>
                </a:ext>
              </a:extLst>
            </p:cNvPr>
            <p:cNvSpPr/>
            <p:nvPr/>
          </p:nvSpPr>
          <p:spPr>
            <a:xfrm rot="10800000">
              <a:off x="8987530" y="4504560"/>
              <a:ext cx="341307" cy="402836"/>
            </a:xfrm>
            <a:prstGeom prst="bentArrow">
              <a:avLst>
                <a:gd name="adj1" fmla="val 29583"/>
                <a:gd name="adj2" fmla="val 21453"/>
                <a:gd name="adj3" fmla="val 33799"/>
                <a:gd name="adj4" fmla="val 36657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5E72527-5555-404C-8F21-6E0FCCC27CA0}"/>
              </a:ext>
            </a:extLst>
          </p:cNvPr>
          <p:cNvSpPr txBox="1"/>
          <p:nvPr/>
        </p:nvSpPr>
        <p:spPr>
          <a:xfrm>
            <a:off x="10267844" y="3993311"/>
            <a:ext cx="190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Межшардовое взаимодействие (ссылка при проверке транзакции) 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B32EA2B-E95D-4685-B2FE-48838D8A0108}"/>
              </a:ext>
            </a:extLst>
          </p:cNvPr>
          <p:cNvGrpSpPr/>
          <p:nvPr/>
        </p:nvGrpSpPr>
        <p:grpSpPr>
          <a:xfrm>
            <a:off x="9650463" y="5362240"/>
            <a:ext cx="565564" cy="1125785"/>
            <a:chOff x="9680201" y="5082937"/>
            <a:chExt cx="565564" cy="1125785"/>
          </a:xfrm>
        </p:grpSpPr>
        <p:sp>
          <p:nvSpPr>
            <p:cNvPr id="134" name="Фигура, имеющая форму буквы L 133">
              <a:extLst>
                <a:ext uri="{FF2B5EF4-FFF2-40B4-BE49-F238E27FC236}">
                  <a16:creationId xmlns:a16="http://schemas.microsoft.com/office/drawing/2014/main" id="{D42B3193-83D8-4B3A-B74E-E43D402B15F0}"/>
                </a:ext>
              </a:extLst>
            </p:cNvPr>
            <p:cNvSpPr/>
            <p:nvPr/>
          </p:nvSpPr>
          <p:spPr>
            <a:xfrm rot="5400000">
              <a:off x="9936531" y="5435504"/>
              <a:ext cx="298044" cy="318098"/>
            </a:xfrm>
            <a:prstGeom prst="corner">
              <a:avLst>
                <a:gd name="adj1" fmla="val 31435"/>
                <a:gd name="adj2" fmla="val 3051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Стрелка: изогнутая 134">
              <a:extLst>
                <a:ext uri="{FF2B5EF4-FFF2-40B4-BE49-F238E27FC236}">
                  <a16:creationId xmlns:a16="http://schemas.microsoft.com/office/drawing/2014/main" id="{D50A9633-5D92-4EB4-BEA0-6A65944B4A7C}"/>
                </a:ext>
              </a:extLst>
            </p:cNvPr>
            <p:cNvSpPr/>
            <p:nvPr/>
          </p:nvSpPr>
          <p:spPr>
            <a:xfrm rot="10800000">
              <a:off x="9680201" y="5805886"/>
              <a:ext cx="341307" cy="402836"/>
            </a:xfrm>
            <a:prstGeom prst="bentArrow">
              <a:avLst>
                <a:gd name="adj1" fmla="val 29583"/>
                <a:gd name="adj2" fmla="val 21453"/>
                <a:gd name="adj3" fmla="val 33799"/>
                <a:gd name="adj4" fmla="val 3665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6" name="Фигура, имеющая форму буквы L 135">
              <a:extLst>
                <a:ext uri="{FF2B5EF4-FFF2-40B4-BE49-F238E27FC236}">
                  <a16:creationId xmlns:a16="http://schemas.microsoft.com/office/drawing/2014/main" id="{7F038ECC-FFB9-42BC-8D80-0596CD1BD741}"/>
                </a:ext>
              </a:extLst>
            </p:cNvPr>
            <p:cNvSpPr/>
            <p:nvPr/>
          </p:nvSpPr>
          <p:spPr>
            <a:xfrm rot="16200000" flipV="1">
              <a:off x="9934916" y="5236779"/>
              <a:ext cx="303599" cy="318098"/>
            </a:xfrm>
            <a:prstGeom prst="corner">
              <a:avLst>
                <a:gd name="adj1" fmla="val 31435"/>
                <a:gd name="adj2" fmla="val 3051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Стрелка: изогнутая 136">
              <a:extLst>
                <a:ext uri="{FF2B5EF4-FFF2-40B4-BE49-F238E27FC236}">
                  <a16:creationId xmlns:a16="http://schemas.microsoft.com/office/drawing/2014/main" id="{BC5EFC0F-FD49-4740-A595-E46BBC3A49AB}"/>
                </a:ext>
              </a:extLst>
            </p:cNvPr>
            <p:cNvSpPr/>
            <p:nvPr/>
          </p:nvSpPr>
          <p:spPr>
            <a:xfrm rot="10800000" flipV="1">
              <a:off x="9686067" y="5082937"/>
              <a:ext cx="341307" cy="402836"/>
            </a:xfrm>
            <a:prstGeom prst="bentArrow">
              <a:avLst>
                <a:gd name="adj1" fmla="val 29583"/>
                <a:gd name="adj2" fmla="val 21453"/>
                <a:gd name="adj3" fmla="val 33799"/>
                <a:gd name="adj4" fmla="val 3665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8" name="Стрелка: изогнутая 137">
              <a:extLst>
                <a:ext uri="{FF2B5EF4-FFF2-40B4-BE49-F238E27FC236}">
                  <a16:creationId xmlns:a16="http://schemas.microsoft.com/office/drawing/2014/main" id="{67B8AB46-C691-4F81-A378-0D3F0E32057C}"/>
                </a:ext>
              </a:extLst>
            </p:cNvPr>
            <p:cNvSpPr/>
            <p:nvPr/>
          </p:nvSpPr>
          <p:spPr>
            <a:xfrm rot="10800000">
              <a:off x="9684904" y="5636248"/>
              <a:ext cx="341307" cy="402836"/>
            </a:xfrm>
            <a:prstGeom prst="bentArrow">
              <a:avLst>
                <a:gd name="adj1" fmla="val 29583"/>
                <a:gd name="adj2" fmla="val 21453"/>
                <a:gd name="adj3" fmla="val 33799"/>
                <a:gd name="adj4" fmla="val 3665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9" name="Стрелка: изогнутая 138">
              <a:extLst>
                <a:ext uri="{FF2B5EF4-FFF2-40B4-BE49-F238E27FC236}">
                  <a16:creationId xmlns:a16="http://schemas.microsoft.com/office/drawing/2014/main" id="{CE3534EE-8DB7-4F48-B127-B0AF9D99E614}"/>
                </a:ext>
              </a:extLst>
            </p:cNvPr>
            <p:cNvSpPr/>
            <p:nvPr/>
          </p:nvSpPr>
          <p:spPr>
            <a:xfrm rot="10800000">
              <a:off x="9686067" y="5434829"/>
              <a:ext cx="341307" cy="402836"/>
            </a:xfrm>
            <a:prstGeom prst="bentArrow">
              <a:avLst>
                <a:gd name="adj1" fmla="val 29583"/>
                <a:gd name="adj2" fmla="val 21453"/>
                <a:gd name="adj3" fmla="val 33799"/>
                <a:gd name="adj4" fmla="val 3665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F7038BC-64BA-4B0C-85CA-AD44937A2ADE}"/>
              </a:ext>
            </a:extLst>
          </p:cNvPr>
          <p:cNvSpPr txBox="1"/>
          <p:nvPr/>
        </p:nvSpPr>
        <p:spPr>
          <a:xfrm>
            <a:off x="10279843" y="5581468"/>
            <a:ext cx="19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Валидирующая транзакция</a:t>
            </a:r>
          </a:p>
        </p:txBody>
      </p:sp>
    </p:spTree>
    <p:extLst>
      <p:ext uri="{BB962C8B-B14F-4D97-AF65-F5344CB8AC3E}">
        <p14:creationId xmlns:p14="http://schemas.microsoft.com/office/powerpoint/2010/main" val="3399478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235</Words>
  <Application>Microsoft Office PowerPoint</Application>
  <PresentationFormat>Широкоэкранный</PresentationFormat>
  <Paragraphs>97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Астраханцев</dc:creator>
  <cp:lastModifiedBy>Роман Астраханцев</cp:lastModifiedBy>
  <cp:revision>10</cp:revision>
  <dcterms:created xsi:type="dcterms:W3CDTF">2019-06-16T17:48:36Z</dcterms:created>
  <dcterms:modified xsi:type="dcterms:W3CDTF">2019-10-11T21:07:30Z</dcterms:modified>
</cp:coreProperties>
</file>