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88" r:id="rId3"/>
    <p:sldId id="289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48" autoAdjust="0"/>
  </p:normalViewPr>
  <p:slideViewPr>
    <p:cSldViewPr snapToGrid="0" snapToObjects="1">
      <p:cViewPr varScale="1">
        <p:scale>
          <a:sx n="90" d="100"/>
          <a:sy n="90" d="100"/>
        </p:scale>
        <p:origin x="22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CDE2F-DA4F-46DC-8927-3AD0E7B46B8D}" type="datetimeFigureOut">
              <a:rPr lang="ru-RU" smtClean="0"/>
              <a:pPr/>
              <a:t>24.01.2019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BD2E7-9B78-4B9B-9A8E-08B7D75A07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57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Изучение </a:t>
            </a:r>
            <a:r>
              <a:rPr lang="ru-RU" sz="1200" dirty="0" err="1"/>
              <a:t>теоритических</a:t>
            </a:r>
            <a:r>
              <a:rPr lang="ru-RU" sz="1200" dirty="0"/>
              <a:t> аспектов квантовой механики (</a:t>
            </a:r>
            <a:r>
              <a:rPr lang="ru-RU" sz="1200" dirty="0" err="1"/>
              <a:t>тк</a:t>
            </a:r>
            <a:r>
              <a:rPr lang="ru-RU" sz="1200" dirty="0"/>
              <a:t> будет применён </a:t>
            </a:r>
            <a:r>
              <a:rPr lang="ru-RU" dirty="0" err="1"/>
              <a:t>Кванто</a:t>
            </a:r>
            <a:r>
              <a:rPr lang="ru-RU" dirty="0"/>
              <a:t>-механический подход).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 какому этапу относится.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D2E7-9B78-4B9B-9A8E-08B7D75A07E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93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Изучение </a:t>
            </a:r>
            <a:r>
              <a:rPr lang="ru-RU" sz="1200" dirty="0" err="1"/>
              <a:t>теоритических</a:t>
            </a:r>
            <a:r>
              <a:rPr lang="ru-RU" sz="1200" dirty="0"/>
              <a:t> аспектов квантовой механики (</a:t>
            </a:r>
            <a:r>
              <a:rPr lang="ru-RU" sz="1200" dirty="0" err="1"/>
              <a:t>тк</a:t>
            </a:r>
            <a:r>
              <a:rPr lang="ru-RU" sz="1200" dirty="0"/>
              <a:t> будет применён </a:t>
            </a:r>
            <a:r>
              <a:rPr lang="ru-RU" dirty="0" err="1"/>
              <a:t>Кванто</a:t>
            </a:r>
            <a:r>
              <a:rPr lang="ru-RU" dirty="0"/>
              <a:t>-механический подход).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 какому этапу относится.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D2E7-9B78-4B9B-9A8E-08B7D75A07E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48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43D1-82CB-47B9-95F7-D33685BDFA51}" type="datetime1">
              <a:rPr lang="en-US"/>
              <a:pPr>
                <a:defRPr/>
              </a:pPr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801E5-81BD-44E5-8E20-462C2C5FEFE5}" type="datetime1">
              <a:rPr lang="en-US"/>
              <a:pPr>
                <a:defRPr/>
              </a:pPr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6D683-A615-41BD-A4D8-17705CB114A0}" type="datetime1">
              <a:rPr lang="en-US"/>
              <a:pPr>
                <a:defRPr/>
              </a:pPr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7838C-AED8-4BA5-8652-AEE276FCC083}" type="datetime1">
              <a:rPr lang="en-US"/>
              <a:pPr>
                <a:defRPr/>
              </a:pPr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F4A4C-A39D-40F9-985D-C7DCB93C0DB5}" type="datetime1">
              <a:rPr lang="en-US"/>
              <a:pPr>
                <a:defRPr/>
              </a:pPr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A3BEA-EE38-406D-A93D-A1B7A0C50F31}" type="datetime1">
              <a:rPr lang="en-US"/>
              <a:pPr>
                <a:defRPr/>
              </a:pPr>
              <a:t>1/24/2019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AF676-6045-4445-B3A3-69CE264AAD80}" type="datetime1">
              <a:rPr lang="en-US"/>
              <a:pPr>
                <a:defRPr/>
              </a:pPr>
              <a:t>1/24/2019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988B-86FF-4F79-A487-7C318366F71F}" type="datetime1">
              <a:rPr lang="en-US"/>
              <a:pPr>
                <a:defRPr/>
              </a:pPr>
              <a:t>1/24/2019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96C13-5674-4527-A7EC-B9690D91A02D}" type="datetime1">
              <a:rPr lang="en-US"/>
              <a:pPr>
                <a:defRPr/>
              </a:pPr>
              <a:t>1/24/2019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9FD65-7BC8-484C-874A-A3895B64CC55}" type="datetime1">
              <a:rPr lang="en-US"/>
              <a:pPr>
                <a:defRPr/>
              </a:pPr>
              <a:t>1/24/2019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2E26-330E-4C2F-B5E7-B7743EB347D8}" type="datetime1">
              <a:rPr lang="en-US"/>
              <a:pPr>
                <a:defRPr/>
              </a:pPr>
              <a:t>1/24/2019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BE2B9D-1697-4090-97E9-0A438BE077E8}" type="datetime1">
              <a:rPr lang="en-US"/>
              <a:pPr>
                <a:defRPr/>
              </a:pPr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622253"/>
            <a:ext cx="7772400" cy="1634590"/>
          </a:xfrm>
        </p:spPr>
        <p:txBody>
          <a:bodyPr/>
          <a:lstStyle/>
          <a:p>
            <a:pPr eaLnBrk="1" hangingPunct="1"/>
            <a:r>
              <a:rPr lang="ru-RU" sz="3200" b="1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Вклад различных подсистем </a:t>
            </a:r>
            <a:br>
              <a:rPr lang="ru-RU" sz="3200" b="1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3200" b="1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в теплоемкость антиферромагнетика</a:t>
            </a:r>
            <a:endParaRPr lang="en-US" sz="3200" b="1" dirty="0">
              <a:solidFill>
                <a:srgbClr val="21386F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371600" y="5559425"/>
            <a:ext cx="6400800" cy="908050"/>
          </a:xfrm>
        </p:spPr>
        <p:txBody>
          <a:bodyPr anchor="ctr"/>
          <a:lstStyle/>
          <a:p>
            <a:pPr eaLnBrk="1" hangingPunct="1"/>
            <a:r>
              <a:rPr lang="ru-RU" sz="14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Проектная команда : Астраханцев Роман, Попов Юрий</a:t>
            </a:r>
          </a:p>
          <a:p>
            <a:pPr eaLnBrk="1" hangingPunct="1"/>
            <a:r>
              <a:rPr lang="ru-RU" sz="14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Научный руководитель: Попова Елена Арнольдовна</a:t>
            </a: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2018-2019 учебный год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7305" y="6423687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2018-2019 учебный год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7E4F87-783C-401E-85A5-E605CF17F10D}"/>
              </a:ext>
            </a:extLst>
          </p:cNvPr>
          <p:cNvSpPr/>
          <p:nvPr/>
        </p:nvSpPr>
        <p:spPr>
          <a:xfrm>
            <a:off x="2018267" y="188251"/>
            <a:ext cx="58893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kern="100" dirty="0">
                <a:solidFill>
                  <a:schemeClr val="bg1"/>
                </a:solidFill>
                <a:latin typeface="Times New Roman"/>
                <a:ea typeface="SimSun"/>
                <a:cs typeface="Tahoma"/>
              </a:rPr>
              <a:t>План проекта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BD172-1158-46C4-9128-D50369DF3893}"/>
              </a:ext>
            </a:extLst>
          </p:cNvPr>
          <p:cNvSpPr txBox="1"/>
          <p:nvPr/>
        </p:nvSpPr>
        <p:spPr>
          <a:xfrm>
            <a:off x="1168400" y="1289490"/>
            <a:ext cx="717661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800" dirty="0"/>
              <a:t>Изучение теоритических аспектов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800" dirty="0"/>
              <a:t>Оценка вклада различных подсистем</a:t>
            </a:r>
          </a:p>
          <a:p>
            <a:endParaRPr lang="ru-RU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800" dirty="0"/>
              <a:t>Анализ полученных результатов</a:t>
            </a:r>
          </a:p>
          <a:p>
            <a:endParaRPr lang="ru-RU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800" dirty="0"/>
              <a:t>Выступление на конференции </a:t>
            </a:r>
            <a:r>
              <a:rPr lang="ru-RU" sz="2800" dirty="0" err="1"/>
              <a:t>Арменского</a:t>
            </a:r>
            <a:endParaRPr lang="ru-RU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800" dirty="0"/>
              <a:t>Оформление документации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2800" dirty="0"/>
          </a:p>
        </p:txBody>
      </p:sp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17B7FE94-42B9-48E5-9A14-9975E4C062D9}"/>
              </a:ext>
            </a:extLst>
          </p:cNvPr>
          <p:cNvSpPr/>
          <p:nvPr/>
        </p:nvSpPr>
        <p:spPr>
          <a:xfrm>
            <a:off x="850969" y="3844035"/>
            <a:ext cx="542261" cy="2460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DBCCB76-D5B0-41B6-B9FA-6FCE7309F159}"/>
              </a:ext>
            </a:extLst>
          </p:cNvPr>
          <p:cNvSpPr/>
          <p:nvPr/>
        </p:nvSpPr>
        <p:spPr>
          <a:xfrm>
            <a:off x="0" y="3539105"/>
            <a:ext cx="798988" cy="8559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Мы здесь</a:t>
            </a:r>
          </a:p>
        </p:txBody>
      </p:sp>
    </p:spTree>
    <p:extLst>
      <p:ext uri="{BB962C8B-B14F-4D97-AF65-F5344CB8AC3E}">
        <p14:creationId xmlns:p14="http://schemas.microsoft.com/office/powerpoint/2010/main" val="59024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psv4.userapi.com/c848024/u235480722/docs/d17/3eee62f78ff6/Snimok.png?extra=4gb6LsRLUE2uYCPxfS_ROk2X0iqT1E8jjCuhvEugFxKgu5L2CHu0d-yHGE1tjNGmAolo906Hzy1S9i02X22DWsBS8S8dPDVrxnMUU-dioT1Y1CZxhCxVoAHJ3ppWkM2zyKyBwUCsUJXYqp0_02Q">
            <a:extLst>
              <a:ext uri="{FF2B5EF4-FFF2-40B4-BE49-F238E27FC236}">
                <a16:creationId xmlns:a16="http://schemas.microsoft.com/office/drawing/2014/main" id="{A8FAA781-BBC8-48FE-911F-44A28DE9B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75" y="4755357"/>
            <a:ext cx="2106725" cy="139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psv4.userapi.com/c848216/u20039533/docs/d12/76f1fe9890ff/CT_delta__const__5.jpg?extra=1yJTdsPVxB9J_ArqRd0saRZQG7_mL-xE_yyYihNmjkOcTLFUPnXyR6QdQNDCr636DpGhCpyhADMMY8F1KLYYeqngbLCNuKWdh91HrwEtSjnV-p07Gdx1u8NQUDxcOHoMF0kcBDrT5OnhNRYJtA">
            <a:extLst>
              <a:ext uri="{FF2B5EF4-FFF2-40B4-BE49-F238E27FC236}">
                <a16:creationId xmlns:a16="http://schemas.microsoft.com/office/drawing/2014/main" id="{A2EAFC99-B4AF-4552-AE9E-5F0FC8C18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111" y="4652244"/>
            <a:ext cx="2221004" cy="156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p.userapi.com/c851332/v851332675/a798d/PO6msOjzWvs.jpg">
            <a:extLst>
              <a:ext uri="{FF2B5EF4-FFF2-40B4-BE49-F238E27FC236}">
                <a16:creationId xmlns:a16="http://schemas.microsoft.com/office/drawing/2014/main" id="{E7176173-7AED-4AF5-8044-F72BEFF82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01" y="4755357"/>
            <a:ext cx="2016846" cy="135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8" name="Subtitle 2"/>
          <p:cNvSpPr txBox="1">
            <a:spLocks/>
          </p:cNvSpPr>
          <p:nvPr/>
        </p:nvSpPr>
        <p:spPr bwMode="auto">
          <a:xfrm>
            <a:off x="257305" y="6423687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2018-2019 учебный год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7E4F87-783C-401E-85A5-E605CF17F10D}"/>
              </a:ext>
            </a:extLst>
          </p:cNvPr>
          <p:cNvSpPr/>
          <p:nvPr/>
        </p:nvSpPr>
        <p:spPr>
          <a:xfrm>
            <a:off x="2018267" y="188251"/>
            <a:ext cx="58893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kern="100" dirty="0">
                <a:solidFill>
                  <a:schemeClr val="bg1"/>
                </a:solidFill>
                <a:latin typeface="Times New Roman"/>
                <a:ea typeface="SimSun"/>
                <a:cs typeface="Tahoma"/>
              </a:rPr>
              <a:t>Что сделано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BD172-1158-46C4-9128-D50369DF3893}"/>
              </a:ext>
            </a:extLst>
          </p:cNvPr>
          <p:cNvSpPr txBox="1"/>
          <p:nvPr/>
        </p:nvSpPr>
        <p:spPr>
          <a:xfrm>
            <a:off x="584791" y="1504055"/>
            <a:ext cx="77602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Исследование влияние взаимодействующих </a:t>
            </a:r>
            <a:r>
              <a:rPr lang="ru-RU" sz="2800" dirty="0" err="1"/>
              <a:t>ферронов</a:t>
            </a:r>
            <a:r>
              <a:rPr lang="ru-RU" sz="2800" dirty="0"/>
              <a:t> с разными спинами на теплоёмкость исследуемой низкоразмерной магнитной системе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Тезисы оправлены на конференцию </a:t>
            </a:r>
            <a:r>
              <a:rPr lang="ru-RU" sz="2800" dirty="0" err="1"/>
              <a:t>Арменского</a:t>
            </a:r>
            <a:endParaRPr lang="ru-RU" sz="2800" dirty="0"/>
          </a:p>
        </p:txBody>
      </p:sp>
      <p:pic>
        <p:nvPicPr>
          <p:cNvPr id="1026" name="Picture 2" descr="https://pp.userapi.com/c848616/v848616818/10fa73/yoPhvsMcuiM.jpg">
            <a:extLst>
              <a:ext uri="{FF2B5EF4-FFF2-40B4-BE49-F238E27FC236}">
                <a16:creationId xmlns:a16="http://schemas.microsoft.com/office/drawing/2014/main" id="{8FB12512-41FF-4C59-8302-8687B4561D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43"/>
          <a:stretch/>
        </p:blipFill>
        <p:spPr bwMode="auto">
          <a:xfrm>
            <a:off x="183104" y="4798413"/>
            <a:ext cx="1453868" cy="141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pp.userapi.com/c848616/v848616818/10fa73/yoPhvsMcuiM.jpg">
            <a:extLst>
              <a:ext uri="{FF2B5EF4-FFF2-40B4-BE49-F238E27FC236}">
                <a16:creationId xmlns:a16="http://schemas.microsoft.com/office/drawing/2014/main" id="{4F6C7408-3151-4BBB-AEBB-B853816990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6"/>
          <a:stretch/>
        </p:blipFill>
        <p:spPr bwMode="auto">
          <a:xfrm>
            <a:off x="1636971" y="4776885"/>
            <a:ext cx="1673081" cy="141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94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4545</TotalTime>
  <Words>127</Words>
  <Application>Microsoft Office PowerPoint</Application>
  <PresentationFormat>Экран (4:3)</PresentationFormat>
  <Paragraphs>30</Paragraphs>
  <Slides>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Arial</vt:lpstr>
      <vt:lpstr>Calibri</vt:lpstr>
      <vt:lpstr>Myriad Pro</vt:lpstr>
      <vt:lpstr>Myriad Pro Semibold</vt:lpstr>
      <vt:lpstr>Times New Roman</vt:lpstr>
      <vt:lpstr>Wingdings</vt:lpstr>
      <vt:lpstr>Office Theme</vt:lpstr>
      <vt:lpstr>Вклад различных подсистем  в теплоемкость антиферромагнетика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vkremlev</dc:creator>
  <cp:lastModifiedBy>Роман Астраханцев</cp:lastModifiedBy>
  <cp:revision>211</cp:revision>
  <dcterms:created xsi:type="dcterms:W3CDTF">2010-09-30T06:45:29Z</dcterms:created>
  <dcterms:modified xsi:type="dcterms:W3CDTF">2019-01-24T14:07:04Z</dcterms:modified>
</cp:coreProperties>
</file>