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74" r:id="rId5"/>
    <p:sldId id="260" r:id="rId6"/>
    <p:sldId id="261" r:id="rId7"/>
    <p:sldId id="262" r:id="rId8"/>
    <p:sldId id="267" r:id="rId9"/>
    <p:sldId id="263" r:id="rId10"/>
    <p:sldId id="275" r:id="rId11"/>
    <p:sldId id="273" r:id="rId12"/>
    <p:sldId id="264" r:id="rId13"/>
    <p:sldId id="266" r:id="rId14"/>
    <p:sldId id="271" r:id="rId15"/>
    <p:sldId id="268" r:id="rId16"/>
    <p:sldId id="269" r:id="rId17"/>
    <p:sldId id="270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08.10.2020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sz="6000" cap="none" dirty="0" err="1"/>
              <a:t>DeepLAW</a:t>
            </a:r>
            <a:endParaRPr lang="ru" sz="6000" cap="none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What is the problem</a:t>
            </a:r>
            <a:endParaRPr lang="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9E9EB4-B104-4A8B-82F7-778E599A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290" y="2284832"/>
            <a:ext cx="2603064" cy="2603064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1A9194A-3E69-4D69-800D-217C8C85DDCF}"/>
              </a:ext>
            </a:extLst>
          </p:cNvPr>
          <p:cNvGrpSpPr/>
          <p:nvPr/>
        </p:nvGrpSpPr>
        <p:grpSpPr>
          <a:xfrm>
            <a:off x="6175899" y="1821119"/>
            <a:ext cx="2299132" cy="3765027"/>
            <a:chOff x="6175899" y="1821119"/>
            <a:chExt cx="2299132" cy="3765027"/>
          </a:xfrm>
        </p:grpSpPr>
        <p:pic>
          <p:nvPicPr>
            <p:cNvPr id="5" name="Picture 4" descr="Law book - Free security icons">
              <a:extLst>
                <a:ext uri="{FF2B5EF4-FFF2-40B4-BE49-F238E27FC236}">
                  <a16:creationId xmlns:a16="http://schemas.microsoft.com/office/drawing/2014/main" id="{0E323924-6104-43E8-AF46-7B92908CC6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899" y="3287014"/>
              <a:ext cx="2299132" cy="2299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Law book - Free security icons">
              <a:extLst>
                <a:ext uri="{FF2B5EF4-FFF2-40B4-BE49-F238E27FC236}">
                  <a16:creationId xmlns:a16="http://schemas.microsoft.com/office/drawing/2014/main" id="{FD3BF363-99B9-4123-8A72-3F9E8ECB46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899" y="2942264"/>
              <a:ext cx="2299132" cy="2299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Law book - Free security icons">
              <a:extLst>
                <a:ext uri="{FF2B5EF4-FFF2-40B4-BE49-F238E27FC236}">
                  <a16:creationId xmlns:a16="http://schemas.microsoft.com/office/drawing/2014/main" id="{7CCE5DC6-B369-4BC1-830E-D981F7028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899" y="2590856"/>
              <a:ext cx="2299132" cy="2299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Law book - Free security icons">
              <a:extLst>
                <a:ext uri="{FF2B5EF4-FFF2-40B4-BE49-F238E27FC236}">
                  <a16:creationId xmlns:a16="http://schemas.microsoft.com/office/drawing/2014/main" id="{9B82DD0A-820C-4143-A020-F6DDEEDD0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899" y="2137448"/>
              <a:ext cx="2299132" cy="2299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Law book - Free security icons">
              <a:extLst>
                <a:ext uri="{FF2B5EF4-FFF2-40B4-BE49-F238E27FC236}">
                  <a16:creationId xmlns:a16="http://schemas.microsoft.com/office/drawing/2014/main" id="{7B7E9FE4-E49E-4774-A4B0-41826777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899" y="1821119"/>
              <a:ext cx="2299132" cy="2299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Law book - Free security icons">
            <a:extLst>
              <a:ext uri="{FF2B5EF4-FFF2-40B4-BE49-F238E27FC236}">
                <a16:creationId xmlns:a16="http://schemas.microsoft.com/office/drawing/2014/main" id="{B0879310-2EFF-46AD-B65D-587AA7B94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40317"/>
            <a:ext cx="2565345" cy="256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1894D356-07B7-48B2-939B-054700EE0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2" y="2391795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37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4764E-F14D-462D-BF7A-64E49065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People 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C836C-69B4-463F-955F-7F513356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15513"/>
            <a:ext cx="11029615" cy="26269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“What can I do with old CD/DVD according to the law?”</a:t>
            </a:r>
          </a:p>
          <a:p>
            <a:r>
              <a:rPr lang="en-US" sz="2400" dirty="0"/>
              <a:t>“Am I denigrate the university if I’m telling my opinion?”</a:t>
            </a:r>
          </a:p>
          <a:p>
            <a:r>
              <a:rPr lang="en-US" sz="2400" dirty="0"/>
              <a:t>“Can I take a duck home from park?”</a:t>
            </a:r>
          </a:p>
          <a:p>
            <a:r>
              <a:rPr lang="en-US" sz="2400" dirty="0"/>
              <a:t>“Can I restrict my son from using the phone? Isn’t it his</a:t>
            </a:r>
            <a:r>
              <a:rPr lang="ru-RU" sz="2400" dirty="0"/>
              <a:t> </a:t>
            </a:r>
            <a:r>
              <a:rPr lang="en-US" sz="2400" dirty="0"/>
              <a:t>property?”</a:t>
            </a:r>
          </a:p>
          <a:p>
            <a:r>
              <a:rPr lang="en-US" sz="2400" dirty="0"/>
              <a:t>“Can I invite someone home if my co-owner doesn’t want it?”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68ADA-9498-405B-B3ED-FF5720A60C2A}"/>
              </a:ext>
            </a:extLst>
          </p:cNvPr>
          <p:cNvSpPr txBox="1"/>
          <p:nvPr/>
        </p:nvSpPr>
        <p:spPr>
          <a:xfrm>
            <a:off x="5015883" y="4742486"/>
            <a:ext cx="1162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. . .</a:t>
            </a:r>
            <a:endParaRPr lang="ru-RU" sz="6000" dirty="0"/>
          </a:p>
        </p:txBody>
      </p:sp>
      <p:pic>
        <p:nvPicPr>
          <p:cNvPr id="1026" name="Picture 2" descr="Смайлик-эмодзи 🤔 'Думаю' ВК (ВКонтакте), Инстаграм, Ватсап: код смайла,  значение и расшифровка">
            <a:extLst>
              <a:ext uri="{FF2B5EF4-FFF2-40B4-BE49-F238E27FC236}">
                <a16:creationId xmlns:a16="http://schemas.microsoft.com/office/drawing/2014/main" id="{C70EE41C-8B0B-4BAC-A04D-8D2F879E1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87" y="2166438"/>
            <a:ext cx="2055920" cy="20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62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WE HAVE THE SOLUTION!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05" y="2423604"/>
            <a:ext cx="3622090" cy="362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439709-BFD2-4026-90F4-5C27E9B35D56}"/>
              </a:ext>
            </a:extLst>
          </p:cNvPr>
          <p:cNvSpPr txBox="1"/>
          <p:nvPr/>
        </p:nvSpPr>
        <p:spPr>
          <a:xfrm>
            <a:off x="5948037" y="2828835"/>
            <a:ext cx="524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Hello! My name is </a:t>
            </a:r>
            <a:r>
              <a:rPr lang="en-US" sz="2400" dirty="0" err="1"/>
              <a:t>DeepLAW</a:t>
            </a:r>
            <a:r>
              <a:rPr lang="en-US" sz="2400" dirty="0"/>
              <a:t>. I was created to serve people and help them with solving legal problems.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372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EASY TO USE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59" y="2588211"/>
            <a:ext cx="3060576" cy="30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C9BA74B0-8344-4850-8BE5-54D912DF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66" y="2588211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0A994635-2344-4CA1-B5F6-95EBCABD9D4D}"/>
              </a:ext>
            </a:extLst>
          </p:cNvPr>
          <p:cNvSpPr/>
          <p:nvPr/>
        </p:nvSpPr>
        <p:spPr>
          <a:xfrm>
            <a:off x="5592932" y="1413781"/>
            <a:ext cx="3232677" cy="1347481"/>
          </a:xfrm>
          <a:prstGeom prst="wedgeRoundRectCallout">
            <a:avLst>
              <a:gd name="adj1" fmla="val 38866"/>
              <a:gd name="adj2" fmla="val 580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 have a problem with my card…</a:t>
            </a:r>
            <a:endParaRPr lang="ru-RU" sz="2800" dirty="0"/>
          </a:p>
        </p:txBody>
      </p:sp>
      <p:sp>
        <p:nvSpPr>
          <p:cNvPr id="6" name="Облачко с текстом: прямоугольное со скругленными углами 5">
            <a:extLst>
              <a:ext uri="{FF2B5EF4-FFF2-40B4-BE49-F238E27FC236}">
                <a16:creationId xmlns:a16="http://schemas.microsoft.com/office/drawing/2014/main" id="{598D8018-E6E7-449B-A59C-E3099356E922}"/>
              </a:ext>
            </a:extLst>
          </p:cNvPr>
          <p:cNvSpPr/>
          <p:nvPr/>
        </p:nvSpPr>
        <p:spPr>
          <a:xfrm>
            <a:off x="4479662" y="2931556"/>
            <a:ext cx="3232677" cy="1347481"/>
          </a:xfrm>
          <a:prstGeom prst="wedgeRoundRectCallout">
            <a:avLst>
              <a:gd name="adj1" fmla="val -45992"/>
              <a:gd name="adj2" fmla="val 606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what the </a:t>
            </a:r>
            <a:r>
              <a:rPr lang="en-US" sz="2000" b="1" dirty="0"/>
              <a:t>law</a:t>
            </a:r>
            <a:r>
              <a:rPr lang="en-US" sz="2000" dirty="0"/>
              <a:t> says about your problem and </a:t>
            </a:r>
            <a:r>
              <a:rPr lang="en-US" sz="2000" b="1" dirty="0"/>
              <a:t>what you should do</a:t>
            </a:r>
            <a:r>
              <a:rPr lang="en-US" sz="2000" dirty="0"/>
              <a:t> next…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2207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HOW TO ACHIEVE THIS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7024" y="2668110"/>
            <a:ext cx="3060576" cy="30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w book - Free security icons">
            <a:extLst>
              <a:ext uri="{FF2B5EF4-FFF2-40B4-BE49-F238E27FC236}">
                <a16:creationId xmlns:a16="http://schemas.microsoft.com/office/drawing/2014/main" id="{910EF240-B033-4D96-8A3A-06D14A052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4" y="2668110"/>
            <a:ext cx="3060576" cy="30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tificial Intelligence Svg Png Icon Free Download (#535483) -  OnlineWebFonts.COM">
            <a:extLst>
              <a:ext uri="{FF2B5EF4-FFF2-40B4-BE49-F238E27FC236}">
                <a16:creationId xmlns:a16="http://schemas.microsoft.com/office/drawing/2014/main" id="{01C1F0C2-C575-41CF-A820-0AAC98F7C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006" y="29078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E96B1-1F9E-4645-9A0A-E8804FC793A4}"/>
              </a:ext>
            </a:extLst>
          </p:cNvPr>
          <p:cNvSpPr txBox="1"/>
          <p:nvPr/>
        </p:nvSpPr>
        <p:spPr>
          <a:xfrm>
            <a:off x="5369548" y="5304946"/>
            <a:ext cx="108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GPT-3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4AB57-C706-4553-A100-18FDCD111518}"/>
              </a:ext>
            </a:extLst>
          </p:cNvPr>
          <p:cNvSpPr txBox="1"/>
          <p:nvPr/>
        </p:nvSpPr>
        <p:spPr>
          <a:xfrm>
            <a:off x="3892073" y="3563870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  <a:endParaRPr lang="ru-RU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2FCE28-3C3B-412C-B984-B6C802A14713}"/>
              </a:ext>
            </a:extLst>
          </p:cNvPr>
          <p:cNvSpPr txBox="1"/>
          <p:nvPr/>
        </p:nvSpPr>
        <p:spPr>
          <a:xfrm>
            <a:off x="7326406" y="3563869"/>
            <a:ext cx="545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83781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Multiple connections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58" y="2739394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martphone - Free technology icons">
            <a:extLst>
              <a:ext uri="{FF2B5EF4-FFF2-40B4-BE49-F238E27FC236}">
                <a16:creationId xmlns:a16="http://schemas.microsoft.com/office/drawing/2014/main" id="{5FB4FBFF-973E-40DB-917B-F92D7011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00" y="2240951"/>
            <a:ext cx="3195232" cy="319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Website - Free computer icons">
            <a:extLst>
              <a:ext uri="{FF2B5EF4-FFF2-40B4-BE49-F238E27FC236}">
                <a16:creationId xmlns:a16="http://schemas.microsoft.com/office/drawing/2014/main" id="{05088306-C724-40B6-97BC-7CEEF3F7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6" y="2240951"/>
            <a:ext cx="3355759" cy="335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: влево-вправо 9">
            <a:extLst>
              <a:ext uri="{FF2B5EF4-FFF2-40B4-BE49-F238E27FC236}">
                <a16:creationId xmlns:a16="http://schemas.microsoft.com/office/drawing/2014/main" id="{170596DA-9540-47E2-A809-EA9D89718EC8}"/>
              </a:ext>
            </a:extLst>
          </p:cNvPr>
          <p:cNvSpPr/>
          <p:nvPr/>
        </p:nvSpPr>
        <p:spPr>
          <a:xfrm>
            <a:off x="7073091" y="3563359"/>
            <a:ext cx="690616" cy="2752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CFD22FCA-390E-4B61-A91F-772AC2E2CD70}"/>
              </a:ext>
            </a:extLst>
          </p:cNvPr>
          <p:cNvSpPr/>
          <p:nvPr/>
        </p:nvSpPr>
        <p:spPr>
          <a:xfrm>
            <a:off x="3589068" y="3549017"/>
            <a:ext cx="690616" cy="2752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66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Possible users</a:t>
            </a:r>
            <a:endParaRPr lang="ru" dirty="0"/>
          </a:p>
        </p:txBody>
      </p:sp>
      <p:pic>
        <p:nvPicPr>
          <p:cNvPr id="6152" name="Picture 8" descr="AI - Free computer icons">
            <a:extLst>
              <a:ext uri="{FF2B5EF4-FFF2-40B4-BE49-F238E27FC236}">
                <a16:creationId xmlns:a16="http://schemas.microsoft.com/office/drawing/2014/main" id="{0FC55A28-0559-47AD-9368-02DFC06D8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58" y="2739394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Old Icon of Glyph style - Available in SVG, PNG, EPS, AI &amp; Icon fonts">
            <a:extLst>
              <a:ext uri="{FF2B5EF4-FFF2-40B4-BE49-F238E27FC236}">
                <a16:creationId xmlns:a16="http://schemas.microsoft.com/office/drawing/2014/main" id="{319CABE0-A0E8-43FC-BC79-8DD931C4D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19" y="4127376"/>
            <a:ext cx="2592279" cy="259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con request: Government · Issue #2440 · FortAwesome/Font-Awesome · GitHub">
            <a:extLst>
              <a:ext uri="{FF2B5EF4-FFF2-40B4-BE49-F238E27FC236}">
                <a16:creationId xmlns:a16="http://schemas.microsoft.com/office/drawing/2014/main" id="{9FB4D969-F5D2-4EBE-840D-F8C1407E7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56" y="3737499"/>
            <a:ext cx="3076113" cy="307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Lawyer Icon Png #107416 - Free Icons Library">
            <a:extLst>
              <a:ext uri="{FF2B5EF4-FFF2-40B4-BE49-F238E27FC236}">
                <a16:creationId xmlns:a16="http://schemas.microsoft.com/office/drawing/2014/main" id="{6F48835B-80A7-4C16-B211-DF7244AE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643" y="1094841"/>
            <a:ext cx="2358870" cy="235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C92008-C3E9-42D8-85A0-4DA4A70CC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258" y="2072740"/>
            <a:ext cx="2058344" cy="2054636"/>
          </a:xfrm>
          <a:prstGeom prst="rect">
            <a:avLst/>
          </a:prstGeom>
        </p:spPr>
      </p:pic>
      <p:pic>
        <p:nvPicPr>
          <p:cNvPr id="8204" name="Picture 12" descr="Teenager Svg Png Icon Free Download (#426166) - OnlineWebFonts.COM">
            <a:extLst>
              <a:ext uri="{FF2B5EF4-FFF2-40B4-BE49-F238E27FC236}">
                <a16:creationId xmlns:a16="http://schemas.microsoft.com/office/drawing/2014/main" id="{C015BDFA-09C5-4373-970E-FA9871BA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1" y="20727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4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839416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sz="6000" cap="none" dirty="0" err="1"/>
              <a:t>DeepLAW</a:t>
            </a:r>
            <a:endParaRPr lang="ru" sz="6000" cap="none" dirty="0"/>
          </a:p>
        </p:txBody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3" name="Picture 8" descr="AI - Free computer icons">
            <a:extLst>
              <a:ext uri="{FF2B5EF4-FFF2-40B4-BE49-F238E27FC236}">
                <a16:creationId xmlns:a16="http://schemas.microsoft.com/office/drawing/2014/main" id="{9BF3AF61-3892-40E5-9522-56975C1A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69473" y="658400"/>
            <a:ext cx="2358871" cy="23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304D829-F5AE-409D-9BC2-F45272BC8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3" y="2200284"/>
            <a:ext cx="10993546" cy="590321"/>
          </a:xfrm>
        </p:spPr>
        <p:txBody>
          <a:bodyPr>
            <a:normAutofit/>
          </a:bodyPr>
          <a:lstStyle/>
          <a:p>
            <a:r>
              <a:rPr lang="en-US" sz="2800" dirty="0"/>
              <a:t>IMPROVE THE WORLD TODAY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107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1026" name="Picture 2" descr="Банковские карты для частных лиц - СКБ-банк">
            <a:extLst>
              <a:ext uri="{FF2B5EF4-FFF2-40B4-BE49-F238E27FC236}">
                <a16:creationId xmlns:a16="http://schemas.microsoft.com/office/drawing/2014/main" id="{2CBD8131-46F3-49CD-B477-04323AED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22" y="2447454"/>
            <a:ext cx="1629351" cy="10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3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1026" name="Picture 2" descr="Банковские карты для частных лиц - СКБ-банк">
            <a:extLst>
              <a:ext uri="{FF2B5EF4-FFF2-40B4-BE49-F238E27FC236}">
                <a16:creationId xmlns:a16="http://schemas.microsoft.com/office/drawing/2014/main" id="{2CBD8131-46F3-49CD-B477-04323AED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22" y="2447454"/>
            <a:ext cx="1629351" cy="10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Скачать иконку Песочные часы — бесплатные иконки для сайта png и svg —  Active-Vision">
            <a:extLst>
              <a:ext uri="{FF2B5EF4-FFF2-40B4-BE49-F238E27FC236}">
                <a16:creationId xmlns:a16="http://schemas.microsoft.com/office/drawing/2014/main" id="{54DB7381-4C29-47AA-9778-DE5C4AA56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80" y="3441383"/>
            <a:ext cx="1855434" cy="185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12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1026" name="Picture 2" descr="Банковские карты для частных лиц - СКБ-банк">
            <a:extLst>
              <a:ext uri="{FF2B5EF4-FFF2-40B4-BE49-F238E27FC236}">
                <a16:creationId xmlns:a16="http://schemas.microsoft.com/office/drawing/2014/main" id="{2CBD8131-46F3-49CD-B477-04323AED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22" y="2447454"/>
            <a:ext cx="1629351" cy="10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качать иконку Песочные часы — бесплатные иконки для сайта png и svg —  Active-Vision">
            <a:extLst>
              <a:ext uri="{FF2B5EF4-FFF2-40B4-BE49-F238E27FC236}">
                <a16:creationId xmlns:a16="http://schemas.microsoft.com/office/drawing/2014/main" id="{661F788E-8C59-4F67-A37A-312BF94E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80" y="3441383"/>
            <a:ext cx="1855434" cy="185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E71C9291-1EB9-4BC3-874F-A3E2F5EE7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713" y="2045831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DA0D4860-0E14-4494-9A7D-2C2FB08624DE}"/>
              </a:ext>
            </a:extLst>
          </p:cNvPr>
          <p:cNvSpPr/>
          <p:nvPr/>
        </p:nvSpPr>
        <p:spPr>
          <a:xfrm>
            <a:off x="4951167" y="3586579"/>
            <a:ext cx="2645546" cy="8433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97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martphone Icon of Glyph style - Available in SVG, PNG, EPS, AI &amp; Icon fonts">
            <a:extLst>
              <a:ext uri="{FF2B5EF4-FFF2-40B4-BE49-F238E27FC236}">
                <a16:creationId xmlns:a16="http://schemas.microsoft.com/office/drawing/2014/main" id="{3B007B5E-6F5E-4ECF-B1E1-922AEA4D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42" y="1734025"/>
            <a:ext cx="4421819" cy="442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1BA87E2-C4C6-464D-AE48-48B6764787FD}"/>
              </a:ext>
            </a:extLst>
          </p:cNvPr>
          <p:cNvGrpSpPr/>
          <p:nvPr/>
        </p:nvGrpSpPr>
        <p:grpSpPr>
          <a:xfrm>
            <a:off x="5840075" y="4023809"/>
            <a:ext cx="1865743" cy="1347481"/>
            <a:chOff x="5813441" y="3429000"/>
            <a:chExt cx="1865743" cy="1347481"/>
          </a:xfrm>
        </p:grpSpPr>
        <p:sp>
          <p:nvSpPr>
            <p:cNvPr id="6" name="Облачко с текстом: прямоугольное со скругленными углами 5">
              <a:extLst>
                <a:ext uri="{FF2B5EF4-FFF2-40B4-BE49-F238E27FC236}">
                  <a16:creationId xmlns:a16="http://schemas.microsoft.com/office/drawing/2014/main" id="{F8680155-EAF5-4731-9113-708BD2EAB883}"/>
                </a:ext>
              </a:extLst>
            </p:cNvPr>
            <p:cNvSpPr/>
            <p:nvPr/>
          </p:nvSpPr>
          <p:spPr>
            <a:xfrm>
              <a:off x="5813441" y="3429000"/>
              <a:ext cx="1865743" cy="1347481"/>
            </a:xfrm>
            <a:prstGeom prst="wedgeRoundRectCallout">
              <a:avLst>
                <a:gd name="adj1" fmla="val -35363"/>
                <a:gd name="adj2" fmla="val 55399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98" name="Picture 2" descr="Банковские карты | Бесплатно значок">
              <a:extLst>
                <a:ext uri="{FF2B5EF4-FFF2-40B4-BE49-F238E27FC236}">
                  <a16:creationId xmlns:a16="http://schemas.microsoft.com/office/drawing/2014/main" id="{24F9A8FA-FE28-4C13-B4B9-EF966321F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66" t="18992" r="14391" b="17378"/>
            <a:stretch/>
          </p:blipFill>
          <p:spPr bwMode="auto">
            <a:xfrm>
              <a:off x="5927324" y="3627785"/>
              <a:ext cx="1094914" cy="949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Correct mark success tick valid yes icon - Flat Actions">
              <a:extLst>
                <a:ext uri="{FF2B5EF4-FFF2-40B4-BE49-F238E27FC236}">
                  <a16:creationId xmlns:a16="http://schemas.microsoft.com/office/drawing/2014/main" id="{E5F70187-5E6B-4699-A364-7F28921D5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149" y="3530098"/>
              <a:ext cx="829672" cy="82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2B36FB26-8176-4DF3-AF1F-0FB87DCB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92" y="2267238"/>
            <a:ext cx="502027" cy="50202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000CBF-362A-438C-B361-BAD3F1EDD94C}"/>
              </a:ext>
            </a:extLst>
          </p:cNvPr>
          <p:cNvSpPr txBox="1"/>
          <p:nvPr/>
        </p:nvSpPr>
        <p:spPr>
          <a:xfrm>
            <a:off x="6831074" y="233358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БАНК</a:t>
            </a:r>
          </a:p>
        </p:txBody>
      </p:sp>
    </p:spTree>
    <p:extLst>
      <p:ext uri="{BB962C8B-B14F-4D97-AF65-F5344CB8AC3E}">
        <p14:creationId xmlns:p14="http://schemas.microsoft.com/office/powerpoint/2010/main" val="32318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A24EB6F7-DFB7-4C49-991A-38861DB7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73" y="2352722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3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Премиум векторы | Иконка банк здание, изолированные на белом">
            <a:extLst>
              <a:ext uri="{FF2B5EF4-FFF2-40B4-BE49-F238E27FC236}">
                <a16:creationId xmlns:a16="http://schemas.microsoft.com/office/drawing/2014/main" id="{A24EB6F7-DFB7-4C49-991A-38861DB7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73" y="2352722"/>
            <a:ext cx="4014095" cy="4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Imagine situation</a:t>
            </a:r>
            <a:endParaRPr lang="ru" dirty="0"/>
          </a:p>
        </p:txBody>
      </p:sp>
      <p:pic>
        <p:nvPicPr>
          <p:cNvPr id="3" name="Picture 2" descr="Фронтальная силуэт человека, стоявшего | Бесплатно значок">
            <a:extLst>
              <a:ext uri="{FF2B5EF4-FFF2-40B4-BE49-F238E27FC236}">
                <a16:creationId xmlns:a16="http://schemas.microsoft.com/office/drawing/2014/main" id="{D72249B6-FDD8-4C61-923B-3DF6E60C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2678274"/>
            <a:ext cx="3381652" cy="33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3940A6C-D70A-4144-BF7E-947B0D904F08}"/>
              </a:ext>
            </a:extLst>
          </p:cNvPr>
          <p:cNvGrpSpPr/>
          <p:nvPr/>
        </p:nvGrpSpPr>
        <p:grpSpPr>
          <a:xfrm>
            <a:off x="4545140" y="1773611"/>
            <a:ext cx="1865743" cy="1347481"/>
            <a:chOff x="4545140" y="1773611"/>
            <a:chExt cx="1865743" cy="1347481"/>
          </a:xfrm>
        </p:grpSpPr>
        <p:sp>
          <p:nvSpPr>
            <p:cNvPr id="6" name="Облачко с текстом: прямоугольное со скругленными углами 5">
              <a:extLst>
                <a:ext uri="{FF2B5EF4-FFF2-40B4-BE49-F238E27FC236}">
                  <a16:creationId xmlns:a16="http://schemas.microsoft.com/office/drawing/2014/main" id="{F8680155-EAF5-4731-9113-708BD2EAB883}"/>
                </a:ext>
              </a:extLst>
            </p:cNvPr>
            <p:cNvSpPr/>
            <p:nvPr/>
          </p:nvSpPr>
          <p:spPr>
            <a:xfrm>
              <a:off x="4545140" y="1773611"/>
              <a:ext cx="1865743" cy="1347481"/>
            </a:xfrm>
            <a:prstGeom prst="wedgeRoundRectCallout">
              <a:avLst>
                <a:gd name="adj1" fmla="val 36011"/>
                <a:gd name="adj2" fmla="val 6528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98" name="Picture 2" descr="Банковские карты | Бесплатно значок">
              <a:extLst>
                <a:ext uri="{FF2B5EF4-FFF2-40B4-BE49-F238E27FC236}">
                  <a16:creationId xmlns:a16="http://schemas.microsoft.com/office/drawing/2014/main" id="{24F9A8FA-FE28-4C13-B4B9-EF966321F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66" t="18992" r="14391" b="17378"/>
            <a:stretch/>
          </p:blipFill>
          <p:spPr bwMode="auto">
            <a:xfrm>
              <a:off x="4612341" y="2088873"/>
              <a:ext cx="1094914" cy="949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FEEA295F-729F-4B27-AD25-56069B9C6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011" y="1890876"/>
              <a:ext cx="812429" cy="812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317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what would you feel</a:t>
            </a:r>
            <a:endParaRPr lang="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278F42-182D-4AEA-89B9-8D0297699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6" b="6026"/>
          <a:stretch/>
        </p:blipFill>
        <p:spPr>
          <a:xfrm>
            <a:off x="1181916" y="1890876"/>
            <a:ext cx="9526329" cy="46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8714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{6051D89A-D323-4682-A641-C64383B1EC28}tf33552983_win32</Template>
  <TotalTime>322</TotalTime>
  <Words>164</Words>
  <Application>Microsoft Office PowerPoint</Application>
  <PresentationFormat>Широкоэкранный</PresentationFormat>
  <Paragraphs>31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Franklin Gothic Book</vt:lpstr>
      <vt:lpstr>Franklin Gothic Demi</vt:lpstr>
      <vt:lpstr>Wingdings 2</vt:lpstr>
      <vt:lpstr>ДивидендVTI</vt:lpstr>
      <vt:lpstr>DeepLAW</vt:lpstr>
      <vt:lpstr>Imagine situation</vt:lpstr>
      <vt:lpstr>Imagine situation</vt:lpstr>
      <vt:lpstr>Imagine situation</vt:lpstr>
      <vt:lpstr>Imagine situation</vt:lpstr>
      <vt:lpstr>Imagine situation</vt:lpstr>
      <vt:lpstr>Imagine situation</vt:lpstr>
      <vt:lpstr>Imagine situation</vt:lpstr>
      <vt:lpstr>what would you feel</vt:lpstr>
      <vt:lpstr>What is the problem</vt:lpstr>
      <vt:lpstr>Questions People ask</vt:lpstr>
      <vt:lpstr>WE HAVE THE SOLUTION!</vt:lpstr>
      <vt:lpstr>EASY TO USE</vt:lpstr>
      <vt:lpstr>HOW TO ACHIEVE THIS</vt:lpstr>
      <vt:lpstr>Multiple connections</vt:lpstr>
      <vt:lpstr>Possible users</vt:lpstr>
      <vt:lpstr>DeepLAW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DeepLAW</dc:title>
  <dc:creator>Роман Астраханцев</dc:creator>
  <cp:lastModifiedBy>Роман Астраханцев</cp:lastModifiedBy>
  <cp:revision>26</cp:revision>
  <dcterms:created xsi:type="dcterms:W3CDTF">2020-10-05T19:23:11Z</dcterms:created>
  <dcterms:modified xsi:type="dcterms:W3CDTF">2020-10-08T11:10:27Z</dcterms:modified>
</cp:coreProperties>
</file>