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026CB-87B6-45F8-96AF-7338E026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E143FD-ED86-40BF-8E62-5525FD9D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33FA0-2C06-4E9D-A1B1-3897112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8D599-A0C2-47FD-8E45-823CCC2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E2769-AF29-4536-92CA-1C6625A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213F-D44A-401A-929E-2277567C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2B451-04B0-49BA-816A-EB11661E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C0DDF-9E6C-4E3C-B92F-1A6A2D84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D6556-678C-4729-BA2A-B926F877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8FD30-A4E8-455B-8361-BCB2A9D7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8527E6-DC9D-4C31-B5D0-187A6A16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7104CA-E3E8-4586-A985-4B0BF3AC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C2033-6B67-4A7C-88C2-0EE3BA8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1B03D-E59A-4811-83C5-ACD0FD9A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1D37B-CA95-4378-9CDD-800F272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0CF7-AC30-4247-9BCE-6403BA14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012DC-99FE-4B5D-878A-B5158034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9874B-7415-42B4-94AF-D757C4C2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E3F8B-DDBC-45C0-AC42-4172937E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183EC-7503-4742-9697-B8E7913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12BB-AAE1-4E3B-B145-9B36732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4FD93-D293-4246-B11B-B411BDD1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41B5E-C623-4222-BFDA-66FCD6AC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90D0A-929F-4CD8-BF4D-37D70CF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775D-E5A9-4C75-A97B-3FB1A7E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6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AA6E1-4B8F-4336-9EAB-74B931B6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008CC-201C-4467-94A4-B68A92F0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747C1-CE20-42E7-B91D-DC9652BE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39F12-D298-4398-AF2B-C6A9778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68DDB-66F7-4BEF-A72A-6B0EC34A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E85C3-13D3-4BA6-899E-780EB469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E787B-4CFD-4C25-A9E5-D4EAF76E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9E7C2-1991-4493-A58E-F2F4FE2C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B13B6-3F0B-4BDB-923B-2330AB35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EA2C93-219A-40FD-8557-5464EDFD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7E8E30-2862-4154-A006-C545087B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5042F-57A7-4E5A-8F24-35DB9B52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6F0363-6510-4248-B79A-577A43D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B62B64-8634-4E08-AA3C-E72B2A0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B051-F89B-4379-BA8F-D4ADDB6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7C870-9E25-4261-8B61-E88CF503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60FFD7-E26D-490D-BF25-A9CF9812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B9FE9-26BA-4DAF-96D6-9F393FB1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B0E0F2-01BE-4822-8223-A9433508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0660C6-24C4-4806-A28F-447FB979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9200B-33FF-4EB8-9E00-4458B13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24710-55CA-468E-AF99-B2C17E1E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7A3A7-82F0-4D1A-985D-3BE31C6A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23B0D7-DF9B-4308-934B-3A870946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744EA-7E9E-4360-A6A5-9C0B8B1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828E9-8DD2-4881-9806-A8BF512B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DD235-6CEC-44C3-BF28-68103A35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3CCA0-7BAA-49D3-9B49-F8971D4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0A1A1B-C6DA-4AEE-8315-42BCF49E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2910A-30A3-43CE-B45D-303D9219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9C2F8-2835-4DB0-B48D-F4933FD0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D04E0-E051-4FFC-A6CD-CBAD4A8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E6AFCE-BA41-4735-AFF2-E0C766C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024B-D0B9-4404-AC8B-7335F90E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86BC03-C672-43CF-83D9-C6BC7DD7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73562-084F-4A48-94DC-2702E542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E43F-BBC9-4CFA-8C8C-5F79B175A72F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47307-9FA9-409C-B6B1-A0DEF606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6B750-7C42-4591-89FB-83CE1972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FF40-EBA7-47F2-A279-59396C3A3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BB1624-D3D6-4A28-A0CC-2D08B88A3CDD}"/>
              </a:ext>
            </a:extLst>
          </p:cNvPr>
          <p:cNvSpPr/>
          <p:nvPr/>
        </p:nvSpPr>
        <p:spPr>
          <a:xfrm>
            <a:off x="2775279" y="1477273"/>
            <a:ext cx="5181836" cy="390345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F23CA-E159-441A-9F85-DC6C9565F523}"/>
              </a:ext>
            </a:extLst>
          </p:cNvPr>
          <p:cNvSpPr txBox="1"/>
          <p:nvPr/>
        </p:nvSpPr>
        <p:spPr>
          <a:xfrm>
            <a:off x="4549793" y="13001"/>
            <a:ext cx="166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F34B04C-C16D-4730-ACA7-EB1FB0E5885B}"/>
              </a:ext>
            </a:extLst>
          </p:cNvPr>
          <p:cNvSpPr/>
          <p:nvPr/>
        </p:nvSpPr>
        <p:spPr>
          <a:xfrm>
            <a:off x="407990" y="4584990"/>
            <a:ext cx="1555012" cy="1340528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1C28-47C7-4240-A490-38BBB900D09D}"/>
              </a:ext>
            </a:extLst>
          </p:cNvPr>
          <p:cNvSpPr txBox="1"/>
          <p:nvPr/>
        </p:nvSpPr>
        <p:spPr>
          <a:xfrm>
            <a:off x="447281" y="5978785"/>
            <a:ext cx="147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Пассажиры рейсов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A235DC1-66AF-498E-8D9F-A060C4F7DB3C}"/>
              </a:ext>
            </a:extLst>
          </p:cNvPr>
          <p:cNvSpPr/>
          <p:nvPr/>
        </p:nvSpPr>
        <p:spPr>
          <a:xfrm>
            <a:off x="3087299" y="3941359"/>
            <a:ext cx="2130641" cy="131389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Стойка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A0A6176-40A6-4B94-9787-DB0C249294E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65504" y="4598307"/>
            <a:ext cx="1721795" cy="176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F3A42F-0DA9-4B57-A6FE-DBD691149D28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flipH="1">
            <a:off x="1574249" y="5062839"/>
            <a:ext cx="1825075" cy="19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F424E40-5446-47A3-9E81-AA7EDD1B8F6F}"/>
              </a:ext>
            </a:extLst>
          </p:cNvPr>
          <p:cNvSpPr/>
          <p:nvPr/>
        </p:nvSpPr>
        <p:spPr>
          <a:xfrm>
            <a:off x="9656064" y="1891381"/>
            <a:ext cx="2150289" cy="102412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Пилоты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A2466C7-8208-4525-B129-E8F0B93608E0}"/>
              </a:ext>
            </a:extLst>
          </p:cNvPr>
          <p:cNvSpPr/>
          <p:nvPr/>
        </p:nvSpPr>
        <p:spPr>
          <a:xfrm>
            <a:off x="5742432" y="2005608"/>
            <a:ext cx="1731264" cy="993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Диспетчерская служба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B0A2125-C3BC-43F9-BD96-04BC54356299}"/>
              </a:ext>
            </a:extLst>
          </p:cNvPr>
          <p:cNvCxnSpPr>
            <a:cxnSpLocks/>
          </p:cNvCxnSpPr>
          <p:nvPr/>
        </p:nvCxnSpPr>
        <p:spPr>
          <a:xfrm flipH="1">
            <a:off x="7473696" y="2152942"/>
            <a:ext cx="2182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56B6123-0B34-4F64-9AAE-EE965863A829}"/>
              </a:ext>
            </a:extLst>
          </p:cNvPr>
          <p:cNvCxnSpPr>
            <a:cxnSpLocks/>
          </p:cNvCxnSpPr>
          <p:nvPr/>
        </p:nvCxnSpPr>
        <p:spPr>
          <a:xfrm>
            <a:off x="7473696" y="2756351"/>
            <a:ext cx="2182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Цилиндр 29">
            <a:extLst>
              <a:ext uri="{FF2B5EF4-FFF2-40B4-BE49-F238E27FC236}">
                <a16:creationId xmlns:a16="http://schemas.microsoft.com/office/drawing/2014/main" id="{F503C4A2-157E-4EFC-B32A-068092715908}"/>
              </a:ext>
            </a:extLst>
          </p:cNvPr>
          <p:cNvSpPr/>
          <p:nvPr/>
        </p:nvSpPr>
        <p:spPr>
          <a:xfrm>
            <a:off x="3286987" y="1852860"/>
            <a:ext cx="1731264" cy="1286760"/>
          </a:xfrm>
          <a:prstGeom prst="can">
            <a:avLst>
              <a:gd name="adj" fmla="val 3258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95BE988-DCC1-4081-9056-FB63B3AA154E}"/>
              </a:ext>
            </a:extLst>
          </p:cNvPr>
          <p:cNvCxnSpPr>
            <a:cxnSpLocks/>
          </p:cNvCxnSpPr>
          <p:nvPr/>
        </p:nvCxnSpPr>
        <p:spPr>
          <a:xfrm>
            <a:off x="4426938" y="3139620"/>
            <a:ext cx="1" cy="826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E7A56A9-1D9D-49C5-AFFB-24995E8EBAFF}"/>
              </a:ext>
            </a:extLst>
          </p:cNvPr>
          <p:cNvCxnSpPr>
            <a:cxnSpLocks/>
          </p:cNvCxnSpPr>
          <p:nvPr/>
        </p:nvCxnSpPr>
        <p:spPr>
          <a:xfrm flipV="1">
            <a:off x="3952931" y="3139620"/>
            <a:ext cx="0" cy="82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B23DB3F-DD37-479F-AA1D-3A39EAA14888}"/>
              </a:ext>
            </a:extLst>
          </p:cNvPr>
          <p:cNvCxnSpPr>
            <a:cxnSpLocks/>
          </p:cNvCxnSpPr>
          <p:nvPr/>
        </p:nvCxnSpPr>
        <p:spPr>
          <a:xfrm flipH="1">
            <a:off x="5018251" y="2190504"/>
            <a:ext cx="72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02E7D16-2F7C-445C-A60B-792DC0BCBE9C}"/>
              </a:ext>
            </a:extLst>
          </p:cNvPr>
          <p:cNvCxnSpPr>
            <a:cxnSpLocks/>
          </p:cNvCxnSpPr>
          <p:nvPr/>
        </p:nvCxnSpPr>
        <p:spPr>
          <a:xfrm>
            <a:off x="5018251" y="2793913"/>
            <a:ext cx="72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усеченные противолежащие углы 45">
            <a:extLst>
              <a:ext uri="{FF2B5EF4-FFF2-40B4-BE49-F238E27FC236}">
                <a16:creationId xmlns:a16="http://schemas.microsoft.com/office/drawing/2014/main" id="{9AA7CC9E-7E96-4337-84BA-7DAB92B1F005}"/>
              </a:ext>
            </a:extLst>
          </p:cNvPr>
          <p:cNvSpPr/>
          <p:nvPr/>
        </p:nvSpPr>
        <p:spPr>
          <a:xfrm>
            <a:off x="5467809" y="3597762"/>
            <a:ext cx="2182361" cy="1207006"/>
          </a:xfrm>
          <a:prstGeom prst="snip2Diag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планирования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89F7491-EAC7-474A-99A9-28AE8351C0E0}"/>
              </a:ext>
            </a:extLst>
          </p:cNvPr>
          <p:cNvCxnSpPr>
            <a:cxnSpLocks/>
          </p:cNvCxnSpPr>
          <p:nvPr/>
        </p:nvCxnSpPr>
        <p:spPr>
          <a:xfrm>
            <a:off x="4676808" y="3123277"/>
            <a:ext cx="778135" cy="940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43F7709-9AC0-4DD3-886B-35B9471763EC}"/>
              </a:ext>
            </a:extLst>
          </p:cNvPr>
          <p:cNvCxnSpPr>
            <a:cxnSpLocks/>
          </p:cNvCxnSpPr>
          <p:nvPr/>
        </p:nvCxnSpPr>
        <p:spPr>
          <a:xfrm flipH="1" flipV="1">
            <a:off x="4913377" y="2999209"/>
            <a:ext cx="541566" cy="596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Стрелка: пятиугольник 54">
            <a:extLst>
              <a:ext uri="{FF2B5EF4-FFF2-40B4-BE49-F238E27FC236}">
                <a16:creationId xmlns:a16="http://schemas.microsoft.com/office/drawing/2014/main" id="{1D71DFA3-7F57-4ACE-BAD6-31DBD881BC6B}"/>
              </a:ext>
            </a:extLst>
          </p:cNvPr>
          <p:cNvSpPr/>
          <p:nvPr/>
        </p:nvSpPr>
        <p:spPr>
          <a:xfrm>
            <a:off x="8552688" y="4804768"/>
            <a:ext cx="2919984" cy="1340515"/>
          </a:xfrm>
          <a:prstGeom prst="homePlat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Авиакомпании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F530D86-5B74-4D26-96AC-604B9A3D062B}"/>
              </a:ext>
            </a:extLst>
          </p:cNvPr>
          <p:cNvCxnSpPr>
            <a:cxnSpLocks/>
          </p:cNvCxnSpPr>
          <p:nvPr/>
        </p:nvCxnSpPr>
        <p:spPr>
          <a:xfrm flipH="1" flipV="1">
            <a:off x="7639746" y="4208324"/>
            <a:ext cx="912942" cy="586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F836B59-3F1A-4C0C-A416-FC458BF41263}"/>
              </a:ext>
            </a:extLst>
          </p:cNvPr>
          <p:cNvCxnSpPr>
            <a:cxnSpLocks/>
          </p:cNvCxnSpPr>
          <p:nvPr/>
        </p:nvCxnSpPr>
        <p:spPr>
          <a:xfrm>
            <a:off x="7650171" y="4774541"/>
            <a:ext cx="902517" cy="60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2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8</cp:revision>
  <dcterms:created xsi:type="dcterms:W3CDTF">2020-05-04T12:49:29Z</dcterms:created>
  <dcterms:modified xsi:type="dcterms:W3CDTF">2020-05-14T05:09:18Z</dcterms:modified>
</cp:coreProperties>
</file>