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262" r:id="rId4"/>
    <p:sldId id="267" r:id="rId5"/>
    <p:sldId id="264" r:id="rId6"/>
    <p:sldId id="257" r:id="rId7"/>
    <p:sldId id="268" r:id="rId8"/>
    <p:sldId id="265" r:id="rId9"/>
    <p:sldId id="258" r:id="rId10"/>
    <p:sldId id="266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9ABF0BA-2722-4233-8BF4-28A492EBDFAB}">
          <p14:sldIdLst>
            <p14:sldId id="256"/>
            <p14:sldId id="263"/>
          </p14:sldIdLst>
        </p14:section>
        <p14:section name="С ЧЕГО ВСЁ НАЧИНАЛОСЬ" id="{71CFC8CF-51F4-4D18-B792-EBDB10A87612}">
          <p14:sldIdLst>
            <p14:sldId id="262"/>
            <p14:sldId id="267"/>
            <p14:sldId id="264"/>
          </p14:sldIdLst>
        </p14:section>
        <p14:section name="Принцип Работы" id="{7D71CEF1-85D4-4042-8A49-0B494897EC7B}">
          <p14:sldIdLst>
            <p14:sldId id="257"/>
            <p14:sldId id="268"/>
            <p14:sldId id="265"/>
          </p14:sldIdLst>
        </p14:section>
        <p14:section name="Кто победил" id="{29862C9D-1EEC-4FFF-9D24-F8B893607C66}">
          <p14:sldIdLst>
            <p14:sldId id="258"/>
            <p14:sldId id="266"/>
          </p14:sldIdLst>
        </p14:section>
        <p14:section name="Доп. задания" id="{2F3FC85C-F936-4055-97F0-0EA623388ECA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9600"/>
    <a:srgbClr val="F1C800"/>
    <a:srgbClr val="F2D234"/>
    <a:srgbClr val="8E6313"/>
    <a:srgbClr val="CB901B"/>
    <a:srgbClr val="E9B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an\Desktop\&#1056;&#1072;&#1089;&#1087;&#1088;&#1086;&#1089;&#1090;&#1088;&#1072;&#1085;&#1077;&#1085;&#1080;&#1077;%20&#1087;&#1086;&#1089;&#1090;&#1072;&#1088;&#1076;&#1072;&#1074;&#1096;&#1080;&#1093;%20&#1084;&#1072;&#1096;&#1080;&#1085;%20W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an\Desktop\&#1048;&#1085;&#1092;&#1086;&#1088;&#1084;&#1072;&#1090;&#1080;&#1082;&#1072;\Word\&#1056;&#1072;&#1089;&#1087;&#1088;&#1086;&#1089;&#1090;&#1088;&#1072;&#1085;&#1077;&#1085;&#1080;&#1077;%20&#1087;&#1086;&#1089;&#1090;&#1072;&#1088;&#1076;&#1072;&#1074;&#1096;&#1080;&#1093;%20&#1084;&#1072;&#1096;&#1080;&#1085;%20Wi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Лист1!$A$1:$A$5</c:f>
              <c:strCache>
                <c:ptCount val="5"/>
                <c:pt idx="0">
                  <c:v>win 7 x64 Edition</c:v>
                </c:pt>
                <c:pt idx="1">
                  <c:v>win 7 Original</c:v>
                </c:pt>
                <c:pt idx="2">
                  <c:v>win 7 Home x64 Edition</c:v>
                </c:pt>
                <c:pt idx="3">
                  <c:v>win 7 Home Edition</c:v>
                </c:pt>
                <c:pt idx="4">
                  <c:v>win Server 2008</c:v>
                </c:pt>
              </c:strCache>
            </c:strRef>
          </c:cat>
          <c:val>
            <c:numRef>
              <c:f>Лист1!$B$1:$B$5</c:f>
              <c:numCache>
                <c:formatCode>General</c:formatCode>
                <c:ptCount val="5"/>
                <c:pt idx="0">
                  <c:v>0.60350000000000004</c:v>
                </c:pt>
                <c:pt idx="1">
                  <c:v>0.31719999999999998</c:v>
                </c:pt>
                <c:pt idx="2">
                  <c:v>3.6699999999999997E-2</c:v>
                </c:pt>
                <c:pt idx="3">
                  <c:v>2.6099999999999998E-2</c:v>
                </c:pt>
                <c:pt idx="4">
                  <c:v>1.5500000000000003E-2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04-4C31-86B9-0294939BA7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346864"/>
        <c:axId val="416343912"/>
      </c:barChart>
      <c:catAx>
        <c:axId val="41634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6343912"/>
        <c:crosses val="autoZero"/>
        <c:auto val="1"/>
        <c:lblAlgn val="ctr"/>
        <c:lblOffset val="100"/>
        <c:noMultiLvlLbl val="0"/>
      </c:catAx>
      <c:valAx>
        <c:axId val="416343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634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4444444444444446E-2"/>
          <c:y val="9.7638888888888886E-2"/>
          <c:w val="0.93888888888888888"/>
          <c:h val="0.6714577865266842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BE0-4B1A-A000-EFBE89F25B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BE0-4B1A-A000-EFBE89F25B76}"/>
              </c:ext>
            </c:extLst>
          </c:dPt>
          <c:cat>
            <c:strRef>
              <c:f>Лист1!$A$8:$A$9</c:f>
              <c:strCache>
                <c:ptCount val="2"/>
                <c:pt idx="0">
                  <c:v>Windows 7</c:v>
                </c:pt>
                <c:pt idx="1">
                  <c:v>Windows 8 + 10</c:v>
                </c:pt>
              </c:strCache>
            </c:strRef>
          </c:cat>
          <c:val>
            <c:numRef>
              <c:f>Лист1!$B$8:$B$9</c:f>
              <c:numCache>
                <c:formatCode>General</c:formatCode>
                <c:ptCount val="2"/>
                <c:pt idx="0">
                  <c:v>0.98350000000000004</c:v>
                </c:pt>
                <c:pt idx="1">
                  <c:v>1.6500000000000001E-2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E0-4B1A-A000-EFBE89F25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8639B11-01E0-43D5-8410-40C59FCA2E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F723FE-668E-462C-973C-0BB1E974A4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6E63-1D39-4CC7-AFFD-FEE5E8B7B4ED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BE3E9D-0560-4820-8272-24F459B649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WannaCry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23D9AB-E870-4A99-AA4B-28B6CF4FF3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BA901-01B6-4E4C-BE87-3C6982771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7478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68BDE-E352-45B4-8EC7-ED8E7A80F8F5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WannaCry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201C9-6B99-4D5B-BD0A-BE98E3BD4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264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E201C9-6B99-4D5B-BD0A-BE98E3BD447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0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340C749-C98C-4AA8-9EAA-810D978C8A55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30B1C2-2C74-4D4D-A17E-5D7C110EC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80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9058-94BE-4526-9221-24CF098444EC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B1C2-2C74-4D4D-A17E-5D7C110EC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76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35A2-BA6D-4B7C-9E79-D049D5AF15DB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B1C2-2C74-4D4D-A17E-5D7C110EC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76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56C-DF0C-43CE-AAD8-534F26E8F92B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B1C2-2C74-4D4D-A17E-5D7C110EC167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63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6F6F-35C7-455A-9F0F-023213FECEE4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B1C2-2C74-4D4D-A17E-5D7C110EC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91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0C1D-D880-4C4B-B0AF-33CBB18F977D}" type="datetime1">
              <a:rPr lang="ru-RU" smtClean="0"/>
              <a:t>12.10.2017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B1C2-2C74-4D4D-A17E-5D7C110EC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33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1F1C-0879-470E-9651-3A9E3440915B}" type="datetime1">
              <a:rPr lang="ru-RU" smtClean="0"/>
              <a:t>12.10.2017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B1C2-2C74-4D4D-A17E-5D7C110EC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858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5664-BBEF-4E2B-95E5-BDED2B8A7F68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B1C2-2C74-4D4D-A17E-5D7C110EC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020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9A63-89D8-4C1B-A030-2475DE4B4F05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B1C2-2C74-4D4D-A17E-5D7C110EC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44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B4EF-9872-44DC-922D-3A78B5689C6E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B1C2-2C74-4D4D-A17E-5D7C110EC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98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840-ECE0-428E-88A1-04F90481C446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B1C2-2C74-4D4D-A17E-5D7C110EC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86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9AA-64DD-4D88-AB42-984B03C9C71C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B1C2-2C74-4D4D-A17E-5D7C110EC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09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78A-FB61-4A63-A343-C4F28B230543}" type="datetime1">
              <a:rPr lang="ru-RU" smtClean="0"/>
              <a:t>12.10.2017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B1C2-2C74-4D4D-A17E-5D7C110EC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41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6F40-767D-42AF-B7D9-644813139964}" type="datetime1">
              <a:rPr lang="ru-RU" smtClean="0"/>
              <a:t>12.10.2017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B1C2-2C74-4D4D-A17E-5D7C110EC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73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67A-70FF-4080-8DDF-4C2A89E420BA}" type="datetime1">
              <a:rPr lang="ru-RU" smtClean="0"/>
              <a:t>12.10.2017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B1C2-2C74-4D4D-A17E-5D7C110EC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5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2EED-B535-4BFA-B254-58874BDBF7FD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B1C2-2C74-4D4D-A17E-5D7C110EC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22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40C6-F8B0-4BA3-92DD-BB78D5EB116A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B1C2-2C74-4D4D-A17E-5D7C110EC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17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D876D-EA9F-494D-8788-5FF3EBFD267C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WannaCry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0B1C2-2C74-4D4D-A17E-5D7C110EC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03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0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slide" Target="slide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jivRCrm4jSw" TargetMode="Externa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8C3D2-B0FF-48D5-BFFA-B47680557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WannaCry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76BD56-DF6F-4693-8E5F-8D868D2DA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Астраханцев Роман</a:t>
            </a:r>
          </a:p>
          <a:p>
            <a:r>
              <a:rPr lang="ru-RU" dirty="0"/>
              <a:t>СКБ 171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9C09E2-3028-4923-B664-E1766D99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0200" y1="60400" x2="50200" y2="60400"/>
                        <a14:foregroundMark x1="62900" y1="58100" x2="62900" y2="58100"/>
                        <a14:foregroundMark x1="63800" y1="51500" x2="63800" y2="51500"/>
                        <a14:foregroundMark x1="51200" y1="60100" x2="51200" y2="60100"/>
                        <a14:foregroundMark x1="36600" y1="52700" x2="36600" y2="52700"/>
                        <a14:foregroundMark x1="66600" y1="65800" x2="66600" y2="65800"/>
                        <a14:foregroundMark x1="44600" y1="76200" x2="49800" y2="76000"/>
                        <a14:foregroundMark x1="51500" y1="58700" x2="50100" y2="59900"/>
                        <a14:foregroundMark x1="35000" y1="51400" x2="34800" y2="509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7266" y="281572"/>
            <a:ext cx="6175309" cy="61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правляющая кнопка: &quot;На главную&quot;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ACE41EB-3886-4DB3-A36A-9279AD9BF255}"/>
              </a:ext>
            </a:extLst>
          </p:cNvPr>
          <p:cNvSpPr/>
          <p:nvPr/>
        </p:nvSpPr>
        <p:spPr>
          <a:xfrm>
            <a:off x="289249" y="6139544"/>
            <a:ext cx="559837" cy="49452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630182E-F485-4784-819F-79979C2A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WannaCry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68A5BD2-7D7B-4E06-9779-CB68CEA590B8}"/>
              </a:ext>
            </a:extLst>
          </p:cNvPr>
          <p:cNvSpPr txBox="1">
            <a:spLocks/>
          </p:cNvSpPr>
          <p:nvPr/>
        </p:nvSpPr>
        <p:spPr>
          <a:xfrm>
            <a:off x="1141411" y="260085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Кто победил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029B504-9137-4EC4-9C30-AFAA737EF4F4}"/>
              </a:ext>
            </a:extLst>
          </p:cNvPr>
          <p:cNvSpPr txBox="1">
            <a:spLocks/>
          </p:cNvSpPr>
          <p:nvPr/>
        </p:nvSpPr>
        <p:spPr>
          <a:xfrm>
            <a:off x="569167" y="1252344"/>
            <a:ext cx="6649650" cy="49960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Маркус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Хатчинс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вместе с коллегой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Дарианом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Хассом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проследили, что вирус обращается адресу iuqerfsodp9ifjaposdfjhgosurijfaewrwergwea.com.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Они решил зарегистрировать домен, чтобы проследить его активность. Оказалось, адрес был зашит в коде вируса на тот случай, если его нужно будет затормозить. Так и вышло. </a:t>
            </a:r>
          </a:p>
          <a:p>
            <a:endParaRPr lang="ru-RU" dirty="0"/>
          </a:p>
        </p:txBody>
      </p:sp>
      <p:pic>
        <p:nvPicPr>
          <p:cNvPr id="7" name="Рисунок 6" descr="https://cdn4.img.ria.ru/images/149974/85/1499748504.jpg">
            <a:extLst>
              <a:ext uri="{FF2B5EF4-FFF2-40B4-BE49-F238E27FC236}">
                <a16:creationId xmlns:a16="http://schemas.microsoft.com/office/drawing/2014/main" id="{18A6FA07-F818-411B-81D0-8C48D141097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817" y="1738655"/>
            <a:ext cx="4476081" cy="30114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Sound_8191 [Wav_Library_Net]">
            <a:hlinkClick r:id="" action="ppaction://media"/>
            <a:extLst>
              <a:ext uri="{FF2B5EF4-FFF2-40B4-BE49-F238E27FC236}">
                <a16:creationId xmlns:a16="http://schemas.microsoft.com/office/drawing/2014/main" id="{4A8FD642-060E-42A9-B260-DF3903BE99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07535" y="51200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5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4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правляющая кнопка: &quot;На главную&quot;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7338CEA-415D-4BF7-80D0-D61B98F04244}"/>
              </a:ext>
            </a:extLst>
          </p:cNvPr>
          <p:cNvSpPr/>
          <p:nvPr/>
        </p:nvSpPr>
        <p:spPr>
          <a:xfrm>
            <a:off x="289249" y="6139544"/>
            <a:ext cx="559837" cy="49452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69CE05-FDD6-478E-B005-0CF9A2AC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D531EFEA-409B-4A22-8FA6-2CE92DE01A0A}"/>
              </a:ext>
            </a:extLst>
          </p:cNvPr>
          <p:cNvGrpSpPr/>
          <p:nvPr/>
        </p:nvGrpSpPr>
        <p:grpSpPr>
          <a:xfrm>
            <a:off x="2649967" y="1137499"/>
            <a:ext cx="5772650" cy="4045980"/>
            <a:chOff x="2286073" y="727788"/>
            <a:chExt cx="5772650" cy="4045980"/>
          </a:xfrm>
        </p:grpSpPr>
        <p:sp>
          <p:nvSpPr>
            <p:cNvPr id="56" name="Полилиния: фигура 55">
              <a:extLst>
                <a:ext uri="{FF2B5EF4-FFF2-40B4-BE49-F238E27FC236}">
                  <a16:creationId xmlns:a16="http://schemas.microsoft.com/office/drawing/2014/main" id="{C18411B3-98F1-45B9-8029-83D4D2A38ACF}"/>
                </a:ext>
              </a:extLst>
            </p:cNvPr>
            <p:cNvSpPr/>
            <p:nvPr/>
          </p:nvSpPr>
          <p:spPr>
            <a:xfrm rot="16200000" flipV="1">
              <a:off x="2287706" y="2915737"/>
              <a:ext cx="1352873" cy="1356140"/>
            </a:xfrm>
            <a:custGeom>
              <a:avLst/>
              <a:gdLst>
                <a:gd name="connsiteX0" fmla="*/ 1408922 w 1735804"/>
                <a:gd name="connsiteY0" fmla="*/ 1739996 h 1739996"/>
                <a:gd name="connsiteX1" fmla="*/ 1408922 w 1735804"/>
                <a:gd name="connsiteY1" fmla="*/ 331074 h 1739996"/>
                <a:gd name="connsiteX2" fmla="*/ 0 w 1735804"/>
                <a:gd name="connsiteY2" fmla="*/ 331074 h 1739996"/>
                <a:gd name="connsiteX3" fmla="*/ 0 w 1735804"/>
                <a:gd name="connsiteY3" fmla="*/ 1739996 h 1739996"/>
                <a:gd name="connsiteX4" fmla="*/ 1729454 w 1735804"/>
                <a:gd name="connsiteY4" fmla="*/ 0 h 1739996"/>
                <a:gd name="connsiteX5" fmla="*/ 329422 w 1735804"/>
                <a:gd name="connsiteY5" fmla="*/ 2540 h 1739996"/>
                <a:gd name="connsiteX6" fmla="*/ 6842 w 1735804"/>
                <a:gd name="connsiteY6" fmla="*/ 317992 h 1739996"/>
                <a:gd name="connsiteX7" fmla="*/ 1415764 w 1735804"/>
                <a:gd name="connsiteY7" fmla="*/ 317992 h 1739996"/>
                <a:gd name="connsiteX8" fmla="*/ 1735804 w 1735804"/>
                <a:gd name="connsiteY8" fmla="*/ 9763 h 1739996"/>
                <a:gd name="connsiteX9" fmla="*/ 1417812 w 1735804"/>
                <a:gd name="connsiteY9" fmla="*/ 323453 h 1739996"/>
                <a:gd name="connsiteX10" fmla="*/ 1417812 w 1735804"/>
                <a:gd name="connsiteY10" fmla="*/ 1732375 h 1739996"/>
                <a:gd name="connsiteX11" fmla="*/ 1733264 w 1735804"/>
                <a:gd name="connsiteY11" fmla="*/ 1409795 h 1739996"/>
                <a:gd name="connsiteX12" fmla="*/ 1735804 w 1735804"/>
                <a:gd name="connsiteY12" fmla="*/ 9763 h 173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804" h="1739996">
                  <a:moveTo>
                    <a:pt x="1408922" y="1739996"/>
                  </a:moveTo>
                  <a:lnTo>
                    <a:pt x="1408922" y="331074"/>
                  </a:lnTo>
                  <a:lnTo>
                    <a:pt x="0" y="331074"/>
                  </a:lnTo>
                  <a:lnTo>
                    <a:pt x="0" y="1739996"/>
                  </a:lnTo>
                  <a:close/>
                  <a:moveTo>
                    <a:pt x="1729454" y="0"/>
                  </a:moveTo>
                  <a:cubicBezTo>
                    <a:pt x="1261930" y="847"/>
                    <a:pt x="796946" y="1693"/>
                    <a:pt x="329422" y="2540"/>
                  </a:cubicBezTo>
                  <a:lnTo>
                    <a:pt x="6842" y="317992"/>
                  </a:lnTo>
                  <a:lnTo>
                    <a:pt x="1415764" y="317992"/>
                  </a:lnTo>
                  <a:close/>
                  <a:moveTo>
                    <a:pt x="1735804" y="9763"/>
                  </a:moveTo>
                  <a:lnTo>
                    <a:pt x="1417812" y="323453"/>
                  </a:lnTo>
                  <a:lnTo>
                    <a:pt x="1417812" y="1732375"/>
                  </a:lnTo>
                  <a:lnTo>
                    <a:pt x="1733264" y="1409795"/>
                  </a:lnTo>
                  <a:cubicBezTo>
                    <a:pt x="1734111" y="942271"/>
                    <a:pt x="1734957" y="477287"/>
                    <a:pt x="1735804" y="9763"/>
                  </a:cubicBezTo>
                  <a:close/>
                </a:path>
              </a:pathLst>
            </a:custGeom>
            <a:solidFill>
              <a:srgbClr val="F2D2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олилиния: фигура 54">
              <a:extLst>
                <a:ext uri="{FF2B5EF4-FFF2-40B4-BE49-F238E27FC236}">
                  <a16:creationId xmlns:a16="http://schemas.microsoft.com/office/drawing/2014/main" id="{EAE1F95A-80FC-4432-AED2-699ABEE054E6}"/>
                </a:ext>
              </a:extLst>
            </p:cNvPr>
            <p:cNvSpPr/>
            <p:nvPr/>
          </p:nvSpPr>
          <p:spPr>
            <a:xfrm rot="16200000" flipV="1">
              <a:off x="3391853" y="1830277"/>
              <a:ext cx="1352873" cy="1356140"/>
            </a:xfrm>
            <a:custGeom>
              <a:avLst/>
              <a:gdLst>
                <a:gd name="connsiteX0" fmla="*/ 1408922 w 1735804"/>
                <a:gd name="connsiteY0" fmla="*/ 1739996 h 1739996"/>
                <a:gd name="connsiteX1" fmla="*/ 1408922 w 1735804"/>
                <a:gd name="connsiteY1" fmla="*/ 331074 h 1739996"/>
                <a:gd name="connsiteX2" fmla="*/ 0 w 1735804"/>
                <a:gd name="connsiteY2" fmla="*/ 331074 h 1739996"/>
                <a:gd name="connsiteX3" fmla="*/ 0 w 1735804"/>
                <a:gd name="connsiteY3" fmla="*/ 1739996 h 1739996"/>
                <a:gd name="connsiteX4" fmla="*/ 1729454 w 1735804"/>
                <a:gd name="connsiteY4" fmla="*/ 0 h 1739996"/>
                <a:gd name="connsiteX5" fmla="*/ 329422 w 1735804"/>
                <a:gd name="connsiteY5" fmla="*/ 2540 h 1739996"/>
                <a:gd name="connsiteX6" fmla="*/ 6842 w 1735804"/>
                <a:gd name="connsiteY6" fmla="*/ 317992 h 1739996"/>
                <a:gd name="connsiteX7" fmla="*/ 1415764 w 1735804"/>
                <a:gd name="connsiteY7" fmla="*/ 317992 h 1739996"/>
                <a:gd name="connsiteX8" fmla="*/ 1735804 w 1735804"/>
                <a:gd name="connsiteY8" fmla="*/ 9763 h 1739996"/>
                <a:gd name="connsiteX9" fmla="*/ 1417812 w 1735804"/>
                <a:gd name="connsiteY9" fmla="*/ 323453 h 1739996"/>
                <a:gd name="connsiteX10" fmla="*/ 1417812 w 1735804"/>
                <a:gd name="connsiteY10" fmla="*/ 1732375 h 1739996"/>
                <a:gd name="connsiteX11" fmla="*/ 1733264 w 1735804"/>
                <a:gd name="connsiteY11" fmla="*/ 1409795 h 1739996"/>
                <a:gd name="connsiteX12" fmla="*/ 1735804 w 1735804"/>
                <a:gd name="connsiteY12" fmla="*/ 9763 h 173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804" h="1739996">
                  <a:moveTo>
                    <a:pt x="1408922" y="1739996"/>
                  </a:moveTo>
                  <a:lnTo>
                    <a:pt x="1408922" y="331074"/>
                  </a:lnTo>
                  <a:lnTo>
                    <a:pt x="0" y="331074"/>
                  </a:lnTo>
                  <a:lnTo>
                    <a:pt x="0" y="1739996"/>
                  </a:lnTo>
                  <a:close/>
                  <a:moveTo>
                    <a:pt x="1729454" y="0"/>
                  </a:moveTo>
                  <a:cubicBezTo>
                    <a:pt x="1261930" y="847"/>
                    <a:pt x="796946" y="1693"/>
                    <a:pt x="329422" y="2540"/>
                  </a:cubicBezTo>
                  <a:lnTo>
                    <a:pt x="6842" y="317992"/>
                  </a:lnTo>
                  <a:lnTo>
                    <a:pt x="1415764" y="317992"/>
                  </a:lnTo>
                  <a:close/>
                  <a:moveTo>
                    <a:pt x="1735804" y="9763"/>
                  </a:moveTo>
                  <a:lnTo>
                    <a:pt x="1417812" y="323453"/>
                  </a:lnTo>
                  <a:lnTo>
                    <a:pt x="1417812" y="1732375"/>
                  </a:lnTo>
                  <a:lnTo>
                    <a:pt x="1733264" y="1409795"/>
                  </a:lnTo>
                  <a:cubicBezTo>
                    <a:pt x="1734111" y="942271"/>
                    <a:pt x="1734957" y="477287"/>
                    <a:pt x="1735804" y="9763"/>
                  </a:cubicBezTo>
                  <a:close/>
                </a:path>
              </a:pathLst>
            </a:custGeom>
            <a:solidFill>
              <a:srgbClr val="F2D2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олилиния: фигура 50">
              <a:extLst>
                <a:ext uri="{FF2B5EF4-FFF2-40B4-BE49-F238E27FC236}">
                  <a16:creationId xmlns:a16="http://schemas.microsoft.com/office/drawing/2014/main" id="{0D07AD4A-37F8-47D7-97F2-8A3DB1B0101D}"/>
                </a:ext>
              </a:extLst>
            </p:cNvPr>
            <p:cNvSpPr/>
            <p:nvPr/>
          </p:nvSpPr>
          <p:spPr>
            <a:xfrm rot="16200000" flipV="1">
              <a:off x="4498328" y="726155"/>
              <a:ext cx="1352873" cy="1356140"/>
            </a:xfrm>
            <a:custGeom>
              <a:avLst/>
              <a:gdLst>
                <a:gd name="connsiteX0" fmla="*/ 1408922 w 1735804"/>
                <a:gd name="connsiteY0" fmla="*/ 1739996 h 1739996"/>
                <a:gd name="connsiteX1" fmla="*/ 1408922 w 1735804"/>
                <a:gd name="connsiteY1" fmla="*/ 331074 h 1739996"/>
                <a:gd name="connsiteX2" fmla="*/ 0 w 1735804"/>
                <a:gd name="connsiteY2" fmla="*/ 331074 h 1739996"/>
                <a:gd name="connsiteX3" fmla="*/ 0 w 1735804"/>
                <a:gd name="connsiteY3" fmla="*/ 1739996 h 1739996"/>
                <a:gd name="connsiteX4" fmla="*/ 1729454 w 1735804"/>
                <a:gd name="connsiteY4" fmla="*/ 0 h 1739996"/>
                <a:gd name="connsiteX5" fmla="*/ 329422 w 1735804"/>
                <a:gd name="connsiteY5" fmla="*/ 2540 h 1739996"/>
                <a:gd name="connsiteX6" fmla="*/ 6842 w 1735804"/>
                <a:gd name="connsiteY6" fmla="*/ 317992 h 1739996"/>
                <a:gd name="connsiteX7" fmla="*/ 1415764 w 1735804"/>
                <a:gd name="connsiteY7" fmla="*/ 317992 h 1739996"/>
                <a:gd name="connsiteX8" fmla="*/ 1735804 w 1735804"/>
                <a:gd name="connsiteY8" fmla="*/ 9763 h 1739996"/>
                <a:gd name="connsiteX9" fmla="*/ 1417812 w 1735804"/>
                <a:gd name="connsiteY9" fmla="*/ 323453 h 1739996"/>
                <a:gd name="connsiteX10" fmla="*/ 1417812 w 1735804"/>
                <a:gd name="connsiteY10" fmla="*/ 1732375 h 1739996"/>
                <a:gd name="connsiteX11" fmla="*/ 1733264 w 1735804"/>
                <a:gd name="connsiteY11" fmla="*/ 1409795 h 1739996"/>
                <a:gd name="connsiteX12" fmla="*/ 1735804 w 1735804"/>
                <a:gd name="connsiteY12" fmla="*/ 9763 h 173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804" h="1739996">
                  <a:moveTo>
                    <a:pt x="1408922" y="1739996"/>
                  </a:moveTo>
                  <a:lnTo>
                    <a:pt x="1408922" y="331074"/>
                  </a:lnTo>
                  <a:lnTo>
                    <a:pt x="0" y="331074"/>
                  </a:lnTo>
                  <a:lnTo>
                    <a:pt x="0" y="1739996"/>
                  </a:lnTo>
                  <a:close/>
                  <a:moveTo>
                    <a:pt x="1729454" y="0"/>
                  </a:moveTo>
                  <a:cubicBezTo>
                    <a:pt x="1261930" y="847"/>
                    <a:pt x="796946" y="1693"/>
                    <a:pt x="329422" y="2540"/>
                  </a:cubicBezTo>
                  <a:lnTo>
                    <a:pt x="6842" y="317992"/>
                  </a:lnTo>
                  <a:lnTo>
                    <a:pt x="1415764" y="317992"/>
                  </a:lnTo>
                  <a:close/>
                  <a:moveTo>
                    <a:pt x="1735804" y="9763"/>
                  </a:moveTo>
                  <a:lnTo>
                    <a:pt x="1417812" y="323453"/>
                  </a:lnTo>
                  <a:lnTo>
                    <a:pt x="1417812" y="1732375"/>
                  </a:lnTo>
                  <a:lnTo>
                    <a:pt x="1733264" y="1409795"/>
                  </a:lnTo>
                  <a:cubicBezTo>
                    <a:pt x="1734111" y="942271"/>
                    <a:pt x="1734957" y="477287"/>
                    <a:pt x="1735804" y="9763"/>
                  </a:cubicBezTo>
                  <a:close/>
                </a:path>
              </a:pathLst>
            </a:custGeom>
            <a:solidFill>
              <a:srgbClr val="F2D2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олилиния: фигура 53">
              <a:extLst>
                <a:ext uri="{FF2B5EF4-FFF2-40B4-BE49-F238E27FC236}">
                  <a16:creationId xmlns:a16="http://schemas.microsoft.com/office/drawing/2014/main" id="{550E4D10-0483-4F98-A6BF-56BEAAB337EF}"/>
                </a:ext>
              </a:extLst>
            </p:cNvPr>
            <p:cNvSpPr/>
            <p:nvPr/>
          </p:nvSpPr>
          <p:spPr>
            <a:xfrm rot="16200000" flipV="1">
              <a:off x="5600109" y="1830277"/>
              <a:ext cx="1352873" cy="1356140"/>
            </a:xfrm>
            <a:custGeom>
              <a:avLst/>
              <a:gdLst>
                <a:gd name="connsiteX0" fmla="*/ 1408922 w 1735804"/>
                <a:gd name="connsiteY0" fmla="*/ 1739996 h 1739996"/>
                <a:gd name="connsiteX1" fmla="*/ 1408922 w 1735804"/>
                <a:gd name="connsiteY1" fmla="*/ 331074 h 1739996"/>
                <a:gd name="connsiteX2" fmla="*/ 0 w 1735804"/>
                <a:gd name="connsiteY2" fmla="*/ 331074 h 1739996"/>
                <a:gd name="connsiteX3" fmla="*/ 0 w 1735804"/>
                <a:gd name="connsiteY3" fmla="*/ 1739996 h 1739996"/>
                <a:gd name="connsiteX4" fmla="*/ 1729454 w 1735804"/>
                <a:gd name="connsiteY4" fmla="*/ 0 h 1739996"/>
                <a:gd name="connsiteX5" fmla="*/ 329422 w 1735804"/>
                <a:gd name="connsiteY5" fmla="*/ 2540 h 1739996"/>
                <a:gd name="connsiteX6" fmla="*/ 6842 w 1735804"/>
                <a:gd name="connsiteY6" fmla="*/ 317992 h 1739996"/>
                <a:gd name="connsiteX7" fmla="*/ 1415764 w 1735804"/>
                <a:gd name="connsiteY7" fmla="*/ 317992 h 1739996"/>
                <a:gd name="connsiteX8" fmla="*/ 1735804 w 1735804"/>
                <a:gd name="connsiteY8" fmla="*/ 9763 h 1739996"/>
                <a:gd name="connsiteX9" fmla="*/ 1417812 w 1735804"/>
                <a:gd name="connsiteY9" fmla="*/ 323453 h 1739996"/>
                <a:gd name="connsiteX10" fmla="*/ 1417812 w 1735804"/>
                <a:gd name="connsiteY10" fmla="*/ 1732375 h 1739996"/>
                <a:gd name="connsiteX11" fmla="*/ 1733264 w 1735804"/>
                <a:gd name="connsiteY11" fmla="*/ 1409795 h 1739996"/>
                <a:gd name="connsiteX12" fmla="*/ 1735804 w 1735804"/>
                <a:gd name="connsiteY12" fmla="*/ 9763 h 173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804" h="1739996">
                  <a:moveTo>
                    <a:pt x="1408922" y="1739996"/>
                  </a:moveTo>
                  <a:lnTo>
                    <a:pt x="1408922" y="331074"/>
                  </a:lnTo>
                  <a:lnTo>
                    <a:pt x="0" y="331074"/>
                  </a:lnTo>
                  <a:lnTo>
                    <a:pt x="0" y="1739996"/>
                  </a:lnTo>
                  <a:close/>
                  <a:moveTo>
                    <a:pt x="1729454" y="0"/>
                  </a:moveTo>
                  <a:cubicBezTo>
                    <a:pt x="1261930" y="847"/>
                    <a:pt x="796946" y="1693"/>
                    <a:pt x="329422" y="2540"/>
                  </a:cubicBezTo>
                  <a:lnTo>
                    <a:pt x="6842" y="317992"/>
                  </a:lnTo>
                  <a:lnTo>
                    <a:pt x="1415764" y="317992"/>
                  </a:lnTo>
                  <a:close/>
                  <a:moveTo>
                    <a:pt x="1735804" y="9763"/>
                  </a:moveTo>
                  <a:lnTo>
                    <a:pt x="1417812" y="323453"/>
                  </a:lnTo>
                  <a:lnTo>
                    <a:pt x="1417812" y="1732375"/>
                  </a:lnTo>
                  <a:lnTo>
                    <a:pt x="1733264" y="1409795"/>
                  </a:lnTo>
                  <a:cubicBezTo>
                    <a:pt x="1734111" y="942271"/>
                    <a:pt x="1734957" y="477287"/>
                    <a:pt x="1735804" y="9763"/>
                  </a:cubicBezTo>
                  <a:close/>
                </a:path>
              </a:pathLst>
            </a:custGeom>
            <a:solidFill>
              <a:srgbClr val="F2D2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олилиния: фигура 56">
              <a:extLst>
                <a:ext uri="{FF2B5EF4-FFF2-40B4-BE49-F238E27FC236}">
                  <a16:creationId xmlns:a16="http://schemas.microsoft.com/office/drawing/2014/main" id="{781C32FC-F003-4315-BA4A-F5C20BCD201C}"/>
                </a:ext>
              </a:extLst>
            </p:cNvPr>
            <p:cNvSpPr/>
            <p:nvPr/>
          </p:nvSpPr>
          <p:spPr>
            <a:xfrm rot="16200000" flipV="1">
              <a:off x="3139821" y="3170511"/>
              <a:ext cx="1352873" cy="1356140"/>
            </a:xfrm>
            <a:custGeom>
              <a:avLst/>
              <a:gdLst>
                <a:gd name="connsiteX0" fmla="*/ 1408922 w 1735804"/>
                <a:gd name="connsiteY0" fmla="*/ 1739996 h 1739996"/>
                <a:gd name="connsiteX1" fmla="*/ 1408922 w 1735804"/>
                <a:gd name="connsiteY1" fmla="*/ 331074 h 1739996"/>
                <a:gd name="connsiteX2" fmla="*/ 0 w 1735804"/>
                <a:gd name="connsiteY2" fmla="*/ 331074 h 1739996"/>
                <a:gd name="connsiteX3" fmla="*/ 0 w 1735804"/>
                <a:gd name="connsiteY3" fmla="*/ 1739996 h 1739996"/>
                <a:gd name="connsiteX4" fmla="*/ 1729454 w 1735804"/>
                <a:gd name="connsiteY4" fmla="*/ 0 h 1739996"/>
                <a:gd name="connsiteX5" fmla="*/ 329422 w 1735804"/>
                <a:gd name="connsiteY5" fmla="*/ 2540 h 1739996"/>
                <a:gd name="connsiteX6" fmla="*/ 6842 w 1735804"/>
                <a:gd name="connsiteY6" fmla="*/ 317992 h 1739996"/>
                <a:gd name="connsiteX7" fmla="*/ 1415764 w 1735804"/>
                <a:gd name="connsiteY7" fmla="*/ 317992 h 1739996"/>
                <a:gd name="connsiteX8" fmla="*/ 1735804 w 1735804"/>
                <a:gd name="connsiteY8" fmla="*/ 9763 h 1739996"/>
                <a:gd name="connsiteX9" fmla="*/ 1417812 w 1735804"/>
                <a:gd name="connsiteY9" fmla="*/ 323453 h 1739996"/>
                <a:gd name="connsiteX10" fmla="*/ 1417812 w 1735804"/>
                <a:gd name="connsiteY10" fmla="*/ 1732375 h 1739996"/>
                <a:gd name="connsiteX11" fmla="*/ 1733264 w 1735804"/>
                <a:gd name="connsiteY11" fmla="*/ 1409795 h 1739996"/>
                <a:gd name="connsiteX12" fmla="*/ 1735804 w 1735804"/>
                <a:gd name="connsiteY12" fmla="*/ 9763 h 173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804" h="1739996">
                  <a:moveTo>
                    <a:pt x="1408922" y="1739996"/>
                  </a:moveTo>
                  <a:lnTo>
                    <a:pt x="1408922" y="331074"/>
                  </a:lnTo>
                  <a:lnTo>
                    <a:pt x="0" y="331074"/>
                  </a:lnTo>
                  <a:lnTo>
                    <a:pt x="0" y="1739996"/>
                  </a:lnTo>
                  <a:close/>
                  <a:moveTo>
                    <a:pt x="1729454" y="0"/>
                  </a:moveTo>
                  <a:cubicBezTo>
                    <a:pt x="1261930" y="847"/>
                    <a:pt x="796946" y="1693"/>
                    <a:pt x="329422" y="2540"/>
                  </a:cubicBezTo>
                  <a:lnTo>
                    <a:pt x="6842" y="317992"/>
                  </a:lnTo>
                  <a:lnTo>
                    <a:pt x="1415764" y="317992"/>
                  </a:lnTo>
                  <a:close/>
                  <a:moveTo>
                    <a:pt x="1735804" y="9763"/>
                  </a:moveTo>
                  <a:lnTo>
                    <a:pt x="1417812" y="323453"/>
                  </a:lnTo>
                  <a:lnTo>
                    <a:pt x="1417812" y="1732375"/>
                  </a:lnTo>
                  <a:lnTo>
                    <a:pt x="1733264" y="1409795"/>
                  </a:lnTo>
                  <a:cubicBezTo>
                    <a:pt x="1734111" y="942271"/>
                    <a:pt x="1734957" y="477287"/>
                    <a:pt x="1735804" y="9763"/>
                  </a:cubicBezTo>
                  <a:close/>
                </a:path>
              </a:pathLst>
            </a:custGeom>
            <a:solidFill>
              <a:srgbClr val="F2D2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олилиния: фигура 51">
              <a:extLst>
                <a:ext uri="{FF2B5EF4-FFF2-40B4-BE49-F238E27FC236}">
                  <a16:creationId xmlns:a16="http://schemas.microsoft.com/office/drawing/2014/main" id="{FFC9AAA3-FEB9-4575-ACCB-39B143F23AB9}"/>
                </a:ext>
              </a:extLst>
            </p:cNvPr>
            <p:cNvSpPr/>
            <p:nvPr/>
          </p:nvSpPr>
          <p:spPr>
            <a:xfrm rot="16200000" flipV="1">
              <a:off x="4243969" y="2079028"/>
              <a:ext cx="1352873" cy="1356140"/>
            </a:xfrm>
            <a:custGeom>
              <a:avLst/>
              <a:gdLst>
                <a:gd name="connsiteX0" fmla="*/ 1408922 w 1735804"/>
                <a:gd name="connsiteY0" fmla="*/ 1739996 h 1739996"/>
                <a:gd name="connsiteX1" fmla="*/ 1408922 w 1735804"/>
                <a:gd name="connsiteY1" fmla="*/ 331074 h 1739996"/>
                <a:gd name="connsiteX2" fmla="*/ 0 w 1735804"/>
                <a:gd name="connsiteY2" fmla="*/ 331074 h 1739996"/>
                <a:gd name="connsiteX3" fmla="*/ 0 w 1735804"/>
                <a:gd name="connsiteY3" fmla="*/ 1739996 h 1739996"/>
                <a:gd name="connsiteX4" fmla="*/ 1729454 w 1735804"/>
                <a:gd name="connsiteY4" fmla="*/ 0 h 1739996"/>
                <a:gd name="connsiteX5" fmla="*/ 329422 w 1735804"/>
                <a:gd name="connsiteY5" fmla="*/ 2540 h 1739996"/>
                <a:gd name="connsiteX6" fmla="*/ 6842 w 1735804"/>
                <a:gd name="connsiteY6" fmla="*/ 317992 h 1739996"/>
                <a:gd name="connsiteX7" fmla="*/ 1415764 w 1735804"/>
                <a:gd name="connsiteY7" fmla="*/ 317992 h 1739996"/>
                <a:gd name="connsiteX8" fmla="*/ 1735804 w 1735804"/>
                <a:gd name="connsiteY8" fmla="*/ 9763 h 1739996"/>
                <a:gd name="connsiteX9" fmla="*/ 1417812 w 1735804"/>
                <a:gd name="connsiteY9" fmla="*/ 323453 h 1739996"/>
                <a:gd name="connsiteX10" fmla="*/ 1417812 w 1735804"/>
                <a:gd name="connsiteY10" fmla="*/ 1732375 h 1739996"/>
                <a:gd name="connsiteX11" fmla="*/ 1733264 w 1735804"/>
                <a:gd name="connsiteY11" fmla="*/ 1409795 h 1739996"/>
                <a:gd name="connsiteX12" fmla="*/ 1735804 w 1735804"/>
                <a:gd name="connsiteY12" fmla="*/ 9763 h 173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804" h="1739996">
                  <a:moveTo>
                    <a:pt x="1408922" y="1739996"/>
                  </a:moveTo>
                  <a:lnTo>
                    <a:pt x="1408922" y="331074"/>
                  </a:lnTo>
                  <a:lnTo>
                    <a:pt x="0" y="331074"/>
                  </a:lnTo>
                  <a:lnTo>
                    <a:pt x="0" y="1739996"/>
                  </a:lnTo>
                  <a:close/>
                  <a:moveTo>
                    <a:pt x="1729454" y="0"/>
                  </a:moveTo>
                  <a:cubicBezTo>
                    <a:pt x="1261930" y="847"/>
                    <a:pt x="796946" y="1693"/>
                    <a:pt x="329422" y="2540"/>
                  </a:cubicBezTo>
                  <a:lnTo>
                    <a:pt x="6842" y="317992"/>
                  </a:lnTo>
                  <a:lnTo>
                    <a:pt x="1415764" y="317992"/>
                  </a:lnTo>
                  <a:close/>
                  <a:moveTo>
                    <a:pt x="1735804" y="9763"/>
                  </a:moveTo>
                  <a:lnTo>
                    <a:pt x="1417812" y="323453"/>
                  </a:lnTo>
                  <a:lnTo>
                    <a:pt x="1417812" y="1732375"/>
                  </a:lnTo>
                  <a:lnTo>
                    <a:pt x="1733264" y="1409795"/>
                  </a:lnTo>
                  <a:cubicBezTo>
                    <a:pt x="1734111" y="942271"/>
                    <a:pt x="1734957" y="477287"/>
                    <a:pt x="1735804" y="9763"/>
                  </a:cubicBezTo>
                  <a:close/>
                </a:path>
              </a:pathLst>
            </a:custGeom>
            <a:solidFill>
              <a:srgbClr val="F2D2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: фигура 57">
              <a:extLst>
                <a:ext uri="{FF2B5EF4-FFF2-40B4-BE49-F238E27FC236}">
                  <a16:creationId xmlns:a16="http://schemas.microsoft.com/office/drawing/2014/main" id="{4DD3190B-9B95-434A-8304-70C32B47BE13}"/>
                </a:ext>
              </a:extLst>
            </p:cNvPr>
            <p:cNvSpPr/>
            <p:nvPr/>
          </p:nvSpPr>
          <p:spPr>
            <a:xfrm rot="16200000" flipV="1">
              <a:off x="3991936" y="3419262"/>
              <a:ext cx="1352873" cy="1356140"/>
            </a:xfrm>
            <a:custGeom>
              <a:avLst/>
              <a:gdLst>
                <a:gd name="connsiteX0" fmla="*/ 1408922 w 1735804"/>
                <a:gd name="connsiteY0" fmla="*/ 1739996 h 1739996"/>
                <a:gd name="connsiteX1" fmla="*/ 1408922 w 1735804"/>
                <a:gd name="connsiteY1" fmla="*/ 331074 h 1739996"/>
                <a:gd name="connsiteX2" fmla="*/ 0 w 1735804"/>
                <a:gd name="connsiteY2" fmla="*/ 331074 h 1739996"/>
                <a:gd name="connsiteX3" fmla="*/ 0 w 1735804"/>
                <a:gd name="connsiteY3" fmla="*/ 1739996 h 1739996"/>
                <a:gd name="connsiteX4" fmla="*/ 1729454 w 1735804"/>
                <a:gd name="connsiteY4" fmla="*/ 0 h 1739996"/>
                <a:gd name="connsiteX5" fmla="*/ 329422 w 1735804"/>
                <a:gd name="connsiteY5" fmla="*/ 2540 h 1739996"/>
                <a:gd name="connsiteX6" fmla="*/ 6842 w 1735804"/>
                <a:gd name="connsiteY6" fmla="*/ 317992 h 1739996"/>
                <a:gd name="connsiteX7" fmla="*/ 1415764 w 1735804"/>
                <a:gd name="connsiteY7" fmla="*/ 317992 h 1739996"/>
                <a:gd name="connsiteX8" fmla="*/ 1735804 w 1735804"/>
                <a:gd name="connsiteY8" fmla="*/ 9763 h 1739996"/>
                <a:gd name="connsiteX9" fmla="*/ 1417812 w 1735804"/>
                <a:gd name="connsiteY9" fmla="*/ 323453 h 1739996"/>
                <a:gd name="connsiteX10" fmla="*/ 1417812 w 1735804"/>
                <a:gd name="connsiteY10" fmla="*/ 1732375 h 1739996"/>
                <a:gd name="connsiteX11" fmla="*/ 1733264 w 1735804"/>
                <a:gd name="connsiteY11" fmla="*/ 1409795 h 1739996"/>
                <a:gd name="connsiteX12" fmla="*/ 1735804 w 1735804"/>
                <a:gd name="connsiteY12" fmla="*/ 9763 h 173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804" h="1739996">
                  <a:moveTo>
                    <a:pt x="1408922" y="1739996"/>
                  </a:moveTo>
                  <a:lnTo>
                    <a:pt x="1408922" y="331074"/>
                  </a:lnTo>
                  <a:lnTo>
                    <a:pt x="0" y="331074"/>
                  </a:lnTo>
                  <a:lnTo>
                    <a:pt x="0" y="1739996"/>
                  </a:lnTo>
                  <a:close/>
                  <a:moveTo>
                    <a:pt x="1729454" y="0"/>
                  </a:moveTo>
                  <a:cubicBezTo>
                    <a:pt x="1261930" y="847"/>
                    <a:pt x="796946" y="1693"/>
                    <a:pt x="329422" y="2540"/>
                  </a:cubicBezTo>
                  <a:lnTo>
                    <a:pt x="6842" y="317992"/>
                  </a:lnTo>
                  <a:lnTo>
                    <a:pt x="1415764" y="317992"/>
                  </a:lnTo>
                  <a:close/>
                  <a:moveTo>
                    <a:pt x="1735804" y="9763"/>
                  </a:moveTo>
                  <a:lnTo>
                    <a:pt x="1417812" y="323453"/>
                  </a:lnTo>
                  <a:lnTo>
                    <a:pt x="1417812" y="1732375"/>
                  </a:lnTo>
                  <a:lnTo>
                    <a:pt x="1733264" y="1409795"/>
                  </a:lnTo>
                  <a:cubicBezTo>
                    <a:pt x="1734111" y="942271"/>
                    <a:pt x="1734957" y="477287"/>
                    <a:pt x="1735804" y="9763"/>
                  </a:cubicBezTo>
                  <a:close/>
                </a:path>
              </a:pathLst>
            </a:custGeom>
            <a:solidFill>
              <a:srgbClr val="F2D2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:a16="http://schemas.microsoft.com/office/drawing/2014/main" id="{94B15B50-68FB-495A-A9C6-7E32D5046A7B}"/>
                </a:ext>
              </a:extLst>
            </p:cNvPr>
            <p:cNvSpPr/>
            <p:nvPr/>
          </p:nvSpPr>
          <p:spPr>
            <a:xfrm rot="16200000" flipV="1">
              <a:off x="5348076" y="3170510"/>
              <a:ext cx="1352873" cy="1356140"/>
            </a:xfrm>
            <a:custGeom>
              <a:avLst/>
              <a:gdLst>
                <a:gd name="connsiteX0" fmla="*/ 1408922 w 1735804"/>
                <a:gd name="connsiteY0" fmla="*/ 1739996 h 1739996"/>
                <a:gd name="connsiteX1" fmla="*/ 1408922 w 1735804"/>
                <a:gd name="connsiteY1" fmla="*/ 331074 h 1739996"/>
                <a:gd name="connsiteX2" fmla="*/ 0 w 1735804"/>
                <a:gd name="connsiteY2" fmla="*/ 331074 h 1739996"/>
                <a:gd name="connsiteX3" fmla="*/ 0 w 1735804"/>
                <a:gd name="connsiteY3" fmla="*/ 1739996 h 1739996"/>
                <a:gd name="connsiteX4" fmla="*/ 1729454 w 1735804"/>
                <a:gd name="connsiteY4" fmla="*/ 0 h 1739996"/>
                <a:gd name="connsiteX5" fmla="*/ 329422 w 1735804"/>
                <a:gd name="connsiteY5" fmla="*/ 2540 h 1739996"/>
                <a:gd name="connsiteX6" fmla="*/ 6842 w 1735804"/>
                <a:gd name="connsiteY6" fmla="*/ 317992 h 1739996"/>
                <a:gd name="connsiteX7" fmla="*/ 1415764 w 1735804"/>
                <a:gd name="connsiteY7" fmla="*/ 317992 h 1739996"/>
                <a:gd name="connsiteX8" fmla="*/ 1735804 w 1735804"/>
                <a:gd name="connsiteY8" fmla="*/ 9763 h 1739996"/>
                <a:gd name="connsiteX9" fmla="*/ 1417812 w 1735804"/>
                <a:gd name="connsiteY9" fmla="*/ 323453 h 1739996"/>
                <a:gd name="connsiteX10" fmla="*/ 1417812 w 1735804"/>
                <a:gd name="connsiteY10" fmla="*/ 1732375 h 1739996"/>
                <a:gd name="connsiteX11" fmla="*/ 1733264 w 1735804"/>
                <a:gd name="connsiteY11" fmla="*/ 1409795 h 1739996"/>
                <a:gd name="connsiteX12" fmla="*/ 1735804 w 1735804"/>
                <a:gd name="connsiteY12" fmla="*/ 9763 h 173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804" h="1739996">
                  <a:moveTo>
                    <a:pt x="1408922" y="1739996"/>
                  </a:moveTo>
                  <a:lnTo>
                    <a:pt x="1408922" y="331074"/>
                  </a:lnTo>
                  <a:lnTo>
                    <a:pt x="0" y="331074"/>
                  </a:lnTo>
                  <a:lnTo>
                    <a:pt x="0" y="1739996"/>
                  </a:lnTo>
                  <a:close/>
                  <a:moveTo>
                    <a:pt x="1729454" y="0"/>
                  </a:moveTo>
                  <a:cubicBezTo>
                    <a:pt x="1261930" y="847"/>
                    <a:pt x="796946" y="1693"/>
                    <a:pt x="329422" y="2540"/>
                  </a:cubicBezTo>
                  <a:lnTo>
                    <a:pt x="6842" y="317992"/>
                  </a:lnTo>
                  <a:lnTo>
                    <a:pt x="1415764" y="317992"/>
                  </a:lnTo>
                  <a:close/>
                  <a:moveTo>
                    <a:pt x="1735804" y="9763"/>
                  </a:moveTo>
                  <a:lnTo>
                    <a:pt x="1417812" y="323453"/>
                  </a:lnTo>
                  <a:lnTo>
                    <a:pt x="1417812" y="1732375"/>
                  </a:lnTo>
                  <a:lnTo>
                    <a:pt x="1733264" y="1409795"/>
                  </a:lnTo>
                  <a:cubicBezTo>
                    <a:pt x="1734111" y="942271"/>
                    <a:pt x="1734957" y="477287"/>
                    <a:pt x="1735804" y="9763"/>
                  </a:cubicBezTo>
                  <a:close/>
                </a:path>
              </a:pathLst>
            </a:custGeom>
            <a:solidFill>
              <a:srgbClr val="F2D2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олилиния: фигура 59">
              <a:extLst>
                <a:ext uri="{FF2B5EF4-FFF2-40B4-BE49-F238E27FC236}">
                  <a16:creationId xmlns:a16="http://schemas.microsoft.com/office/drawing/2014/main" id="{01F29678-7D7A-4AA2-B810-1ED3BF25643D}"/>
                </a:ext>
              </a:extLst>
            </p:cNvPr>
            <p:cNvSpPr/>
            <p:nvPr/>
          </p:nvSpPr>
          <p:spPr>
            <a:xfrm rot="16200000" flipV="1">
              <a:off x="6704216" y="2915738"/>
              <a:ext cx="1352873" cy="1356140"/>
            </a:xfrm>
            <a:custGeom>
              <a:avLst/>
              <a:gdLst>
                <a:gd name="connsiteX0" fmla="*/ 1408922 w 1735804"/>
                <a:gd name="connsiteY0" fmla="*/ 1739996 h 1739996"/>
                <a:gd name="connsiteX1" fmla="*/ 1408922 w 1735804"/>
                <a:gd name="connsiteY1" fmla="*/ 331074 h 1739996"/>
                <a:gd name="connsiteX2" fmla="*/ 0 w 1735804"/>
                <a:gd name="connsiteY2" fmla="*/ 331074 h 1739996"/>
                <a:gd name="connsiteX3" fmla="*/ 0 w 1735804"/>
                <a:gd name="connsiteY3" fmla="*/ 1739996 h 1739996"/>
                <a:gd name="connsiteX4" fmla="*/ 1729454 w 1735804"/>
                <a:gd name="connsiteY4" fmla="*/ 0 h 1739996"/>
                <a:gd name="connsiteX5" fmla="*/ 329422 w 1735804"/>
                <a:gd name="connsiteY5" fmla="*/ 2540 h 1739996"/>
                <a:gd name="connsiteX6" fmla="*/ 6842 w 1735804"/>
                <a:gd name="connsiteY6" fmla="*/ 317992 h 1739996"/>
                <a:gd name="connsiteX7" fmla="*/ 1415764 w 1735804"/>
                <a:gd name="connsiteY7" fmla="*/ 317992 h 1739996"/>
                <a:gd name="connsiteX8" fmla="*/ 1735804 w 1735804"/>
                <a:gd name="connsiteY8" fmla="*/ 9763 h 1739996"/>
                <a:gd name="connsiteX9" fmla="*/ 1417812 w 1735804"/>
                <a:gd name="connsiteY9" fmla="*/ 323453 h 1739996"/>
                <a:gd name="connsiteX10" fmla="*/ 1417812 w 1735804"/>
                <a:gd name="connsiteY10" fmla="*/ 1732375 h 1739996"/>
                <a:gd name="connsiteX11" fmla="*/ 1733264 w 1735804"/>
                <a:gd name="connsiteY11" fmla="*/ 1409795 h 1739996"/>
                <a:gd name="connsiteX12" fmla="*/ 1735804 w 1735804"/>
                <a:gd name="connsiteY12" fmla="*/ 9763 h 173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804" h="1739996">
                  <a:moveTo>
                    <a:pt x="1408922" y="1739996"/>
                  </a:moveTo>
                  <a:lnTo>
                    <a:pt x="1408922" y="331074"/>
                  </a:lnTo>
                  <a:lnTo>
                    <a:pt x="0" y="331074"/>
                  </a:lnTo>
                  <a:lnTo>
                    <a:pt x="0" y="1739996"/>
                  </a:lnTo>
                  <a:close/>
                  <a:moveTo>
                    <a:pt x="1729454" y="0"/>
                  </a:moveTo>
                  <a:cubicBezTo>
                    <a:pt x="1261930" y="847"/>
                    <a:pt x="796946" y="1693"/>
                    <a:pt x="329422" y="2540"/>
                  </a:cubicBezTo>
                  <a:lnTo>
                    <a:pt x="6842" y="317992"/>
                  </a:lnTo>
                  <a:lnTo>
                    <a:pt x="1415764" y="317992"/>
                  </a:lnTo>
                  <a:close/>
                  <a:moveTo>
                    <a:pt x="1735804" y="9763"/>
                  </a:moveTo>
                  <a:lnTo>
                    <a:pt x="1417812" y="323453"/>
                  </a:lnTo>
                  <a:lnTo>
                    <a:pt x="1417812" y="1732375"/>
                  </a:lnTo>
                  <a:lnTo>
                    <a:pt x="1733264" y="1409795"/>
                  </a:lnTo>
                  <a:cubicBezTo>
                    <a:pt x="1734111" y="942271"/>
                    <a:pt x="1734957" y="477287"/>
                    <a:pt x="1735804" y="9763"/>
                  </a:cubicBezTo>
                  <a:close/>
                </a:path>
              </a:pathLst>
            </a:custGeom>
            <a:solidFill>
              <a:srgbClr val="F2D2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1" name="Полилиния: фигура 60">
            <a:extLst>
              <a:ext uri="{FF2B5EF4-FFF2-40B4-BE49-F238E27FC236}">
                <a16:creationId xmlns:a16="http://schemas.microsoft.com/office/drawing/2014/main" id="{5B37A8CE-8DAE-40CC-B84B-309A0635043B}"/>
              </a:ext>
            </a:extLst>
          </p:cNvPr>
          <p:cNvSpPr/>
          <p:nvPr/>
        </p:nvSpPr>
        <p:spPr>
          <a:xfrm rot="16200000" flipV="1">
            <a:off x="10575669" y="234808"/>
            <a:ext cx="1352873" cy="1356140"/>
          </a:xfrm>
          <a:custGeom>
            <a:avLst/>
            <a:gdLst>
              <a:gd name="connsiteX0" fmla="*/ 1408922 w 1735804"/>
              <a:gd name="connsiteY0" fmla="*/ 1739996 h 1739996"/>
              <a:gd name="connsiteX1" fmla="*/ 1408922 w 1735804"/>
              <a:gd name="connsiteY1" fmla="*/ 331074 h 1739996"/>
              <a:gd name="connsiteX2" fmla="*/ 0 w 1735804"/>
              <a:gd name="connsiteY2" fmla="*/ 331074 h 1739996"/>
              <a:gd name="connsiteX3" fmla="*/ 0 w 1735804"/>
              <a:gd name="connsiteY3" fmla="*/ 1739996 h 1739996"/>
              <a:gd name="connsiteX4" fmla="*/ 1729454 w 1735804"/>
              <a:gd name="connsiteY4" fmla="*/ 0 h 1739996"/>
              <a:gd name="connsiteX5" fmla="*/ 329422 w 1735804"/>
              <a:gd name="connsiteY5" fmla="*/ 2540 h 1739996"/>
              <a:gd name="connsiteX6" fmla="*/ 6842 w 1735804"/>
              <a:gd name="connsiteY6" fmla="*/ 317992 h 1739996"/>
              <a:gd name="connsiteX7" fmla="*/ 1415764 w 1735804"/>
              <a:gd name="connsiteY7" fmla="*/ 317992 h 1739996"/>
              <a:gd name="connsiteX8" fmla="*/ 1735804 w 1735804"/>
              <a:gd name="connsiteY8" fmla="*/ 9763 h 1739996"/>
              <a:gd name="connsiteX9" fmla="*/ 1417812 w 1735804"/>
              <a:gd name="connsiteY9" fmla="*/ 323453 h 1739996"/>
              <a:gd name="connsiteX10" fmla="*/ 1417812 w 1735804"/>
              <a:gd name="connsiteY10" fmla="*/ 1732375 h 1739996"/>
              <a:gd name="connsiteX11" fmla="*/ 1733264 w 1735804"/>
              <a:gd name="connsiteY11" fmla="*/ 1409795 h 1739996"/>
              <a:gd name="connsiteX12" fmla="*/ 1735804 w 1735804"/>
              <a:gd name="connsiteY12" fmla="*/ 9763 h 17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5804" h="1739996">
                <a:moveTo>
                  <a:pt x="1408922" y="1739996"/>
                </a:moveTo>
                <a:lnTo>
                  <a:pt x="1408922" y="331074"/>
                </a:lnTo>
                <a:lnTo>
                  <a:pt x="0" y="331074"/>
                </a:lnTo>
                <a:lnTo>
                  <a:pt x="0" y="1739996"/>
                </a:lnTo>
                <a:close/>
                <a:moveTo>
                  <a:pt x="1729454" y="0"/>
                </a:moveTo>
                <a:cubicBezTo>
                  <a:pt x="1261930" y="847"/>
                  <a:pt x="796946" y="1693"/>
                  <a:pt x="329422" y="2540"/>
                </a:cubicBezTo>
                <a:lnTo>
                  <a:pt x="6842" y="317992"/>
                </a:lnTo>
                <a:lnTo>
                  <a:pt x="1415764" y="317992"/>
                </a:lnTo>
                <a:close/>
                <a:moveTo>
                  <a:pt x="1735804" y="9763"/>
                </a:moveTo>
                <a:lnTo>
                  <a:pt x="1417812" y="323453"/>
                </a:lnTo>
                <a:lnTo>
                  <a:pt x="1417812" y="1732375"/>
                </a:lnTo>
                <a:lnTo>
                  <a:pt x="1733264" y="1409795"/>
                </a:lnTo>
                <a:cubicBezTo>
                  <a:pt x="1734111" y="942271"/>
                  <a:pt x="1734957" y="477287"/>
                  <a:pt x="1735804" y="9763"/>
                </a:cubicBezTo>
                <a:close/>
              </a:path>
            </a:pathLst>
          </a:custGeom>
          <a:solidFill>
            <a:srgbClr val="F2D23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95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правляющая кнопка: &quot;На главную&quot;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939DAFB-4D27-44C3-816D-34BCC8EED115}"/>
              </a:ext>
            </a:extLst>
          </p:cNvPr>
          <p:cNvSpPr/>
          <p:nvPr/>
        </p:nvSpPr>
        <p:spPr>
          <a:xfrm>
            <a:off x="289249" y="6139544"/>
            <a:ext cx="559837" cy="49452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54AAFC-BA50-4EEB-9DAD-CC339C4E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C39B8ED2-0C77-44AE-B9F3-6349180C381D}"/>
              </a:ext>
            </a:extLst>
          </p:cNvPr>
          <p:cNvSpPr/>
          <p:nvPr/>
        </p:nvSpPr>
        <p:spPr>
          <a:xfrm>
            <a:off x="2892490" y="242597"/>
            <a:ext cx="6214188" cy="6214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FD7C48C-D607-413F-AD08-75B76CED7896}"/>
              </a:ext>
            </a:extLst>
          </p:cNvPr>
          <p:cNvSpPr/>
          <p:nvPr/>
        </p:nvSpPr>
        <p:spPr>
          <a:xfrm>
            <a:off x="5640354" y="438215"/>
            <a:ext cx="718458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3050BC7-FFD1-4891-94A5-12F300A1B000}"/>
              </a:ext>
            </a:extLst>
          </p:cNvPr>
          <p:cNvSpPr/>
          <p:nvPr/>
        </p:nvSpPr>
        <p:spPr>
          <a:xfrm>
            <a:off x="8193867" y="2860614"/>
            <a:ext cx="718458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31DC1A-B7BA-47E1-980C-936BD9D9F560}"/>
              </a:ext>
            </a:extLst>
          </p:cNvPr>
          <p:cNvSpPr/>
          <p:nvPr/>
        </p:nvSpPr>
        <p:spPr>
          <a:xfrm>
            <a:off x="5640354" y="5484070"/>
            <a:ext cx="718458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563BE09-48F0-4E81-9E97-38CC93501D08}"/>
              </a:ext>
            </a:extLst>
          </p:cNvPr>
          <p:cNvSpPr/>
          <p:nvPr/>
        </p:nvSpPr>
        <p:spPr>
          <a:xfrm>
            <a:off x="3146748" y="2906486"/>
            <a:ext cx="718458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EB72A40-F96B-4C9B-9017-F2F049D21022}"/>
              </a:ext>
            </a:extLst>
          </p:cNvPr>
          <p:cNvSpPr/>
          <p:nvPr/>
        </p:nvSpPr>
        <p:spPr>
          <a:xfrm>
            <a:off x="4411992" y="834444"/>
            <a:ext cx="718458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0D6CF9B-D16E-463C-B227-2CC1D8BD1B64}"/>
              </a:ext>
            </a:extLst>
          </p:cNvPr>
          <p:cNvSpPr/>
          <p:nvPr/>
        </p:nvSpPr>
        <p:spPr>
          <a:xfrm>
            <a:off x="6892041" y="788572"/>
            <a:ext cx="718458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CDD73FA-BBA2-4E86-B66D-61C4B2499E05}"/>
              </a:ext>
            </a:extLst>
          </p:cNvPr>
          <p:cNvSpPr/>
          <p:nvPr/>
        </p:nvSpPr>
        <p:spPr>
          <a:xfrm>
            <a:off x="7834638" y="1688068"/>
            <a:ext cx="718458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CDB8E97A-F422-48DF-9860-06AB61714D03}"/>
              </a:ext>
            </a:extLst>
          </p:cNvPr>
          <p:cNvSpPr/>
          <p:nvPr/>
        </p:nvSpPr>
        <p:spPr>
          <a:xfrm>
            <a:off x="3544940" y="1733940"/>
            <a:ext cx="718458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F5E8C836-071E-407B-84AB-B775FAEF30E4}"/>
              </a:ext>
            </a:extLst>
          </p:cNvPr>
          <p:cNvSpPr/>
          <p:nvPr/>
        </p:nvSpPr>
        <p:spPr>
          <a:xfrm>
            <a:off x="7834638" y="4202669"/>
            <a:ext cx="718458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95DCFDA-F65C-46D5-B047-05F1BD94C4A7}"/>
              </a:ext>
            </a:extLst>
          </p:cNvPr>
          <p:cNvSpPr/>
          <p:nvPr/>
        </p:nvSpPr>
        <p:spPr>
          <a:xfrm>
            <a:off x="3542607" y="4065043"/>
            <a:ext cx="718458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5B86678-F0B8-4BFA-9F24-DFE0A46BF697}"/>
              </a:ext>
            </a:extLst>
          </p:cNvPr>
          <p:cNvSpPr/>
          <p:nvPr/>
        </p:nvSpPr>
        <p:spPr>
          <a:xfrm>
            <a:off x="4411992" y="5075403"/>
            <a:ext cx="718458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4A5001B4-F03A-49B5-B054-F943E6F40112}"/>
              </a:ext>
            </a:extLst>
          </p:cNvPr>
          <p:cNvSpPr/>
          <p:nvPr/>
        </p:nvSpPr>
        <p:spPr>
          <a:xfrm>
            <a:off x="6892041" y="5131710"/>
            <a:ext cx="718458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8476F83A-99B5-4C09-921F-414806E3B748}"/>
              </a:ext>
            </a:extLst>
          </p:cNvPr>
          <p:cNvGrpSpPr/>
          <p:nvPr/>
        </p:nvGrpSpPr>
        <p:grpSpPr>
          <a:xfrm>
            <a:off x="5931524" y="1031844"/>
            <a:ext cx="136116" cy="4375997"/>
            <a:chOff x="2036152" y="834444"/>
            <a:chExt cx="136116" cy="437599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873E8EC-15B0-44C5-94FD-823FECC12400}"/>
                </a:ext>
              </a:extLst>
            </p:cNvPr>
            <p:cNvSpPr/>
            <p:nvPr/>
          </p:nvSpPr>
          <p:spPr>
            <a:xfrm>
              <a:off x="2036152" y="834444"/>
              <a:ext cx="133756" cy="21898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0F46B451-0A2E-47B0-B44A-04B8D464D9A1}"/>
                </a:ext>
              </a:extLst>
            </p:cNvPr>
            <p:cNvSpPr/>
            <p:nvPr/>
          </p:nvSpPr>
          <p:spPr>
            <a:xfrm>
              <a:off x="2038512" y="3020623"/>
              <a:ext cx="133756" cy="2189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Овал 4">
            <a:extLst>
              <a:ext uri="{FF2B5EF4-FFF2-40B4-BE49-F238E27FC236}">
                <a16:creationId xmlns:a16="http://schemas.microsoft.com/office/drawing/2014/main" id="{6AA09567-785F-4962-8BD8-369B26344EAA}"/>
              </a:ext>
            </a:extLst>
          </p:cNvPr>
          <p:cNvSpPr/>
          <p:nvPr/>
        </p:nvSpPr>
        <p:spPr>
          <a:xfrm>
            <a:off x="5556378" y="2822510"/>
            <a:ext cx="886409" cy="8864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03E4309-BFF2-4E08-836B-7BA9F58CBA69}"/>
              </a:ext>
            </a:extLst>
          </p:cNvPr>
          <p:cNvSpPr/>
          <p:nvPr/>
        </p:nvSpPr>
        <p:spPr>
          <a:xfrm>
            <a:off x="1384802" y="3028100"/>
            <a:ext cx="322078" cy="119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03FED34-366E-4614-AE2D-C2DF25DF5EEB}"/>
              </a:ext>
            </a:extLst>
          </p:cNvPr>
          <p:cNvGrpSpPr/>
          <p:nvPr/>
        </p:nvGrpSpPr>
        <p:grpSpPr>
          <a:xfrm>
            <a:off x="5837363" y="2017871"/>
            <a:ext cx="322078" cy="2394762"/>
            <a:chOff x="1537202" y="1981200"/>
            <a:chExt cx="322078" cy="239476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D4BB7BDF-C5FD-41B1-B086-955BCEC61524}"/>
                </a:ext>
              </a:extLst>
            </p:cNvPr>
            <p:cNvSpPr/>
            <p:nvPr/>
          </p:nvSpPr>
          <p:spPr>
            <a:xfrm>
              <a:off x="1537202" y="1981200"/>
              <a:ext cx="322078" cy="11954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69F1425-4272-42D1-A85E-D28D5B50AD47}"/>
                </a:ext>
              </a:extLst>
            </p:cNvPr>
            <p:cNvSpPr/>
            <p:nvPr/>
          </p:nvSpPr>
          <p:spPr>
            <a:xfrm>
              <a:off x="1537202" y="3180500"/>
              <a:ext cx="322078" cy="1195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11348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" dur="3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Ссылка на раздел 6">
                <a:extLst>
                  <a:ext uri="{FF2B5EF4-FFF2-40B4-BE49-F238E27FC236}">
                    <a16:creationId xmlns:a16="http://schemas.microsoft.com/office/drawing/2014/main" id="{1A188480-A42D-480F-95BC-9C9C1F10C9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56175068"/>
                  </p:ext>
                </p:extLst>
              </p:nvPr>
            </p:nvGraphicFramePr>
            <p:xfrm rot="20051543">
              <a:off x="1738537" y="152045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1CFC8CF-51F4-4D18-B792-EBDB10A87612}">
                    <psez:zmPr id="{EB165B5F-C425-457A-A44B-BBB524066669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051543"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Ссылка на раздел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A188480-A42D-480F-95BC-9C9C1F10C9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051543">
                <a:off x="1738537" y="152045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Ссылка на раздел 8">
                <a:extLst>
                  <a:ext uri="{FF2B5EF4-FFF2-40B4-BE49-F238E27FC236}">
                    <a16:creationId xmlns:a16="http://schemas.microsoft.com/office/drawing/2014/main" id="{D30E6FAF-7FCD-43B6-B191-029E247E3D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98115"/>
                  </p:ext>
                </p:extLst>
              </p:nvPr>
            </p:nvGraphicFramePr>
            <p:xfrm rot="1408722">
              <a:off x="7413985" y="152045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D71CEF1-85D4-4042-8A49-0B494897EC7B}">
                    <psez:zmPr id="{EB898F2F-816C-4438-A537-2F270DD5D05A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408722"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50800" dist="38100" algn="l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Ссылка на раздел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30E6FAF-7FCD-43B6-B191-029E247E3D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408722">
                <a:off x="7413985" y="152045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Ссылка на раздел 10">
                <a:extLst>
                  <a:ext uri="{FF2B5EF4-FFF2-40B4-BE49-F238E27FC236}">
                    <a16:creationId xmlns:a16="http://schemas.microsoft.com/office/drawing/2014/main" id="{2433E9D8-AF61-4766-85B6-610B02AB83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1669848"/>
                  </p:ext>
                </p:extLst>
              </p:nvPr>
            </p:nvGraphicFramePr>
            <p:xfrm>
              <a:off x="4325024" y="426800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29862C9D-1EEC-4FFF-9D24-F8B893607C66}">
                    <psez:zmPr id="{88F9EE81-68F1-482B-AAB8-4B2FD0C263B4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Ссылка на раздел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433E9D8-AF61-4766-85B6-610B02AB83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5024" y="426800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Ссылка на раздел 12">
                <a:extLst>
                  <a:ext uri="{FF2B5EF4-FFF2-40B4-BE49-F238E27FC236}">
                    <a16:creationId xmlns:a16="http://schemas.microsoft.com/office/drawing/2014/main" id="{E13C80E7-033A-424F-A56E-13F5330421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0700747"/>
                  </p:ext>
                </p:extLst>
              </p:nvPr>
            </p:nvGraphicFramePr>
            <p:xfrm rot="21065630">
              <a:off x="9511247" y="5528956"/>
              <a:ext cx="1601988" cy="901118"/>
            </p:xfrm>
            <a:graphic>
              <a:graphicData uri="http://schemas.microsoft.com/office/powerpoint/2016/sectionzoom">
                <psez:sectionZm>
                  <psez:sectionZmObj sectionId="{2F3FC85C-F936-4055-97F0-0EA623388ECA}">
                    <psez:zmPr id="{91363944-50CF-4604-9E94-677AD9E52EF0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1065630">
                          <a:off x="0" y="0"/>
                          <a:ext cx="1601988" cy="90111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Ссылка на раздел 1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13C80E7-033A-424F-A56E-13F5330421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21065630">
                <a:off x="9511247" y="5528956"/>
                <a:ext cx="1601988" cy="90111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3E62F42-ADA3-42FE-BB7B-B2F4AD3B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026758">
            <a:off x="219657" y="929236"/>
            <a:ext cx="5583795" cy="546312"/>
          </a:xfrm>
        </p:spPr>
        <p:txBody>
          <a:bodyPr>
            <a:normAutofit/>
          </a:bodyPr>
          <a:lstStyle/>
          <a:p>
            <a:r>
              <a:rPr lang="ru-RU" sz="3200" b="1" dirty="0"/>
              <a:t>С чего всё начиналось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68490BBD-E5F4-464A-B9CE-1E5DCB57887C}"/>
              </a:ext>
            </a:extLst>
          </p:cNvPr>
          <p:cNvSpPr txBox="1">
            <a:spLocks/>
          </p:cNvSpPr>
          <p:nvPr/>
        </p:nvSpPr>
        <p:spPr>
          <a:xfrm rot="1446761" flipH="1">
            <a:off x="7815739" y="1076740"/>
            <a:ext cx="3559253" cy="546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Принцип работы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956D39D-FEA3-4341-A0A3-81CAA2E2E91F}"/>
              </a:ext>
            </a:extLst>
          </p:cNvPr>
          <p:cNvSpPr txBox="1">
            <a:spLocks/>
          </p:cNvSpPr>
          <p:nvPr/>
        </p:nvSpPr>
        <p:spPr>
          <a:xfrm flipH="1">
            <a:off x="4526597" y="3640121"/>
            <a:ext cx="3559253" cy="546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Кто Победил</a:t>
            </a:r>
          </a:p>
        </p:txBody>
      </p:sp>
    </p:spTree>
    <p:extLst>
      <p:ext uri="{BB962C8B-B14F-4D97-AF65-F5344CB8AC3E}">
        <p14:creationId xmlns:p14="http://schemas.microsoft.com/office/powerpoint/2010/main" val="37423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8FA49D4-856E-47DB-9806-6AE538A1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Picture 4" descr="Картинки по запросу кубок хакеров">
            <a:extLst>
              <a:ext uri="{FF2B5EF4-FFF2-40B4-BE49-F238E27FC236}">
                <a16:creationId xmlns:a16="http://schemas.microsoft.com/office/drawing/2014/main" id="{D7FD012D-321D-4DA4-8738-94F25963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83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9D18717-5C78-40B1-83B2-121C9ACC6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82789"/>
              </p:ext>
            </p:extLst>
          </p:nvPr>
        </p:nvGraphicFramePr>
        <p:xfrm>
          <a:off x="5197152" y="1738655"/>
          <a:ext cx="6494106" cy="35417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6185">
                  <a:extLst>
                    <a:ext uri="{9D8B030D-6E8A-4147-A177-3AD203B41FA5}">
                      <a16:colId xmlns:a16="http://schemas.microsoft.com/office/drawing/2014/main" val="3994014326"/>
                    </a:ext>
                  </a:extLst>
                </a:gridCol>
                <a:gridCol w="1102320">
                  <a:extLst>
                    <a:ext uri="{9D8B030D-6E8A-4147-A177-3AD203B41FA5}">
                      <a16:colId xmlns:a16="http://schemas.microsoft.com/office/drawing/2014/main" val="2601339010"/>
                    </a:ext>
                  </a:extLst>
                </a:gridCol>
                <a:gridCol w="2997552">
                  <a:extLst>
                    <a:ext uri="{9D8B030D-6E8A-4147-A177-3AD203B41FA5}">
                      <a16:colId xmlns:a16="http://schemas.microsoft.com/office/drawing/2014/main" val="709891560"/>
                    </a:ext>
                  </a:extLst>
                </a:gridCol>
                <a:gridCol w="999418">
                  <a:extLst>
                    <a:ext uri="{9D8B030D-6E8A-4147-A177-3AD203B41FA5}">
                      <a16:colId xmlns:a16="http://schemas.microsoft.com/office/drawing/2014/main" val="425468397"/>
                    </a:ext>
                  </a:extLst>
                </a:gridCol>
                <a:gridCol w="898631">
                  <a:extLst>
                    <a:ext uri="{9D8B030D-6E8A-4147-A177-3AD203B41FA5}">
                      <a16:colId xmlns:a16="http://schemas.microsoft.com/office/drawing/2014/main" val="3515005019"/>
                    </a:ext>
                  </a:extLst>
                </a:gridCol>
              </a:tblGrid>
              <a:tr h="3711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r>
                        <a:rPr lang="ru-RU" sz="1100">
                          <a:effectLst/>
                        </a:rPr>
                        <a:t>Год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Название вируса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Сценарий распространения вируса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Масштаб поражения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Ущерб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extLst>
                  <a:ext uri="{0D108BD9-81ED-4DB2-BD59-A6C34878D82A}">
                    <a16:rowId xmlns:a16="http://schemas.microsoft.com/office/drawing/2014/main" val="3436412301"/>
                  </a:ext>
                </a:extLst>
              </a:tr>
              <a:tr h="375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1998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Червь Морриса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Через ошибки в системе безопасности операционной системы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6 000 ПК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96,5 млн. долл.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extLst>
                  <a:ext uri="{0D108BD9-81ED-4DB2-BD59-A6C34878D82A}">
                    <a16:rowId xmlns:a16="http://schemas.microsoft.com/office/drawing/2014/main" val="1974932166"/>
                  </a:ext>
                </a:extLst>
              </a:tr>
              <a:tr h="375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1998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CIH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Электронные письма, сменные носители, сеть Интернет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500 000 ПК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 млрд. долл.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extLst>
                  <a:ext uri="{0D108BD9-81ED-4DB2-BD59-A6C34878D82A}">
                    <a16:rowId xmlns:a16="http://schemas.microsoft.com/office/drawing/2014/main" val="44425983"/>
                  </a:ext>
                </a:extLst>
              </a:tr>
              <a:tr h="556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2000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ILOVEYOU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Электронное письмо с темой «ILOVEYOU»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 млн. ПК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10-15 млрд. долл.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extLst>
                  <a:ext uri="{0D108BD9-81ED-4DB2-BD59-A6C34878D82A}">
                    <a16:rowId xmlns:a16="http://schemas.microsoft.com/office/drawing/2014/main" val="2588551418"/>
                  </a:ext>
                </a:extLst>
              </a:tr>
              <a:tr h="375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2001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Code Red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Замена содержимого страниц на поражённом сайте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400 000 ПК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2,6 млрд. долл.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extLst>
                  <a:ext uri="{0D108BD9-81ED-4DB2-BD59-A6C34878D82A}">
                    <a16:rowId xmlns:a16="http://schemas.microsoft.com/office/drawing/2014/main" val="3973187954"/>
                  </a:ext>
                </a:extLst>
              </a:tr>
              <a:tr h="556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2003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Sobig F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 электронной почте письмом с вложением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 млн. ПК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5-10 млрд. долл.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extLst>
                  <a:ext uri="{0D108BD9-81ED-4DB2-BD59-A6C34878D82A}">
                    <a16:rowId xmlns:a16="http://schemas.microsoft.com/office/drawing/2014/main" val="527175466"/>
                  </a:ext>
                </a:extLst>
              </a:tr>
              <a:tr h="742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2004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Mydoom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Электронное письмо с темой «Привет», «Тест», «Ошибка», «Система доставки почты», «Уведомление о доставке» и др.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500 000 ПК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2,6 млрд. долл.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extLst>
                  <a:ext uri="{0D108BD9-81ED-4DB2-BD59-A6C34878D82A}">
                    <a16:rowId xmlns:a16="http://schemas.microsoft.com/office/drawing/2014/main" val="3486482303"/>
                  </a:ext>
                </a:extLst>
              </a:tr>
              <a:tr h="187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2007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Storm</a:t>
                      </a:r>
                      <a:r>
                        <a:rPr lang="ru-RU" sz="1100" dirty="0">
                          <a:effectLst/>
                        </a:rPr>
                        <a:t> </a:t>
                      </a:r>
                      <a:r>
                        <a:rPr lang="ru-RU" sz="1100" dirty="0" err="1">
                          <a:effectLst/>
                        </a:rPr>
                        <a:t>Worm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Электронное письмо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10 млн. ПК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tc>
                  <a:txBody>
                    <a:bodyPr/>
                    <a:lstStyle/>
                    <a:p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25" marR="65025" marT="0" marB="0"/>
                </a:tc>
                <a:extLst>
                  <a:ext uri="{0D108BD9-81ED-4DB2-BD59-A6C34878D82A}">
                    <a16:rowId xmlns:a16="http://schemas.microsoft.com/office/drawing/2014/main" val="1546012709"/>
                  </a:ext>
                </a:extLst>
              </a:tr>
            </a:tbl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366BD137-EDF6-4C4B-A195-4D13C088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034" y="1133340"/>
            <a:ext cx="3657628" cy="4297075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блокирующие или затрудняющие работу с операционной системой появились более десяти лет назад, и за прошедшие годы они не претерпели никаких революционных изменений.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13976-3EEF-4895-8B73-12448AF6D389}"/>
              </a:ext>
            </a:extLst>
          </p:cNvPr>
          <p:cNvSpPr txBox="1"/>
          <p:nvPr/>
        </p:nvSpPr>
        <p:spPr>
          <a:xfrm>
            <a:off x="5887613" y="1133340"/>
            <a:ext cx="559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Крупнейшие компьютерные вирусные атаки в мире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8E757A-EE8B-47A3-A311-82870D63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A0ECBB9-80E1-49D8-8F23-6E7C77776B90}"/>
              </a:ext>
            </a:extLst>
          </p:cNvPr>
          <p:cNvSpPr txBox="1">
            <a:spLocks/>
          </p:cNvSpPr>
          <p:nvPr/>
        </p:nvSpPr>
        <p:spPr>
          <a:xfrm>
            <a:off x="1141411" y="260085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 чего всё начиналось</a:t>
            </a:r>
          </a:p>
        </p:txBody>
      </p:sp>
      <p:sp>
        <p:nvSpPr>
          <p:cNvPr id="10" name="Управляющая кнопка: &quot;На главную&quot;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B381A90-7597-4A81-A46B-DCBC196AC03E}"/>
              </a:ext>
            </a:extLst>
          </p:cNvPr>
          <p:cNvSpPr/>
          <p:nvPr/>
        </p:nvSpPr>
        <p:spPr>
          <a:xfrm>
            <a:off x="289249" y="6139544"/>
            <a:ext cx="559837" cy="49452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9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A8603C0-4A02-45B1-9578-FFE0A655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074" y="999370"/>
            <a:ext cx="4858172" cy="499605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мае 2017 года все масштабы компьютерных вирусов-предшественников затмила вирус шифровальщик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WannaCry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Пострадали более 400 000 устройств и сотни организаций по всему миру.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Управляющая кнопка: &quot;На главную&quot;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046F028-1B35-4B9D-AE44-B1E3825F1693}"/>
              </a:ext>
            </a:extLst>
          </p:cNvPr>
          <p:cNvSpPr/>
          <p:nvPr/>
        </p:nvSpPr>
        <p:spPr>
          <a:xfrm>
            <a:off x="289249" y="6139544"/>
            <a:ext cx="559837" cy="49452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66B99455-1D92-42C2-BDDA-71486B74FE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960331"/>
              </p:ext>
            </p:extLst>
          </p:nvPr>
        </p:nvGraphicFramePr>
        <p:xfrm>
          <a:off x="6567746" y="938192"/>
          <a:ext cx="4572000" cy="3284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4F57888-C330-492F-987C-E465FE507D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207639"/>
              </p:ext>
            </p:extLst>
          </p:nvPr>
        </p:nvGraphicFramePr>
        <p:xfrm>
          <a:off x="3877802" y="38985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FFB557-485A-4843-854B-4BA37222AE7E}"/>
              </a:ext>
            </a:extLst>
          </p:cNvPr>
          <p:cNvSpPr txBox="1"/>
          <p:nvPr/>
        </p:nvSpPr>
        <p:spPr>
          <a:xfrm>
            <a:off x="8100354" y="4591178"/>
            <a:ext cx="2591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Статистика пострадавших машин </a:t>
            </a:r>
            <a:r>
              <a:rPr lang="en-US" b="1" dirty="0"/>
              <a:t>Windows</a:t>
            </a:r>
            <a:endParaRPr lang="ru-RU" b="1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7C1FB9-6EC5-4E53-975C-EBF8DFED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8711A25-720E-4FF0-8B69-96E16853A171}"/>
              </a:ext>
            </a:extLst>
          </p:cNvPr>
          <p:cNvSpPr txBox="1">
            <a:spLocks/>
          </p:cNvSpPr>
          <p:nvPr/>
        </p:nvSpPr>
        <p:spPr>
          <a:xfrm>
            <a:off x="1141411" y="260085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 чего всё начиналось</a:t>
            </a:r>
          </a:p>
        </p:txBody>
      </p:sp>
    </p:spTree>
    <p:extLst>
      <p:ext uri="{BB962C8B-B14F-4D97-AF65-F5344CB8AC3E}">
        <p14:creationId xmlns:p14="http://schemas.microsoft.com/office/powerpoint/2010/main" val="2099946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артинки по запросу история wannacry">
            <a:extLst>
              <a:ext uri="{FF2B5EF4-FFF2-40B4-BE49-F238E27FC236}">
                <a16:creationId xmlns:a16="http://schemas.microsoft.com/office/drawing/2014/main" id="{C1A42469-FA3D-4506-99AF-0E6854C1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53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71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95FAA40-2CAD-4C92-BD4E-9E883A30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5AA50BD-B6DD-4EB6-ABC0-25AB7872069B}"/>
              </a:ext>
            </a:extLst>
          </p:cNvPr>
          <p:cNvSpPr txBox="1">
            <a:spLocks/>
          </p:cNvSpPr>
          <p:nvPr/>
        </p:nvSpPr>
        <p:spPr>
          <a:xfrm>
            <a:off x="1141411" y="241424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Принцип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0987B96-791B-49B7-AFD6-F64D9EE60D80}"/>
              </a:ext>
            </a:extLst>
          </p:cNvPr>
          <p:cNvSpPr txBox="1">
            <a:spLocks/>
          </p:cNvSpPr>
          <p:nvPr/>
        </p:nvSpPr>
        <p:spPr>
          <a:xfrm>
            <a:off x="762984" y="980709"/>
            <a:ext cx="10938453" cy="1356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Изначальный файл mssecsvc.exe запускает другой файл с названием tasksche.exe. Затем проверяется домен-выключатель, после чего создается служба mssecsvc2.0.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A897C0-BE46-41B3-AAA6-B3755E29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821" y="2111375"/>
            <a:ext cx="6589102" cy="37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FCE940C-F893-4D44-9090-1471B35F3590}"/>
              </a:ext>
            </a:extLst>
          </p:cNvPr>
          <p:cNvSpPr/>
          <p:nvPr/>
        </p:nvSpPr>
        <p:spPr>
          <a:xfrm>
            <a:off x="762984" y="1699328"/>
            <a:ext cx="43368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служба исполняет файл mssecsvc.exe с иной точкой входа, нежели во время первого запуска. Второй запуск получает IP-адрес за-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раженной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машины и пытается подключиться к 445 TCP порту каждого IP-адреса внутри подсети. Когда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зловред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успешно подключается к удаленной машине, то устанавливается соединение и происходит передача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Судя по всему, где-то в процессе этой передачи используется известная уязви-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была закрыта обновлением MS 17-010. </a:t>
            </a:r>
          </a:p>
        </p:txBody>
      </p:sp>
    </p:spTree>
    <p:extLst>
      <p:ext uri="{BB962C8B-B14F-4D97-AF65-F5344CB8AC3E}">
        <p14:creationId xmlns:p14="http://schemas.microsoft.com/office/powerpoint/2010/main" val="22234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правляющая кнопка: &quot;На главную&quot;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B4C6D52-6825-444A-A195-055B1C046B1D}"/>
              </a:ext>
            </a:extLst>
          </p:cNvPr>
          <p:cNvSpPr/>
          <p:nvPr/>
        </p:nvSpPr>
        <p:spPr>
          <a:xfrm>
            <a:off x="289249" y="6139544"/>
            <a:ext cx="559837" cy="49452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9B3BF3-CE3E-4B2F-9531-3CC7E4B7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WannaCry</a:t>
            </a:r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90999B4-7C39-42E7-A418-47681D2107BA}"/>
              </a:ext>
            </a:extLst>
          </p:cNvPr>
          <p:cNvSpPr txBox="1">
            <a:spLocks/>
          </p:cNvSpPr>
          <p:nvPr/>
        </p:nvSpPr>
        <p:spPr>
          <a:xfrm>
            <a:off x="1141411" y="241424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Принцип работы</a:t>
            </a:r>
          </a:p>
        </p:txBody>
      </p:sp>
      <p:pic>
        <p:nvPicPr>
          <p:cNvPr id="6" name="Мультимедиа в Интернете 5">
            <a:hlinkClick r:id="" action="ppaction://media"/>
            <a:extLst>
              <a:ext uri="{FF2B5EF4-FFF2-40B4-BE49-F238E27FC236}">
                <a16:creationId xmlns:a16="http://schemas.microsoft.com/office/drawing/2014/main" id="{FFB4400F-B459-450C-B2D2-FBE9FB22426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12928" y="1217322"/>
            <a:ext cx="6562963" cy="4922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176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F4554C-1507-4D38-AA91-C515204ED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2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126</TotalTime>
  <Words>381</Words>
  <Application>Microsoft Office PowerPoint</Application>
  <PresentationFormat>Широкоэкранный</PresentationFormat>
  <Paragraphs>81</Paragraphs>
  <Slides>12</Slides>
  <Notes>1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Tw Cen MT</vt:lpstr>
      <vt:lpstr>Контур</vt:lpstr>
      <vt:lpstr>WannaCry</vt:lpstr>
      <vt:lpstr>С чего всё начиналось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WannaCry</dc:title>
  <dc:creator>Роман Астраханцев</dc:creator>
  <cp:lastModifiedBy>Роман Астраханцев</cp:lastModifiedBy>
  <cp:revision>16</cp:revision>
  <dcterms:created xsi:type="dcterms:W3CDTF">2017-10-11T21:21:40Z</dcterms:created>
  <dcterms:modified xsi:type="dcterms:W3CDTF">2017-10-12T12:50:29Z</dcterms:modified>
</cp:coreProperties>
</file>