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B3429-07CE-40B2-B294-D9E6183878D6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87775-7163-431C-BC01-75FD94AD9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14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87775-7163-431C-BC01-75FD94AD97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Jerusalem</a:t>
            </a:r>
            <a:r>
              <a:rPr lang="ru-RU"/>
              <a:t>, </a:t>
            </a:r>
            <a:r>
              <a:rPr lang="en-US"/>
              <a:t>Road </a:t>
            </a:r>
            <a:r>
              <a:rPr lang="en-US" dirty="0"/>
              <a:t>to Bethlehem, 2003.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Massacre of the Innocents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87775-7163-431C-BC01-75FD94AD97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6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en-US" dirty="0"/>
              <a:t>Wall of Tears</a:t>
            </a:r>
            <a:endParaRPr lang="ru-RU" dirty="0"/>
          </a:p>
          <a:p>
            <a:r>
              <a:rPr lang="ru-RU" dirty="0"/>
              <a:t>2) </a:t>
            </a:r>
            <a:r>
              <a:rPr lang="en-US" dirty="0"/>
              <a:t>Moscow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87775-7163-431C-BC01-75FD94AD97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90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47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4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6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4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5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5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6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1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3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0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31EE13-C697-4D88-AD68-84D9118F98A3}" type="datetimeFigureOut">
              <a:rPr lang="ru-RU" smtClean="0"/>
              <a:t>17.12.2018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A1B44D-2078-4A9F-A4C1-7110158B2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43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C862C-97FF-4CD7-873F-9A861BC7D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Rage, Flower Thrower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BFA91A-94CF-46E4-944E-87AB090FA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Banksy</a:t>
            </a:r>
          </a:p>
          <a:p>
            <a:r>
              <a:rPr lang="en-US" dirty="0"/>
              <a:t>Followed by people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6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BA1F8-E643-4CA8-B386-168E2CC3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Bansky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C40A1-E6CC-423F-84DB-AFD54520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Nobody?</a:t>
            </a:r>
          </a:p>
          <a:p>
            <a:r>
              <a:rPr lang="en-US" dirty="0"/>
              <a:t>Just a nice guy?</a:t>
            </a:r>
          </a:p>
          <a:p>
            <a:r>
              <a:rPr lang="en-US" dirty="0"/>
              <a:t>Robert Del </a:t>
            </a:r>
            <a:r>
              <a:rPr lang="en-US" dirty="0" err="1"/>
              <a:t>Naja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2050" name="Picture 2" descr="ÐÐ°ÑÑÐ¸Ð½ÐºÐ¸ Ð¿Ð¾ Ð·Ð°Ð¿ÑÐ¾ÑÑ banksy face">
            <a:extLst>
              <a:ext uri="{FF2B5EF4-FFF2-40B4-BE49-F238E27FC236}">
                <a16:creationId xmlns:a16="http://schemas.microsoft.com/office/drawing/2014/main" id="{7468F0D1-014F-45F8-973F-04FF77F2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2039948"/>
            <a:ext cx="5701325" cy="467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A147C7-7494-4307-87B2-282DB2ECED76}"/>
              </a:ext>
            </a:extLst>
          </p:cNvPr>
          <p:cNvSpPr txBox="1">
            <a:spLocks/>
          </p:cNvSpPr>
          <p:nvPr/>
        </p:nvSpPr>
        <p:spPr>
          <a:xfrm>
            <a:off x="1261872" y="3422342"/>
            <a:ext cx="9692640" cy="8420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Nobody knows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01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C994-2A74-40DD-B634-09F39E06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76FE1-F8FE-4F4A-9C8C-2CCF0BBF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91" y="1198485"/>
            <a:ext cx="8595360" cy="435133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ÐÐ°ÑÑÐ¸Ð½ÐºÐ¸ Ð¿Ð¾ Ð·Ð°Ð¿ÑÐ¾ÑÑ Ð¼ÐµÑÐ°ÑÐµÐ»Ñ ÑÐ²ÐµÑÐ¾Ð²">
            <a:extLst>
              <a:ext uri="{FF2B5EF4-FFF2-40B4-BE49-F238E27FC236}">
                <a16:creationId xmlns:a16="http://schemas.microsoft.com/office/drawing/2014/main" id="{1045C94B-435B-46FA-B3A8-7EE73238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44" y="0"/>
            <a:ext cx="6846256" cy="68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4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EF3EE-1339-4BD0-B0A3-8666C1DE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F3FE7-1429-4476-B3CF-8A092AE8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ÐÐ°ÑÑÐ¸Ð½ÐºÐ¸ Ð¿Ð¾ Ð·Ð°Ð¿ÑÐ¾ÑÑ love is in the air banksy">
            <a:extLst>
              <a:ext uri="{FF2B5EF4-FFF2-40B4-BE49-F238E27FC236}">
                <a16:creationId xmlns:a16="http://schemas.microsoft.com/office/drawing/2014/main" id="{3BBDCBF2-4DAD-41BB-855F-01E373F4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09600"/>
            <a:ext cx="5810250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ÐÐ¾ÑÐ¾Ð¶ÐµÐµ Ð¸Ð·Ð¾Ð±ÑÐ°Ð¶ÐµÐ½Ð¸Ðµ">
            <a:extLst>
              <a:ext uri="{FF2B5EF4-FFF2-40B4-BE49-F238E27FC236}">
                <a16:creationId xmlns:a16="http://schemas.microsoft.com/office/drawing/2014/main" id="{ED7C2051-9A4A-403C-99A5-4F8FDBCF0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r="14587"/>
          <a:stretch/>
        </p:blipFill>
        <p:spPr bwMode="auto">
          <a:xfrm>
            <a:off x="219074" y="1028541"/>
            <a:ext cx="45434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A0E18-2DDE-43B7-87C1-33A35E2B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85D4A-2F85-4FE3-B6DE-EA810410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ÐÐ°ÑÑÐ¸Ð½ÐºÐ¸ Ð¿Ð¾ Ð·Ð°Ð¿ÑÐ¾ÑÑ Ð¼ÐµÑÐ°ÑÐµÐ»Ñ ÑÐ²ÐµÑÐ¾Ð²">
            <a:extLst>
              <a:ext uri="{FF2B5EF4-FFF2-40B4-BE49-F238E27FC236}">
                <a16:creationId xmlns:a16="http://schemas.microsoft.com/office/drawing/2014/main" id="{957FE7DF-59DC-4AD2-AC06-CC81AA39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F557E-48CC-48D2-8E00-1B9F18F9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for?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07D2E6A-F358-44ED-AB47-1AD21DD5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6" name="Picture 6" descr="ÐÐ°ÑÑÐ¸Ð½ÐºÐ¸ Ð¿Ð¾ Ð·Ð°Ð¿ÑÐ¾ÑÑ Ð¿Ð°Ð»ÐµÑÑÐ¸Ð½Ð¾-Ð¸Ð·ÑÐ°Ð¸Ð»ÑÑÐºÐ¾Ð¼ ÐºÐ¾Ð½ÑÐ»Ð¸ÐºÑÐµ">
            <a:extLst>
              <a:ext uri="{FF2B5EF4-FFF2-40B4-BE49-F238E27FC236}">
                <a16:creationId xmlns:a16="http://schemas.microsoft.com/office/drawing/2014/main" id="{2DDB382D-BA6F-41F7-A1F6-7C94F6E45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07" y="1971956"/>
            <a:ext cx="6663704" cy="452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ÐÐ°ÑÑÐ¸Ð½ÐºÐ¸ Ð¿Ð¾ Ð·Ð°Ð¿ÑÐ¾ÑÑ Ð¿Ð°Ð»ÐµÑÑÐ¸Ð½Ð¾-Ð¸Ð·ÑÐ°Ð¸Ð»ÑÑÐºÐ¾Ð¼ ÐºÐ¾Ð½ÑÐ»Ð¸ÐºÑÐµ">
            <a:extLst>
              <a:ext uri="{FF2B5EF4-FFF2-40B4-BE49-F238E27FC236}">
                <a16:creationId xmlns:a16="http://schemas.microsoft.com/office/drawing/2014/main" id="{E4EAF6B1-36C0-41A0-A60D-E8C2EFA11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12" y="300672"/>
            <a:ext cx="39528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99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10419-8E26-4115-8588-05882E0D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or just a vandalism?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28DF6-9794-4B33-8AC5-3BE2A432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7778"/>
            <a:ext cx="8595360" cy="5237825"/>
          </a:xfrm>
        </p:spPr>
        <p:txBody>
          <a:bodyPr>
            <a:normAutofit/>
          </a:bodyPr>
          <a:lstStyle/>
          <a:p>
            <a:r>
              <a:rPr lang="en-US" sz="2000" dirty="0"/>
              <a:t>Vandalism is </a:t>
            </a:r>
            <a:r>
              <a:rPr lang="en-US" sz="2000" b="1" dirty="0"/>
              <a:t>meaningless</a:t>
            </a:r>
            <a:r>
              <a:rPr lang="en-US" sz="2000" dirty="0"/>
              <a:t> and </a:t>
            </a:r>
            <a:r>
              <a:rPr lang="en-US" sz="2000" b="1" dirty="0"/>
              <a:t>cruel</a:t>
            </a:r>
            <a:r>
              <a:rPr lang="en-US" sz="2000" dirty="0"/>
              <a:t> destruction … </a:t>
            </a:r>
          </a:p>
          <a:p>
            <a:r>
              <a:rPr lang="en-US" sz="2000" dirty="0"/>
              <a:t>Art is </a:t>
            </a:r>
            <a:r>
              <a:rPr lang="en-US" sz="2000" b="1" dirty="0"/>
              <a:t>creative activity </a:t>
            </a:r>
            <a:r>
              <a:rPr lang="en-US" sz="2000" dirty="0"/>
              <a:t>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Definitely Art</a:t>
            </a:r>
            <a:endParaRPr lang="ru-RU" dirty="0"/>
          </a:p>
        </p:txBody>
      </p:sp>
      <p:pic>
        <p:nvPicPr>
          <p:cNvPr id="6146" name="Picture 2" descr="ÐÐ°ÑÑÐ¸Ð½ÐºÐ¸ Ð¿Ð¾ Ð·Ð°Ð¿ÑÐ¾ÑÑ The walled off hotel">
            <a:extLst>
              <a:ext uri="{FF2B5EF4-FFF2-40B4-BE49-F238E27FC236}">
                <a16:creationId xmlns:a16="http://schemas.microsoft.com/office/drawing/2014/main" id="{543C3AA6-EAB8-4BB8-8511-37DDF3FE4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827426"/>
            <a:ext cx="4924425" cy="32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ÐÐ°ÑÑÐ¸Ð½ÐºÐ¸ Ð¿Ð¾ Ð·Ð°Ð¿ÑÐ¾ÑÑ flower thrower cosplay">
            <a:extLst>
              <a:ext uri="{FF2B5EF4-FFF2-40B4-BE49-F238E27FC236}">
                <a16:creationId xmlns:a16="http://schemas.microsoft.com/office/drawing/2014/main" id="{EA214B83-B157-4284-BFF1-BD8C7263F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6" r="10285"/>
          <a:stretch/>
        </p:blipFill>
        <p:spPr bwMode="auto">
          <a:xfrm>
            <a:off x="6186297" y="2295525"/>
            <a:ext cx="4486275" cy="41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F2D49-2546-4B5D-9C82-C4435EAF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for me?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F5840-7215-42A3-8F48-D538E56A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Uncovered reality</a:t>
            </a:r>
          </a:p>
          <a:p>
            <a:r>
              <a:rPr lang="en-US" dirty="0"/>
              <a:t>Hopeful future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49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C862C-97FF-4CD7-873F-9A861BC7D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Thanks for watching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BFA91A-94CF-46E4-944E-87AB090FA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40090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23</TotalTime>
  <Words>84</Words>
  <Application>Microsoft Office PowerPoint</Application>
  <PresentationFormat>Широкоэкранный</PresentationFormat>
  <Paragraphs>32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Вид</vt:lpstr>
      <vt:lpstr>Rage, Flower Thrower</vt:lpstr>
      <vt:lpstr>Who is Bansky?</vt:lpstr>
      <vt:lpstr>Презентация PowerPoint</vt:lpstr>
      <vt:lpstr>Презентация PowerPoint</vt:lpstr>
      <vt:lpstr>Презентация PowerPoint</vt:lpstr>
      <vt:lpstr>What for?</vt:lpstr>
      <vt:lpstr>Art or just a vandalism?</vt:lpstr>
      <vt:lpstr>What for me?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Rage, Flower Thrower</dc:title>
  <dc:creator>Роман Астраханцев</dc:creator>
  <cp:lastModifiedBy>Роман Астраханцев</cp:lastModifiedBy>
  <cp:revision>6</cp:revision>
  <dcterms:created xsi:type="dcterms:W3CDTF">2018-12-17T07:34:31Z</dcterms:created>
  <dcterms:modified xsi:type="dcterms:W3CDTF">2018-12-17T08:16:54Z</dcterms:modified>
</cp:coreProperties>
</file>