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8006B-1DF5-484C-819F-DE8460AD7886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D8AE-3B04-4C29-A22D-C42757750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3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Bethlem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DD8AE-3B04-4C29-A22D-C42757750B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7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5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1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C862C-97FF-4CD7-873F-9A861BC7D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Walled Off </a:t>
            </a:r>
            <a:r>
              <a:rPr lang="en-US" sz="6600" dirty="0" err="1"/>
              <a:t>Holet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FA91A-94CF-46E4-944E-87AB090F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Banksy</a:t>
            </a:r>
          </a:p>
        </p:txBody>
      </p:sp>
    </p:spTree>
    <p:extLst>
      <p:ext uri="{BB962C8B-B14F-4D97-AF65-F5344CB8AC3E}">
        <p14:creationId xmlns:p14="http://schemas.microsoft.com/office/powerpoint/2010/main" val="19426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BA1F8-E643-4CA8-B386-168E2CC3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85857"/>
            <a:ext cx="9692640" cy="1325562"/>
          </a:xfrm>
        </p:spPr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Bansky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C40A1-E6CC-423F-84DB-AFD54520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807" y="115093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already know!</a:t>
            </a:r>
            <a:endParaRPr lang="ru-RU" sz="3200" dirty="0"/>
          </a:p>
        </p:txBody>
      </p:sp>
      <p:pic>
        <p:nvPicPr>
          <p:cNvPr id="2050" name="Picture 2" descr="ÐÐ°ÑÑÐ¸Ð½ÐºÐ¸ Ð¿Ð¾ Ð·Ð°Ð¿ÑÐ¾ÑÑ banksy face">
            <a:extLst>
              <a:ext uri="{FF2B5EF4-FFF2-40B4-BE49-F238E27FC236}">
                <a16:creationId xmlns:a16="http://schemas.microsoft.com/office/drawing/2014/main" id="{7468F0D1-014F-45F8-973F-04FF77F2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928659"/>
            <a:ext cx="5062666" cy="41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F6775F-EBBA-4764-B66B-DEC36AD9166A}"/>
              </a:ext>
            </a:extLst>
          </p:cNvPr>
          <p:cNvSpPr txBox="1">
            <a:spLocks/>
          </p:cNvSpPr>
          <p:nvPr/>
        </p:nvSpPr>
        <p:spPr>
          <a:xfrm>
            <a:off x="1168553" y="3686452"/>
            <a:ext cx="9692640" cy="84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8608FFA6-6B7C-4D87-8304-BDF999FA3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t="1641" r="9034" b="2128"/>
          <a:stretch/>
        </p:blipFill>
        <p:spPr bwMode="auto">
          <a:xfrm>
            <a:off x="1168554" y="1928659"/>
            <a:ext cx="3508222" cy="473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C994-2A74-40DD-B634-09F39E06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ÐÐ°ÑÑÐ¸Ð½ÐºÐ¸ Ð¿Ð¾ Ð·Ð°Ð¿ÑÐ¾ÑÑ The walled off hotel">
            <a:extLst>
              <a:ext uri="{FF2B5EF4-FFF2-40B4-BE49-F238E27FC236}">
                <a16:creationId xmlns:a16="http://schemas.microsoft.com/office/drawing/2014/main" id="{7A95073B-4ACA-40F8-9970-48121F20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" y="-1965"/>
            <a:ext cx="10306050" cy="685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EF3EE-1339-4BD0-B0A3-8666C1DE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F3FE7-1429-4476-B3CF-8A092AE8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80" name="Picture 8" descr="ÐÐ°ÑÑÐ¸Ð½ÐºÐ¸ Ð¿Ð¾ Ð·Ð°Ð¿ÑÐ¾ÑÑ The walled off hotel window">
            <a:extLst>
              <a:ext uri="{FF2B5EF4-FFF2-40B4-BE49-F238E27FC236}">
                <a16:creationId xmlns:a16="http://schemas.microsoft.com/office/drawing/2014/main" id="{1B3E9044-D46C-4709-AF04-E74EB422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A0E18-2DDE-43B7-87C1-33A35E2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85D4A-2F85-4FE3-B6DE-EA810410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0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45CAF0C-AC70-4807-AB73-009E1AFC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757997"/>
            <a:ext cx="7086600" cy="48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F557E-48CC-48D2-8E00-1B9F18F9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for?</a:t>
            </a:r>
            <a:endParaRPr lang="ru-RU" dirty="0"/>
          </a:p>
        </p:txBody>
      </p:sp>
      <p:pic>
        <p:nvPicPr>
          <p:cNvPr id="5130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C9E96220-F87D-49B7-A8F8-6AA276BE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77" y="1691322"/>
            <a:ext cx="7520757" cy="494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ÐÐ°ÑÑÐ¸Ð½ÐºÐ¸ Ð¿Ð¾ Ð·Ð°Ð¿ÑÐ¾ÑÑ The walled off hotel sculpture">
            <a:extLst>
              <a:ext uri="{FF2B5EF4-FFF2-40B4-BE49-F238E27FC236}">
                <a16:creationId xmlns:a16="http://schemas.microsoft.com/office/drawing/2014/main" id="{A12CDAB8-8C35-4F2B-BAA9-5D9581754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14332"/>
          <a:stretch/>
        </p:blipFill>
        <p:spPr bwMode="auto">
          <a:xfrm>
            <a:off x="5978187" y="1949466"/>
            <a:ext cx="5274183" cy="423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10419-8E26-4115-8588-05882E0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just a business?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0916CE-DE1A-4432-B175-6A3F789E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50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3D929F44-69C1-4997-9025-D4BB102A6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5" r="15962"/>
          <a:stretch/>
        </p:blipFill>
        <p:spPr bwMode="auto">
          <a:xfrm>
            <a:off x="200024" y="1828800"/>
            <a:ext cx="55340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ÐÐ°ÑÑÐ¸Ð½ÐºÐ¸ Ð¿Ð¾ Ð·Ð°Ð¿ÑÐ¾ÑÑ The walled off hotel">
            <a:extLst>
              <a:ext uri="{FF2B5EF4-FFF2-40B4-BE49-F238E27FC236}">
                <a16:creationId xmlns:a16="http://schemas.microsoft.com/office/drawing/2014/main" id="{EF186716-F316-43EE-BBAF-F82B2939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1" y="1826895"/>
            <a:ext cx="70008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FD936959-CE69-4B64-85A7-C47B2AC67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3" r="21604"/>
          <a:stretch/>
        </p:blipFill>
        <p:spPr bwMode="auto">
          <a:xfrm>
            <a:off x="5848184" y="1828800"/>
            <a:ext cx="5534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2D49-2546-4B5D-9C82-C4435EAF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 me?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F5840-7215-42A3-8F48-D538E56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Realistic problems</a:t>
            </a:r>
          </a:p>
          <a:p>
            <a:r>
              <a:rPr lang="en-US" dirty="0"/>
              <a:t>Peaceful way to solve them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C862C-97FF-4CD7-873F-9A861BC7D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 for watching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FA91A-94CF-46E4-944E-87AB090F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40090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37</TotalTime>
  <Words>44</Words>
  <Application>Microsoft Office PowerPoint</Application>
  <PresentationFormat>Широкоэкранный</PresentationFormat>
  <Paragraphs>14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Вид</vt:lpstr>
      <vt:lpstr>The Walled Off Holet</vt:lpstr>
      <vt:lpstr>Who is Bansky?</vt:lpstr>
      <vt:lpstr>Презентация PowerPoint</vt:lpstr>
      <vt:lpstr>Презентация PowerPoint</vt:lpstr>
      <vt:lpstr>For whom?</vt:lpstr>
      <vt:lpstr>What for?</vt:lpstr>
      <vt:lpstr>Can it be just a business?</vt:lpstr>
      <vt:lpstr>What for me?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Rage, Flower Thrower</dc:title>
  <dc:creator>Роман Астраханцев</dc:creator>
  <cp:lastModifiedBy>Роман Астраханцев</cp:lastModifiedBy>
  <cp:revision>8</cp:revision>
  <dcterms:created xsi:type="dcterms:W3CDTF">2018-12-17T07:34:31Z</dcterms:created>
  <dcterms:modified xsi:type="dcterms:W3CDTF">2018-12-17T08:17:43Z</dcterms:modified>
</cp:coreProperties>
</file>