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779" autoAdjust="0"/>
  </p:normalViewPr>
  <p:slideViewPr>
    <p:cSldViewPr snapToGrid="0">
      <p:cViewPr varScale="1">
        <p:scale>
          <a:sx n="100" d="100"/>
          <a:sy n="100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9DDED-8A4A-40DD-AE10-9BD5721121B8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FC93A-96E5-44AF-899C-280ACFEA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6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FC93A-96E5-44AF-899C-280ACFEA4B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66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Graffiti was created in 2003.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Jerusalem. Palestine, Bethlehem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 with the Wall between Palestine and Israel.</a:t>
            </a:r>
            <a:endParaRPr lang="en-US" dirty="0"/>
          </a:p>
          <a:p>
            <a:r>
              <a:rPr lang="en-US" dirty="0"/>
              <a:t>Photo was made in 2005.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FC93A-96E5-44AF-899C-280ACFEA4B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6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FC93A-96E5-44AF-899C-280ACFEA4B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71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ongoing Palestinian-Israeli confrontation.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FC93A-96E5-44AF-899C-280ACFEA4B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6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1A198F-395E-46C8-AFCF-904B20C2B8C4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AB06C25-05FE-4573-9BC2-BBEF22D4CD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909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198F-395E-46C8-AFCF-904B20C2B8C4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6C25-05FE-4573-9BC2-BBEF22D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60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198F-395E-46C8-AFCF-904B20C2B8C4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6C25-05FE-4573-9BC2-BBEF22D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22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198F-395E-46C8-AFCF-904B20C2B8C4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6C25-05FE-4573-9BC2-BBEF22D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46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198F-395E-46C8-AFCF-904B20C2B8C4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6C25-05FE-4573-9BC2-BBEF22D4CD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84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198F-395E-46C8-AFCF-904B20C2B8C4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6C25-05FE-4573-9BC2-BBEF22D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439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198F-395E-46C8-AFCF-904B20C2B8C4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6C25-05FE-4573-9BC2-BBEF22D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7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198F-395E-46C8-AFCF-904B20C2B8C4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6C25-05FE-4573-9BC2-BBEF22D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0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198F-395E-46C8-AFCF-904B20C2B8C4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6C25-05FE-4573-9BC2-BBEF22D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84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198F-395E-46C8-AFCF-904B20C2B8C4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6C25-05FE-4573-9BC2-BBEF22D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557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198F-395E-46C8-AFCF-904B20C2B8C4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6C25-05FE-4573-9BC2-BBEF22D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06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1A198F-395E-46C8-AFCF-904B20C2B8C4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AB06C25-05FE-4573-9BC2-BBEF22D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34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2A1B7-DD86-4C80-945B-CE91B8AAF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819985" cy="4041648"/>
          </a:xfrm>
        </p:spPr>
        <p:txBody>
          <a:bodyPr/>
          <a:lstStyle/>
          <a:p>
            <a:r>
              <a:rPr lang="en-US" dirty="0"/>
              <a:t>The Walled Off Hotel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E6BFD9-698A-406A-95DF-975EAA22E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Banksy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22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C71BAB9-644E-4128-B05A-2F558AB5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Banksy?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F831EE5-57DF-4B85-BB67-6CAC9ED8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/>
              <a:t>We already know!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banksy's help">
            <a:extLst>
              <a:ext uri="{FF2B5EF4-FFF2-40B4-BE49-F238E27FC236}">
                <a16:creationId xmlns:a16="http://schemas.microsoft.com/office/drawing/2014/main" id="{ED187174-FCDA-4BF2-ADD4-2C4B4EE2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5" y="2840990"/>
            <a:ext cx="4762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tesco value banksy">
            <a:extLst>
              <a:ext uri="{FF2B5EF4-FFF2-40B4-BE49-F238E27FC236}">
                <a16:creationId xmlns:a16="http://schemas.microsoft.com/office/drawing/2014/main" id="{EA7A7E7B-57AA-4475-84AE-2B672C78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73" y="365760"/>
            <a:ext cx="4472022" cy="56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27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1F1BA-B4EB-4EF0-8A67-F5980381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BDE46-3D4D-49A2-AACD-73594676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ÐÐ¾ÑÐ¾Ð¶ÐµÐµ Ð¸Ð·Ð¾Ð±ÑÐ°Ð¶ÐµÐ½Ð¸Ðµ">
            <a:extLst>
              <a:ext uri="{FF2B5EF4-FFF2-40B4-BE49-F238E27FC236}">
                <a16:creationId xmlns:a16="http://schemas.microsoft.com/office/drawing/2014/main" id="{4C761556-405F-4173-A59C-24C3D53C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3662"/>
            <a:ext cx="10162386" cy="67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1F1BA-B4EB-4EF0-8A67-F5980381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BDE46-3D4D-49A2-AACD-73594676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 descr="ÐÐ°ÑÑÐ¸Ð½ÐºÐ¸ Ð¿Ð¾ Ð·Ð°Ð¿ÑÐ¾ÑÑ the walled off hotel window">
            <a:extLst>
              <a:ext uri="{FF2B5EF4-FFF2-40B4-BE49-F238E27FC236}">
                <a16:creationId xmlns:a16="http://schemas.microsoft.com/office/drawing/2014/main" id="{14DE370A-4CB5-4478-9467-96AFB831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63C17-6CCD-487A-935E-4AF55D4A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whom?</a:t>
            </a:r>
            <a:endParaRPr lang="ru-RU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5D5B146C-1E4D-4724-97FB-0E1C0F692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31" y="1796097"/>
            <a:ext cx="7344194" cy="48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8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50F3A-E432-4BB0-B644-EB75561F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for?</a:t>
            </a:r>
            <a:endParaRPr lang="ru-RU" dirty="0"/>
          </a:p>
        </p:txBody>
      </p:sp>
      <p:sp>
        <p:nvSpPr>
          <p:cNvPr id="4" name="AutoShape 2" descr="ÐÐ°ÑÑÐ¸Ð½ÐºÐ¸ Ð¿Ð¾ Ð·Ð°Ð¿ÑÐ¾ÑÑ wall palestine child">
            <a:extLst>
              <a:ext uri="{FF2B5EF4-FFF2-40B4-BE49-F238E27FC236}">
                <a16:creationId xmlns:a16="http://schemas.microsoft.com/office/drawing/2014/main" id="{DFDAC6AF-79BA-4CB4-AA89-5FAEE19C59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4" name="Picture 4" descr="ÐÐ°ÑÑÐ¸Ð½ÐºÐ¸ Ð¿Ð¾ Ð·Ð°Ð¿ÑÐ¾ÑÑ wall palestine child">
            <a:extLst>
              <a:ext uri="{FF2B5EF4-FFF2-40B4-BE49-F238E27FC236}">
                <a16:creationId xmlns:a16="http://schemas.microsoft.com/office/drawing/2014/main" id="{3E2FBB7C-8CD3-4210-8C09-9A76E64D64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97" y="1828800"/>
            <a:ext cx="699516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2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B2FEC-8523-42E9-BE4E-7081658F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it be just a business?</a:t>
            </a:r>
            <a:endParaRPr lang="ru-RU" dirty="0"/>
          </a:p>
        </p:txBody>
      </p:sp>
      <p:pic>
        <p:nvPicPr>
          <p:cNvPr id="6146" name="Picture 2" descr="ÐÐ°ÑÑÐ¸Ð½ÐºÐ¸ Ð¿Ð¾ Ð·Ð°Ð¿ÑÐ¾ÑÑ the walled off hotel window">
            <a:extLst>
              <a:ext uri="{FF2B5EF4-FFF2-40B4-BE49-F238E27FC236}">
                <a16:creationId xmlns:a16="http://schemas.microsoft.com/office/drawing/2014/main" id="{062B0156-D0D3-4660-A357-39DF13600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733675"/>
            <a:ext cx="5972175" cy="335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EE50F79A-B518-4A50-8238-1FDAF7DC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335101"/>
            <a:ext cx="5972175" cy="398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ÐÐ°ÑÑÐ¸Ð½ÐºÐ¸ Ð¿Ð¾ Ð·Ð°Ð¿ÑÐ¾ÑÑ the walled off hotel window">
            <a:extLst>
              <a:ext uri="{FF2B5EF4-FFF2-40B4-BE49-F238E27FC236}">
                <a16:creationId xmlns:a16="http://schemas.microsoft.com/office/drawing/2014/main" id="{CE870BE9-AF25-4661-AC0C-F535878B6E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9502"/>
            <a:ext cx="6387383" cy="405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ÐÐ°ÑÑÐ¸Ð½ÐºÐ¸ Ð¿Ð¾ Ð·Ð°Ð¿ÑÐ¾ÑÑ the walled off hotel window">
            <a:extLst>
              <a:ext uri="{FF2B5EF4-FFF2-40B4-BE49-F238E27FC236}">
                <a16:creationId xmlns:a16="http://schemas.microsoft.com/office/drawing/2014/main" id="{4108C508-E0AC-4A6D-BDC8-2AC39B98F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41" y="2197620"/>
            <a:ext cx="6387383" cy="425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6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2A1B7-DD86-4C80-945B-CE91B8AAF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819985" cy="4041648"/>
          </a:xfrm>
        </p:spPr>
        <p:txBody>
          <a:bodyPr/>
          <a:lstStyle/>
          <a:p>
            <a:r>
              <a:rPr lang="en-US" dirty="0"/>
              <a:t>Thanks for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3972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317</TotalTime>
  <Words>68</Words>
  <Application>Microsoft Office PowerPoint</Application>
  <PresentationFormat>Широкоэкранный</PresentationFormat>
  <Paragraphs>16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Вид</vt:lpstr>
      <vt:lpstr>The Walled Off Hotel</vt:lpstr>
      <vt:lpstr>Who is Banksy?</vt:lpstr>
      <vt:lpstr>Презентация PowerPoint</vt:lpstr>
      <vt:lpstr>Презентация PowerPoint</vt:lpstr>
      <vt:lpstr>For whom?</vt:lpstr>
      <vt:lpstr>What for?</vt:lpstr>
      <vt:lpstr>Can it be just a business?</vt:lpstr>
      <vt:lpstr>Thanks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Астраханцев</dc:creator>
  <cp:lastModifiedBy>Роман Астраханцев</cp:lastModifiedBy>
  <cp:revision>15</cp:revision>
  <dcterms:created xsi:type="dcterms:W3CDTF">2018-12-15T16:31:34Z</dcterms:created>
  <dcterms:modified xsi:type="dcterms:W3CDTF">2018-12-15T21:55:42Z</dcterms:modified>
</cp:coreProperties>
</file>