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7D727-B983-406D-A115-8C26F16F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6ED02C-B094-4A8C-99D5-5F549419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3CEC65-9A3E-416B-B62E-5BE55C26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BD0A81-F2B3-4F5C-8062-3C72C8F0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B796A-F470-44D6-AC89-812F2B9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BC9F6-A838-47C1-802C-1B573FA5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BAB91E-E7A5-403B-AE6C-4728F600F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520A1-76D3-4700-9279-CC758833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4F6E7-BE12-4185-9652-3C61457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6C8BF-EF06-409E-B5B5-B394571E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40672E-4567-4E48-BF34-95D23BA19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A30BEB-24D5-4109-81AB-444824C6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C04BC-6D6F-401D-A2D1-3F163AD7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EB512-2BA2-4700-94CF-09A2679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6A471-E511-4856-B237-BC0772B9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7E42-AC68-4EE3-BBFB-AB5B50A3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6279C-C922-4467-9138-6F63E8BF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D58CE-A192-4818-8151-78E10F34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90488-7C90-458E-973A-ABE8BEB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67A4E3-B0F2-4F6D-818F-06FA1314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F123D-D56E-4EB8-B188-685A3C39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45409-715C-4857-9E8E-19A725EE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B40107-7355-4A42-A858-1E79D49E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722DA-A339-4ECE-8BEA-92327F19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E8864-5E06-4912-A175-2E9598D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34F01-7BCE-4633-9C30-59916BEA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E009C-F3F1-4573-9952-ABE65F9D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B384C2-27EE-4206-8786-27282910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729D37-6220-448B-A716-C566EA4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5AE51-D8C6-44F9-91D0-2AF8BEEA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0869FC-02D3-4A26-A926-AB9C2AA9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0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E91B6-DB2B-41CC-9BB5-05A8EBFD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1D8635-3E20-49DE-8F07-ACF4A0EF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8A9896-5BF2-4CBA-9A93-A1B3B548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89CDE-E122-45F6-8998-67ED4F71A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9F3193-4526-440F-8195-97CA5A0CD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343E23-1F66-41E2-81C4-85641085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16F16C-FE59-40B5-BEEC-A194E71F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A7C204-4431-4E18-AE19-DA0C20C8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5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41D3C-3A3B-4D9F-B689-A2F87F4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BC65C5-1BE3-4666-B3A6-6761D11A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0EE9F8-4728-49A8-8A4A-640682E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50C23-1124-49C2-8054-A6EA63A6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B791CD-689C-412E-9484-A6A5F76D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8F5356-88CB-4905-9091-F2727DF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7BA73C-4DA5-4E37-A2B3-0824C08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3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81B1A-F1C7-4036-8BAF-DB208E2F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17178-0151-4B8A-9614-FDE59FB4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C1B277-E021-4960-A73F-137B04825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E186F-EF49-4744-B9F7-BFFFC3F7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A06FE4-92EE-43A3-9DA2-16C11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99647-37D0-4784-97F0-7F44C3F4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039C2-DD11-4C64-9116-DFF44AE8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86935B-A648-4A06-A5B7-0040A15E3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D5EAF-664A-4036-9505-96519322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2F3A9-1BE1-4E59-B9D2-93C54C3B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8F373A-137F-489F-9D97-B8284CF6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353EB-2E82-410A-B9B2-8E06249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8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B365F-8BD3-4FD0-AFB1-82A16AC7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BEDDA-527A-40B4-886D-C0D25A79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A0906-FA87-43BA-8B1C-26A26A9E2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35-4C0D-43AD-B115-7C4CEC8CC7E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0DA33-B927-42ED-A34F-7FBCE4D20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8980D-2ED1-49BA-8141-3B990A8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5413-FD37-45CA-AFA2-9DBB84737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BA3E8-7FC7-4CC4-8677-8DD30A055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FD3195-545A-4786-9FAE-088C39946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57BA5-1A28-478A-8921-BE0ED460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3594-93B0-49B7-9A1A-5C6CC868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C0819-2EEA-4A00-ADC9-DBAB1D6A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Image result for Ð´Ð¶Ð°ÑÐµÐ´ Ð»ÐµÑÐ¾ ÐºÐ»Ð°Ð½ÑÐµÑÑÑ">
            <a:extLst>
              <a:ext uri="{FF2B5EF4-FFF2-40B4-BE49-F238E27FC236}">
                <a16:creationId xmlns:a16="http://schemas.microsoft.com/office/drawing/2014/main" id="{983804D1-01DA-4184-AEBB-B4CB867E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0"/>
            <a:ext cx="9615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9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6BEDE-1BBE-451D-8AD2-BEAB34D9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Image result for thirty seconds to mars">
            <a:extLst>
              <a:ext uri="{FF2B5EF4-FFF2-40B4-BE49-F238E27FC236}">
                <a16:creationId xmlns:a16="http://schemas.microsoft.com/office/drawing/2014/main" id="{1BAA5E5F-CEF0-4C36-B371-FFE38349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36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F7AE9B0-433A-4C07-9823-8775E8A8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p.userapi.com/c846018/v846018978/4d5b3/Mgndhbld43U.jpg">
            <a:extLst>
              <a:ext uri="{FF2B5EF4-FFF2-40B4-BE49-F238E27FC236}">
                <a16:creationId xmlns:a16="http://schemas.microsoft.com/office/drawing/2014/main" id="{7FC5E42E-C193-42BB-883B-3997C0D7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" y="0"/>
            <a:ext cx="5345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p.userapi.com/c846018/v846018978/4d5a2/m8m3Jt6We1k.jpg">
            <a:extLst>
              <a:ext uri="{FF2B5EF4-FFF2-40B4-BE49-F238E27FC236}">
                <a16:creationId xmlns:a16="http://schemas.microsoft.com/office/drawing/2014/main" id="{54E1EA05-B590-4631-9A44-BA084CB4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880862"/>
            <a:ext cx="6276975" cy="14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tstm logo america">
            <a:extLst>
              <a:ext uri="{FF2B5EF4-FFF2-40B4-BE49-F238E27FC236}">
                <a16:creationId xmlns:a16="http://schemas.microsoft.com/office/drawing/2014/main" id="{9E5BC5AB-D929-4ADF-BC92-92705B63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161925"/>
            <a:ext cx="4391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8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3D886-9FC2-43B5-90AD-E51F0841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4B7CE-23E2-4BB5-ACC4-1701B274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Image result for tstm logo america">
            <a:extLst>
              <a:ext uri="{FF2B5EF4-FFF2-40B4-BE49-F238E27FC236}">
                <a16:creationId xmlns:a16="http://schemas.microsoft.com/office/drawing/2014/main" id="{6E8521F8-E5AE-46E2-B399-C8C2C301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9" y="315912"/>
            <a:ext cx="9034961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96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E17D-AFBA-4A8D-B13B-40365D29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A2740-FC9F-4B4D-9446-F54B8280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Image result for trump">
            <a:extLst>
              <a:ext uri="{FF2B5EF4-FFF2-40B4-BE49-F238E27FC236}">
                <a16:creationId xmlns:a16="http://schemas.microsoft.com/office/drawing/2014/main" id="{FFA4E457-70A2-42B5-9EAD-5C0A7D66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0"/>
            <a:ext cx="973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7C327-5AE0-4B27-8BF2-362172C1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D08DF-040B-4708-8504-1471C41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6" name="Picture 4" descr="Image result">
            <a:extLst>
              <a:ext uri="{FF2B5EF4-FFF2-40B4-BE49-F238E27FC236}">
                <a16:creationId xmlns:a16="http://schemas.microsoft.com/office/drawing/2014/main" id="{A2E9B876-486F-4353-874D-EF9AB27E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65125"/>
            <a:ext cx="9144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1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C575-4CEB-4725-B009-43C4816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DBBD6-EFDE-4A13-9BB4-4F21CE9C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Image result for great wide open">
            <a:extLst>
              <a:ext uri="{FF2B5EF4-FFF2-40B4-BE49-F238E27FC236}">
                <a16:creationId xmlns:a16="http://schemas.microsoft.com/office/drawing/2014/main" id="{FD447929-B26E-4A27-8A33-30B64C86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7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C575-4CEB-4725-B009-43C4816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DBBD6-EFDE-4A13-9BB4-4F21CE9C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Image result for modern art">
            <a:extLst>
              <a:ext uri="{FF2B5EF4-FFF2-40B4-BE49-F238E27FC236}">
                <a16:creationId xmlns:a16="http://schemas.microsoft.com/office/drawing/2014/main" id="{98028114-53E2-4BAA-A57C-CCE1B6E8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6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7B0CB-99A1-4792-94E1-488258DC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8BAEB-CE4F-4490-8F04-7C9AA98D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Image result for Ð»ÑÐ´Ð¸ Ð² Ð½Ð°ÑÑÐ½Ð¸ÐºÐ°Ñ">
            <a:extLst>
              <a:ext uri="{FF2B5EF4-FFF2-40B4-BE49-F238E27FC236}">
                <a16:creationId xmlns:a16="http://schemas.microsoft.com/office/drawing/2014/main" id="{3114B7EA-DDF1-48F3-A0E9-44B766BC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3" y="0"/>
            <a:ext cx="103706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7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Астраханцев Роман Геннадьевич</dc:creator>
  <cp:lastModifiedBy>Астраханцев Роман Геннадьевич</cp:lastModifiedBy>
  <cp:revision>6</cp:revision>
  <dcterms:created xsi:type="dcterms:W3CDTF">2018-05-15T18:48:13Z</dcterms:created>
  <dcterms:modified xsi:type="dcterms:W3CDTF">2018-05-16T05:56:08Z</dcterms:modified>
</cp:coreProperties>
</file>