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48" r:id="rId3"/>
  </p:sldMasterIdLst>
  <p:sldIdLst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4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1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4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4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7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4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1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8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2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9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4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629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00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1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5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87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04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0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9306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95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12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57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20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08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0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0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A1AA-ED12-4247-A3DB-012EC3C05966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E41611-9781-4E7D-9596-ED0E0AAE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FDCCC-ACCA-4C64-89B6-5A4F2A3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2408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Scientific Revolution.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3C67F8-5BBA-43EA-9E2E-E5D05BD2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65" y="2057399"/>
            <a:ext cx="5739869" cy="4257675"/>
          </a:xfrm>
        </p:spPr>
      </p:pic>
    </p:spTree>
    <p:extLst>
      <p:ext uri="{BB962C8B-B14F-4D97-AF65-F5344CB8AC3E}">
        <p14:creationId xmlns:p14="http://schemas.microsoft.com/office/powerpoint/2010/main" val="41019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0097C-52D4-4D95-A864-D38B7EA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104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The beginning of a new era.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6BC0E-E8C6-434C-B7B8-39781552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1253" y="5788241"/>
            <a:ext cx="3992732" cy="780380"/>
          </a:xfrm>
        </p:spPr>
        <p:txBody>
          <a:bodyPr/>
          <a:lstStyle/>
          <a:p>
            <a:pPr algn="ctr"/>
            <a:r>
              <a:rPr lang="en-US" sz="1600" dirty="0"/>
              <a:t>Copernicus publishes </a:t>
            </a:r>
            <a:r>
              <a:rPr lang="en-US" sz="1600" i="1" dirty="0"/>
              <a:t>On the Revolutions of the Heavenly Spheres </a:t>
            </a:r>
            <a:r>
              <a:rPr lang="en-US" sz="1600" dirty="0"/>
              <a:t>in 1543</a:t>
            </a:r>
            <a:endParaRPr lang="ru-RU" sz="16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4C573F-A1F8-4749-AE71-5B9155271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69" y="2309813"/>
            <a:ext cx="2719900" cy="33528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2D3857F-109F-407B-987A-BF313B719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2842" y="5704228"/>
            <a:ext cx="3999001" cy="576262"/>
          </a:xfrm>
        </p:spPr>
        <p:txBody>
          <a:bodyPr/>
          <a:lstStyle/>
          <a:p>
            <a:r>
              <a:rPr lang="en-US" sz="1600" dirty="0"/>
              <a:t>Newton publishes </a:t>
            </a:r>
            <a:r>
              <a:rPr lang="en-US" sz="1600" i="1" dirty="0"/>
              <a:t>Principia </a:t>
            </a:r>
            <a:r>
              <a:rPr lang="en-US" sz="1600" dirty="0"/>
              <a:t>in 1687</a:t>
            </a:r>
            <a:endParaRPr lang="ru-RU" sz="16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3B1D50A-F946-4168-B464-B95CDD1402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9" y="2309813"/>
            <a:ext cx="2439230" cy="3352800"/>
          </a:xfrm>
        </p:spPr>
      </p:pic>
    </p:spTree>
    <p:extLst>
      <p:ext uri="{BB962C8B-B14F-4D97-AF65-F5344CB8AC3E}">
        <p14:creationId xmlns:p14="http://schemas.microsoft.com/office/powerpoint/2010/main" val="16876636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82</TotalTime>
  <Words>26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Легкий дым</vt:lpstr>
      <vt:lpstr>Scientific Revolution.</vt:lpstr>
      <vt:lpstr>The beginning of a new era.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Revolution.</dc:title>
  <dc:creator>Астраханцев Роман Геннадьевич</dc:creator>
  <cp:lastModifiedBy>Астраханцев Роман Геннадьевич</cp:lastModifiedBy>
  <cp:revision>3</cp:revision>
  <dcterms:created xsi:type="dcterms:W3CDTF">2018-11-25T13:29:58Z</dcterms:created>
  <dcterms:modified xsi:type="dcterms:W3CDTF">2018-11-25T14:52:27Z</dcterms:modified>
</cp:coreProperties>
</file>