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58" r:id="rId3"/>
    <p:sldId id="259" r:id="rId4"/>
    <p:sldId id="268" r:id="rId5"/>
    <p:sldId id="260" r:id="rId6"/>
    <p:sldId id="261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1778-2389-4390-9D63-A22C6FDADD66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D0939-7BD9-400D-BAC7-6169C14D0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Независимо от других вариантов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0939-7BD9-400D-BAC7-6169C14D029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8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Независимо от других вариантов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0939-7BD9-400D-BAC7-6169C14D029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28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0939-7BD9-400D-BAC7-6169C14D02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7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Независимо от других вариантов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0939-7BD9-400D-BAC7-6169C14D029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28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Независимо от других вариантов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0939-7BD9-400D-BAC7-6169C14D029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77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Независимо от других вариантов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0939-7BD9-400D-BAC7-6169C14D029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2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7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4.png"/><Relationship Id="rId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6.pn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4.png"/><Relationship Id="rId5" Type="http://schemas.openxmlformats.org/officeDocument/2006/relationships/image" Target="../media/image8.jpeg"/><Relationship Id="rId15" Type="http://schemas.openxmlformats.org/officeDocument/2006/relationships/image" Target="../media/image13.jpeg"/><Relationship Id="rId10" Type="http://schemas.openxmlformats.org/officeDocument/2006/relationships/image" Target="../media/image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4.png"/><Relationship Id="rId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CC935-C866-44D4-B42E-E5DF5493B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A2547-AF57-4F3C-917B-F984E255E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163316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sz="4100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Democracy is impossible.</a:t>
            </a:r>
            <a:br>
              <a:rPr lang="en-US" sz="4100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4100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Mathematical proof</a:t>
            </a:r>
            <a:endParaRPr lang="ru-RU" sz="4100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24F3A-29C2-468E-9A0A-8C38A292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8895" y="4187621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sz="1400" dirty="0" err="1"/>
              <a:t>Astrakhantsev</a:t>
            </a:r>
            <a:r>
              <a:rPr lang="en-US" sz="1400" dirty="0"/>
              <a:t> Roman</a:t>
            </a:r>
          </a:p>
          <a:p>
            <a:pPr algn="ctr"/>
            <a:r>
              <a:rPr lang="en-US" sz="1400" dirty="0"/>
              <a:t>Cyber security</a:t>
            </a:r>
          </a:p>
          <a:p>
            <a:pPr algn="ctr"/>
            <a:r>
              <a:rPr lang="en-US" sz="1400" dirty="0"/>
              <a:t>HSE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9978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Алексей Навальный - фото, биография, личная жизнь, новости ...">
            <a:extLst>
              <a:ext uri="{FF2B5EF4-FFF2-40B4-BE49-F238E27FC236}">
                <a16:creationId xmlns:a16="http://schemas.microsoft.com/office/drawing/2014/main" id="{EE91373B-E45F-4CF4-BF56-C0B59A71A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9318862" y="4501740"/>
            <a:ext cx="878840" cy="12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E9E39-3705-476C-8D66-7F9C899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Formulation of the problem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30FAB-4A21-4415-B6AF-2240737D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511" y="1783086"/>
            <a:ext cx="3936275" cy="574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have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269942-B350-401A-A622-D658BC4166D0}"/>
              </a:ext>
            </a:extLst>
          </p:cNvPr>
          <p:cNvSpPr txBox="1">
            <a:spLocks/>
          </p:cNvSpPr>
          <p:nvPr/>
        </p:nvSpPr>
        <p:spPr>
          <a:xfrm>
            <a:off x="970942" y="2534192"/>
            <a:ext cx="4369526" cy="32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pic>
        <p:nvPicPr>
          <p:cNvPr id="1032" name="Picture 8" descr="High tax icon simple style Royalty Free Vector Image">
            <a:extLst>
              <a:ext uri="{FF2B5EF4-FFF2-40B4-BE49-F238E27FC236}">
                <a16:creationId xmlns:a16="http://schemas.microsoft.com/office/drawing/2014/main" id="{9A060F9A-BD2C-4C49-8CFF-6534B735B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1184967" y="3061867"/>
            <a:ext cx="1355246" cy="135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icon &quot;Medicine icon&quot;">
            <a:extLst>
              <a:ext uri="{FF2B5EF4-FFF2-40B4-BE49-F238E27FC236}">
                <a16:creationId xmlns:a16="http://schemas.microsoft.com/office/drawing/2014/main" id="{AF2A995C-1E02-4C7A-841E-E138CB26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81" y="3281403"/>
            <a:ext cx="1185657" cy="11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BA6ACD-EA68-43E4-A0A8-119554B95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208" y="4467060"/>
            <a:ext cx="1728606" cy="1351858"/>
          </a:xfrm>
          <a:prstGeom prst="rect">
            <a:avLst/>
          </a:prstGeom>
        </p:spPr>
      </p:pic>
      <p:pic>
        <p:nvPicPr>
          <p:cNvPr id="1036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267E96E8-7424-426D-AAF9-5D1275E01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14" y="4554980"/>
            <a:ext cx="1220026" cy="12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Путин В.В. портрет президента россии">
            <a:extLst>
              <a:ext uri="{FF2B5EF4-FFF2-40B4-BE49-F238E27FC236}">
                <a16:creationId xmlns:a16="http://schemas.microsoft.com/office/drawing/2014/main" id="{3DC9788E-C77D-43DC-928D-279444C3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946" y="4468337"/>
            <a:ext cx="844482" cy="1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Владимир Вольфович Жириновский — Традиция">
            <a:extLst>
              <a:ext uri="{FF2B5EF4-FFF2-40B4-BE49-F238E27FC236}">
                <a16:creationId xmlns:a16="http://schemas.microsoft.com/office/drawing/2014/main" id="{E57EAC0B-5DAD-498A-A0FA-6AAD09A5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71" y="3117507"/>
            <a:ext cx="895973" cy="124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Рабочая группа ЦИК рекомендовала не регистрировать Соболь ...">
            <a:extLst>
              <a:ext uri="{FF2B5EF4-FFF2-40B4-BE49-F238E27FC236}">
                <a16:creationId xmlns:a16="http://schemas.microsoft.com/office/drawing/2014/main" id="{1C4B72F9-871D-411A-820A-7B47C6681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8" r="32398"/>
          <a:stretch/>
        </p:blipFill>
        <p:spPr bwMode="auto">
          <a:xfrm>
            <a:off x="6183073" y="3128767"/>
            <a:ext cx="760669" cy="12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Образовательная программа «Компьютерная безопасность ...">
            <a:extLst>
              <a:ext uri="{FF2B5EF4-FFF2-40B4-BE49-F238E27FC236}">
                <a16:creationId xmlns:a16="http://schemas.microsoft.com/office/drawing/2014/main" id="{0D52EB89-1BC6-4E80-93FB-E8D054466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r="39927"/>
          <a:stretch/>
        </p:blipFill>
        <p:spPr bwMode="auto">
          <a:xfrm>
            <a:off x="7240556" y="3128767"/>
            <a:ext cx="766354" cy="123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139D499-2F5F-46FE-A4E4-4652908FF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19093" b="40889"/>
          <a:stretch/>
        </p:blipFill>
        <p:spPr bwMode="auto">
          <a:xfrm>
            <a:off x="9346366" y="3129367"/>
            <a:ext cx="851336" cy="121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B76A158-A82E-4D6E-A00F-A9230B22B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2" t="4241" r="29381" b="40558"/>
          <a:stretch/>
        </p:blipFill>
        <p:spPr bwMode="auto">
          <a:xfrm>
            <a:off x="6162617" y="4454799"/>
            <a:ext cx="821592" cy="12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Объект 2">
            <a:extLst>
              <a:ext uri="{FF2B5EF4-FFF2-40B4-BE49-F238E27FC236}">
                <a16:creationId xmlns:a16="http://schemas.microsoft.com/office/drawing/2014/main" id="{AF99C552-833A-4B34-BCB5-56D9CE866AFC}"/>
              </a:ext>
            </a:extLst>
          </p:cNvPr>
          <p:cNvSpPr txBox="1">
            <a:spLocks/>
          </p:cNvSpPr>
          <p:nvPr/>
        </p:nvSpPr>
        <p:spPr>
          <a:xfrm>
            <a:off x="5945641" y="2534192"/>
            <a:ext cx="4369526" cy="52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0C0246-A8B6-4B86-985B-235D085D0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3" t="34024" r="32122" b="40319"/>
          <a:stretch/>
        </p:blipFill>
        <p:spPr bwMode="auto">
          <a:xfrm>
            <a:off x="8297267" y="4454799"/>
            <a:ext cx="896900" cy="12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E9E39-3705-476C-8D66-7F9C899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Formulation of the problem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D9BD24C-19D7-4033-A366-7AE5F84D0DB4}"/>
              </a:ext>
            </a:extLst>
          </p:cNvPr>
          <p:cNvSpPr txBox="1">
            <a:spLocks/>
          </p:cNvSpPr>
          <p:nvPr/>
        </p:nvSpPr>
        <p:spPr>
          <a:xfrm>
            <a:off x="596410" y="1778918"/>
            <a:ext cx="10244322" cy="574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We want</a:t>
            </a:r>
            <a:endParaRPr lang="ru-RU" dirty="0"/>
          </a:p>
        </p:txBody>
      </p:sp>
      <p:pic>
        <p:nvPicPr>
          <p:cNvPr id="26" name="Picture 18" descr="Алексей Навальный - фото, биография, личная жизнь, новости ...">
            <a:extLst>
              <a:ext uri="{FF2B5EF4-FFF2-40B4-BE49-F238E27FC236}">
                <a16:creationId xmlns:a16="http://schemas.microsoft.com/office/drawing/2014/main" id="{0412C04E-4985-4352-B422-373D50D49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6828844" y="2704118"/>
            <a:ext cx="681263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Путин В.В. портрет президента россии">
            <a:extLst>
              <a:ext uri="{FF2B5EF4-FFF2-40B4-BE49-F238E27FC236}">
                <a16:creationId xmlns:a16="http://schemas.microsoft.com/office/drawing/2014/main" id="{3FCF7001-BE82-4CC3-B592-D47AE107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4" y="2693699"/>
            <a:ext cx="654629" cy="9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Владимир Вольфович Жириновский — Традиция">
            <a:extLst>
              <a:ext uri="{FF2B5EF4-FFF2-40B4-BE49-F238E27FC236}">
                <a16:creationId xmlns:a16="http://schemas.microsoft.com/office/drawing/2014/main" id="{3ED65B9D-3533-4FFD-99C1-A08AA868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45" y="2704118"/>
            <a:ext cx="694544" cy="9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Рабочая группа ЦИК рекомендовала не регистрировать Соболь ...">
            <a:extLst>
              <a:ext uri="{FF2B5EF4-FFF2-40B4-BE49-F238E27FC236}">
                <a16:creationId xmlns:a16="http://schemas.microsoft.com/office/drawing/2014/main" id="{DAD3E3AD-F461-4516-BB9A-39913CCAD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8" r="32398"/>
          <a:stretch/>
        </p:blipFill>
        <p:spPr bwMode="auto">
          <a:xfrm>
            <a:off x="1775563" y="2729806"/>
            <a:ext cx="589659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Образовательная программа «Компьютерная безопасность ...">
            <a:extLst>
              <a:ext uri="{FF2B5EF4-FFF2-40B4-BE49-F238E27FC236}">
                <a16:creationId xmlns:a16="http://schemas.microsoft.com/office/drawing/2014/main" id="{7FAE58BF-ED86-4073-B65B-7B87FBFB7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r="39927"/>
          <a:stretch/>
        </p:blipFill>
        <p:spPr bwMode="auto">
          <a:xfrm>
            <a:off x="2448493" y="2704118"/>
            <a:ext cx="594066" cy="9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>
            <a:extLst>
              <a:ext uri="{FF2B5EF4-FFF2-40B4-BE49-F238E27FC236}">
                <a16:creationId xmlns:a16="http://schemas.microsoft.com/office/drawing/2014/main" id="{DF99C329-B07B-4FED-919A-8FD5EC48C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19093" b="40889"/>
          <a:stretch/>
        </p:blipFill>
        <p:spPr bwMode="auto">
          <a:xfrm>
            <a:off x="3900075" y="2709788"/>
            <a:ext cx="659942" cy="9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DA2B5F0E-C09B-4049-8365-F16219FD2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2" t="4241" r="29381" b="40558"/>
          <a:stretch/>
        </p:blipFill>
        <p:spPr bwMode="auto">
          <a:xfrm>
            <a:off x="4641503" y="2673036"/>
            <a:ext cx="636885" cy="9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igh tax icon simple style Royalty Free Vector Image">
            <a:extLst>
              <a:ext uri="{FF2B5EF4-FFF2-40B4-BE49-F238E27FC236}">
                <a16:creationId xmlns:a16="http://schemas.microsoft.com/office/drawing/2014/main" id="{13760609-6C87-46F2-85F8-35D936951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1785128" y="4242281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Free icon &quot;Medicine icon&quot;">
            <a:extLst>
              <a:ext uri="{FF2B5EF4-FFF2-40B4-BE49-F238E27FC236}">
                <a16:creationId xmlns:a16="http://schemas.microsoft.com/office/drawing/2014/main" id="{D9459BB9-F6BB-4CA1-8FBD-DBA57AE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53" y="4735966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57A3E4E-337A-41FE-8470-E43C4BB56E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6512" y="5267408"/>
            <a:ext cx="506491" cy="396102"/>
          </a:xfrm>
          <a:prstGeom prst="rect">
            <a:avLst/>
          </a:prstGeom>
        </p:spPr>
      </p:pic>
      <p:pic>
        <p:nvPicPr>
          <p:cNvPr id="41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7D00260D-5B03-4F28-9F2D-9D736E54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6" y="3818412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High tax icon simple style Royalty Free Vector Image">
            <a:extLst>
              <a:ext uri="{FF2B5EF4-FFF2-40B4-BE49-F238E27FC236}">
                <a16:creationId xmlns:a16="http://schemas.microsoft.com/office/drawing/2014/main" id="{F1DCCE6B-1C1D-4255-AEE1-A54415E30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2510741" y="3803770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Free icon &quot;Medicine icon&quot;">
            <a:extLst>
              <a:ext uri="{FF2B5EF4-FFF2-40B4-BE49-F238E27FC236}">
                <a16:creationId xmlns:a16="http://schemas.microsoft.com/office/drawing/2014/main" id="{32CDB81F-1B7A-46C6-87F6-FFBA4CF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41" y="4311800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5A10958-72F5-43D9-B783-BE084781D2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3507" y="4730495"/>
            <a:ext cx="506491" cy="396102"/>
          </a:xfrm>
          <a:prstGeom prst="rect">
            <a:avLst/>
          </a:prstGeom>
        </p:spPr>
      </p:pic>
      <p:pic>
        <p:nvPicPr>
          <p:cNvPr id="45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D0E3AB8B-84C6-41C7-9B30-9863A301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01" y="5267408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High tax icon simple style Royalty Free Vector Image">
            <a:extLst>
              <a:ext uri="{FF2B5EF4-FFF2-40B4-BE49-F238E27FC236}">
                <a16:creationId xmlns:a16="http://schemas.microsoft.com/office/drawing/2014/main" id="{91B744F2-D993-44ED-907D-968C0E6D9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3188752" y="4694160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Free icon &quot;Medicine icon&quot;">
            <a:extLst>
              <a:ext uri="{FF2B5EF4-FFF2-40B4-BE49-F238E27FC236}">
                <a16:creationId xmlns:a16="http://schemas.microsoft.com/office/drawing/2014/main" id="{2EB7967A-5A5E-42AB-B5EF-205095D8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50" y="4312550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7A6C178-BFC4-4591-8087-52B7D3B698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4601" y="3811218"/>
            <a:ext cx="506491" cy="396102"/>
          </a:xfrm>
          <a:prstGeom prst="rect">
            <a:avLst/>
          </a:prstGeom>
        </p:spPr>
      </p:pic>
      <p:pic>
        <p:nvPicPr>
          <p:cNvPr id="49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65119D0F-CE0A-4BB3-B591-263FC6E1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01" y="5267408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igh tax icon simple style Royalty Free Vector Image">
            <a:extLst>
              <a:ext uri="{FF2B5EF4-FFF2-40B4-BE49-F238E27FC236}">
                <a16:creationId xmlns:a16="http://schemas.microsoft.com/office/drawing/2014/main" id="{7EE46C6B-7A92-4860-9176-30481FEA5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3914097" y="3765612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Free icon &quot;Medicine icon&quot;">
            <a:extLst>
              <a:ext uri="{FF2B5EF4-FFF2-40B4-BE49-F238E27FC236}">
                <a16:creationId xmlns:a16="http://schemas.microsoft.com/office/drawing/2014/main" id="{67CBA4CC-2477-43CC-96D0-2B8ED4B4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29" y="4294470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EB1F38-8D0E-4A84-BD05-450B28ED94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7343" y="5201394"/>
            <a:ext cx="506491" cy="396102"/>
          </a:xfrm>
          <a:prstGeom prst="rect">
            <a:avLst/>
          </a:prstGeom>
        </p:spPr>
      </p:pic>
      <p:pic>
        <p:nvPicPr>
          <p:cNvPr id="53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EE473186-B539-4F3A-8EE0-0476951E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72" y="4767740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igh tax icon simple style Royalty Free Vector Image">
            <a:extLst>
              <a:ext uri="{FF2B5EF4-FFF2-40B4-BE49-F238E27FC236}">
                <a16:creationId xmlns:a16="http://schemas.microsoft.com/office/drawing/2014/main" id="{BE242EB8-E0FC-4D33-BBA3-01227A810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5438775" y="3767201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Free icon &quot;Medicine icon&quot;">
            <a:extLst>
              <a:ext uri="{FF2B5EF4-FFF2-40B4-BE49-F238E27FC236}">
                <a16:creationId xmlns:a16="http://schemas.microsoft.com/office/drawing/2014/main" id="{12EF4F2E-58FB-4759-BA9F-F908041B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12" y="4735966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31E4D1A-A87B-4B83-9D15-F70968DDB4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4253" y="4259710"/>
            <a:ext cx="506491" cy="396102"/>
          </a:xfrm>
          <a:prstGeom prst="rect">
            <a:avLst/>
          </a:prstGeom>
        </p:spPr>
      </p:pic>
      <p:pic>
        <p:nvPicPr>
          <p:cNvPr id="57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46E1BC0C-283C-4569-81CB-3557C4FB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03" y="5267408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igh tax icon simple style Royalty Free Vector Image">
            <a:extLst>
              <a:ext uri="{FF2B5EF4-FFF2-40B4-BE49-F238E27FC236}">
                <a16:creationId xmlns:a16="http://schemas.microsoft.com/office/drawing/2014/main" id="{1DD9C6FD-414E-44A5-8436-7F5101085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6862985" y="5237489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Free icon &quot;Medicine icon&quot;">
            <a:extLst>
              <a:ext uri="{FF2B5EF4-FFF2-40B4-BE49-F238E27FC236}">
                <a16:creationId xmlns:a16="http://schemas.microsoft.com/office/drawing/2014/main" id="{FCC89981-F888-48DC-B78F-7C5DCD68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4305326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A2B5B46-653E-4F3A-9833-54ACEB1B53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2821" y="4767740"/>
            <a:ext cx="506491" cy="396102"/>
          </a:xfrm>
          <a:prstGeom prst="rect">
            <a:avLst/>
          </a:prstGeom>
        </p:spPr>
      </p:pic>
      <p:pic>
        <p:nvPicPr>
          <p:cNvPr id="61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73BA6250-E8FE-4C16-9974-97405893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63" y="3792806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igh tax icon simple style Royalty Free Vector Image">
            <a:extLst>
              <a:ext uri="{FF2B5EF4-FFF2-40B4-BE49-F238E27FC236}">
                <a16:creationId xmlns:a16="http://schemas.microsoft.com/office/drawing/2014/main" id="{37BE1F83-AE52-4EEA-BAB6-26B12CEA2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4692936" y="4245244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Free icon &quot;Medicine icon&quot;">
            <a:extLst>
              <a:ext uri="{FF2B5EF4-FFF2-40B4-BE49-F238E27FC236}">
                <a16:creationId xmlns:a16="http://schemas.microsoft.com/office/drawing/2014/main" id="{A82474A4-491D-4935-BF20-328C60FD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68" y="3829407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9D2B1BCF-5286-40E9-80F8-2D57DABC47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0337" y="4700964"/>
            <a:ext cx="506491" cy="396102"/>
          </a:xfrm>
          <a:prstGeom prst="rect">
            <a:avLst/>
          </a:prstGeom>
        </p:spPr>
      </p:pic>
      <p:pic>
        <p:nvPicPr>
          <p:cNvPr id="65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F4F2228A-5297-45E2-8237-13FB521F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31" y="5237877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High tax icon simple style Royalty Free Vector Image">
            <a:extLst>
              <a:ext uri="{FF2B5EF4-FFF2-40B4-BE49-F238E27FC236}">
                <a16:creationId xmlns:a16="http://schemas.microsoft.com/office/drawing/2014/main" id="{4459EB37-C9D2-470C-A43B-7A5E0D2D0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6166064" y="5245588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Free icon &quot;Medicine icon&quot;">
            <a:extLst>
              <a:ext uri="{FF2B5EF4-FFF2-40B4-BE49-F238E27FC236}">
                <a16:creationId xmlns:a16="http://schemas.microsoft.com/office/drawing/2014/main" id="{D4B1ABCD-9CAB-4644-8C0C-EC173379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92" y="3815015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E1E219EB-90FE-4822-916F-3836E9773B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4331" y="4751584"/>
            <a:ext cx="506491" cy="396102"/>
          </a:xfrm>
          <a:prstGeom prst="rect">
            <a:avLst/>
          </a:prstGeom>
        </p:spPr>
      </p:pic>
      <p:pic>
        <p:nvPicPr>
          <p:cNvPr id="69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6735DF71-66CD-457B-8923-A47E5F69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83" y="4311799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E82E0-B3FC-4818-9EB5-80FEC315F472}"/>
              </a:ext>
            </a:extLst>
          </p:cNvPr>
          <p:cNvSpPr txBox="1"/>
          <p:nvPr/>
        </p:nvSpPr>
        <p:spPr>
          <a:xfrm>
            <a:off x="757306" y="2952445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55868D-CCA0-4F96-B4E3-9DCEBBB1CD47}"/>
              </a:ext>
            </a:extLst>
          </p:cNvPr>
          <p:cNvSpPr txBox="1"/>
          <p:nvPr/>
        </p:nvSpPr>
        <p:spPr>
          <a:xfrm>
            <a:off x="723298" y="3773192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B49DF3-EC9A-4888-8006-C1A59D40BE18}"/>
              </a:ext>
            </a:extLst>
          </p:cNvPr>
          <p:cNvSpPr txBox="1"/>
          <p:nvPr/>
        </p:nvSpPr>
        <p:spPr>
          <a:xfrm>
            <a:off x="715464" y="4264386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390D63-1C76-43BA-B6CE-F4AC018CD505}"/>
              </a:ext>
            </a:extLst>
          </p:cNvPr>
          <p:cNvSpPr txBox="1"/>
          <p:nvPr/>
        </p:nvSpPr>
        <p:spPr>
          <a:xfrm>
            <a:off x="714589" y="4732034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53B105-B879-4D9B-9040-B035CD2D5B79}"/>
              </a:ext>
            </a:extLst>
          </p:cNvPr>
          <p:cNvSpPr txBox="1"/>
          <p:nvPr/>
        </p:nvSpPr>
        <p:spPr>
          <a:xfrm>
            <a:off x="713761" y="5232197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4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0E5F4FA-8790-4270-9E8E-11B94D6794AF}"/>
              </a:ext>
            </a:extLst>
          </p:cNvPr>
          <p:cNvSpPr/>
          <p:nvPr/>
        </p:nvSpPr>
        <p:spPr>
          <a:xfrm>
            <a:off x="8021097" y="4058952"/>
            <a:ext cx="1071154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B0E92C-D720-4D3A-91E9-2FA3DA5DA95F}"/>
              </a:ext>
            </a:extLst>
          </p:cNvPr>
          <p:cNvSpPr txBox="1"/>
          <p:nvPr/>
        </p:nvSpPr>
        <p:spPr>
          <a:xfrm>
            <a:off x="9537580" y="2251384"/>
            <a:ext cx="12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Collegial decision</a:t>
            </a:r>
            <a:endParaRPr lang="ru-RU" dirty="0"/>
          </a:p>
        </p:txBody>
      </p:sp>
      <p:pic>
        <p:nvPicPr>
          <p:cNvPr id="75" name="Picture 8" descr="High tax icon simple style Royalty Free Vector Image">
            <a:extLst>
              <a:ext uri="{FF2B5EF4-FFF2-40B4-BE49-F238E27FC236}">
                <a16:creationId xmlns:a16="http://schemas.microsoft.com/office/drawing/2014/main" id="{A2E602C2-878A-4A7F-8229-B8DF2357D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9637594" y="3770532"/>
            <a:ext cx="839814" cy="8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Free icon &quot;Medicine icon&quot;">
            <a:extLst>
              <a:ext uri="{FF2B5EF4-FFF2-40B4-BE49-F238E27FC236}">
                <a16:creationId xmlns:a16="http://schemas.microsoft.com/office/drawing/2014/main" id="{8D5300CD-CFBF-4274-B6B7-F9A3C270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117" y="3109855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FF0C4F6B-5324-44DE-8401-B6C4816C8A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7580" y="4537175"/>
            <a:ext cx="874509" cy="683911"/>
          </a:xfrm>
          <a:prstGeom prst="rect">
            <a:avLst/>
          </a:prstGeom>
        </p:spPr>
      </p:pic>
      <p:pic>
        <p:nvPicPr>
          <p:cNvPr id="78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3AED8562-BD4E-4A6E-BC33-BC474EBB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135" y="5337998"/>
            <a:ext cx="683911" cy="6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D47A91CD-EF6C-413D-8EEA-AE3F4A268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3" t="34024" r="32122" b="40319"/>
          <a:stretch/>
        </p:blipFill>
        <p:spPr bwMode="auto">
          <a:xfrm>
            <a:off x="6076071" y="2673153"/>
            <a:ext cx="695264" cy="10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5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E9E39-3705-476C-8D66-7F9C899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Principles</a:t>
            </a:r>
            <a:r>
              <a:rPr lang="ru-RU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Unitarity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6" name="Picture 18" descr="Алексей Навальный - фото, биография, личная жизнь, новости ...">
            <a:extLst>
              <a:ext uri="{FF2B5EF4-FFF2-40B4-BE49-F238E27FC236}">
                <a16:creationId xmlns:a16="http://schemas.microsoft.com/office/drawing/2014/main" id="{0412C04E-4985-4352-B422-373D50D49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6828844" y="2704118"/>
            <a:ext cx="681263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Путин В.В. портрет президента россии">
            <a:extLst>
              <a:ext uri="{FF2B5EF4-FFF2-40B4-BE49-F238E27FC236}">
                <a16:creationId xmlns:a16="http://schemas.microsoft.com/office/drawing/2014/main" id="{3FCF7001-BE82-4CC3-B592-D47AE107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4" y="2693699"/>
            <a:ext cx="654629" cy="9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Владимир Вольфович Жириновский — Традиция">
            <a:extLst>
              <a:ext uri="{FF2B5EF4-FFF2-40B4-BE49-F238E27FC236}">
                <a16:creationId xmlns:a16="http://schemas.microsoft.com/office/drawing/2014/main" id="{3ED65B9D-3533-4FFD-99C1-A08AA868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45" y="2704118"/>
            <a:ext cx="694544" cy="9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Рабочая группа ЦИК рекомендовала не регистрировать Соболь ...">
            <a:extLst>
              <a:ext uri="{FF2B5EF4-FFF2-40B4-BE49-F238E27FC236}">
                <a16:creationId xmlns:a16="http://schemas.microsoft.com/office/drawing/2014/main" id="{DAD3E3AD-F461-4516-BB9A-39913CCAD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8" r="32398"/>
          <a:stretch/>
        </p:blipFill>
        <p:spPr bwMode="auto">
          <a:xfrm>
            <a:off x="1775563" y="2729806"/>
            <a:ext cx="589659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Образовательная программа «Компьютерная безопасность ...">
            <a:extLst>
              <a:ext uri="{FF2B5EF4-FFF2-40B4-BE49-F238E27FC236}">
                <a16:creationId xmlns:a16="http://schemas.microsoft.com/office/drawing/2014/main" id="{7FAE58BF-ED86-4073-B65B-7B87FBFB7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r="39927"/>
          <a:stretch/>
        </p:blipFill>
        <p:spPr bwMode="auto">
          <a:xfrm>
            <a:off x="2448493" y="2704118"/>
            <a:ext cx="594066" cy="9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>
            <a:extLst>
              <a:ext uri="{FF2B5EF4-FFF2-40B4-BE49-F238E27FC236}">
                <a16:creationId xmlns:a16="http://schemas.microsoft.com/office/drawing/2014/main" id="{DF99C329-B07B-4FED-919A-8FD5EC48C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19093" b="40889"/>
          <a:stretch/>
        </p:blipFill>
        <p:spPr bwMode="auto">
          <a:xfrm>
            <a:off x="3900075" y="2709788"/>
            <a:ext cx="659942" cy="9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DA2B5F0E-C09B-4049-8365-F16219FD2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2" t="4241" r="29381" b="40558"/>
          <a:stretch/>
        </p:blipFill>
        <p:spPr bwMode="auto">
          <a:xfrm>
            <a:off x="4641503" y="2673036"/>
            <a:ext cx="636885" cy="9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E82E0-B3FC-4818-9EB5-80FEC315F472}"/>
              </a:ext>
            </a:extLst>
          </p:cNvPr>
          <p:cNvSpPr txBox="1"/>
          <p:nvPr/>
        </p:nvSpPr>
        <p:spPr>
          <a:xfrm>
            <a:off x="757306" y="2952445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55868D-CCA0-4F96-B4E3-9DCEBBB1CD47}"/>
              </a:ext>
            </a:extLst>
          </p:cNvPr>
          <p:cNvSpPr txBox="1"/>
          <p:nvPr/>
        </p:nvSpPr>
        <p:spPr>
          <a:xfrm>
            <a:off x="723298" y="3773192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B49DF3-EC9A-4888-8006-C1A59D40BE18}"/>
              </a:ext>
            </a:extLst>
          </p:cNvPr>
          <p:cNvSpPr txBox="1"/>
          <p:nvPr/>
        </p:nvSpPr>
        <p:spPr>
          <a:xfrm>
            <a:off x="715464" y="4264386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390D63-1C76-43BA-B6CE-F4AC018CD505}"/>
              </a:ext>
            </a:extLst>
          </p:cNvPr>
          <p:cNvSpPr txBox="1"/>
          <p:nvPr/>
        </p:nvSpPr>
        <p:spPr>
          <a:xfrm>
            <a:off x="714589" y="4732034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53B105-B879-4D9B-9040-B035CD2D5B79}"/>
              </a:ext>
            </a:extLst>
          </p:cNvPr>
          <p:cNvSpPr txBox="1"/>
          <p:nvPr/>
        </p:nvSpPr>
        <p:spPr>
          <a:xfrm>
            <a:off x="713761" y="5232197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4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0E5F4FA-8790-4270-9E8E-11B94D6794AF}"/>
              </a:ext>
            </a:extLst>
          </p:cNvPr>
          <p:cNvSpPr/>
          <p:nvPr/>
        </p:nvSpPr>
        <p:spPr>
          <a:xfrm>
            <a:off x="8021097" y="4058952"/>
            <a:ext cx="1071154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B0E92C-D720-4D3A-91E9-2FA3DA5DA95F}"/>
              </a:ext>
            </a:extLst>
          </p:cNvPr>
          <p:cNvSpPr txBox="1"/>
          <p:nvPr/>
        </p:nvSpPr>
        <p:spPr>
          <a:xfrm>
            <a:off x="9537578" y="2306114"/>
            <a:ext cx="12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Collegial decision</a:t>
            </a:r>
            <a:endParaRPr lang="ru-RU" dirty="0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D47A91CD-EF6C-413D-8EEA-AE3F4A268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3" t="34024" r="32122" b="40319"/>
          <a:stretch/>
        </p:blipFill>
        <p:spPr bwMode="auto">
          <a:xfrm>
            <a:off x="6076071" y="2673153"/>
            <a:ext cx="695264" cy="10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F5E2F0-7D49-46FD-A56E-40CB417E6B35}"/>
              </a:ext>
            </a:extLst>
          </p:cNvPr>
          <p:cNvSpPr/>
          <p:nvPr/>
        </p:nvSpPr>
        <p:spPr>
          <a:xfrm>
            <a:off x="1690383" y="3897745"/>
            <a:ext cx="5785371" cy="1703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ANY</a:t>
            </a:r>
            <a:endParaRPr lang="ru-RU" sz="3600" dirty="0"/>
          </a:p>
        </p:txBody>
      </p:sp>
      <p:pic>
        <p:nvPicPr>
          <p:cNvPr id="3078" name="Picture 6" descr="Зеленая галочка и значок красного креста. символ одобрен и ...">
            <a:extLst>
              <a:ext uri="{FF2B5EF4-FFF2-40B4-BE49-F238E27FC236}">
                <a16:creationId xmlns:a16="http://schemas.microsoft.com/office/drawing/2014/main" id="{E98EA28D-45AD-4AE8-9E40-D08E0DC44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r="45504"/>
          <a:stretch/>
        </p:blipFill>
        <p:spPr bwMode="auto">
          <a:xfrm>
            <a:off x="9138936" y="3088579"/>
            <a:ext cx="2086155" cy="23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E9E39-3705-476C-8D66-7F9C899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Principles. Monotonous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6" name="Picture 18" descr="Алексей Навальный - фото, биография, личная жизнь, новости ...">
            <a:extLst>
              <a:ext uri="{FF2B5EF4-FFF2-40B4-BE49-F238E27FC236}">
                <a16:creationId xmlns:a16="http://schemas.microsoft.com/office/drawing/2014/main" id="{0412C04E-4985-4352-B422-373D50D49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5292271" y="4450209"/>
            <a:ext cx="813797" cy="112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Путин В.В. портрет президента россии">
            <a:extLst>
              <a:ext uri="{FF2B5EF4-FFF2-40B4-BE49-F238E27FC236}">
                <a16:creationId xmlns:a16="http://schemas.microsoft.com/office/drawing/2014/main" id="{3FCF7001-BE82-4CC3-B592-D47AE107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00" y="4344772"/>
            <a:ext cx="781982" cy="117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Владимир Вольфович Жириновский — Традиция">
            <a:extLst>
              <a:ext uri="{FF2B5EF4-FFF2-40B4-BE49-F238E27FC236}">
                <a16:creationId xmlns:a16="http://schemas.microsoft.com/office/drawing/2014/main" id="{3ED65B9D-3533-4FFD-99C1-A08AA868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52" y="2537097"/>
            <a:ext cx="829662" cy="11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Рабочая группа ЦИК рекомендовала не регистрировать Соболь ...">
            <a:extLst>
              <a:ext uri="{FF2B5EF4-FFF2-40B4-BE49-F238E27FC236}">
                <a16:creationId xmlns:a16="http://schemas.microsoft.com/office/drawing/2014/main" id="{DAD3E3AD-F461-4516-BB9A-39913CCAD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8" r="32398"/>
          <a:stretch/>
        </p:blipFill>
        <p:spPr bwMode="auto">
          <a:xfrm>
            <a:off x="1275413" y="2498522"/>
            <a:ext cx="712841" cy="11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Образовательная программа «Компьютерная безопасность ...">
            <a:extLst>
              <a:ext uri="{FF2B5EF4-FFF2-40B4-BE49-F238E27FC236}">
                <a16:creationId xmlns:a16="http://schemas.microsoft.com/office/drawing/2014/main" id="{7FAE58BF-ED86-4073-B65B-7B87FBFB7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r="39927"/>
          <a:stretch/>
        </p:blipFill>
        <p:spPr bwMode="auto">
          <a:xfrm>
            <a:off x="1278618" y="4322710"/>
            <a:ext cx="709636" cy="11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>
            <a:extLst>
              <a:ext uri="{FF2B5EF4-FFF2-40B4-BE49-F238E27FC236}">
                <a16:creationId xmlns:a16="http://schemas.microsoft.com/office/drawing/2014/main" id="{DF99C329-B07B-4FED-919A-8FD5EC48C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19093" b="40889"/>
          <a:stretch/>
        </p:blipFill>
        <p:spPr bwMode="auto">
          <a:xfrm>
            <a:off x="2592095" y="4340874"/>
            <a:ext cx="788328" cy="112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DA2B5F0E-C09B-4049-8365-F16219FD2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2" t="4241" r="29381" b="40558"/>
          <a:stretch/>
        </p:blipFill>
        <p:spPr bwMode="auto">
          <a:xfrm>
            <a:off x="3982195" y="2540820"/>
            <a:ext cx="760785" cy="117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Free icon &quot;Medicine icon&quot;">
            <a:extLst>
              <a:ext uri="{FF2B5EF4-FFF2-40B4-BE49-F238E27FC236}">
                <a16:creationId xmlns:a16="http://schemas.microsoft.com/office/drawing/2014/main" id="{D9459BB9-F6BB-4CA1-8FBD-DBA57AE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9" y="3823852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7D00260D-5B03-4F28-9F2D-9D736E54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67" y="3831163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0E5F4FA-8790-4270-9E8E-11B94D6794AF}"/>
              </a:ext>
            </a:extLst>
          </p:cNvPr>
          <p:cNvSpPr/>
          <p:nvPr/>
        </p:nvSpPr>
        <p:spPr>
          <a:xfrm>
            <a:off x="7074079" y="4017062"/>
            <a:ext cx="1071154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B0E92C-D720-4D3A-91E9-2FA3DA5DA95F}"/>
              </a:ext>
            </a:extLst>
          </p:cNvPr>
          <p:cNvSpPr txBox="1"/>
          <p:nvPr/>
        </p:nvSpPr>
        <p:spPr>
          <a:xfrm>
            <a:off x="8381546" y="2759577"/>
            <a:ext cx="2999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Collegial decision</a:t>
            </a:r>
            <a:endParaRPr lang="ru-RU" sz="2400" dirty="0"/>
          </a:p>
        </p:txBody>
      </p:sp>
      <p:pic>
        <p:nvPicPr>
          <p:cNvPr id="76" name="Picture 10" descr="Free icon &quot;Medicine icon&quot;">
            <a:extLst>
              <a:ext uri="{FF2B5EF4-FFF2-40B4-BE49-F238E27FC236}">
                <a16:creationId xmlns:a16="http://schemas.microsoft.com/office/drawing/2014/main" id="{8D5300CD-CFBF-4274-B6B7-F9A3C270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50" y="3936544"/>
            <a:ext cx="68126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3AED8562-BD4E-4A6E-BC33-BC474EBB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093" y="3963370"/>
            <a:ext cx="683911" cy="6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49D9F9-4539-4AA0-B168-A1CA9721C958}"/>
              </a:ext>
            </a:extLst>
          </p:cNvPr>
          <p:cNvSpPr txBox="1"/>
          <p:nvPr/>
        </p:nvSpPr>
        <p:spPr>
          <a:xfrm>
            <a:off x="9608811" y="3905767"/>
            <a:ext cx="54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  <a:endParaRPr lang="ru-RU" sz="4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C22C2E-9B86-4374-BBC8-DF352E72F337}"/>
              </a:ext>
            </a:extLst>
          </p:cNvPr>
          <p:cNvSpPr txBox="1"/>
          <p:nvPr/>
        </p:nvSpPr>
        <p:spPr>
          <a:xfrm>
            <a:off x="1480200" y="3817490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80" name="Picture 10" descr="Free icon &quot;Medicine icon&quot;">
            <a:extLst>
              <a:ext uri="{FF2B5EF4-FFF2-40B4-BE49-F238E27FC236}">
                <a16:creationId xmlns:a16="http://schemas.microsoft.com/office/drawing/2014/main" id="{ADD91663-A4A2-4875-A907-0FE30EF2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24" y="5610250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E608CB17-79EC-478C-BE33-80B1BDDFF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32" y="5617561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D849D75-CB8C-4F47-92CF-EE6968500366}"/>
              </a:ext>
            </a:extLst>
          </p:cNvPr>
          <p:cNvSpPr txBox="1"/>
          <p:nvPr/>
        </p:nvSpPr>
        <p:spPr>
          <a:xfrm>
            <a:off x="1431965" y="5603888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83" name="Picture 10" descr="Free icon &quot;Medicine icon&quot;">
            <a:extLst>
              <a:ext uri="{FF2B5EF4-FFF2-40B4-BE49-F238E27FC236}">
                <a16:creationId xmlns:a16="http://schemas.microsoft.com/office/drawing/2014/main" id="{1F45E6E6-7EF2-4142-8307-332D2B04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29" y="3826119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67897B6C-943B-42BD-8410-B9D36F784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37" y="3833430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877CE7B-4563-4899-A385-381FF37BD6A1}"/>
              </a:ext>
            </a:extLst>
          </p:cNvPr>
          <p:cNvSpPr txBox="1"/>
          <p:nvPr/>
        </p:nvSpPr>
        <p:spPr>
          <a:xfrm>
            <a:off x="2863170" y="3819757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86" name="Picture 10" descr="Free icon &quot;Medicine icon&quot;">
            <a:extLst>
              <a:ext uri="{FF2B5EF4-FFF2-40B4-BE49-F238E27FC236}">
                <a16:creationId xmlns:a16="http://schemas.microsoft.com/office/drawing/2014/main" id="{8A4AE255-1777-4C63-9801-2C133660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9" y="3849276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90050803-E98F-4962-BC5B-0E647D2F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57" y="3856587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38FA428-F05B-4013-A6B5-03770C84B480}"/>
              </a:ext>
            </a:extLst>
          </p:cNvPr>
          <p:cNvSpPr txBox="1"/>
          <p:nvPr/>
        </p:nvSpPr>
        <p:spPr>
          <a:xfrm>
            <a:off x="4213290" y="3842914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89" name="Picture 10" descr="Free icon &quot;Medicine icon&quot;">
            <a:extLst>
              <a:ext uri="{FF2B5EF4-FFF2-40B4-BE49-F238E27FC236}">
                <a16:creationId xmlns:a16="http://schemas.microsoft.com/office/drawing/2014/main" id="{EC25D575-4202-45F5-B5E8-BDF87B991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05" y="5626588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855CCC29-E365-482E-B7E6-7AE9387A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13" y="5633899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473BA66-2900-4356-A6C1-17EF7FB71B20}"/>
              </a:ext>
            </a:extLst>
          </p:cNvPr>
          <p:cNvSpPr txBox="1"/>
          <p:nvPr/>
        </p:nvSpPr>
        <p:spPr>
          <a:xfrm>
            <a:off x="2813546" y="5620226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92" name="Picture 10" descr="Free icon &quot;Medicine icon&quot;">
            <a:extLst>
              <a:ext uri="{FF2B5EF4-FFF2-40B4-BE49-F238E27FC236}">
                <a16:creationId xmlns:a16="http://schemas.microsoft.com/office/drawing/2014/main" id="{19CCC355-2ED9-499A-AA3F-1238BBA9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84" y="3867125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FD671B60-BCCE-4C62-B187-2E93AE19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92" y="3874436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0368772-586F-4FFB-B299-5A1C5D402712}"/>
              </a:ext>
            </a:extLst>
          </p:cNvPr>
          <p:cNvSpPr txBox="1"/>
          <p:nvPr/>
        </p:nvSpPr>
        <p:spPr>
          <a:xfrm>
            <a:off x="5562525" y="3860763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95" name="Picture 10" descr="Free icon &quot;Medicine icon&quot;">
            <a:extLst>
              <a:ext uri="{FF2B5EF4-FFF2-40B4-BE49-F238E27FC236}">
                <a16:creationId xmlns:a16="http://schemas.microsoft.com/office/drawing/2014/main" id="{2217C48A-1A71-45D0-A9D9-9A541A7E2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63" y="5616326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C22B4B3C-08FE-4485-90A2-FEB7CB81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71" y="5623637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90B5114-595C-4B3E-B37B-AF96AA1C44D4}"/>
              </a:ext>
            </a:extLst>
          </p:cNvPr>
          <p:cNvSpPr txBox="1"/>
          <p:nvPr/>
        </p:nvSpPr>
        <p:spPr>
          <a:xfrm>
            <a:off x="4149504" y="5609964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98" name="Picture 10" descr="Free icon &quot;Medicine icon&quot;">
            <a:extLst>
              <a:ext uri="{FF2B5EF4-FFF2-40B4-BE49-F238E27FC236}">
                <a16:creationId xmlns:a16="http://schemas.microsoft.com/office/drawing/2014/main" id="{3ABB4D0E-3C21-4424-BAE1-0BD28867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82" y="5635729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CE3F119D-58F1-4338-9550-546A13B5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90" y="5643040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E2E3A-B424-4D7E-8B88-9304D4D5A1F8}"/>
              </a:ext>
            </a:extLst>
          </p:cNvPr>
          <p:cNvSpPr txBox="1"/>
          <p:nvPr/>
        </p:nvSpPr>
        <p:spPr>
          <a:xfrm>
            <a:off x="5533823" y="5629367"/>
            <a:ext cx="31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</a:t>
            </a:r>
            <a:endParaRPr lang="ru-RU" sz="2000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8774824-C907-4C38-B966-4CE77332A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3" t="34024" r="32122" b="40319"/>
          <a:stretch/>
        </p:blipFill>
        <p:spPr bwMode="auto">
          <a:xfrm>
            <a:off x="5336626" y="2476926"/>
            <a:ext cx="862467" cy="12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E9E39-3705-476C-8D66-7F9C899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Arrow’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6" name="Picture 18" descr="Алексей Навальный - фото, биография, личная жизнь, новости ...">
            <a:extLst>
              <a:ext uri="{FF2B5EF4-FFF2-40B4-BE49-F238E27FC236}">
                <a16:creationId xmlns:a16="http://schemas.microsoft.com/office/drawing/2014/main" id="{0412C04E-4985-4352-B422-373D50D49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6828844" y="2325427"/>
            <a:ext cx="681263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Путин В.В. портрет президента россии">
            <a:extLst>
              <a:ext uri="{FF2B5EF4-FFF2-40B4-BE49-F238E27FC236}">
                <a16:creationId xmlns:a16="http://schemas.microsoft.com/office/drawing/2014/main" id="{3FCF7001-BE82-4CC3-B592-D47AE107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4" y="2305772"/>
            <a:ext cx="654629" cy="9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Владимир Вольфович Жириновский — Традиция">
            <a:extLst>
              <a:ext uri="{FF2B5EF4-FFF2-40B4-BE49-F238E27FC236}">
                <a16:creationId xmlns:a16="http://schemas.microsoft.com/office/drawing/2014/main" id="{3ED65B9D-3533-4FFD-99C1-A08AA868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45" y="2316191"/>
            <a:ext cx="694544" cy="9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Рабочая группа ЦИК рекомендовала не регистрировать Соболь ...">
            <a:extLst>
              <a:ext uri="{FF2B5EF4-FFF2-40B4-BE49-F238E27FC236}">
                <a16:creationId xmlns:a16="http://schemas.microsoft.com/office/drawing/2014/main" id="{DAD3E3AD-F461-4516-BB9A-39913CCAD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8" r="32398"/>
          <a:stretch/>
        </p:blipFill>
        <p:spPr bwMode="auto">
          <a:xfrm>
            <a:off x="1775563" y="2341879"/>
            <a:ext cx="589659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Образовательная программа «Компьютерная безопасность ...">
            <a:extLst>
              <a:ext uri="{FF2B5EF4-FFF2-40B4-BE49-F238E27FC236}">
                <a16:creationId xmlns:a16="http://schemas.microsoft.com/office/drawing/2014/main" id="{7FAE58BF-ED86-4073-B65B-7B87FBFB7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r="39927"/>
          <a:stretch/>
        </p:blipFill>
        <p:spPr bwMode="auto">
          <a:xfrm>
            <a:off x="2448493" y="2316191"/>
            <a:ext cx="594066" cy="9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>
            <a:extLst>
              <a:ext uri="{FF2B5EF4-FFF2-40B4-BE49-F238E27FC236}">
                <a16:creationId xmlns:a16="http://schemas.microsoft.com/office/drawing/2014/main" id="{DF99C329-B07B-4FED-919A-8FD5EC48C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19093" b="40889"/>
          <a:stretch/>
        </p:blipFill>
        <p:spPr bwMode="auto">
          <a:xfrm>
            <a:off x="3900075" y="2321861"/>
            <a:ext cx="659942" cy="9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DA2B5F0E-C09B-4049-8365-F16219FD2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2" t="4241" r="29381" b="40558"/>
          <a:stretch/>
        </p:blipFill>
        <p:spPr bwMode="auto">
          <a:xfrm>
            <a:off x="4641503" y="2285109"/>
            <a:ext cx="636885" cy="9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igh tax icon simple style Royalty Free Vector Image">
            <a:extLst>
              <a:ext uri="{FF2B5EF4-FFF2-40B4-BE49-F238E27FC236}">
                <a16:creationId xmlns:a16="http://schemas.microsoft.com/office/drawing/2014/main" id="{13760609-6C87-46F2-85F8-35D936951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1785128" y="3854354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Free icon &quot;Medicine icon&quot;">
            <a:extLst>
              <a:ext uri="{FF2B5EF4-FFF2-40B4-BE49-F238E27FC236}">
                <a16:creationId xmlns:a16="http://schemas.microsoft.com/office/drawing/2014/main" id="{D9459BB9-F6BB-4CA1-8FBD-DBA57AE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53" y="4348039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57A3E4E-337A-41FE-8470-E43C4BB56E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6512" y="4879481"/>
            <a:ext cx="506491" cy="396102"/>
          </a:xfrm>
          <a:prstGeom prst="rect">
            <a:avLst/>
          </a:prstGeom>
        </p:spPr>
      </p:pic>
      <p:pic>
        <p:nvPicPr>
          <p:cNvPr id="41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7D00260D-5B03-4F28-9F2D-9D736E54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6" y="3430485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High tax icon simple style Royalty Free Vector Image">
            <a:extLst>
              <a:ext uri="{FF2B5EF4-FFF2-40B4-BE49-F238E27FC236}">
                <a16:creationId xmlns:a16="http://schemas.microsoft.com/office/drawing/2014/main" id="{F1DCCE6B-1C1D-4255-AEE1-A54415E30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2510741" y="3415843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Free icon &quot;Medicine icon&quot;">
            <a:extLst>
              <a:ext uri="{FF2B5EF4-FFF2-40B4-BE49-F238E27FC236}">
                <a16:creationId xmlns:a16="http://schemas.microsoft.com/office/drawing/2014/main" id="{32CDB81F-1B7A-46C6-87F6-FFBA4CF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41" y="3923873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5A10958-72F5-43D9-B783-BE084781D2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3507" y="4342568"/>
            <a:ext cx="506491" cy="396102"/>
          </a:xfrm>
          <a:prstGeom prst="rect">
            <a:avLst/>
          </a:prstGeom>
        </p:spPr>
      </p:pic>
      <p:pic>
        <p:nvPicPr>
          <p:cNvPr id="45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D0E3AB8B-84C6-41C7-9B30-9863A301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01" y="4879481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High tax icon simple style Royalty Free Vector Image">
            <a:extLst>
              <a:ext uri="{FF2B5EF4-FFF2-40B4-BE49-F238E27FC236}">
                <a16:creationId xmlns:a16="http://schemas.microsoft.com/office/drawing/2014/main" id="{91B744F2-D993-44ED-907D-968C0E6D9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3188752" y="4306233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Free icon &quot;Medicine icon&quot;">
            <a:extLst>
              <a:ext uri="{FF2B5EF4-FFF2-40B4-BE49-F238E27FC236}">
                <a16:creationId xmlns:a16="http://schemas.microsoft.com/office/drawing/2014/main" id="{2EB7967A-5A5E-42AB-B5EF-205095D8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50" y="3924623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7A6C178-BFC4-4591-8087-52B7D3B698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4601" y="3423291"/>
            <a:ext cx="506491" cy="396102"/>
          </a:xfrm>
          <a:prstGeom prst="rect">
            <a:avLst/>
          </a:prstGeom>
        </p:spPr>
      </p:pic>
      <p:pic>
        <p:nvPicPr>
          <p:cNvPr id="49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65119D0F-CE0A-4BB3-B591-263FC6E1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01" y="4879481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igh tax icon simple style Royalty Free Vector Image">
            <a:extLst>
              <a:ext uri="{FF2B5EF4-FFF2-40B4-BE49-F238E27FC236}">
                <a16:creationId xmlns:a16="http://schemas.microsoft.com/office/drawing/2014/main" id="{7EE46C6B-7A92-4860-9176-30481FEA5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3914097" y="3377685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Free icon &quot;Medicine icon&quot;">
            <a:extLst>
              <a:ext uri="{FF2B5EF4-FFF2-40B4-BE49-F238E27FC236}">
                <a16:creationId xmlns:a16="http://schemas.microsoft.com/office/drawing/2014/main" id="{67CBA4CC-2477-43CC-96D0-2B8ED4B4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29" y="3906543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EB1F38-8D0E-4A84-BD05-450B28ED94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7343" y="4813467"/>
            <a:ext cx="506491" cy="396102"/>
          </a:xfrm>
          <a:prstGeom prst="rect">
            <a:avLst/>
          </a:prstGeom>
        </p:spPr>
      </p:pic>
      <p:pic>
        <p:nvPicPr>
          <p:cNvPr id="53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EE473186-B539-4F3A-8EE0-0476951E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72" y="4379813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igh tax icon simple style Royalty Free Vector Image">
            <a:extLst>
              <a:ext uri="{FF2B5EF4-FFF2-40B4-BE49-F238E27FC236}">
                <a16:creationId xmlns:a16="http://schemas.microsoft.com/office/drawing/2014/main" id="{BE242EB8-E0FC-4D33-BBA3-01227A810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5438775" y="3379274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Free icon &quot;Medicine icon&quot;">
            <a:extLst>
              <a:ext uri="{FF2B5EF4-FFF2-40B4-BE49-F238E27FC236}">
                <a16:creationId xmlns:a16="http://schemas.microsoft.com/office/drawing/2014/main" id="{12EF4F2E-58FB-4759-BA9F-F908041B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12" y="4348039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31E4D1A-A87B-4B83-9D15-F70968DDB4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4253" y="3871783"/>
            <a:ext cx="506491" cy="396102"/>
          </a:xfrm>
          <a:prstGeom prst="rect">
            <a:avLst/>
          </a:prstGeom>
        </p:spPr>
      </p:pic>
      <p:pic>
        <p:nvPicPr>
          <p:cNvPr id="57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46E1BC0C-283C-4569-81CB-3557C4FB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03" y="4879481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igh tax icon simple style Royalty Free Vector Image">
            <a:extLst>
              <a:ext uri="{FF2B5EF4-FFF2-40B4-BE49-F238E27FC236}">
                <a16:creationId xmlns:a16="http://schemas.microsoft.com/office/drawing/2014/main" id="{1DD9C6FD-414E-44A5-8436-7F5101085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6862985" y="4849562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Free icon &quot;Medicine icon&quot;">
            <a:extLst>
              <a:ext uri="{FF2B5EF4-FFF2-40B4-BE49-F238E27FC236}">
                <a16:creationId xmlns:a16="http://schemas.microsoft.com/office/drawing/2014/main" id="{FCC89981-F888-48DC-B78F-7C5DCD68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917399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A2B5B46-653E-4F3A-9833-54ACEB1B53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2821" y="4379813"/>
            <a:ext cx="506491" cy="396102"/>
          </a:xfrm>
          <a:prstGeom prst="rect">
            <a:avLst/>
          </a:prstGeom>
        </p:spPr>
      </p:pic>
      <p:pic>
        <p:nvPicPr>
          <p:cNvPr id="61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73BA6250-E8FE-4C16-9974-97405893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63" y="3404879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igh tax icon simple style Royalty Free Vector Image">
            <a:extLst>
              <a:ext uri="{FF2B5EF4-FFF2-40B4-BE49-F238E27FC236}">
                <a16:creationId xmlns:a16="http://schemas.microsoft.com/office/drawing/2014/main" id="{37BE1F83-AE52-4EEA-BAB6-26B12CEA2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4692936" y="3857317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Free icon &quot;Medicine icon&quot;">
            <a:extLst>
              <a:ext uri="{FF2B5EF4-FFF2-40B4-BE49-F238E27FC236}">
                <a16:creationId xmlns:a16="http://schemas.microsoft.com/office/drawing/2014/main" id="{A82474A4-491D-4935-BF20-328C60FD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68" y="3441480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9D2B1BCF-5286-40E9-80F8-2D57DABC47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0337" y="4313037"/>
            <a:ext cx="506491" cy="396102"/>
          </a:xfrm>
          <a:prstGeom prst="rect">
            <a:avLst/>
          </a:prstGeom>
        </p:spPr>
      </p:pic>
      <p:pic>
        <p:nvPicPr>
          <p:cNvPr id="65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F4F2228A-5297-45E2-8237-13FB521F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31" y="4849950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High tax icon simple style Royalty Free Vector Image">
            <a:extLst>
              <a:ext uri="{FF2B5EF4-FFF2-40B4-BE49-F238E27FC236}">
                <a16:creationId xmlns:a16="http://schemas.microsoft.com/office/drawing/2014/main" id="{4459EB37-C9D2-470C-A43B-7A5E0D2D0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6166064" y="4857661"/>
            <a:ext cx="457083" cy="4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Free icon &quot;Medicine icon&quot;">
            <a:extLst>
              <a:ext uri="{FF2B5EF4-FFF2-40B4-BE49-F238E27FC236}">
                <a16:creationId xmlns:a16="http://schemas.microsoft.com/office/drawing/2014/main" id="{D4B1ABCD-9CAB-4644-8C0C-EC173379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92" y="3427088"/>
            <a:ext cx="386420" cy="3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E1E219EB-90FE-4822-916F-3836E9773B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4331" y="4363657"/>
            <a:ext cx="506491" cy="396102"/>
          </a:xfrm>
          <a:prstGeom prst="rect">
            <a:avLst/>
          </a:prstGeom>
        </p:spPr>
      </p:pic>
      <p:pic>
        <p:nvPicPr>
          <p:cNvPr id="69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6735DF71-66CD-457B-8923-A47E5F69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83" y="3923872"/>
            <a:ext cx="404729" cy="4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E82E0-B3FC-4818-9EB5-80FEC315F472}"/>
              </a:ext>
            </a:extLst>
          </p:cNvPr>
          <p:cNvSpPr txBox="1"/>
          <p:nvPr/>
        </p:nvSpPr>
        <p:spPr>
          <a:xfrm>
            <a:off x="757306" y="2564518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55868D-CCA0-4F96-B4E3-9DCEBBB1CD47}"/>
              </a:ext>
            </a:extLst>
          </p:cNvPr>
          <p:cNvSpPr txBox="1"/>
          <p:nvPr/>
        </p:nvSpPr>
        <p:spPr>
          <a:xfrm>
            <a:off x="723298" y="3385265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B49DF3-EC9A-4888-8006-C1A59D40BE18}"/>
              </a:ext>
            </a:extLst>
          </p:cNvPr>
          <p:cNvSpPr txBox="1"/>
          <p:nvPr/>
        </p:nvSpPr>
        <p:spPr>
          <a:xfrm>
            <a:off x="715464" y="3876459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390D63-1C76-43BA-B6CE-F4AC018CD505}"/>
              </a:ext>
            </a:extLst>
          </p:cNvPr>
          <p:cNvSpPr txBox="1"/>
          <p:nvPr/>
        </p:nvSpPr>
        <p:spPr>
          <a:xfrm>
            <a:off x="714589" y="4344107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53B105-B879-4D9B-9040-B035CD2D5B79}"/>
              </a:ext>
            </a:extLst>
          </p:cNvPr>
          <p:cNvSpPr txBox="1"/>
          <p:nvPr/>
        </p:nvSpPr>
        <p:spPr>
          <a:xfrm>
            <a:off x="713761" y="4844270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4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0E5F4FA-8790-4270-9E8E-11B94D6794AF}"/>
              </a:ext>
            </a:extLst>
          </p:cNvPr>
          <p:cNvSpPr/>
          <p:nvPr/>
        </p:nvSpPr>
        <p:spPr>
          <a:xfrm>
            <a:off x="7928239" y="3701501"/>
            <a:ext cx="1071154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B0E92C-D720-4D3A-91E9-2FA3DA5DA95F}"/>
              </a:ext>
            </a:extLst>
          </p:cNvPr>
          <p:cNvSpPr txBox="1"/>
          <p:nvPr/>
        </p:nvSpPr>
        <p:spPr>
          <a:xfrm>
            <a:off x="9533726" y="1781764"/>
            <a:ext cx="128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Collegial decision</a:t>
            </a:r>
            <a:endParaRPr lang="ru-RU" dirty="0"/>
          </a:p>
        </p:txBody>
      </p:sp>
      <p:pic>
        <p:nvPicPr>
          <p:cNvPr id="75" name="Picture 8" descr="High tax icon simple style Royalty Free Vector Image">
            <a:extLst>
              <a:ext uri="{FF2B5EF4-FFF2-40B4-BE49-F238E27FC236}">
                <a16:creationId xmlns:a16="http://schemas.microsoft.com/office/drawing/2014/main" id="{A2E602C2-878A-4A7F-8229-B8DF2357D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9642502" y="2473318"/>
            <a:ext cx="839814" cy="8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Free icon &quot;Medicine icon&quot;">
            <a:extLst>
              <a:ext uri="{FF2B5EF4-FFF2-40B4-BE49-F238E27FC236}">
                <a16:creationId xmlns:a16="http://schemas.microsoft.com/office/drawing/2014/main" id="{8D5300CD-CFBF-4274-B6B7-F9A3C270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89" y="4019402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FF0C4F6B-5324-44DE-8401-B6C4816C8A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2488" y="3239961"/>
            <a:ext cx="874509" cy="683911"/>
          </a:xfrm>
          <a:prstGeom prst="rect">
            <a:avLst/>
          </a:prstGeom>
        </p:spPr>
      </p:pic>
      <p:pic>
        <p:nvPicPr>
          <p:cNvPr id="78" name="Picture 12" descr="Утилизация Логотип Знаки - Бесплатная векторная графика на Pixabay">
            <a:extLst>
              <a:ext uri="{FF2B5EF4-FFF2-40B4-BE49-F238E27FC236}">
                <a16:creationId xmlns:a16="http://schemas.microsoft.com/office/drawing/2014/main" id="{3AED8562-BD4E-4A6E-BC33-BC474EBB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81" y="4868378"/>
            <a:ext cx="683911" cy="6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Заголовок 1">
            <a:extLst>
              <a:ext uri="{FF2B5EF4-FFF2-40B4-BE49-F238E27FC236}">
                <a16:creationId xmlns:a16="http://schemas.microsoft.com/office/drawing/2014/main" id="{809E762D-F0C1-4B7F-AE22-B99408AC1E06}"/>
              </a:ext>
            </a:extLst>
          </p:cNvPr>
          <p:cNvSpPr txBox="1">
            <a:spLocks/>
          </p:cNvSpPr>
          <p:nvPr/>
        </p:nvSpPr>
        <p:spPr>
          <a:xfrm>
            <a:off x="834929" y="3696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  s theorem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050" name="Picture 2" descr="Color Hand Drawn Иконки Сообщения">
            <a:extLst>
              <a:ext uri="{FF2B5EF4-FFF2-40B4-BE49-F238E27FC236}">
                <a16:creationId xmlns:a16="http://schemas.microsoft.com/office/drawing/2014/main" id="{E4979790-26F3-48AC-9C2E-A621F22B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85" y="1433032"/>
            <a:ext cx="995063" cy="99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9695631-1FCA-465D-A24D-05496A1C1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3" t="34024" r="32122" b="40319"/>
          <a:stretch/>
        </p:blipFill>
        <p:spPr bwMode="auto">
          <a:xfrm>
            <a:off x="6090805" y="2316192"/>
            <a:ext cx="671872" cy="96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8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E9E39-3705-476C-8D66-7F9C899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Democracy </a:t>
            </a:r>
            <a:r>
              <a:rPr lang="en-US" b="1" i="0" u="sng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IS</a:t>
            </a:r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possible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6" name="Picture 18" descr="Алексей Навальный - фото, биография, личная жизнь, новости ...">
            <a:extLst>
              <a:ext uri="{FF2B5EF4-FFF2-40B4-BE49-F238E27FC236}">
                <a16:creationId xmlns:a16="http://schemas.microsoft.com/office/drawing/2014/main" id="{0412C04E-4985-4352-B422-373D50D49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6556852" y="2303862"/>
            <a:ext cx="681263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Путин В.В. портрет президента россии">
            <a:extLst>
              <a:ext uri="{FF2B5EF4-FFF2-40B4-BE49-F238E27FC236}">
                <a16:creationId xmlns:a16="http://schemas.microsoft.com/office/drawing/2014/main" id="{3FCF7001-BE82-4CC3-B592-D47AE107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66" y="2293443"/>
            <a:ext cx="654629" cy="9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Владимир Вольфович Жириновский — Традиция">
            <a:extLst>
              <a:ext uri="{FF2B5EF4-FFF2-40B4-BE49-F238E27FC236}">
                <a16:creationId xmlns:a16="http://schemas.microsoft.com/office/drawing/2014/main" id="{3ED65B9D-3533-4FFD-99C1-A08AA868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29" y="2303862"/>
            <a:ext cx="694544" cy="9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Рабочая группа ЦИК рекомендовала не регистрировать Соболь ...">
            <a:extLst>
              <a:ext uri="{FF2B5EF4-FFF2-40B4-BE49-F238E27FC236}">
                <a16:creationId xmlns:a16="http://schemas.microsoft.com/office/drawing/2014/main" id="{DAD3E3AD-F461-4516-BB9A-39913CCAD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8" r="32398"/>
          <a:stretch/>
        </p:blipFill>
        <p:spPr bwMode="auto">
          <a:xfrm>
            <a:off x="1350933" y="2296673"/>
            <a:ext cx="589659" cy="9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Образовательная программа «Компьютерная безопасность ...">
            <a:extLst>
              <a:ext uri="{FF2B5EF4-FFF2-40B4-BE49-F238E27FC236}">
                <a16:creationId xmlns:a16="http://schemas.microsoft.com/office/drawing/2014/main" id="{7FAE58BF-ED86-4073-B65B-7B87FBFB7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r="39927"/>
          <a:stretch/>
        </p:blipFill>
        <p:spPr bwMode="auto">
          <a:xfrm>
            <a:off x="2065669" y="2303862"/>
            <a:ext cx="594066" cy="9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>
            <a:extLst>
              <a:ext uri="{FF2B5EF4-FFF2-40B4-BE49-F238E27FC236}">
                <a16:creationId xmlns:a16="http://schemas.microsoft.com/office/drawing/2014/main" id="{DF99C329-B07B-4FED-919A-8FD5EC48C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19093" b="40889"/>
          <a:stretch/>
        </p:blipFill>
        <p:spPr bwMode="auto">
          <a:xfrm>
            <a:off x="3526487" y="2309532"/>
            <a:ext cx="659942" cy="9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DA2B5F0E-C09B-4049-8365-F16219FD2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2" t="4241" r="29381" b="40558"/>
          <a:stretch/>
        </p:blipFill>
        <p:spPr bwMode="auto">
          <a:xfrm>
            <a:off x="4286387" y="2272780"/>
            <a:ext cx="636885" cy="9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E82E0-B3FC-4818-9EB5-80FEC315F472}"/>
              </a:ext>
            </a:extLst>
          </p:cNvPr>
          <p:cNvSpPr txBox="1"/>
          <p:nvPr/>
        </p:nvSpPr>
        <p:spPr>
          <a:xfrm>
            <a:off x="351148" y="2519312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55868D-CCA0-4F96-B4E3-9DCEBBB1CD47}"/>
              </a:ext>
            </a:extLst>
          </p:cNvPr>
          <p:cNvSpPr txBox="1"/>
          <p:nvPr/>
        </p:nvSpPr>
        <p:spPr>
          <a:xfrm>
            <a:off x="317140" y="3340059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B49DF3-EC9A-4888-8006-C1A59D40BE18}"/>
              </a:ext>
            </a:extLst>
          </p:cNvPr>
          <p:cNvSpPr txBox="1"/>
          <p:nvPr/>
        </p:nvSpPr>
        <p:spPr>
          <a:xfrm>
            <a:off x="317140" y="4488490"/>
            <a:ext cx="97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0E5F4FA-8790-4270-9E8E-11B94D6794AF}"/>
              </a:ext>
            </a:extLst>
          </p:cNvPr>
          <p:cNvSpPr/>
          <p:nvPr/>
        </p:nvSpPr>
        <p:spPr>
          <a:xfrm>
            <a:off x="7517512" y="3696236"/>
            <a:ext cx="1071154" cy="57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9" name="Picture 8" descr="High tax icon simple style Royalty Free Vector Image">
            <a:extLst>
              <a:ext uri="{FF2B5EF4-FFF2-40B4-BE49-F238E27FC236}">
                <a16:creationId xmlns:a16="http://schemas.microsoft.com/office/drawing/2014/main" id="{68D7197D-8CF7-4E3C-ACD3-776B907EB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1244327" y="3290534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0" descr="Free icon &quot;Medicine icon&quot;">
            <a:extLst>
              <a:ext uri="{FF2B5EF4-FFF2-40B4-BE49-F238E27FC236}">
                <a16:creationId xmlns:a16="http://schemas.microsoft.com/office/drawing/2014/main" id="{9594734E-B1A3-4687-8080-0CD60DE6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62" y="4470475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High tax icon simple style Royalty Free Vector Image">
            <a:extLst>
              <a:ext uri="{FF2B5EF4-FFF2-40B4-BE49-F238E27FC236}">
                <a16:creationId xmlns:a16="http://schemas.microsoft.com/office/drawing/2014/main" id="{A0C4BFCF-01FB-4969-8F77-2BDCC1315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2690628" y="3348070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Free icon &quot;Medicine icon&quot;">
            <a:extLst>
              <a:ext uri="{FF2B5EF4-FFF2-40B4-BE49-F238E27FC236}">
                <a16:creationId xmlns:a16="http://schemas.microsoft.com/office/drawing/2014/main" id="{094DB009-A87D-48E8-9B23-DDC2364D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63" y="4528011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igh tax icon simple style Royalty Free Vector Image">
            <a:extLst>
              <a:ext uri="{FF2B5EF4-FFF2-40B4-BE49-F238E27FC236}">
                <a16:creationId xmlns:a16="http://schemas.microsoft.com/office/drawing/2014/main" id="{0912BFCD-EB06-4C98-8AB0-9B370C93F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4195665" y="3294188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Free icon &quot;Medicine icon&quot;">
            <a:extLst>
              <a:ext uri="{FF2B5EF4-FFF2-40B4-BE49-F238E27FC236}">
                <a16:creationId xmlns:a16="http://schemas.microsoft.com/office/drawing/2014/main" id="{453F5B37-5915-40C9-B26D-8AB3CE012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00" y="4474129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High tax icon simple style Royalty Free Vector Image">
            <a:extLst>
              <a:ext uri="{FF2B5EF4-FFF2-40B4-BE49-F238E27FC236}">
                <a16:creationId xmlns:a16="http://schemas.microsoft.com/office/drawing/2014/main" id="{24336F0F-0803-44BD-9FB1-E85570BED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5700702" y="3312475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0" descr="Free icon &quot;Medicine icon&quot;">
            <a:extLst>
              <a:ext uri="{FF2B5EF4-FFF2-40B4-BE49-F238E27FC236}">
                <a16:creationId xmlns:a16="http://schemas.microsoft.com/office/drawing/2014/main" id="{C6543F9E-C3A7-4F1F-9A86-18B28314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7" y="4492416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High tax icon simple style Royalty Free Vector Image">
            <a:extLst>
              <a:ext uri="{FF2B5EF4-FFF2-40B4-BE49-F238E27FC236}">
                <a16:creationId xmlns:a16="http://schemas.microsoft.com/office/drawing/2014/main" id="{D1E77B39-D64A-439A-9927-AA58EEB7C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1962235" y="4442767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Free icon &quot;Medicine icon&quot;">
            <a:extLst>
              <a:ext uri="{FF2B5EF4-FFF2-40B4-BE49-F238E27FC236}">
                <a16:creationId xmlns:a16="http://schemas.microsoft.com/office/drawing/2014/main" id="{BEB049F2-29A8-4AB5-9792-C7CBA239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25" y="3434959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" descr="High tax icon simple style Royalty Free Vector Image">
            <a:extLst>
              <a:ext uri="{FF2B5EF4-FFF2-40B4-BE49-F238E27FC236}">
                <a16:creationId xmlns:a16="http://schemas.microsoft.com/office/drawing/2014/main" id="{4E6899AF-B48C-4A4B-BD44-E8332304D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3413592" y="4487598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0" descr="Free icon &quot;Medicine icon&quot;">
            <a:extLst>
              <a:ext uri="{FF2B5EF4-FFF2-40B4-BE49-F238E27FC236}">
                <a16:creationId xmlns:a16="http://schemas.microsoft.com/office/drawing/2014/main" id="{3AC3D758-27BE-447D-83C6-B92DE6984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82" y="3479790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 descr="High tax icon simple style Royalty Free Vector Image">
            <a:extLst>
              <a:ext uri="{FF2B5EF4-FFF2-40B4-BE49-F238E27FC236}">
                <a16:creationId xmlns:a16="http://schemas.microsoft.com/office/drawing/2014/main" id="{142910DF-16EA-4A06-95B2-40769B7A5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4977660" y="4406350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Free icon &quot;Medicine icon&quot;">
            <a:extLst>
              <a:ext uri="{FF2B5EF4-FFF2-40B4-BE49-F238E27FC236}">
                <a16:creationId xmlns:a16="http://schemas.microsoft.com/office/drawing/2014/main" id="{DE1239AD-57AE-4C82-99D7-8C635F5CD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50" y="3398542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igh tax icon simple style Royalty Free Vector Image">
            <a:extLst>
              <a:ext uri="{FF2B5EF4-FFF2-40B4-BE49-F238E27FC236}">
                <a16:creationId xmlns:a16="http://schemas.microsoft.com/office/drawing/2014/main" id="{7C08EAA4-2838-4C2A-8B2D-155DF76B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 bwMode="auto">
          <a:xfrm>
            <a:off x="6474525" y="4380879"/>
            <a:ext cx="780002" cy="7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0" descr="Free icon &quot;Medicine icon&quot;">
            <a:extLst>
              <a:ext uri="{FF2B5EF4-FFF2-40B4-BE49-F238E27FC236}">
                <a16:creationId xmlns:a16="http://schemas.microsoft.com/office/drawing/2014/main" id="{F4E02343-B295-4EDC-82CD-F63A9240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15" y="3373071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777F852-56ED-41DC-9BFE-62F2EC5FAFFE}"/>
              </a:ext>
            </a:extLst>
          </p:cNvPr>
          <p:cNvSpPr txBox="1"/>
          <p:nvPr/>
        </p:nvSpPr>
        <p:spPr>
          <a:xfrm>
            <a:off x="8626618" y="1916123"/>
            <a:ext cx="2999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Collegial decision</a:t>
            </a:r>
            <a:endParaRPr lang="ru-RU" sz="2400" dirty="0"/>
          </a:p>
        </p:txBody>
      </p:sp>
      <p:pic>
        <p:nvPicPr>
          <p:cNvPr id="5122" name="Picture 2" descr="Question mark - Free signs icons">
            <a:extLst>
              <a:ext uri="{FF2B5EF4-FFF2-40B4-BE49-F238E27FC236}">
                <a16:creationId xmlns:a16="http://schemas.microsoft.com/office/drawing/2014/main" id="{A151A53E-7811-46BD-8F18-ACA03768A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2" r="25838"/>
          <a:stretch/>
        </p:blipFill>
        <p:spPr bwMode="auto">
          <a:xfrm>
            <a:off x="9386889" y="2539653"/>
            <a:ext cx="1191556" cy="122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Question mark - Free signs icons">
            <a:extLst>
              <a:ext uri="{FF2B5EF4-FFF2-40B4-BE49-F238E27FC236}">
                <a16:creationId xmlns:a16="http://schemas.microsoft.com/office/drawing/2014/main" id="{36FF2F09-B1F5-4031-8BE1-F6C8AB129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2" r="25838"/>
          <a:stretch/>
        </p:blipFill>
        <p:spPr bwMode="auto">
          <a:xfrm>
            <a:off x="9375207" y="4135357"/>
            <a:ext cx="1191556" cy="122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901BB5F-040F-456D-86BF-EF262D650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3" t="34024" r="32122" b="40319"/>
          <a:stretch/>
        </p:blipFill>
        <p:spPr bwMode="auto">
          <a:xfrm>
            <a:off x="5804936" y="2296562"/>
            <a:ext cx="671872" cy="96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11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E9E39-3705-476C-8D66-7F9C8992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Always check</a:t>
            </a:r>
            <a:endParaRPr lang="ru-RU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A1E4FE-625A-4EC9-B0BB-6610B353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2" y="2348634"/>
            <a:ext cx="4210026" cy="3968750"/>
          </a:xfrm>
          <a:prstGeom prst="rect">
            <a:avLst/>
          </a:prstGeom>
          <a:ln w="1270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4E78B9-71E7-418C-B6B9-D9F3CB22F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2386734"/>
            <a:ext cx="5499202" cy="3868015"/>
          </a:xfrm>
          <a:prstGeom prst="rect">
            <a:avLst/>
          </a:prstGeom>
          <a:ln w="127000" cap="sq">
            <a:solidFill>
              <a:srgbClr val="FFC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Стрелка: влево 4">
            <a:extLst>
              <a:ext uri="{FF2B5EF4-FFF2-40B4-BE49-F238E27FC236}">
                <a16:creationId xmlns:a16="http://schemas.microsoft.com/office/drawing/2014/main" id="{BFE1C28D-D27D-4E1E-BAD8-921D3D1589A4}"/>
              </a:ext>
            </a:extLst>
          </p:cNvPr>
          <p:cNvSpPr/>
          <p:nvPr/>
        </p:nvSpPr>
        <p:spPr>
          <a:xfrm>
            <a:off x="7823200" y="4269003"/>
            <a:ext cx="720436" cy="2143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24C76-C93F-42E1-A6BF-1F065416C614}"/>
              </a:ext>
            </a:extLst>
          </p:cNvPr>
          <p:cNvSpPr txBox="1"/>
          <p:nvPr/>
        </p:nvSpPr>
        <p:spPr>
          <a:xfrm>
            <a:off x="8673426" y="4191494"/>
            <a:ext cx="7204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Fake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CC935-C866-44D4-B42E-E5DF5493B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A2547-AF57-4F3C-917B-F984E255E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2320045"/>
            <a:ext cx="5541054" cy="955803"/>
          </a:xfrm>
        </p:spPr>
        <p:txBody>
          <a:bodyPr>
            <a:normAutofit/>
          </a:bodyPr>
          <a:lstStyle/>
          <a:p>
            <a:pPr algn="ctr"/>
            <a:r>
              <a:rPr lang="en-US" sz="4100" i="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Beware of ignorance</a:t>
            </a:r>
            <a:endParaRPr lang="ru-RU" sz="4100" i="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D1E7119-7760-484A-AFF6-261DDC21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8895" y="3748401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42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B1783B"/>
      </a:accent1>
      <a:accent2>
        <a:srgbClr val="C3594D"/>
      </a:accent2>
      <a:accent3>
        <a:srgbClr val="AAA343"/>
      </a:accent3>
      <a:accent4>
        <a:srgbClr val="3BB168"/>
      </a:accent4>
      <a:accent5>
        <a:srgbClr val="47B49E"/>
      </a:accent5>
      <a:accent6>
        <a:srgbClr val="3B98B1"/>
      </a:accent6>
      <a:hlink>
        <a:srgbClr val="4B84C3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127</Words>
  <Application>Microsoft Office PowerPoint</Application>
  <PresentationFormat>Широкоэкранный</PresentationFormat>
  <Paragraphs>65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Adobe Gothic Std B</vt:lpstr>
      <vt:lpstr>Arial</vt:lpstr>
      <vt:lpstr>Calibri</vt:lpstr>
      <vt:lpstr>Century Gothic</vt:lpstr>
      <vt:lpstr>Elephant</vt:lpstr>
      <vt:lpstr>BrushVTI</vt:lpstr>
      <vt:lpstr>Democracy is impossible. Mathematical proof</vt:lpstr>
      <vt:lpstr>Formulation of the problem</vt:lpstr>
      <vt:lpstr>Formulation of the problem</vt:lpstr>
      <vt:lpstr>Principles. Unitarity</vt:lpstr>
      <vt:lpstr>Principles. Monotonous</vt:lpstr>
      <vt:lpstr>Arrow’</vt:lpstr>
      <vt:lpstr>Democracy IS possible</vt:lpstr>
      <vt:lpstr>Always check</vt:lpstr>
      <vt:lpstr>Beware of ignorance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Democracy is impossible. Mathematical proof</dc:title>
  <dc:creator>Роман Астраханцев</dc:creator>
  <cp:lastModifiedBy>Роман Астраханцев</cp:lastModifiedBy>
  <cp:revision>13</cp:revision>
  <dcterms:created xsi:type="dcterms:W3CDTF">2020-06-09T09:59:26Z</dcterms:created>
  <dcterms:modified xsi:type="dcterms:W3CDTF">2020-06-09T20:37:09Z</dcterms:modified>
</cp:coreProperties>
</file>