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3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2206912-C275-433F-846F-AF1F30F7FD19}" type="datetimeFigureOut">
              <a:rPr lang="es-ES" smtClean="0"/>
              <a:t>04/05/2017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AE0E6F-BC2B-4A7D-9FE0-34A743A7E616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912-C275-433F-846F-AF1F30F7FD19}" type="datetimeFigureOut">
              <a:rPr lang="es-ES" smtClean="0"/>
              <a:t>04/05/2017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0E6F-BC2B-4A7D-9FE0-34A743A7E61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912-C275-433F-846F-AF1F30F7FD19}" type="datetimeFigureOut">
              <a:rPr lang="es-ES" smtClean="0"/>
              <a:t>04/05/2017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0E6F-BC2B-4A7D-9FE0-34A743A7E61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912-C275-433F-846F-AF1F30F7FD19}" type="datetimeFigureOut">
              <a:rPr lang="es-ES" smtClean="0"/>
              <a:t>04/05/2017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0E6F-BC2B-4A7D-9FE0-34A743A7E61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912-C275-433F-846F-AF1F30F7FD19}" type="datetimeFigureOut">
              <a:rPr lang="es-ES" smtClean="0"/>
              <a:t>04/05/2017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0E6F-BC2B-4A7D-9FE0-34A743A7E61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912-C275-433F-846F-AF1F30F7FD19}" type="datetimeFigureOut">
              <a:rPr lang="es-ES" smtClean="0"/>
              <a:t>04/05/2017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0E6F-BC2B-4A7D-9FE0-34A743A7E61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912-C275-433F-846F-AF1F30F7FD19}" type="datetimeFigureOut">
              <a:rPr lang="es-ES" smtClean="0"/>
              <a:t>04/05/2017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0E6F-BC2B-4A7D-9FE0-34A743A7E61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912-C275-433F-846F-AF1F30F7FD19}" type="datetimeFigureOut">
              <a:rPr lang="es-ES" smtClean="0"/>
              <a:t>04/05/2017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0E6F-BC2B-4A7D-9FE0-34A743A7E61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912-C275-433F-846F-AF1F30F7FD19}" type="datetimeFigureOut">
              <a:rPr lang="es-ES" smtClean="0"/>
              <a:t>04/05/2017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0E6F-BC2B-4A7D-9FE0-34A743A7E61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912-C275-433F-846F-AF1F30F7FD19}" type="datetimeFigureOut">
              <a:rPr lang="es-ES" smtClean="0"/>
              <a:t>04/05/2017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0E6F-BC2B-4A7D-9FE0-34A743A7E616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912-C275-433F-846F-AF1F30F7FD19}" type="datetimeFigureOut">
              <a:rPr lang="es-ES" smtClean="0"/>
              <a:t>04/05/2017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0E6F-BC2B-4A7D-9FE0-34A743A7E61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2206912-C275-433F-846F-AF1F30F7FD19}" type="datetimeFigureOut">
              <a:rPr lang="es-ES" smtClean="0"/>
              <a:t>04/05/2017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1AE0E6F-BC2B-4A7D-9FE0-34A743A7E61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2800" dirty="0" smtClean="0"/>
              <a:t>MICROSERVICIOS</a:t>
            </a:r>
            <a:endParaRPr lang="es-ES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Curso </a:t>
            </a:r>
            <a:r>
              <a:rPr lang="es-ES" dirty="0" smtClean="0"/>
              <a:t>básico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920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MODULO 9. </a:t>
            </a:r>
            <a:r>
              <a:rPr lang="es-ES" dirty="0" smtClean="0"/>
              <a:t>Orquestación.</a:t>
            </a:r>
          </a:p>
          <a:p>
            <a:pPr lvl="1"/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Swarm</a:t>
            </a:r>
            <a:r>
              <a:rPr lang="es-ES" dirty="0" smtClean="0"/>
              <a:t>.</a:t>
            </a:r>
            <a:endParaRPr lang="es-ES" dirty="0" smtClean="0"/>
          </a:p>
          <a:p>
            <a:pPr lvl="1"/>
            <a:r>
              <a:rPr lang="es-ES" dirty="0" err="1" smtClean="0"/>
              <a:t>Kubernetes</a:t>
            </a:r>
            <a:r>
              <a:rPr lang="es-ES" dirty="0" smtClean="0"/>
              <a:t>*.</a:t>
            </a:r>
            <a:endParaRPr lang="es-ES" dirty="0" smtClean="0"/>
          </a:p>
          <a:p>
            <a:pPr lvl="1"/>
            <a:r>
              <a:rPr lang="es-ES" dirty="0" err="1" smtClean="0"/>
              <a:t>Bluemix</a:t>
            </a:r>
            <a:r>
              <a:rPr lang="es-ES" dirty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8599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MODULO 1. </a:t>
            </a:r>
            <a:r>
              <a:rPr lang="es-ES" dirty="0" smtClean="0"/>
              <a:t>Introducción.</a:t>
            </a:r>
            <a:endParaRPr lang="es-ES" dirty="0" smtClean="0"/>
          </a:p>
          <a:p>
            <a:pPr lvl="1"/>
            <a:r>
              <a:rPr lang="es-ES" dirty="0" smtClean="0"/>
              <a:t>Aplicaciones </a:t>
            </a:r>
            <a:r>
              <a:rPr lang="es-ES" dirty="0" smtClean="0"/>
              <a:t>Monolíticas.</a:t>
            </a:r>
            <a:endParaRPr lang="es-ES" dirty="0" smtClean="0"/>
          </a:p>
          <a:p>
            <a:pPr lvl="1"/>
            <a:r>
              <a:rPr lang="es-ES" dirty="0" smtClean="0"/>
              <a:t>Aplicaciones basadas en </a:t>
            </a:r>
            <a:r>
              <a:rPr lang="es-ES" dirty="0" err="1" smtClean="0"/>
              <a:t>Microservicios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SOAP.</a:t>
            </a:r>
          </a:p>
          <a:p>
            <a:pPr lvl="1"/>
            <a:r>
              <a:rPr lang="es-ES" dirty="0" err="1" smtClean="0"/>
              <a:t>Rest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RestFul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Ejemplos.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562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MODULO 2. Configurando el Ambiente.</a:t>
            </a:r>
          </a:p>
          <a:p>
            <a:pPr lvl="1"/>
            <a:r>
              <a:rPr lang="es-ES" dirty="0" smtClean="0"/>
              <a:t>J.D.K.</a:t>
            </a:r>
          </a:p>
          <a:p>
            <a:pPr lvl="1"/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Variables de Entorno.</a:t>
            </a:r>
          </a:p>
          <a:p>
            <a:pPr lvl="1"/>
            <a:r>
              <a:rPr lang="es-ES" dirty="0" smtClean="0"/>
              <a:t>Spring </a:t>
            </a:r>
            <a:r>
              <a:rPr lang="es-ES" dirty="0" err="1" smtClean="0"/>
              <a:t>Tool</a:t>
            </a:r>
            <a:r>
              <a:rPr lang="es-ES" dirty="0" smtClean="0"/>
              <a:t> Suite.</a:t>
            </a:r>
          </a:p>
          <a:p>
            <a:pPr lvl="1"/>
            <a:r>
              <a:rPr lang="es-ES" dirty="0" err="1" smtClean="0"/>
              <a:t>Git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Pruebas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620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MODULO 3. Conceptos Generales.</a:t>
            </a:r>
          </a:p>
          <a:p>
            <a:pPr lvl="1"/>
            <a:r>
              <a:rPr lang="es-ES" dirty="0" smtClean="0"/>
              <a:t>Spring </a:t>
            </a:r>
            <a:r>
              <a:rPr lang="es-ES" dirty="0" err="1" smtClean="0"/>
              <a:t>Boot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Acoplamiento Fuerte.</a:t>
            </a:r>
          </a:p>
          <a:p>
            <a:pPr lvl="1"/>
            <a:r>
              <a:rPr lang="es-ES" dirty="0" smtClean="0"/>
              <a:t>Acoplamiento </a:t>
            </a:r>
            <a:r>
              <a:rPr lang="es-ES" dirty="0" smtClean="0"/>
              <a:t>Débil.</a:t>
            </a:r>
            <a:endParaRPr lang="es-ES" dirty="0" smtClean="0"/>
          </a:p>
          <a:p>
            <a:pPr lvl="1"/>
            <a:r>
              <a:rPr lang="es-ES" dirty="0" smtClean="0"/>
              <a:t>Inyección </a:t>
            </a:r>
            <a:r>
              <a:rPr lang="es-ES" dirty="0" smtClean="0"/>
              <a:t>de Dependencias.</a:t>
            </a:r>
          </a:p>
          <a:p>
            <a:pPr lvl="1"/>
            <a:r>
              <a:rPr lang="es-ES" dirty="0" smtClean="0"/>
              <a:t>Ejemplos.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05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7056900" cy="3508977"/>
          </a:xfrm>
        </p:spPr>
        <p:txBody>
          <a:bodyPr/>
          <a:lstStyle/>
          <a:p>
            <a:r>
              <a:rPr lang="es-ES" dirty="0" smtClean="0"/>
              <a:t>MODULO 4. Spring </a:t>
            </a:r>
            <a:r>
              <a:rPr lang="es-ES" dirty="0" err="1" smtClean="0"/>
              <a:t>Boot</a:t>
            </a:r>
            <a:r>
              <a:rPr lang="es-ES" dirty="0" smtClean="0"/>
              <a:t> para </a:t>
            </a:r>
            <a:r>
              <a:rPr lang="es-ES" dirty="0" err="1" smtClean="0"/>
              <a:t>Microservicios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Generación </a:t>
            </a:r>
            <a:r>
              <a:rPr lang="es-ES" dirty="0" smtClean="0"/>
              <a:t>de un proyecto Spring </a:t>
            </a:r>
            <a:r>
              <a:rPr lang="es-ES" dirty="0" err="1" smtClean="0"/>
              <a:t>Boot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Estructura del proyecto.</a:t>
            </a:r>
          </a:p>
          <a:p>
            <a:pPr lvl="1"/>
            <a:r>
              <a:rPr lang="es-ES" dirty="0" smtClean="0"/>
              <a:t>Incluyendo dependencias.</a:t>
            </a:r>
          </a:p>
          <a:p>
            <a:pPr lvl="1"/>
            <a:r>
              <a:rPr lang="es-ES" dirty="0" smtClean="0"/>
              <a:t>Anotaciones.</a:t>
            </a:r>
          </a:p>
          <a:p>
            <a:pPr lvl="1"/>
            <a:r>
              <a:rPr lang="es-ES" dirty="0" smtClean="0"/>
              <a:t>Construyendo </a:t>
            </a:r>
            <a:r>
              <a:rPr lang="es-ES" dirty="0" smtClean="0"/>
              <a:t>el proyecto.</a:t>
            </a:r>
          </a:p>
          <a:p>
            <a:pPr lvl="1"/>
            <a:r>
              <a:rPr lang="es-ES" dirty="0" smtClean="0"/>
              <a:t>Ejemplos.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177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MODULO 5. Fuentes de Datos.</a:t>
            </a:r>
          </a:p>
          <a:p>
            <a:pPr lvl="1"/>
            <a:r>
              <a:rPr lang="es-ES" dirty="0" smtClean="0"/>
              <a:t>Incluir fuentes de datos.</a:t>
            </a:r>
          </a:p>
          <a:p>
            <a:pPr lvl="1"/>
            <a:r>
              <a:rPr lang="es-ES" dirty="0" smtClean="0"/>
              <a:t>Configuración.</a:t>
            </a:r>
            <a:endParaRPr lang="es-ES" dirty="0" smtClean="0"/>
          </a:p>
          <a:p>
            <a:pPr lvl="1"/>
            <a:r>
              <a:rPr lang="es-ES" dirty="0" smtClean="0"/>
              <a:t>J.P.A.</a:t>
            </a:r>
          </a:p>
          <a:p>
            <a:pPr lvl="1"/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REDIS.</a:t>
            </a:r>
          </a:p>
          <a:p>
            <a:pPr lvl="1"/>
            <a:r>
              <a:rPr lang="es-ES" dirty="0" smtClean="0"/>
              <a:t>Ejemplos.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68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7056900" cy="3508977"/>
          </a:xfrm>
        </p:spPr>
        <p:txBody>
          <a:bodyPr/>
          <a:lstStyle/>
          <a:p>
            <a:r>
              <a:rPr lang="es-ES" dirty="0" smtClean="0"/>
              <a:t>MODULO 6. Arquitectura de </a:t>
            </a:r>
            <a:r>
              <a:rPr lang="es-ES" dirty="0" err="1" smtClean="0"/>
              <a:t>Microservicios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Gateway.</a:t>
            </a:r>
          </a:p>
          <a:p>
            <a:pPr lvl="1"/>
            <a:r>
              <a:rPr lang="es-ES" dirty="0" err="1" smtClean="0"/>
              <a:t>Discovery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Configuration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Circuit</a:t>
            </a:r>
            <a:r>
              <a:rPr lang="es-ES" dirty="0" smtClean="0"/>
              <a:t> </a:t>
            </a:r>
            <a:r>
              <a:rPr lang="es-ES" dirty="0" err="1" smtClean="0"/>
              <a:t>Breaker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Load </a:t>
            </a:r>
            <a:r>
              <a:rPr lang="es-ES" dirty="0" err="1" smtClean="0"/>
              <a:t>Balancer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Ejemplos.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099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MODULO 7. </a:t>
            </a:r>
            <a:r>
              <a:rPr lang="es-ES" dirty="0" err="1" smtClean="0"/>
              <a:t>Docker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Docker</a:t>
            </a:r>
            <a:r>
              <a:rPr lang="es-ES" dirty="0" smtClean="0"/>
              <a:t> File.</a:t>
            </a:r>
          </a:p>
          <a:p>
            <a:pPr lvl="1"/>
            <a:r>
              <a:rPr lang="es-ES" dirty="0" err="1" smtClean="0"/>
              <a:t>Imagenes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Software </a:t>
            </a:r>
            <a:r>
              <a:rPr lang="es-ES" dirty="0" err="1" smtClean="0"/>
              <a:t>Dockerizado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Persistencia de Datos.</a:t>
            </a:r>
          </a:p>
          <a:p>
            <a:pPr lvl="1"/>
            <a:r>
              <a:rPr lang="es-ES" dirty="0" smtClean="0"/>
              <a:t>Network.</a:t>
            </a:r>
          </a:p>
          <a:p>
            <a:pPr lvl="1"/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compose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E</a:t>
            </a:r>
            <a:r>
              <a:rPr lang="es-ES" dirty="0" smtClean="0"/>
              <a:t>jemplos.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969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MODULO 8. Servicios.</a:t>
            </a:r>
          </a:p>
          <a:p>
            <a:pPr lvl="1"/>
            <a:r>
              <a:rPr lang="es-ES" dirty="0" err="1" smtClean="0"/>
              <a:t>Iaas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Paas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Saas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3486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549</TotalTime>
  <Words>201</Words>
  <Application>Microsoft Office PowerPoint</Application>
  <PresentationFormat>Presentación en pantalla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Austin</vt:lpstr>
      <vt:lpstr>MICROSERVICIOS</vt:lpstr>
      <vt:lpstr>TEMARIO</vt:lpstr>
      <vt:lpstr>TEMARIO</vt:lpstr>
      <vt:lpstr>TEMARIO</vt:lpstr>
      <vt:lpstr>TEMARIO</vt:lpstr>
      <vt:lpstr>TEMARIO</vt:lpstr>
      <vt:lpstr>TEMARIO</vt:lpstr>
      <vt:lpstr>TEMARIO</vt:lpstr>
      <vt:lpstr>TEMARIO</vt:lpstr>
      <vt:lpstr>TEMARIO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MICROSERVICIOS</dc:title>
  <dc:creator>Anzen 2013</dc:creator>
  <cp:lastModifiedBy>Anzen 2013</cp:lastModifiedBy>
  <cp:revision>17</cp:revision>
  <dcterms:created xsi:type="dcterms:W3CDTF">2017-05-03T17:22:35Z</dcterms:created>
  <dcterms:modified xsi:type="dcterms:W3CDTF">2017-05-04T17:22:56Z</dcterms:modified>
</cp:coreProperties>
</file>