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5286B63-20AB-443F-B595-1F2CD878CF6D}" type="datetimeFigureOut">
              <a:rPr lang="es-MX" smtClean="0"/>
              <a:t>15/05/2017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901C78C-9ACC-49C7-B2B6-434A2385665C}" type="slidenum">
              <a:rPr lang="es-MX" smtClean="0"/>
              <a:t>‹#›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6B63-20AB-443F-B595-1F2CD878CF6D}" type="datetimeFigureOut">
              <a:rPr lang="es-MX" smtClean="0"/>
              <a:t>15/05/2017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C78C-9ACC-49C7-B2B6-434A2385665C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6B63-20AB-443F-B595-1F2CD878CF6D}" type="datetimeFigureOut">
              <a:rPr lang="es-MX" smtClean="0"/>
              <a:t>15/05/2017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C78C-9ACC-49C7-B2B6-434A2385665C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6B63-20AB-443F-B595-1F2CD878CF6D}" type="datetimeFigureOut">
              <a:rPr lang="es-MX" smtClean="0"/>
              <a:t>15/05/2017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C78C-9ACC-49C7-B2B6-434A2385665C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6B63-20AB-443F-B595-1F2CD878CF6D}" type="datetimeFigureOut">
              <a:rPr lang="es-MX" smtClean="0"/>
              <a:t>15/05/2017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C78C-9ACC-49C7-B2B6-434A2385665C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6B63-20AB-443F-B595-1F2CD878CF6D}" type="datetimeFigureOut">
              <a:rPr lang="es-MX" smtClean="0"/>
              <a:t>15/05/2017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C78C-9ACC-49C7-B2B6-434A2385665C}" type="slidenum">
              <a:rPr lang="es-MX" smtClean="0"/>
              <a:t>‹#›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6B63-20AB-443F-B595-1F2CD878CF6D}" type="datetimeFigureOut">
              <a:rPr lang="es-MX" smtClean="0"/>
              <a:t>15/05/2017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C78C-9ACC-49C7-B2B6-434A2385665C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6B63-20AB-443F-B595-1F2CD878CF6D}" type="datetimeFigureOut">
              <a:rPr lang="es-MX" smtClean="0"/>
              <a:t>15/05/2017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C78C-9ACC-49C7-B2B6-434A2385665C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6B63-20AB-443F-B595-1F2CD878CF6D}" type="datetimeFigureOut">
              <a:rPr lang="es-MX" smtClean="0"/>
              <a:t>15/05/2017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C78C-9ACC-49C7-B2B6-434A2385665C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6B63-20AB-443F-B595-1F2CD878CF6D}" type="datetimeFigureOut">
              <a:rPr lang="es-MX" smtClean="0"/>
              <a:t>15/05/2017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C78C-9ACC-49C7-B2B6-434A2385665C}" type="slidenum">
              <a:rPr lang="es-MX" smtClean="0"/>
              <a:t>‹#›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6B63-20AB-443F-B595-1F2CD878CF6D}" type="datetimeFigureOut">
              <a:rPr lang="es-MX" smtClean="0"/>
              <a:t>15/05/2017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C78C-9ACC-49C7-B2B6-434A2385665C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5286B63-20AB-443F-B595-1F2CD878CF6D}" type="datetimeFigureOut">
              <a:rPr lang="es-MX" smtClean="0"/>
              <a:t>15/05/2017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901C78C-9ACC-49C7-B2B6-434A2385665C}" type="slidenum">
              <a:rPr lang="es-MX" smtClean="0"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repo.spring.io/release/org/springframework/boot/spring-boot-cli/1.3.0.RELEA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MODULO 3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CONCEPTOS GENERALES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197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MAVEN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ANTECEDENTES:</a:t>
            </a:r>
          </a:p>
          <a:p>
            <a:pPr lvl="1"/>
            <a:r>
              <a:rPr lang="es-MX" dirty="0" smtClean="0"/>
              <a:t>Procesos </a:t>
            </a:r>
            <a:r>
              <a:rPr lang="es-MX" dirty="0" err="1" smtClean="0"/>
              <a:t>build</a:t>
            </a:r>
            <a:r>
              <a:rPr lang="es-MX" dirty="0" smtClean="0"/>
              <a:t> costosos.</a:t>
            </a:r>
          </a:p>
          <a:p>
            <a:pPr lvl="1"/>
            <a:r>
              <a:rPr lang="es-MX" dirty="0" smtClean="0"/>
              <a:t>Se tenia la necesidad de conocer la estructura de cada proyecto.</a:t>
            </a:r>
          </a:p>
          <a:p>
            <a:pPr lvl="1"/>
            <a:r>
              <a:rPr lang="es-MX" dirty="0" smtClean="0"/>
              <a:t>Se tenia que analizar dependencias, código, librerías involucradas.</a:t>
            </a:r>
          </a:p>
          <a:p>
            <a:pPr lvl="1"/>
            <a:r>
              <a:rPr lang="es-MX" dirty="0" smtClean="0"/>
              <a:t>Inclusión manual de dependencias.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89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MAVEN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Herramienta para gestionar un proyecto de software completo.</a:t>
            </a:r>
          </a:p>
          <a:p>
            <a:pPr lvl="1"/>
            <a:r>
              <a:rPr lang="es-MX" dirty="0" smtClean="0"/>
              <a:t>Validación (</a:t>
            </a:r>
            <a:r>
              <a:rPr lang="es-MX" dirty="0" err="1" smtClean="0"/>
              <a:t>validate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Compilación (compile)</a:t>
            </a:r>
          </a:p>
          <a:p>
            <a:pPr lvl="1"/>
            <a:r>
              <a:rPr lang="es-MX" dirty="0" smtClean="0"/>
              <a:t>Test (test)</a:t>
            </a:r>
          </a:p>
          <a:p>
            <a:pPr lvl="1"/>
            <a:r>
              <a:rPr lang="es-MX" dirty="0" smtClean="0"/>
              <a:t>Empaquetado (</a:t>
            </a:r>
            <a:r>
              <a:rPr lang="es-MX" dirty="0" err="1" smtClean="0"/>
              <a:t>package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Pruebas de Integración (</a:t>
            </a:r>
            <a:r>
              <a:rPr lang="es-MX" dirty="0" err="1" smtClean="0"/>
              <a:t>integration</a:t>
            </a:r>
            <a:r>
              <a:rPr lang="es-MX" dirty="0" smtClean="0"/>
              <a:t>-test)</a:t>
            </a:r>
          </a:p>
          <a:p>
            <a:pPr lvl="1"/>
            <a:r>
              <a:rPr lang="es-MX" dirty="0" smtClean="0"/>
              <a:t>Verificación (</a:t>
            </a:r>
            <a:r>
              <a:rPr lang="es-MX" dirty="0" err="1" smtClean="0"/>
              <a:t>verify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Instalación (</a:t>
            </a:r>
            <a:r>
              <a:rPr lang="es-MX" dirty="0" err="1" smtClean="0"/>
              <a:t>install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Despliegue (</a:t>
            </a:r>
            <a:r>
              <a:rPr lang="es-MX" dirty="0" err="1" smtClean="0"/>
              <a:t>deploy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384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MAVEN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err="1" smtClean="0"/>
              <a:t>Artifact</a:t>
            </a:r>
            <a:r>
              <a:rPr lang="es-MX" dirty="0" smtClean="0"/>
              <a:t>: Es un </a:t>
            </a:r>
            <a:r>
              <a:rPr lang="es-MX" dirty="0" err="1" smtClean="0"/>
              <a:t>jar</a:t>
            </a:r>
            <a:r>
              <a:rPr lang="es-MX" dirty="0"/>
              <a:t> </a:t>
            </a:r>
            <a:r>
              <a:rPr lang="es-MX" dirty="0" smtClean="0"/>
              <a:t>creado o usado por un proyecto y consiste de una estructura de directorios que cumplen ciertas características.</a:t>
            </a:r>
          </a:p>
          <a:p>
            <a:pPr lvl="1"/>
            <a:r>
              <a:rPr lang="es-MX" dirty="0" err="1" smtClean="0"/>
              <a:t>GroupId</a:t>
            </a:r>
            <a:r>
              <a:rPr lang="es-MX" dirty="0" smtClean="0"/>
              <a:t>. Es un identificador único dentro de un proyecto.</a:t>
            </a:r>
          </a:p>
          <a:p>
            <a:pPr lvl="1"/>
            <a:r>
              <a:rPr lang="es-MX" dirty="0" err="1" smtClean="0"/>
              <a:t>ArtifactId</a:t>
            </a:r>
            <a:r>
              <a:rPr lang="es-MX" dirty="0" smtClean="0"/>
              <a:t>. Identificador del </a:t>
            </a:r>
            <a:r>
              <a:rPr lang="es-MX" dirty="0" err="1" smtClean="0"/>
              <a:t>Artifact</a:t>
            </a:r>
            <a:r>
              <a:rPr lang="es-MX" dirty="0" smtClean="0"/>
              <a:t>, el </a:t>
            </a:r>
            <a:r>
              <a:rPr lang="es-MX" dirty="0" err="1" smtClean="0"/>
              <a:t>jar</a:t>
            </a:r>
            <a:r>
              <a:rPr lang="es-MX" dirty="0" smtClean="0"/>
              <a:t> se generara con dicho nombre.</a:t>
            </a:r>
          </a:p>
          <a:p>
            <a:pPr lvl="1"/>
            <a:r>
              <a:rPr lang="es-MX" dirty="0" err="1" smtClean="0"/>
              <a:t>Version</a:t>
            </a:r>
            <a:r>
              <a:rPr lang="es-MX" dirty="0" smtClean="0"/>
              <a:t>. Numero de versión del </a:t>
            </a:r>
            <a:r>
              <a:rPr lang="es-MX" dirty="0" err="1" smtClean="0"/>
              <a:t>Artifact</a:t>
            </a:r>
            <a:r>
              <a:rPr lang="es-MX" dirty="0" smtClean="0"/>
              <a:t>.</a:t>
            </a:r>
          </a:p>
          <a:p>
            <a:pPr marL="457200" lvl="1" indent="0">
              <a:buNone/>
            </a:pPr>
            <a:endParaRPr lang="es-MX" dirty="0"/>
          </a:p>
          <a:p>
            <a:pPr lvl="2"/>
            <a:r>
              <a:rPr lang="es-MX" dirty="0" smtClean="0"/>
              <a:t>ArtifactId-version.jar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843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MAVEN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POM: Documento XML que describe todos los </a:t>
            </a:r>
            <a:r>
              <a:rPr lang="es-MX" dirty="0" err="1" smtClean="0"/>
              <a:t>Artifacts</a:t>
            </a:r>
            <a:r>
              <a:rPr lang="es-MX" dirty="0" smtClean="0"/>
              <a:t> de Software.</a:t>
            </a:r>
          </a:p>
          <a:p>
            <a:pPr lvl="1"/>
            <a:r>
              <a:rPr lang="es-MX" dirty="0" smtClean="0"/>
              <a:t>Contiene información con la descripción de un proyecto.</a:t>
            </a:r>
          </a:p>
          <a:p>
            <a:pPr lvl="1"/>
            <a:r>
              <a:rPr lang="es-MX" dirty="0" smtClean="0"/>
              <a:t>Contiene una lista de dependencias.</a:t>
            </a:r>
          </a:p>
          <a:p>
            <a:pPr lvl="1"/>
            <a:r>
              <a:rPr lang="es-MX" dirty="0" smtClean="0"/>
              <a:t>Cuando </a:t>
            </a:r>
            <a:r>
              <a:rPr lang="es-MX" dirty="0" err="1" smtClean="0"/>
              <a:t>maven</a:t>
            </a:r>
            <a:r>
              <a:rPr lang="es-MX" dirty="0" smtClean="0"/>
              <a:t> descarga una dependencia de un repositorio, también descarga el </a:t>
            </a:r>
            <a:r>
              <a:rPr lang="es-MX" dirty="0" err="1" smtClean="0"/>
              <a:t>pom</a:t>
            </a:r>
            <a:r>
              <a:rPr lang="es-MX" dirty="0" smtClean="0"/>
              <a:t> de dicha dependencia.  </a:t>
            </a:r>
          </a:p>
          <a:p>
            <a:pPr lvl="1"/>
            <a:r>
              <a:rPr lang="es-MX" dirty="0" smtClean="0"/>
              <a:t>Dado el </a:t>
            </a:r>
            <a:r>
              <a:rPr lang="es-MX" dirty="0" err="1" smtClean="0"/>
              <a:t>pom</a:t>
            </a:r>
            <a:r>
              <a:rPr lang="es-MX" dirty="0" smtClean="0"/>
              <a:t> de una dependencia </a:t>
            </a:r>
            <a:r>
              <a:rPr lang="es-MX" dirty="0" err="1" smtClean="0"/>
              <a:t>maven</a:t>
            </a:r>
            <a:r>
              <a:rPr lang="es-MX" dirty="0" smtClean="0"/>
              <a:t> descarga otras </a:t>
            </a:r>
            <a:r>
              <a:rPr lang="es-MX" dirty="0" err="1" smtClean="0"/>
              <a:t>librerias</a:t>
            </a:r>
            <a:r>
              <a:rPr lang="es-MX" dirty="0" smtClean="0"/>
              <a:t> que son requeridas por </a:t>
            </a:r>
            <a:r>
              <a:rPr lang="es-MX" smtClean="0"/>
              <a:t>dicha dependencia.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86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MAVEN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</a:t>
            </a:r>
            <a:r>
              <a:rPr lang="es-MX" dirty="0" err="1" smtClean="0"/>
              <a:t>Pom</a:t>
            </a:r>
            <a:endParaRPr lang="es-MX" dirty="0"/>
          </a:p>
        </p:txBody>
      </p:sp>
      <p:sp>
        <p:nvSpPr>
          <p:cNvPr id="5" name="Cloud 4"/>
          <p:cNvSpPr/>
          <p:nvPr/>
        </p:nvSpPr>
        <p:spPr>
          <a:xfrm>
            <a:off x="4807480" y="2113400"/>
            <a:ext cx="2160240" cy="115212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/>
              <a:t>Maven</a:t>
            </a:r>
            <a:r>
              <a:rPr lang="es-MX" sz="900" dirty="0" smtClean="0"/>
              <a:t> Central</a:t>
            </a:r>
            <a:endParaRPr lang="es-MX" sz="9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5076056" y="4653136"/>
            <a:ext cx="1584176" cy="93610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.m2/</a:t>
            </a:r>
            <a:r>
              <a:rPr lang="es-MX" sz="900" dirty="0" err="1" smtClean="0"/>
              <a:t>repository</a:t>
            </a:r>
            <a:endParaRPr lang="es-MX" sz="900" dirty="0"/>
          </a:p>
        </p:txBody>
      </p:sp>
      <p:sp>
        <p:nvSpPr>
          <p:cNvPr id="12" name="Flowchart: Document 11"/>
          <p:cNvSpPr/>
          <p:nvPr/>
        </p:nvSpPr>
        <p:spPr>
          <a:xfrm>
            <a:off x="1043608" y="3284984"/>
            <a:ext cx="1872208" cy="1548172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MX" dirty="0"/>
          </a:p>
        </p:txBody>
      </p:sp>
      <p:sp>
        <p:nvSpPr>
          <p:cNvPr id="13" name="Flowchart: Document 12"/>
          <p:cNvSpPr/>
          <p:nvPr/>
        </p:nvSpPr>
        <p:spPr>
          <a:xfrm>
            <a:off x="3347864" y="2852936"/>
            <a:ext cx="576064" cy="360040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/>
              <a:t>Pom</a:t>
            </a:r>
            <a:endParaRPr lang="es-MX" sz="900" dirty="0"/>
          </a:p>
        </p:txBody>
      </p:sp>
      <p:sp>
        <p:nvSpPr>
          <p:cNvPr id="16" name="Flowchart: Document 15"/>
          <p:cNvSpPr/>
          <p:nvPr/>
        </p:nvSpPr>
        <p:spPr>
          <a:xfrm>
            <a:off x="3347864" y="4005064"/>
            <a:ext cx="576064" cy="360040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/>
              <a:t>Pom</a:t>
            </a:r>
            <a:r>
              <a:rPr lang="es-MX" sz="900" dirty="0" smtClean="0"/>
              <a:t> </a:t>
            </a:r>
            <a:endParaRPr lang="es-MX" sz="900" dirty="0"/>
          </a:p>
        </p:txBody>
      </p:sp>
      <p:sp>
        <p:nvSpPr>
          <p:cNvPr id="17" name="Flowchart: Document 16"/>
          <p:cNvSpPr/>
          <p:nvPr/>
        </p:nvSpPr>
        <p:spPr>
          <a:xfrm>
            <a:off x="3347864" y="5085184"/>
            <a:ext cx="576064" cy="360040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/>
              <a:t>Pom</a:t>
            </a:r>
            <a:endParaRPr lang="es-MX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1043608" y="3284984"/>
            <a:ext cx="1296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smtClean="0"/>
              <a:t>&lt;</a:t>
            </a:r>
            <a:r>
              <a:rPr lang="es-MX" sz="900" dirty="0" err="1" smtClean="0"/>
              <a:t>dependencies</a:t>
            </a:r>
            <a:r>
              <a:rPr lang="es-MX" sz="900" dirty="0" smtClean="0"/>
              <a:t>&gt;</a:t>
            </a:r>
          </a:p>
          <a:p>
            <a:r>
              <a:rPr lang="es-MX" sz="900" dirty="0" smtClean="0"/>
              <a:t>   &lt;</a:t>
            </a:r>
            <a:r>
              <a:rPr lang="es-MX" sz="900" dirty="0" err="1" smtClean="0"/>
              <a:t>dependency</a:t>
            </a:r>
            <a:r>
              <a:rPr lang="es-MX" sz="900" dirty="0" smtClean="0"/>
              <a:t>&gt;</a:t>
            </a:r>
          </a:p>
          <a:p>
            <a:r>
              <a:rPr lang="es-MX" sz="900" dirty="0"/>
              <a:t> </a:t>
            </a:r>
            <a:r>
              <a:rPr lang="es-MX" sz="900" dirty="0" smtClean="0"/>
              <a:t>  &lt;/</a:t>
            </a:r>
            <a:r>
              <a:rPr lang="es-MX" sz="900" dirty="0" err="1" smtClean="0"/>
              <a:t>dependency</a:t>
            </a:r>
            <a:r>
              <a:rPr lang="es-MX" sz="900" dirty="0" smtClean="0"/>
              <a:t>&gt;</a:t>
            </a:r>
          </a:p>
          <a:p>
            <a:r>
              <a:rPr lang="es-MX" sz="900" dirty="0"/>
              <a:t> </a:t>
            </a:r>
            <a:r>
              <a:rPr lang="es-MX" sz="900" dirty="0" smtClean="0"/>
              <a:t>  &lt;</a:t>
            </a:r>
            <a:r>
              <a:rPr lang="es-MX" sz="900" dirty="0" err="1" smtClean="0"/>
              <a:t>dependency</a:t>
            </a:r>
            <a:r>
              <a:rPr lang="es-MX" sz="900" dirty="0" smtClean="0"/>
              <a:t>&gt;</a:t>
            </a:r>
          </a:p>
          <a:p>
            <a:r>
              <a:rPr lang="es-MX" sz="900" dirty="0" smtClean="0"/>
              <a:t>   &lt;/</a:t>
            </a:r>
            <a:r>
              <a:rPr lang="es-MX" sz="900" dirty="0" err="1" smtClean="0"/>
              <a:t>dependency</a:t>
            </a:r>
            <a:r>
              <a:rPr lang="es-MX" sz="900" dirty="0" smtClean="0"/>
              <a:t>&gt;</a:t>
            </a:r>
          </a:p>
          <a:p>
            <a:r>
              <a:rPr lang="es-MX" sz="900" dirty="0"/>
              <a:t> </a:t>
            </a:r>
            <a:r>
              <a:rPr lang="es-MX" sz="900" dirty="0" smtClean="0"/>
              <a:t>          .</a:t>
            </a:r>
          </a:p>
          <a:p>
            <a:r>
              <a:rPr lang="es-MX" sz="900" dirty="0" smtClean="0"/>
              <a:t>           .</a:t>
            </a:r>
            <a:endParaRPr lang="es-MX" sz="900" dirty="0"/>
          </a:p>
          <a:p>
            <a:r>
              <a:rPr lang="es-MX" sz="900" dirty="0" smtClean="0"/>
              <a:t>   &lt;</a:t>
            </a:r>
            <a:r>
              <a:rPr lang="es-MX" sz="900" dirty="0" err="1" smtClean="0"/>
              <a:t>dependency</a:t>
            </a:r>
            <a:r>
              <a:rPr lang="es-MX" sz="900" dirty="0" smtClean="0"/>
              <a:t>&gt;</a:t>
            </a:r>
          </a:p>
          <a:p>
            <a:r>
              <a:rPr lang="es-MX" sz="900" dirty="0" smtClean="0"/>
              <a:t>   &lt;/</a:t>
            </a:r>
            <a:r>
              <a:rPr lang="es-MX" sz="900" dirty="0" err="1" smtClean="0"/>
              <a:t>dependency</a:t>
            </a:r>
            <a:r>
              <a:rPr lang="es-MX" sz="900" dirty="0" smtClean="0"/>
              <a:t>&gt;</a:t>
            </a:r>
          </a:p>
          <a:p>
            <a:r>
              <a:rPr lang="es-MX" sz="900" dirty="0" smtClean="0"/>
              <a:t>&lt;/</a:t>
            </a:r>
            <a:r>
              <a:rPr lang="es-MX" sz="900" dirty="0" err="1" smtClean="0"/>
              <a:t>dependencies</a:t>
            </a:r>
            <a:r>
              <a:rPr lang="es-MX" sz="900" dirty="0" smtClean="0"/>
              <a:t>&gt;</a:t>
            </a:r>
            <a:endParaRPr lang="es-MX" sz="9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979712" y="3068960"/>
            <a:ext cx="129614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79712" y="3861048"/>
            <a:ext cx="129614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979712" y="4437112"/>
            <a:ext cx="129614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</p:cNvCxnSpPr>
          <p:nvPr/>
        </p:nvCxnSpPr>
        <p:spPr>
          <a:xfrm>
            <a:off x="3923928" y="303295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</p:cNvCxnSpPr>
          <p:nvPr/>
        </p:nvCxnSpPr>
        <p:spPr>
          <a:xfrm flipV="1">
            <a:off x="3923928" y="3068960"/>
            <a:ext cx="1008112" cy="1116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</p:cNvCxnSpPr>
          <p:nvPr/>
        </p:nvCxnSpPr>
        <p:spPr>
          <a:xfrm>
            <a:off x="3923928" y="526520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6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Spring </a:t>
            </a:r>
            <a:r>
              <a:rPr lang="es-MX" dirty="0" err="1" smtClean="0"/>
              <a:t>Boot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Aplicaciones con Spring:</a:t>
            </a:r>
          </a:p>
          <a:p>
            <a:pPr lvl="1"/>
            <a:r>
              <a:rPr lang="es-MX" dirty="0" smtClean="0"/>
              <a:t>Se crea un proyecto </a:t>
            </a:r>
            <a:r>
              <a:rPr lang="es-MX" dirty="0" err="1" smtClean="0"/>
              <a:t>maven</a:t>
            </a:r>
            <a:r>
              <a:rPr lang="es-MX" dirty="0"/>
              <a:t> </a:t>
            </a:r>
            <a:r>
              <a:rPr lang="es-MX" dirty="0" smtClean="0"/>
              <a:t>y s</a:t>
            </a:r>
            <a:r>
              <a:rPr lang="es-MX" dirty="0" smtClean="0"/>
              <a:t>e descargan las dependencias necesarias.</a:t>
            </a:r>
          </a:p>
          <a:p>
            <a:pPr lvl="1"/>
            <a:r>
              <a:rPr lang="es-MX" dirty="0" smtClean="0"/>
              <a:t>Se desarrolla la aplicación.</a:t>
            </a:r>
          </a:p>
          <a:p>
            <a:pPr lvl="1"/>
            <a:r>
              <a:rPr lang="es-MX" dirty="0" smtClean="0"/>
              <a:t>Se procede a desplegarla en un servidor de aplicaciones.</a:t>
            </a:r>
          </a:p>
          <a:p>
            <a:pPr lvl="1"/>
            <a:endParaRPr lang="es-MX" dirty="0"/>
          </a:p>
          <a:p>
            <a:pPr marL="365760" lvl="1" indent="0">
              <a:buNone/>
            </a:pPr>
            <a:r>
              <a:rPr lang="es-MX" dirty="0" smtClean="0"/>
              <a:t>El primer  y ultimo pasos están orientados a infraestructura.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29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Spring </a:t>
            </a:r>
            <a:r>
              <a:rPr lang="es-MX" dirty="0" err="1" smtClean="0"/>
              <a:t>Boot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Spring </a:t>
            </a:r>
            <a:r>
              <a:rPr lang="es-MX" dirty="0" err="1" smtClean="0"/>
              <a:t>Boot</a:t>
            </a:r>
            <a:r>
              <a:rPr lang="es-MX" dirty="0" smtClean="0"/>
              <a:t> es un proyecto que nace con la finalidad de que el programador se centre en la tarea de desarrollo.</a:t>
            </a:r>
          </a:p>
          <a:p>
            <a:pPr lvl="1"/>
            <a:r>
              <a:rPr lang="es-MX" dirty="0" err="1" smtClean="0"/>
              <a:t>Autoconfiguratión</a:t>
            </a:r>
            <a:r>
              <a:rPr lang="es-MX" dirty="0" smtClean="0"/>
              <a:t>.</a:t>
            </a:r>
          </a:p>
          <a:p>
            <a:pPr lvl="1"/>
            <a:r>
              <a:rPr lang="es-MX" dirty="0" smtClean="0"/>
              <a:t>Starter </a:t>
            </a:r>
            <a:r>
              <a:rPr lang="es-MX" dirty="0" err="1" smtClean="0"/>
              <a:t>Dependencies</a:t>
            </a:r>
            <a:r>
              <a:rPr lang="es-MX" dirty="0" smtClean="0"/>
              <a:t>.</a:t>
            </a:r>
          </a:p>
          <a:p>
            <a:pPr lvl="1"/>
            <a:r>
              <a:rPr lang="es-MX" dirty="0" err="1" smtClean="0"/>
              <a:t>Command</a:t>
            </a:r>
            <a:r>
              <a:rPr lang="es-MX" dirty="0" smtClean="0"/>
              <a:t> Line Interface (CLI).</a:t>
            </a:r>
          </a:p>
          <a:p>
            <a:pPr lvl="1"/>
            <a:r>
              <a:rPr lang="es-MX" dirty="0" err="1" smtClean="0"/>
              <a:t>Actuator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340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Spring </a:t>
            </a:r>
            <a:r>
              <a:rPr lang="es-MX" dirty="0" err="1" smtClean="0"/>
              <a:t>Boot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Instalación del CLI.</a:t>
            </a:r>
          </a:p>
          <a:p>
            <a:pPr lvl="1"/>
            <a:r>
              <a:rPr lang="es-MX" dirty="0" smtClean="0"/>
              <a:t>Descargar  CLI de acuerdo al SO:</a:t>
            </a:r>
          </a:p>
          <a:p>
            <a:pPr marL="68580" indent="0">
              <a:buNone/>
            </a:pPr>
            <a:r>
              <a:rPr lang="es-MX" sz="1100" dirty="0" smtClean="0"/>
              <a:t>                </a:t>
            </a:r>
            <a:r>
              <a:rPr lang="es-MX" sz="1100" dirty="0" smtClean="0">
                <a:solidFill>
                  <a:srgbClr val="0070C0"/>
                </a:solidFill>
                <a:hlinkClick r:id="rId2"/>
              </a:rPr>
              <a:t>http</a:t>
            </a:r>
            <a:r>
              <a:rPr lang="es-MX" sz="1100" dirty="0">
                <a:solidFill>
                  <a:srgbClr val="0070C0"/>
                </a:solidFill>
                <a:hlinkClick r:id="rId2"/>
              </a:rPr>
              <a:t>://</a:t>
            </a:r>
            <a:r>
              <a:rPr lang="es-MX" sz="1100" dirty="0" smtClean="0">
                <a:solidFill>
                  <a:srgbClr val="0070C0"/>
                </a:solidFill>
                <a:hlinkClick r:id="rId2"/>
              </a:rPr>
              <a:t>repo.spring.io/release/org/springframework/boot/spring-boot-cli/1.3.0.RELEASE</a:t>
            </a:r>
            <a:r>
              <a:rPr lang="es-MX" sz="1100" dirty="0" smtClean="0">
                <a:solidFill>
                  <a:srgbClr val="0070C0"/>
                </a:solidFill>
              </a:rPr>
              <a:t> </a:t>
            </a:r>
          </a:p>
          <a:p>
            <a:pPr marL="68580" indent="0">
              <a:buNone/>
            </a:pPr>
            <a:endParaRPr lang="es-MX" sz="1100" dirty="0">
              <a:solidFill>
                <a:srgbClr val="0070C0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Extraer el paquete en el directorio donde se desea instalar.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Agregar a la variable de entorno PATH la ruta donde se encuentra el script de ejecución de CLI.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Probar </a:t>
            </a:r>
            <a:r>
              <a:rPr lang="es-MX" smtClean="0">
                <a:solidFill>
                  <a:schemeClr val="tx1"/>
                </a:solidFill>
              </a:rPr>
              <a:t>la instalación.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46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1812</TotalTime>
  <Words>378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MODULO 3</vt:lpstr>
      <vt:lpstr>MAVEN</vt:lpstr>
      <vt:lpstr>MAVEN</vt:lpstr>
      <vt:lpstr>MAVEN</vt:lpstr>
      <vt:lpstr>MAVEN</vt:lpstr>
      <vt:lpstr>MAVEN</vt:lpstr>
      <vt:lpstr>Spring Boot</vt:lpstr>
      <vt:lpstr>Spring Boot</vt:lpstr>
      <vt:lpstr>Spring Boot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3</dc:title>
  <dc:creator>User</dc:creator>
  <cp:lastModifiedBy>User</cp:lastModifiedBy>
  <cp:revision>32</cp:revision>
  <dcterms:created xsi:type="dcterms:W3CDTF">2017-05-11T22:44:18Z</dcterms:created>
  <dcterms:modified xsi:type="dcterms:W3CDTF">2017-05-15T23:01:50Z</dcterms:modified>
</cp:coreProperties>
</file>