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5" r:id="rId7"/>
    <p:sldId id="263" r:id="rId8"/>
    <p:sldId id="270" r:id="rId9"/>
    <p:sldId id="259" r:id="rId10"/>
    <p:sldId id="269" r:id="rId11"/>
    <p:sldId id="260" r:id="rId12"/>
    <p:sldId id="261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02" autoAdjust="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F8E3D6-B4FC-4C79-8929-04475524385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B4F0C93-660B-4C4F-B227-5DF9D354A952}">
      <dgm:prSet phldrT="[Text]"/>
      <dgm:spPr/>
      <dgm:t>
        <a:bodyPr/>
        <a:lstStyle/>
        <a:p>
          <a:r>
            <a:rPr lang="es-MX" dirty="0" smtClean="0"/>
            <a:t>Definición de la implementación del servicio</a:t>
          </a:r>
          <a:endParaRPr lang="es-MX" dirty="0"/>
        </a:p>
      </dgm:t>
    </dgm:pt>
    <dgm:pt modelId="{B8A1ACA6-6117-4946-98EB-9BD88D70322A}" type="parTrans" cxnId="{F2A63956-B92E-4B08-960C-4AC3CB9FA213}">
      <dgm:prSet/>
      <dgm:spPr/>
      <dgm:t>
        <a:bodyPr/>
        <a:lstStyle/>
        <a:p>
          <a:endParaRPr lang="es-MX"/>
        </a:p>
      </dgm:t>
    </dgm:pt>
    <dgm:pt modelId="{78E299BD-3359-4420-BFAD-C807390E0462}" type="sibTrans" cxnId="{F2A63956-B92E-4B08-960C-4AC3CB9FA213}">
      <dgm:prSet/>
      <dgm:spPr/>
      <dgm:t>
        <a:bodyPr/>
        <a:lstStyle/>
        <a:p>
          <a:endParaRPr lang="es-MX"/>
        </a:p>
      </dgm:t>
    </dgm:pt>
    <dgm:pt modelId="{93CC0B89-D556-4E0F-B1EB-EB3687FC7507}">
      <dgm:prSet phldrT="[Text]"/>
      <dgm:spPr/>
      <dgm:t>
        <a:bodyPr/>
        <a:lstStyle/>
        <a:p>
          <a:r>
            <a:rPr lang="es-MX" dirty="0" err="1" smtClean="0"/>
            <a:t>Service</a:t>
          </a:r>
          <a:endParaRPr lang="es-MX" dirty="0"/>
        </a:p>
      </dgm:t>
    </dgm:pt>
    <dgm:pt modelId="{BCEC2243-9C70-4520-BF23-0F97D201BC40}" type="parTrans" cxnId="{F5B4A9A3-EF84-4A17-A38A-5171D516B8F5}">
      <dgm:prSet/>
      <dgm:spPr/>
      <dgm:t>
        <a:bodyPr/>
        <a:lstStyle/>
        <a:p>
          <a:endParaRPr lang="es-MX"/>
        </a:p>
      </dgm:t>
    </dgm:pt>
    <dgm:pt modelId="{6B3F3020-C926-41EB-93FC-3E70F50644F7}" type="sibTrans" cxnId="{F5B4A9A3-EF84-4A17-A38A-5171D516B8F5}">
      <dgm:prSet/>
      <dgm:spPr/>
      <dgm:t>
        <a:bodyPr/>
        <a:lstStyle/>
        <a:p>
          <a:endParaRPr lang="es-MX"/>
        </a:p>
      </dgm:t>
    </dgm:pt>
    <dgm:pt modelId="{02B2CB06-B0BF-4628-99DA-499620C389DD}">
      <dgm:prSet phldrT="[Text]"/>
      <dgm:spPr/>
      <dgm:t>
        <a:bodyPr/>
        <a:lstStyle/>
        <a:p>
          <a:r>
            <a:rPr lang="es-MX" dirty="0" smtClean="0"/>
            <a:t>Port</a:t>
          </a:r>
          <a:endParaRPr lang="es-MX" dirty="0"/>
        </a:p>
      </dgm:t>
    </dgm:pt>
    <dgm:pt modelId="{195E1E13-B5F0-4315-89C4-DB49E3E35F08}" type="parTrans" cxnId="{117A1F58-0310-44CE-BC49-FBDB21BA4797}">
      <dgm:prSet/>
      <dgm:spPr/>
      <dgm:t>
        <a:bodyPr/>
        <a:lstStyle/>
        <a:p>
          <a:endParaRPr lang="es-MX"/>
        </a:p>
      </dgm:t>
    </dgm:pt>
    <dgm:pt modelId="{56C6074C-18F1-4BCD-B6EA-70CEB5306807}" type="sibTrans" cxnId="{117A1F58-0310-44CE-BC49-FBDB21BA4797}">
      <dgm:prSet/>
      <dgm:spPr/>
      <dgm:t>
        <a:bodyPr/>
        <a:lstStyle/>
        <a:p>
          <a:endParaRPr lang="es-MX"/>
        </a:p>
      </dgm:t>
    </dgm:pt>
    <dgm:pt modelId="{CEAEA445-B231-4AE6-A9B2-69E23966FE2A}">
      <dgm:prSet phldrT="[Text]"/>
      <dgm:spPr/>
      <dgm:t>
        <a:bodyPr/>
        <a:lstStyle/>
        <a:p>
          <a:r>
            <a:rPr lang="es-MX" dirty="0" smtClean="0"/>
            <a:t>Definición de la interfaz del servicio</a:t>
          </a:r>
        </a:p>
      </dgm:t>
    </dgm:pt>
    <dgm:pt modelId="{A05EBAEC-0951-47FD-AA47-E8C2D740009C}" type="parTrans" cxnId="{0064766F-F7E6-424E-ADB9-E3FAD6EF885E}">
      <dgm:prSet/>
      <dgm:spPr/>
      <dgm:t>
        <a:bodyPr/>
        <a:lstStyle/>
        <a:p>
          <a:endParaRPr lang="es-MX"/>
        </a:p>
      </dgm:t>
    </dgm:pt>
    <dgm:pt modelId="{698D9419-96F9-4C54-A35E-701F82F5142C}" type="sibTrans" cxnId="{0064766F-F7E6-424E-ADB9-E3FAD6EF885E}">
      <dgm:prSet/>
      <dgm:spPr/>
      <dgm:t>
        <a:bodyPr/>
        <a:lstStyle/>
        <a:p>
          <a:endParaRPr lang="es-MX"/>
        </a:p>
      </dgm:t>
    </dgm:pt>
    <dgm:pt modelId="{F1C73FF6-703E-4D4E-809B-E42B1F7DE0B2}">
      <dgm:prSet phldrT="[Text]"/>
      <dgm:spPr/>
      <dgm:t>
        <a:bodyPr/>
        <a:lstStyle/>
        <a:p>
          <a:r>
            <a:rPr lang="es-MX" dirty="0" err="1" smtClean="0"/>
            <a:t>Binding</a:t>
          </a:r>
          <a:endParaRPr lang="es-MX" dirty="0"/>
        </a:p>
      </dgm:t>
    </dgm:pt>
    <dgm:pt modelId="{AF787063-DB9F-4947-BC6C-F216E538AA78}" type="parTrans" cxnId="{FEF99854-B6A7-41DF-846B-5716907152C0}">
      <dgm:prSet/>
      <dgm:spPr/>
      <dgm:t>
        <a:bodyPr/>
        <a:lstStyle/>
        <a:p>
          <a:endParaRPr lang="es-MX"/>
        </a:p>
      </dgm:t>
    </dgm:pt>
    <dgm:pt modelId="{F5A59E25-C222-4250-B452-A00D9DE68309}" type="sibTrans" cxnId="{FEF99854-B6A7-41DF-846B-5716907152C0}">
      <dgm:prSet/>
      <dgm:spPr/>
      <dgm:t>
        <a:bodyPr/>
        <a:lstStyle/>
        <a:p>
          <a:endParaRPr lang="es-MX"/>
        </a:p>
      </dgm:t>
    </dgm:pt>
    <dgm:pt modelId="{E9692EC3-261E-4A0C-87C1-290C9E1D4E62}">
      <dgm:prSet phldrT="[Text]"/>
      <dgm:spPr/>
      <dgm:t>
        <a:bodyPr/>
        <a:lstStyle/>
        <a:p>
          <a:r>
            <a:rPr lang="es-MX" dirty="0" err="1" smtClean="0"/>
            <a:t>Type</a:t>
          </a:r>
          <a:endParaRPr lang="es-MX" dirty="0"/>
        </a:p>
      </dgm:t>
    </dgm:pt>
    <dgm:pt modelId="{39671C71-53C2-474D-9B85-A39C43DA84D6}" type="parTrans" cxnId="{2EB6A0CC-4D18-413E-968C-47CEF1553B78}">
      <dgm:prSet/>
      <dgm:spPr/>
      <dgm:t>
        <a:bodyPr/>
        <a:lstStyle/>
        <a:p>
          <a:endParaRPr lang="es-MX"/>
        </a:p>
      </dgm:t>
    </dgm:pt>
    <dgm:pt modelId="{CD5040AB-15F2-4BBD-9059-D9A9EEE9F52A}" type="sibTrans" cxnId="{2EB6A0CC-4D18-413E-968C-47CEF1553B78}">
      <dgm:prSet/>
      <dgm:spPr/>
      <dgm:t>
        <a:bodyPr/>
        <a:lstStyle/>
        <a:p>
          <a:endParaRPr lang="es-MX"/>
        </a:p>
      </dgm:t>
    </dgm:pt>
    <dgm:pt modelId="{2F36CD48-92A2-41B2-8E45-46BDF4B1DFC5}">
      <dgm:prSet phldrT="[Text]"/>
      <dgm:spPr/>
      <dgm:t>
        <a:bodyPr/>
        <a:lstStyle/>
        <a:p>
          <a:r>
            <a:rPr lang="es-MX" dirty="0" err="1" smtClean="0"/>
            <a:t>PortType</a:t>
          </a:r>
          <a:endParaRPr lang="es-MX" dirty="0"/>
        </a:p>
      </dgm:t>
    </dgm:pt>
    <dgm:pt modelId="{4D3EC334-BFAB-472B-AA31-12EC99EDA7B1}" type="parTrans" cxnId="{E7A4E5B4-5796-4A5A-AA8D-C54818A2A738}">
      <dgm:prSet/>
      <dgm:spPr/>
      <dgm:t>
        <a:bodyPr/>
        <a:lstStyle/>
        <a:p>
          <a:endParaRPr lang="es-MX"/>
        </a:p>
      </dgm:t>
    </dgm:pt>
    <dgm:pt modelId="{1827D8C2-39E0-4BD9-BE89-C171D05FE02F}" type="sibTrans" cxnId="{E7A4E5B4-5796-4A5A-AA8D-C54818A2A738}">
      <dgm:prSet/>
      <dgm:spPr/>
      <dgm:t>
        <a:bodyPr/>
        <a:lstStyle/>
        <a:p>
          <a:endParaRPr lang="es-MX"/>
        </a:p>
      </dgm:t>
    </dgm:pt>
    <dgm:pt modelId="{C30E5FF7-5A23-40ED-976D-8AB339D314CA}">
      <dgm:prSet phldrT="[Text]"/>
      <dgm:spPr/>
      <dgm:t>
        <a:bodyPr/>
        <a:lstStyle/>
        <a:p>
          <a:r>
            <a:rPr lang="es-MX" dirty="0" err="1" smtClean="0"/>
            <a:t>Messages</a:t>
          </a:r>
          <a:endParaRPr lang="es-MX" dirty="0"/>
        </a:p>
      </dgm:t>
    </dgm:pt>
    <dgm:pt modelId="{0A727712-99D2-4B73-B46F-62DA89F8395D}" type="parTrans" cxnId="{D6E6243E-7240-4DA6-A345-60F87F93CC19}">
      <dgm:prSet/>
      <dgm:spPr/>
      <dgm:t>
        <a:bodyPr/>
        <a:lstStyle/>
        <a:p>
          <a:endParaRPr lang="es-MX"/>
        </a:p>
      </dgm:t>
    </dgm:pt>
    <dgm:pt modelId="{99A15F6C-699C-40D7-8C66-BD921BCCBC30}" type="sibTrans" cxnId="{D6E6243E-7240-4DA6-A345-60F87F93CC19}">
      <dgm:prSet/>
      <dgm:spPr/>
      <dgm:t>
        <a:bodyPr/>
        <a:lstStyle/>
        <a:p>
          <a:endParaRPr lang="es-MX"/>
        </a:p>
      </dgm:t>
    </dgm:pt>
    <dgm:pt modelId="{768052EB-9031-43A6-8D7C-6E1DD77C3E99}" type="pres">
      <dgm:prSet presAssocID="{AFF8E3D6-B4FC-4C79-8929-04475524385A}" presName="Name0" presStyleCnt="0">
        <dgm:presLayoutVars>
          <dgm:dir/>
          <dgm:animLvl val="lvl"/>
          <dgm:resizeHandles val="exact"/>
        </dgm:presLayoutVars>
      </dgm:prSet>
      <dgm:spPr/>
    </dgm:pt>
    <dgm:pt modelId="{B7F37DA5-EC6F-4CCC-BBDD-FF3A4586A227}" type="pres">
      <dgm:prSet presAssocID="{8B4F0C93-660B-4C4F-B227-5DF9D354A952}" presName="linNode" presStyleCnt="0"/>
      <dgm:spPr/>
    </dgm:pt>
    <dgm:pt modelId="{33953111-915C-4F73-9CE9-6A0AEC9BCF7C}" type="pres">
      <dgm:prSet presAssocID="{8B4F0C93-660B-4C4F-B227-5DF9D354A952}" presName="parentText" presStyleLbl="node1" presStyleIdx="0" presStyleCnt="2" custLinFactNeighborY="-2">
        <dgm:presLayoutVars>
          <dgm:chMax val="1"/>
          <dgm:bulletEnabled val="1"/>
        </dgm:presLayoutVars>
      </dgm:prSet>
      <dgm:spPr/>
    </dgm:pt>
    <dgm:pt modelId="{99FD1535-4556-4C6B-B614-EA5CEAEB54E0}" type="pres">
      <dgm:prSet presAssocID="{8B4F0C93-660B-4C4F-B227-5DF9D354A952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F42D8BC-EC36-4018-960D-A647C5E1E5E8}" type="pres">
      <dgm:prSet presAssocID="{78E299BD-3359-4420-BFAD-C807390E0462}" presName="sp" presStyleCnt="0"/>
      <dgm:spPr/>
    </dgm:pt>
    <dgm:pt modelId="{DF5A7E74-D0C5-4C22-B69D-8357A8AA58F2}" type="pres">
      <dgm:prSet presAssocID="{CEAEA445-B231-4AE6-A9B2-69E23966FE2A}" presName="linNode" presStyleCnt="0"/>
      <dgm:spPr/>
    </dgm:pt>
    <dgm:pt modelId="{98F12A9A-68D3-4268-8871-4E517658D13D}" type="pres">
      <dgm:prSet presAssocID="{CEAEA445-B231-4AE6-A9B2-69E23966FE2A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393431D-37B5-406E-A023-E4AF000AFD13}" type="pres">
      <dgm:prSet presAssocID="{CEAEA445-B231-4AE6-A9B2-69E23966FE2A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5B4A9A3-EF84-4A17-A38A-5171D516B8F5}" srcId="{8B4F0C93-660B-4C4F-B227-5DF9D354A952}" destId="{93CC0B89-D556-4E0F-B1EB-EB3687FC7507}" srcOrd="0" destOrd="0" parTransId="{BCEC2243-9C70-4520-BF23-0F97D201BC40}" sibTransId="{6B3F3020-C926-41EB-93FC-3E70F50644F7}"/>
    <dgm:cxn modelId="{A9205B24-887D-48BE-9C66-7147FD2ADBA9}" type="presOf" srcId="{2F36CD48-92A2-41B2-8E45-46BDF4B1DFC5}" destId="{7393431D-37B5-406E-A023-E4AF000AFD13}" srcOrd="0" destOrd="1" presId="urn:microsoft.com/office/officeart/2005/8/layout/vList5"/>
    <dgm:cxn modelId="{B943EAE1-C7DB-4C5B-9772-6ABA547E3672}" type="presOf" srcId="{E9692EC3-261E-4A0C-87C1-290C9E1D4E62}" destId="{7393431D-37B5-406E-A023-E4AF000AFD13}" srcOrd="0" destOrd="3" presId="urn:microsoft.com/office/officeart/2005/8/layout/vList5"/>
    <dgm:cxn modelId="{709BD8CA-1472-4ECF-A7B9-C9635CB0B70F}" type="presOf" srcId="{02B2CB06-B0BF-4628-99DA-499620C389DD}" destId="{99FD1535-4556-4C6B-B614-EA5CEAEB54E0}" srcOrd="0" destOrd="1" presId="urn:microsoft.com/office/officeart/2005/8/layout/vList5"/>
    <dgm:cxn modelId="{866FFA98-4854-48F7-88A3-8C1B6588869D}" type="presOf" srcId="{93CC0B89-D556-4E0F-B1EB-EB3687FC7507}" destId="{99FD1535-4556-4C6B-B614-EA5CEAEB54E0}" srcOrd="0" destOrd="0" presId="urn:microsoft.com/office/officeart/2005/8/layout/vList5"/>
    <dgm:cxn modelId="{703F73F4-B74A-4F8A-91F9-27B07E7021F4}" type="presOf" srcId="{CEAEA445-B231-4AE6-A9B2-69E23966FE2A}" destId="{98F12A9A-68D3-4268-8871-4E517658D13D}" srcOrd="0" destOrd="0" presId="urn:microsoft.com/office/officeart/2005/8/layout/vList5"/>
    <dgm:cxn modelId="{D6E6243E-7240-4DA6-A345-60F87F93CC19}" srcId="{CEAEA445-B231-4AE6-A9B2-69E23966FE2A}" destId="{C30E5FF7-5A23-40ED-976D-8AB339D314CA}" srcOrd="2" destOrd="0" parTransId="{0A727712-99D2-4B73-B46F-62DA89F8395D}" sibTransId="{99A15F6C-699C-40D7-8C66-BD921BCCBC30}"/>
    <dgm:cxn modelId="{91602C6A-A89D-4485-B4AB-9EE1B71B9E4D}" type="presOf" srcId="{F1C73FF6-703E-4D4E-809B-E42B1F7DE0B2}" destId="{7393431D-37B5-406E-A023-E4AF000AFD13}" srcOrd="0" destOrd="0" presId="urn:microsoft.com/office/officeart/2005/8/layout/vList5"/>
    <dgm:cxn modelId="{0064766F-F7E6-424E-ADB9-E3FAD6EF885E}" srcId="{AFF8E3D6-B4FC-4C79-8929-04475524385A}" destId="{CEAEA445-B231-4AE6-A9B2-69E23966FE2A}" srcOrd="1" destOrd="0" parTransId="{A05EBAEC-0951-47FD-AA47-E8C2D740009C}" sibTransId="{698D9419-96F9-4C54-A35E-701F82F5142C}"/>
    <dgm:cxn modelId="{2EB6A0CC-4D18-413E-968C-47CEF1553B78}" srcId="{CEAEA445-B231-4AE6-A9B2-69E23966FE2A}" destId="{E9692EC3-261E-4A0C-87C1-290C9E1D4E62}" srcOrd="3" destOrd="0" parTransId="{39671C71-53C2-474D-9B85-A39C43DA84D6}" sibTransId="{CD5040AB-15F2-4BBD-9059-D9A9EEE9F52A}"/>
    <dgm:cxn modelId="{596CF923-C49B-4C12-B371-4B36A3D88E8F}" type="presOf" srcId="{C30E5FF7-5A23-40ED-976D-8AB339D314CA}" destId="{7393431D-37B5-406E-A023-E4AF000AFD13}" srcOrd="0" destOrd="2" presId="urn:microsoft.com/office/officeart/2005/8/layout/vList5"/>
    <dgm:cxn modelId="{F2A63956-B92E-4B08-960C-4AC3CB9FA213}" srcId="{AFF8E3D6-B4FC-4C79-8929-04475524385A}" destId="{8B4F0C93-660B-4C4F-B227-5DF9D354A952}" srcOrd="0" destOrd="0" parTransId="{B8A1ACA6-6117-4946-98EB-9BD88D70322A}" sibTransId="{78E299BD-3359-4420-BFAD-C807390E0462}"/>
    <dgm:cxn modelId="{AF272695-B0A6-42E8-AF82-B4315EFB9C3C}" type="presOf" srcId="{AFF8E3D6-B4FC-4C79-8929-04475524385A}" destId="{768052EB-9031-43A6-8D7C-6E1DD77C3E99}" srcOrd="0" destOrd="0" presId="urn:microsoft.com/office/officeart/2005/8/layout/vList5"/>
    <dgm:cxn modelId="{117A1F58-0310-44CE-BC49-FBDB21BA4797}" srcId="{8B4F0C93-660B-4C4F-B227-5DF9D354A952}" destId="{02B2CB06-B0BF-4628-99DA-499620C389DD}" srcOrd="1" destOrd="0" parTransId="{195E1E13-B5F0-4315-89C4-DB49E3E35F08}" sibTransId="{56C6074C-18F1-4BCD-B6EA-70CEB5306807}"/>
    <dgm:cxn modelId="{FEF99854-B6A7-41DF-846B-5716907152C0}" srcId="{CEAEA445-B231-4AE6-A9B2-69E23966FE2A}" destId="{F1C73FF6-703E-4D4E-809B-E42B1F7DE0B2}" srcOrd="0" destOrd="0" parTransId="{AF787063-DB9F-4947-BC6C-F216E538AA78}" sibTransId="{F5A59E25-C222-4250-B452-A00D9DE68309}"/>
    <dgm:cxn modelId="{E7A4E5B4-5796-4A5A-AA8D-C54818A2A738}" srcId="{CEAEA445-B231-4AE6-A9B2-69E23966FE2A}" destId="{2F36CD48-92A2-41B2-8E45-46BDF4B1DFC5}" srcOrd="1" destOrd="0" parTransId="{4D3EC334-BFAB-472B-AA31-12EC99EDA7B1}" sibTransId="{1827D8C2-39E0-4BD9-BE89-C171D05FE02F}"/>
    <dgm:cxn modelId="{049BE01E-3738-44CE-84DD-3D0EBA731C99}" type="presOf" srcId="{8B4F0C93-660B-4C4F-B227-5DF9D354A952}" destId="{33953111-915C-4F73-9CE9-6A0AEC9BCF7C}" srcOrd="0" destOrd="0" presId="urn:microsoft.com/office/officeart/2005/8/layout/vList5"/>
    <dgm:cxn modelId="{0C22BB4D-4096-4A36-A3EA-0020A5AE735E}" type="presParOf" srcId="{768052EB-9031-43A6-8D7C-6E1DD77C3E99}" destId="{B7F37DA5-EC6F-4CCC-BBDD-FF3A4586A227}" srcOrd="0" destOrd="0" presId="urn:microsoft.com/office/officeart/2005/8/layout/vList5"/>
    <dgm:cxn modelId="{DC41D60F-2B02-4CB8-B40E-10D9165612D5}" type="presParOf" srcId="{B7F37DA5-EC6F-4CCC-BBDD-FF3A4586A227}" destId="{33953111-915C-4F73-9CE9-6A0AEC9BCF7C}" srcOrd="0" destOrd="0" presId="urn:microsoft.com/office/officeart/2005/8/layout/vList5"/>
    <dgm:cxn modelId="{BA5E0F65-A316-47ED-A5B9-210B40497821}" type="presParOf" srcId="{B7F37DA5-EC6F-4CCC-BBDD-FF3A4586A227}" destId="{99FD1535-4556-4C6B-B614-EA5CEAEB54E0}" srcOrd="1" destOrd="0" presId="urn:microsoft.com/office/officeart/2005/8/layout/vList5"/>
    <dgm:cxn modelId="{5F244D3B-D0FC-4BC2-AFB0-88B081401AF6}" type="presParOf" srcId="{768052EB-9031-43A6-8D7C-6E1DD77C3E99}" destId="{FF42D8BC-EC36-4018-960D-A647C5E1E5E8}" srcOrd="1" destOrd="0" presId="urn:microsoft.com/office/officeart/2005/8/layout/vList5"/>
    <dgm:cxn modelId="{F9BC9B74-F408-49FE-8633-513867A08274}" type="presParOf" srcId="{768052EB-9031-43A6-8D7C-6E1DD77C3E99}" destId="{DF5A7E74-D0C5-4C22-B69D-8357A8AA58F2}" srcOrd="2" destOrd="0" presId="urn:microsoft.com/office/officeart/2005/8/layout/vList5"/>
    <dgm:cxn modelId="{D2214F6D-4831-4647-8E7A-A7470500DD80}" type="presParOf" srcId="{DF5A7E74-D0C5-4C22-B69D-8357A8AA58F2}" destId="{98F12A9A-68D3-4268-8871-4E517658D13D}" srcOrd="0" destOrd="0" presId="urn:microsoft.com/office/officeart/2005/8/layout/vList5"/>
    <dgm:cxn modelId="{5F521EA1-A266-4815-AB5F-574D3D7032B7}" type="presParOf" srcId="{DF5A7E74-D0C5-4C22-B69D-8357A8AA58F2}" destId="{7393431D-37B5-406E-A023-E4AF000AFD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D1535-4556-4C6B-B614-EA5CEAEB54E0}">
      <dsp:nvSpPr>
        <dsp:cNvPr id="0" name=""/>
        <dsp:cNvSpPr/>
      </dsp:nvSpPr>
      <dsp:spPr>
        <a:xfrm rot="5400000">
          <a:off x="4480183" y="-1440273"/>
          <a:ext cx="1714099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300" kern="1200" dirty="0" err="1" smtClean="0"/>
            <a:t>Service</a:t>
          </a:r>
          <a:endParaRPr lang="es-MX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300" kern="1200" dirty="0" smtClean="0"/>
            <a:t>Port</a:t>
          </a:r>
          <a:endParaRPr lang="es-MX" sz="2300" kern="1200" dirty="0"/>
        </a:p>
      </dsp:txBody>
      <dsp:txXfrm rot="-5400000">
        <a:off x="2825594" y="297991"/>
        <a:ext cx="4939603" cy="1546749"/>
      </dsp:txXfrm>
    </dsp:sp>
    <dsp:sp modelId="{33953111-915C-4F73-9CE9-6A0AEC9BCF7C}">
      <dsp:nvSpPr>
        <dsp:cNvPr id="0" name=""/>
        <dsp:cNvSpPr/>
      </dsp:nvSpPr>
      <dsp:spPr>
        <a:xfrm>
          <a:off x="0" y="10"/>
          <a:ext cx="2825593" cy="2142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Definición de la implementación del servicio</a:t>
          </a:r>
          <a:endParaRPr lang="es-MX" sz="2300" kern="1200" dirty="0"/>
        </a:p>
      </dsp:txBody>
      <dsp:txXfrm>
        <a:off x="104594" y="104604"/>
        <a:ext cx="2616405" cy="1933436"/>
      </dsp:txXfrm>
    </dsp:sp>
    <dsp:sp modelId="{7393431D-37B5-406E-A023-E4AF000AFD13}">
      <dsp:nvSpPr>
        <dsp:cNvPr id="0" name=""/>
        <dsp:cNvSpPr/>
      </dsp:nvSpPr>
      <dsp:spPr>
        <a:xfrm rot="5400000">
          <a:off x="4480183" y="809482"/>
          <a:ext cx="1714099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300" kern="1200" dirty="0" err="1" smtClean="0"/>
            <a:t>Binding</a:t>
          </a:r>
          <a:endParaRPr lang="es-MX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300" kern="1200" dirty="0" err="1" smtClean="0"/>
            <a:t>PortType</a:t>
          </a:r>
          <a:endParaRPr lang="es-MX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300" kern="1200" dirty="0" err="1" smtClean="0"/>
            <a:t>Messages</a:t>
          </a:r>
          <a:endParaRPr lang="es-MX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300" kern="1200" dirty="0" err="1" smtClean="0"/>
            <a:t>Type</a:t>
          </a:r>
          <a:endParaRPr lang="es-MX" sz="2300" kern="1200" dirty="0"/>
        </a:p>
      </dsp:txBody>
      <dsp:txXfrm rot="-5400000">
        <a:off x="2825594" y="2547747"/>
        <a:ext cx="4939603" cy="1546749"/>
      </dsp:txXfrm>
    </dsp:sp>
    <dsp:sp modelId="{98F12A9A-68D3-4268-8871-4E517658D13D}">
      <dsp:nvSpPr>
        <dsp:cNvPr id="0" name=""/>
        <dsp:cNvSpPr/>
      </dsp:nvSpPr>
      <dsp:spPr>
        <a:xfrm>
          <a:off x="0" y="2249809"/>
          <a:ext cx="2825593" cy="2142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Definición de la interfaz del servicio</a:t>
          </a:r>
        </a:p>
      </dsp:txBody>
      <dsp:txXfrm>
        <a:off x="104594" y="2354403"/>
        <a:ext cx="2616405" cy="1933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12C2E37-E834-4E59-8DD8-901CBAA45851}" type="datetimeFigureOut">
              <a:rPr lang="es-ES" smtClean="0"/>
              <a:t>15/08/2017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15/08/2017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15/08/2017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15/08/2017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15/08/2017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15/08/2017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15/08/2017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15/08/2017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15/08/2017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15/08/2017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E37-E834-4E59-8DD8-901CBAA45851}" type="datetimeFigureOut">
              <a:rPr lang="es-ES" smtClean="0"/>
              <a:t>15/08/2017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12C2E37-E834-4E59-8DD8-901CBAA45851}" type="datetimeFigureOut">
              <a:rPr lang="es-ES" smtClean="0"/>
              <a:t>15/08/2017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2F278CC-E9F7-4278-9054-5B60B8853776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MODULO </a:t>
            </a:r>
            <a:r>
              <a:rPr lang="es-ES" dirty="0"/>
              <a:t>1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Conceptos </a:t>
            </a:r>
            <a:r>
              <a:rPr lang="es-ES" dirty="0" err="1" smtClean="0"/>
              <a:t>Basicos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11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1143000"/>
          </a:xfrm>
        </p:spPr>
        <p:txBody>
          <a:bodyPr>
            <a:normAutofit/>
          </a:bodyPr>
          <a:lstStyle/>
          <a:p>
            <a:r>
              <a:rPr lang="es-MX" dirty="0"/>
              <a:t>W</a:t>
            </a:r>
            <a:r>
              <a:rPr lang="es-MX" dirty="0" smtClean="0"/>
              <a:t>SDL</a:t>
            </a:r>
            <a:endParaRPr lang="es-MX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371453"/>
              </p:ext>
            </p:extLst>
          </p:nvPr>
        </p:nvGraphicFramePr>
        <p:xfrm>
          <a:off x="755576" y="2060848"/>
          <a:ext cx="784887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7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>
            <a:normAutofit/>
          </a:bodyPr>
          <a:lstStyle/>
          <a:p>
            <a:r>
              <a:rPr lang="es-MX" sz="3000" dirty="0" smtClean="0"/>
              <a:t>REST (</a:t>
            </a:r>
            <a:r>
              <a:rPr lang="es-MX" sz="3000" dirty="0" err="1" smtClean="0"/>
              <a:t>Representation</a:t>
            </a:r>
            <a:r>
              <a:rPr lang="es-MX" sz="3000" dirty="0" smtClean="0"/>
              <a:t> </a:t>
            </a:r>
            <a:r>
              <a:rPr lang="es-MX" sz="3000" dirty="0" err="1" smtClean="0"/>
              <a:t>State</a:t>
            </a:r>
            <a:r>
              <a:rPr lang="es-MX" sz="3000" dirty="0" smtClean="0"/>
              <a:t> Transfer)</a:t>
            </a:r>
            <a:endParaRPr lang="es-MX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/>
          </a:bodyPr>
          <a:lstStyle/>
          <a:p>
            <a:r>
              <a:rPr lang="es-MX" b="1" dirty="0" smtClean="0"/>
              <a:t>Todo es un </a:t>
            </a:r>
            <a:r>
              <a:rPr lang="es-MX" b="1" dirty="0" smtClean="0"/>
              <a:t>recurso</a:t>
            </a:r>
          </a:p>
          <a:p>
            <a:pPr lvl="1"/>
            <a:r>
              <a:rPr lang="en-US" dirty="0" smtClean="0"/>
              <a:t>image/jpeg, video/mpeg, text/html, text/xml.</a:t>
            </a:r>
          </a:p>
          <a:p>
            <a:r>
              <a:rPr lang="es-MX" b="1" dirty="0" smtClean="0"/>
              <a:t>Cada </a:t>
            </a:r>
            <a:r>
              <a:rPr lang="es-MX" b="1" dirty="0" smtClean="0"/>
              <a:t>recurso es identificable con un identificador </a:t>
            </a:r>
            <a:r>
              <a:rPr lang="es-MX" b="1" dirty="0" smtClean="0"/>
              <a:t>único</a:t>
            </a:r>
            <a:r>
              <a:rPr lang="es-MX" dirty="0" smtClean="0"/>
              <a:t>.</a:t>
            </a:r>
          </a:p>
          <a:p>
            <a:r>
              <a:rPr lang="es-MX" b="1" dirty="0" smtClean="0"/>
              <a:t>Uso </a:t>
            </a:r>
            <a:r>
              <a:rPr lang="es-MX" b="1" dirty="0" smtClean="0"/>
              <a:t>de los métodos estándar HTTP</a:t>
            </a:r>
          </a:p>
          <a:p>
            <a:pPr lvl="1"/>
            <a:r>
              <a:rPr lang="es-MX" dirty="0" smtClean="0"/>
              <a:t>GET, POST, PUT, DELETE, HEAD, OPTIONS</a:t>
            </a:r>
            <a:endParaRPr lang="es-MX" dirty="0"/>
          </a:p>
          <a:p>
            <a:r>
              <a:rPr lang="es-MX" b="1" dirty="0" smtClean="0"/>
              <a:t>Los recursos pueden tener múltiples </a:t>
            </a:r>
            <a:r>
              <a:rPr lang="es-MX" b="1" dirty="0" smtClean="0"/>
              <a:t>representaciones.</a:t>
            </a:r>
            <a:endParaRPr lang="es-MX" b="1" dirty="0" smtClean="0"/>
          </a:p>
          <a:p>
            <a:r>
              <a:rPr lang="es-MX" b="1" dirty="0" smtClean="0"/>
              <a:t>Comunicación sin </a:t>
            </a:r>
            <a:r>
              <a:rPr lang="es-MX" b="1" dirty="0" smtClean="0"/>
              <a:t>estados (</a:t>
            </a:r>
            <a:r>
              <a:rPr lang="es-MX" b="1" dirty="0" err="1" smtClean="0"/>
              <a:t>Stateless</a:t>
            </a:r>
            <a:r>
              <a:rPr lang="es-MX" b="1" dirty="0" smtClean="0"/>
              <a:t>)</a:t>
            </a:r>
            <a:endParaRPr lang="es-MX" b="1" dirty="0" smtClean="0"/>
          </a:p>
        </p:txBody>
      </p:sp>
    </p:spTree>
    <p:extLst>
      <p:ext uri="{BB962C8B-B14F-4D97-AF65-F5344CB8AC3E}">
        <p14:creationId xmlns:p14="http://schemas.microsoft.com/office/powerpoint/2010/main" val="3546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RESTful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Termino usado para referirse a las aplicaciones que implementan la arquitectura REST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1143000"/>
          </a:xfrm>
        </p:spPr>
        <p:txBody>
          <a:bodyPr/>
          <a:lstStyle/>
          <a:p>
            <a:r>
              <a:rPr lang="es-ES" dirty="0" smtClean="0"/>
              <a:t>Aplicación Monolítica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s-MX" dirty="0" smtClean="0"/>
              <a:t>La aplicación es responsable no solo de una tarea en especifico sino que puede realizar cada uno de los pasos necesarios para completar una función en especifico de principio a fin.</a:t>
            </a:r>
            <a:endParaRPr lang="es-MX" dirty="0"/>
          </a:p>
        </p:txBody>
      </p:sp>
      <p:pic>
        <p:nvPicPr>
          <p:cNvPr id="4" name="Picture 2" descr="C:\Users\User\Pictures\monol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645024"/>
            <a:ext cx="353607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0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Aplicaciones Basadas en </a:t>
            </a:r>
            <a:r>
              <a:rPr lang="es-MX" dirty="0" smtClean="0"/>
              <a:t>Microservicios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s-MX" dirty="0" smtClean="0"/>
              <a:t>Los microservicios son un estilo de arquitectura en el cual las aplicaciones complejas son desglosadas en procesos independientes, mas pequeños, altamente desacoplados y enfocados a realizar una tarea en concreto.</a:t>
            </a:r>
            <a:endParaRPr lang="es-MX" b="1" dirty="0" smtClean="0"/>
          </a:p>
        </p:txBody>
      </p:sp>
    </p:spTree>
    <p:extLst>
      <p:ext uri="{BB962C8B-B14F-4D97-AF65-F5344CB8AC3E}">
        <p14:creationId xmlns:p14="http://schemas.microsoft.com/office/powerpoint/2010/main" val="7446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Analogía del panal de abejas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es-MX" dirty="0"/>
          </a:p>
        </p:txBody>
      </p:sp>
      <p:pic>
        <p:nvPicPr>
          <p:cNvPr id="2050" name="Picture 2" descr="C:\Users\User\Pictures\pan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24944"/>
            <a:ext cx="36957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7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C:\Users\User\Pictures\monoliti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33780"/>
            <a:ext cx="29337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Pictures\microservice_arch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772816"/>
            <a:ext cx="4534544" cy="366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5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Principios de Los Microservicios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85668"/>
          </a:xfrm>
        </p:spPr>
        <p:txBody>
          <a:bodyPr>
            <a:normAutofit/>
          </a:bodyPr>
          <a:lstStyle/>
          <a:p>
            <a:r>
              <a:rPr lang="es-MX" sz="2800" b="1" dirty="0"/>
              <a:t>Única responsabilidad por </a:t>
            </a:r>
            <a:r>
              <a:rPr lang="es-MX" sz="2800" b="1" dirty="0" smtClean="0"/>
              <a:t>servicio.</a:t>
            </a:r>
            <a:endParaRPr lang="es-MX" sz="2800" b="1" dirty="0"/>
          </a:p>
          <a:p>
            <a:r>
              <a:rPr lang="es-MX" sz="2800" b="1" dirty="0" smtClean="0"/>
              <a:t>Autonomía de los servicios.</a:t>
            </a:r>
          </a:p>
          <a:p>
            <a:r>
              <a:rPr lang="es-MX" sz="2800" b="1" dirty="0" smtClean="0"/>
              <a:t>Desarrollo </a:t>
            </a:r>
            <a:r>
              <a:rPr lang="es-MX" sz="2800" b="1" dirty="0"/>
              <a:t>de sistemas poliglotas.</a:t>
            </a:r>
          </a:p>
          <a:p>
            <a:r>
              <a:rPr lang="es-MX" sz="2800" b="1" dirty="0" smtClean="0"/>
              <a:t>Escalado Horizontal.</a:t>
            </a:r>
            <a:endParaRPr lang="es-MX" sz="2800" b="1" dirty="0"/>
          </a:p>
          <a:p>
            <a:endParaRPr lang="es-MX" sz="2800" dirty="0"/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5956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99592" y="1484784"/>
            <a:ext cx="1440160" cy="3960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Edge</a:t>
            </a:r>
            <a:endParaRPr lang="es-MX" dirty="0" smtClean="0"/>
          </a:p>
          <a:p>
            <a:pPr algn="ctr"/>
            <a:r>
              <a:rPr lang="es-MX" dirty="0" err="1" smtClean="0"/>
              <a:t>Service</a:t>
            </a:r>
            <a:endParaRPr lang="es-MX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84001" y="1466990"/>
            <a:ext cx="1296144" cy="10081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Load</a:t>
            </a:r>
          </a:p>
          <a:p>
            <a:pPr algn="ctr"/>
            <a:r>
              <a:rPr lang="es-MX" dirty="0" err="1" smtClean="0"/>
              <a:t>Balancer</a:t>
            </a:r>
            <a:endParaRPr lang="es-MX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843808" y="4437112"/>
            <a:ext cx="1296144" cy="10081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Registry</a:t>
            </a:r>
            <a:endParaRPr lang="es-MX" dirty="0"/>
          </a:p>
        </p:txBody>
      </p:sp>
      <p:sp>
        <p:nvSpPr>
          <p:cNvPr id="7" name="Rounded Rectangle 6"/>
          <p:cNvSpPr/>
          <p:nvPr/>
        </p:nvSpPr>
        <p:spPr>
          <a:xfrm>
            <a:off x="4716016" y="1466990"/>
            <a:ext cx="2097260" cy="3960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r>
              <a:rPr lang="es-MX" dirty="0" err="1" smtClean="0"/>
              <a:t>Circuit</a:t>
            </a:r>
            <a:r>
              <a:rPr lang="es-MX" dirty="0" smtClean="0"/>
              <a:t>  </a:t>
            </a:r>
            <a:r>
              <a:rPr lang="es-MX" dirty="0" err="1" smtClean="0"/>
              <a:t>Braker</a:t>
            </a:r>
            <a:endParaRPr lang="es-MX" dirty="0"/>
          </a:p>
        </p:txBody>
      </p:sp>
      <p:sp>
        <p:nvSpPr>
          <p:cNvPr id="9" name="Cube 8"/>
          <p:cNvSpPr/>
          <p:nvPr/>
        </p:nvSpPr>
        <p:spPr>
          <a:xfrm>
            <a:off x="4928439" y="2636912"/>
            <a:ext cx="1663385" cy="1386154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/>
              <a:t>Microservices</a:t>
            </a:r>
            <a:endParaRPr lang="es-MX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308304" y="1484784"/>
            <a:ext cx="1296144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Logging</a:t>
            </a:r>
            <a:endParaRPr lang="es-MX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7308304" y="4437112"/>
            <a:ext cx="1296144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Config</a:t>
            </a:r>
            <a:endParaRPr lang="es-MX" dirty="0" smtClean="0"/>
          </a:p>
        </p:txBody>
      </p:sp>
      <p:sp>
        <p:nvSpPr>
          <p:cNvPr id="12" name="Right Arrow 11"/>
          <p:cNvSpPr/>
          <p:nvPr/>
        </p:nvSpPr>
        <p:spPr>
          <a:xfrm>
            <a:off x="2339752" y="1988840"/>
            <a:ext cx="504056" cy="21602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Down Arrow 12"/>
          <p:cNvSpPr/>
          <p:nvPr/>
        </p:nvSpPr>
        <p:spPr>
          <a:xfrm>
            <a:off x="3203848" y="2492896"/>
            <a:ext cx="216024" cy="1944216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Down Arrow 14"/>
          <p:cNvSpPr/>
          <p:nvPr/>
        </p:nvSpPr>
        <p:spPr>
          <a:xfrm rot="10800000">
            <a:off x="3532074" y="2480316"/>
            <a:ext cx="247837" cy="195679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ight Arrow 15"/>
          <p:cNvSpPr/>
          <p:nvPr/>
        </p:nvSpPr>
        <p:spPr>
          <a:xfrm>
            <a:off x="4202932" y="1942364"/>
            <a:ext cx="504056" cy="21602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ight Arrow 16"/>
          <p:cNvSpPr/>
          <p:nvPr/>
        </p:nvSpPr>
        <p:spPr>
          <a:xfrm>
            <a:off x="6815991" y="1925216"/>
            <a:ext cx="432048" cy="21602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ight Arrow 17"/>
          <p:cNvSpPr/>
          <p:nvPr/>
        </p:nvSpPr>
        <p:spPr>
          <a:xfrm rot="10800000">
            <a:off x="4148089" y="4725144"/>
            <a:ext cx="504056" cy="21602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ight Arrow 18"/>
          <p:cNvSpPr/>
          <p:nvPr/>
        </p:nvSpPr>
        <p:spPr>
          <a:xfrm rot="10800000">
            <a:off x="6815991" y="4734390"/>
            <a:ext cx="504056" cy="21602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ight Arrow 19"/>
          <p:cNvSpPr/>
          <p:nvPr/>
        </p:nvSpPr>
        <p:spPr>
          <a:xfrm>
            <a:off x="420222" y="3465004"/>
            <a:ext cx="504056" cy="21602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615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99592" y="1484784"/>
            <a:ext cx="1440160" cy="3960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Zuul</a:t>
            </a:r>
            <a:endParaRPr lang="es-MX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84001" y="1466990"/>
            <a:ext cx="1296144" cy="10081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Ribbon</a:t>
            </a:r>
            <a:endParaRPr lang="es-MX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843808" y="4437112"/>
            <a:ext cx="1296144" cy="10081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Eureka</a:t>
            </a:r>
          </a:p>
          <a:p>
            <a:pPr algn="ctr"/>
            <a:r>
              <a:rPr lang="es-MX" dirty="0" smtClean="0"/>
              <a:t>Server</a:t>
            </a:r>
            <a:endParaRPr lang="es-MX" dirty="0"/>
          </a:p>
        </p:txBody>
      </p:sp>
      <p:sp>
        <p:nvSpPr>
          <p:cNvPr id="7" name="Rounded Rectangle 6"/>
          <p:cNvSpPr/>
          <p:nvPr/>
        </p:nvSpPr>
        <p:spPr>
          <a:xfrm>
            <a:off x="4716016" y="1466990"/>
            <a:ext cx="2097260" cy="3960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r>
              <a:rPr lang="es-MX" dirty="0" err="1" smtClean="0"/>
              <a:t>Hystrix</a:t>
            </a:r>
            <a:endParaRPr lang="es-MX" dirty="0"/>
          </a:p>
        </p:txBody>
      </p:sp>
      <p:sp>
        <p:nvSpPr>
          <p:cNvPr id="8" name="Cube 7"/>
          <p:cNvSpPr/>
          <p:nvPr/>
        </p:nvSpPr>
        <p:spPr>
          <a:xfrm>
            <a:off x="4928439" y="2636912"/>
            <a:ext cx="1663385" cy="1386154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/>
              <a:t>Microservices</a:t>
            </a:r>
            <a:endParaRPr lang="es-MX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7308304" y="1484784"/>
            <a:ext cx="1296144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Log4, Blitz4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308304" y="4437112"/>
            <a:ext cx="1296144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Spring Cloud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339752" y="1988840"/>
            <a:ext cx="504056" cy="21602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Down Arrow 11"/>
          <p:cNvSpPr/>
          <p:nvPr/>
        </p:nvSpPr>
        <p:spPr>
          <a:xfrm>
            <a:off x="3203848" y="2492896"/>
            <a:ext cx="216024" cy="1944216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Down Arrow 12"/>
          <p:cNvSpPr/>
          <p:nvPr/>
        </p:nvSpPr>
        <p:spPr>
          <a:xfrm rot="10800000">
            <a:off x="3532074" y="2480316"/>
            <a:ext cx="247837" cy="195679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ight Arrow 13"/>
          <p:cNvSpPr/>
          <p:nvPr/>
        </p:nvSpPr>
        <p:spPr>
          <a:xfrm>
            <a:off x="4202932" y="1942364"/>
            <a:ext cx="504056" cy="21602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ight Arrow 14"/>
          <p:cNvSpPr/>
          <p:nvPr/>
        </p:nvSpPr>
        <p:spPr>
          <a:xfrm>
            <a:off x="6815991" y="1925216"/>
            <a:ext cx="432048" cy="21602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ight Arrow 15"/>
          <p:cNvSpPr/>
          <p:nvPr/>
        </p:nvSpPr>
        <p:spPr>
          <a:xfrm rot="10800000">
            <a:off x="4148089" y="4725144"/>
            <a:ext cx="504056" cy="21602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ight Arrow 16"/>
          <p:cNvSpPr/>
          <p:nvPr/>
        </p:nvSpPr>
        <p:spPr>
          <a:xfrm rot="10800000">
            <a:off x="6804249" y="4734390"/>
            <a:ext cx="504056" cy="21602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ight Arrow 17"/>
          <p:cNvSpPr/>
          <p:nvPr/>
        </p:nvSpPr>
        <p:spPr>
          <a:xfrm>
            <a:off x="420222" y="3465004"/>
            <a:ext cx="504056" cy="21602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098" name="Picture 2" descr="C:\Users\User\Downloads\netfli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44" y="600562"/>
            <a:ext cx="1732856" cy="86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5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SOAP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s-MX" dirty="0" smtClean="0"/>
              <a:t>SOAP es un protocolo estandarizado que define un entorno basado en XML para transferir información así como un conjunto de reglas para convertir datos de aplicaciones en representaciones XML. </a:t>
            </a: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2133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7818</TotalTime>
  <Words>243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MODULO 1 </vt:lpstr>
      <vt:lpstr>Aplicación Monolítica</vt:lpstr>
      <vt:lpstr>Aplicaciones Basadas en Microservicios</vt:lpstr>
      <vt:lpstr>Analogía del panal de abejas</vt:lpstr>
      <vt:lpstr>PowerPoint Presentation</vt:lpstr>
      <vt:lpstr>Principios de Los Microservicios</vt:lpstr>
      <vt:lpstr>PowerPoint Presentation</vt:lpstr>
      <vt:lpstr>PowerPoint Presentation</vt:lpstr>
      <vt:lpstr>SOAP</vt:lpstr>
      <vt:lpstr>WSDL</vt:lpstr>
      <vt:lpstr>REST (Representation State Transfer)</vt:lpstr>
      <vt:lpstr>RESTful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2</dc:title>
  <dc:creator>Anzen 2013</dc:creator>
  <cp:lastModifiedBy>User</cp:lastModifiedBy>
  <cp:revision>84</cp:revision>
  <dcterms:created xsi:type="dcterms:W3CDTF">2017-05-08T15:39:05Z</dcterms:created>
  <dcterms:modified xsi:type="dcterms:W3CDTF">2017-08-17T21:11:52Z</dcterms:modified>
</cp:coreProperties>
</file>