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12C2E37-E834-4E59-8DD8-901CBAA45851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g.io/to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MODULO 2	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CONFIGURANDO EL AMBIENTE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1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Descargar el </a:t>
            </a:r>
            <a:r>
              <a:rPr lang="es-ES" dirty="0" err="1" smtClean="0"/>
              <a:t>jdk</a:t>
            </a:r>
            <a:r>
              <a:rPr lang="es-ES" dirty="0" smtClean="0"/>
              <a:t>  </a:t>
            </a:r>
            <a:r>
              <a:rPr lang="es-ES" dirty="0" smtClean="0">
                <a:hlinkClick r:id="rId2"/>
              </a:rPr>
              <a:t>www.oracle.com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Mover los archivos a la capeta /</a:t>
            </a:r>
            <a:r>
              <a:rPr lang="es-ES" dirty="0" err="1" smtClean="0"/>
              <a:t>opt</a:t>
            </a:r>
            <a:r>
              <a:rPr lang="es-ES" dirty="0" smtClean="0"/>
              <a:t>.</a:t>
            </a:r>
          </a:p>
          <a:p>
            <a:r>
              <a:rPr lang="es-ES" dirty="0" smtClean="0"/>
              <a:t>Asignar la variable JAVA_HOME a la ruta de instalación de </a:t>
            </a:r>
            <a:r>
              <a:rPr lang="es-ES" dirty="0" err="1" smtClean="0"/>
              <a:t>jdk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Agregar JAVA_HOME a PATH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Configurar la </a:t>
            </a:r>
            <a:r>
              <a:rPr lang="es-ES" dirty="0" err="1" smtClean="0"/>
              <a:t>version</a:t>
            </a:r>
            <a:r>
              <a:rPr lang="es-ES" dirty="0" smtClean="0"/>
              <a:t> de java con </a:t>
            </a:r>
            <a:r>
              <a:rPr lang="es-ES" dirty="0" err="1" smtClean="0"/>
              <a:t>update-alternatives</a:t>
            </a:r>
            <a:r>
              <a:rPr lang="es-ES" dirty="0" smtClean="0"/>
              <a:t> --</a:t>
            </a:r>
            <a:r>
              <a:rPr lang="es-ES" dirty="0" err="1" smtClean="0"/>
              <a:t>config</a:t>
            </a:r>
            <a:r>
              <a:rPr lang="es-ES" dirty="0" smtClean="0"/>
              <a:t> java.</a:t>
            </a:r>
            <a:endParaRPr lang="es-ES" dirty="0" smtClean="0"/>
          </a:p>
          <a:p>
            <a:r>
              <a:rPr lang="es-ES" dirty="0" smtClean="0"/>
              <a:t>Verificar ejecutando los comandos </a:t>
            </a:r>
            <a:r>
              <a:rPr lang="es-ES" dirty="0" err="1" smtClean="0"/>
              <a:t>javac</a:t>
            </a:r>
            <a:r>
              <a:rPr lang="es-ES" dirty="0" smtClean="0"/>
              <a:t> y java -</a:t>
            </a:r>
            <a:r>
              <a:rPr lang="es-ES" dirty="0" err="1" smtClean="0"/>
              <a:t>version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0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MAVEN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https://maven.apache.org/download.cgi</a:t>
            </a:r>
            <a:endParaRPr lang="es-ES" dirty="0"/>
          </a:p>
          <a:p>
            <a:r>
              <a:rPr lang="es-ES" dirty="0" smtClean="0"/>
              <a:t>Mover los archivos a la carpeta /</a:t>
            </a:r>
            <a:r>
              <a:rPr lang="es-ES" dirty="0" err="1" smtClean="0"/>
              <a:t>opt</a:t>
            </a:r>
            <a:r>
              <a:rPr lang="es-ES" dirty="0" smtClean="0"/>
              <a:t>.</a:t>
            </a:r>
          </a:p>
          <a:p>
            <a:r>
              <a:rPr lang="es-ES" dirty="0" smtClean="0"/>
              <a:t>Asignar a M2_HOME  la ruta de instalación.</a:t>
            </a:r>
          </a:p>
          <a:p>
            <a:r>
              <a:rPr lang="es-ES" dirty="0" smtClean="0"/>
              <a:t>Agregar M2_HOME a PATH.</a:t>
            </a:r>
          </a:p>
          <a:p>
            <a:r>
              <a:rPr lang="es-ES" dirty="0" smtClean="0"/>
              <a:t>Verificar con el comando </a:t>
            </a:r>
            <a:r>
              <a:rPr lang="es-ES" dirty="0" err="1" smtClean="0"/>
              <a:t>mvn</a:t>
            </a:r>
            <a:r>
              <a:rPr lang="es-ES" dirty="0" smtClean="0"/>
              <a:t> -v.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62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Spring </a:t>
            </a:r>
            <a:r>
              <a:rPr lang="es-ES" dirty="0" err="1" smtClean="0"/>
              <a:t>Tool</a:t>
            </a:r>
            <a:r>
              <a:rPr lang="es-ES" dirty="0" smtClean="0"/>
              <a:t> Suite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Descargar Spring </a:t>
            </a:r>
            <a:r>
              <a:rPr lang="es-ES" dirty="0" err="1" smtClean="0"/>
              <a:t>Tool</a:t>
            </a:r>
            <a:r>
              <a:rPr lang="es-ES" dirty="0" smtClean="0"/>
              <a:t> Suite de </a:t>
            </a:r>
            <a:r>
              <a:rPr lang="es-ES" dirty="0" smtClean="0">
                <a:hlinkClick r:id="rId2"/>
              </a:rPr>
              <a:t>http://spring.io/tools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Mover los archivos a la carpeta /</a:t>
            </a:r>
            <a:r>
              <a:rPr lang="es-ES" dirty="0" err="1" smtClean="0"/>
              <a:t>opt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Agregar la ruta de instalación a PATH.</a:t>
            </a:r>
          </a:p>
          <a:p>
            <a:r>
              <a:rPr lang="es-ES" dirty="0" smtClean="0"/>
              <a:t>Abrir el programa y asignar una ruta para el </a:t>
            </a:r>
            <a:r>
              <a:rPr lang="es-ES" dirty="0" err="1" smtClean="0"/>
              <a:t>workspace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 err="1"/>
              <a:t>W</a:t>
            </a:r>
            <a:r>
              <a:rPr lang="es-ES" dirty="0" err="1" smtClean="0"/>
              <a:t>indow</a:t>
            </a:r>
            <a:r>
              <a:rPr lang="es-ES" dirty="0" smtClean="0"/>
              <a:t>-&gt;</a:t>
            </a:r>
            <a:r>
              <a:rPr lang="es-ES" dirty="0" err="1"/>
              <a:t>P</a:t>
            </a:r>
            <a:r>
              <a:rPr lang="es-ES" dirty="0" err="1" smtClean="0"/>
              <a:t>references</a:t>
            </a:r>
            <a:r>
              <a:rPr lang="es-ES" dirty="0" smtClean="0"/>
              <a:t>-&gt;Java-&gt;</a:t>
            </a:r>
            <a:r>
              <a:rPr lang="es-ES" dirty="0" err="1"/>
              <a:t>I</a:t>
            </a:r>
            <a:r>
              <a:rPr lang="es-ES" dirty="0" err="1" smtClean="0"/>
              <a:t>nstalled</a:t>
            </a:r>
            <a:r>
              <a:rPr lang="es-ES" dirty="0" smtClean="0"/>
              <a:t> </a:t>
            </a:r>
            <a:r>
              <a:rPr lang="es-ES" dirty="0" err="1" smtClean="0"/>
              <a:t>JREs</a:t>
            </a:r>
            <a:r>
              <a:rPr lang="es-ES" dirty="0" smtClean="0"/>
              <a:t> asignar el </a:t>
            </a:r>
            <a:r>
              <a:rPr lang="es-ES" dirty="0" err="1" smtClean="0"/>
              <a:t>jre</a:t>
            </a:r>
            <a:r>
              <a:rPr lang="es-ES" dirty="0" smtClean="0"/>
              <a:t> correspondiente al </a:t>
            </a:r>
            <a:r>
              <a:rPr lang="es-ES" dirty="0" err="1" smtClean="0"/>
              <a:t>jdk</a:t>
            </a:r>
            <a:r>
              <a:rPr lang="es-ES" dirty="0" smtClean="0"/>
              <a:t> instalado.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Window</a:t>
            </a:r>
            <a:r>
              <a:rPr lang="es-ES" dirty="0" smtClean="0"/>
              <a:t>-&gt;</a:t>
            </a:r>
            <a:r>
              <a:rPr lang="es-ES" dirty="0" err="1" smtClean="0"/>
              <a:t>Preferences</a:t>
            </a:r>
            <a:r>
              <a:rPr lang="es-ES" dirty="0" smtClean="0"/>
              <a:t>-&gt;</a:t>
            </a:r>
            <a:r>
              <a:rPr lang="es-ES" dirty="0" err="1" smtClean="0"/>
              <a:t>Maven</a:t>
            </a:r>
            <a:r>
              <a:rPr lang="es-ES" dirty="0" smtClean="0"/>
              <a:t>-&gt;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r>
              <a:rPr lang="es-ES" dirty="0" smtClean="0"/>
              <a:t> asignar el archivo settings.xml correspondiente a la instalación de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35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Descargar </a:t>
            </a:r>
            <a:r>
              <a:rPr lang="es-MX" dirty="0" err="1" smtClean="0"/>
              <a:t>git</a:t>
            </a:r>
            <a:r>
              <a:rPr lang="es-MX" dirty="0" smtClean="0"/>
              <a:t> de </a:t>
            </a:r>
            <a:r>
              <a:rPr lang="es-MX" dirty="0" smtClean="0">
                <a:hlinkClick r:id="rId2"/>
              </a:rPr>
              <a:t>https://git-scm.com/downloads</a:t>
            </a:r>
            <a:r>
              <a:rPr lang="es-MX" dirty="0" smtClean="0"/>
              <a:t>.</a:t>
            </a:r>
          </a:p>
          <a:p>
            <a:r>
              <a:rPr lang="es-MX" dirty="0" smtClean="0"/>
              <a:t> Proceder a la instalación de acuerdo a instrucciones.</a:t>
            </a:r>
          </a:p>
          <a:p>
            <a:r>
              <a:rPr lang="es-MX" dirty="0" smtClean="0"/>
              <a:t>Probar la instalación.</a:t>
            </a:r>
          </a:p>
          <a:p>
            <a:r>
              <a:rPr lang="es-MX" dirty="0" smtClean="0"/>
              <a:t>Crear un repositorio en </a:t>
            </a:r>
            <a:r>
              <a:rPr lang="es-MX" dirty="0" err="1" smtClean="0"/>
              <a:t>github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3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1528</TotalTime>
  <Words>200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MODULO 2 </vt:lpstr>
      <vt:lpstr>JDK</vt:lpstr>
      <vt:lpstr>MAVEN</vt:lpstr>
      <vt:lpstr>Spring Tool Suite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2</dc:title>
  <dc:creator>Anzen 2013</dc:creator>
  <cp:lastModifiedBy>User</cp:lastModifiedBy>
  <cp:revision>23</cp:revision>
  <dcterms:created xsi:type="dcterms:W3CDTF">2017-05-08T15:39:05Z</dcterms:created>
  <dcterms:modified xsi:type="dcterms:W3CDTF">2017-08-24T18:59:12Z</dcterms:modified>
</cp:coreProperties>
</file>