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>
        <p:scale>
          <a:sx n="100" d="100"/>
          <a:sy n="100" d="100"/>
        </p:scale>
        <p:origin x="175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7734"/>
            <a:ext cx="3154680" cy="6908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7734"/>
            <a:ext cx="9281160" cy="690890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5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089904"/>
            <a:ext cx="12135917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8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601179"/>
            <a:ext cx="14630401" cy="79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D5ED4B9B-0EAD-44B4-A681-B985D36560B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663AAF2D-F51B-4803-842A-CAC42E695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3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D6EB9-D09C-AE4F-2FB1-CF5C662043AF}"/>
              </a:ext>
            </a:extLst>
          </p:cNvPr>
          <p:cNvSpPr>
            <a:spLocks/>
          </p:cNvSpPr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D9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448" tIns="14224" rIns="28448" bIns="14224" rtlCol="0" anchor="ctr"/>
          <a:lstStyle>
            <a:defPPr>
              <a:defRPr kern="1200"/>
            </a:defPPr>
          </a:lstStyle>
          <a:p>
            <a:pPr algn="ctr" defTabSz="22852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" dirty="0">
              <a:solidFill>
                <a:prstClr val="white"/>
              </a:solidFill>
              <a:highlight>
                <a:srgbClr val="DD4814"/>
              </a:highlight>
              <a:latin typeface="Times New Roman"/>
            </a:endParaRPr>
          </a:p>
        </p:txBody>
      </p:sp>
      <p:pic>
        <p:nvPicPr>
          <p:cNvPr id="3" name="Picture 2" descr="A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B42574ED-B39C-E7DE-C19B-82317E8E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6" y="129541"/>
            <a:ext cx="1112520" cy="1112520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EB40C249-9F3A-FE17-60D8-E6E592A448B4}"/>
              </a:ext>
            </a:extLst>
          </p:cNvPr>
          <p:cNvSpPr txBox="1">
            <a:spLocks/>
          </p:cNvSpPr>
          <p:nvPr/>
        </p:nvSpPr>
        <p:spPr>
          <a:xfrm>
            <a:off x="4060994" y="773907"/>
            <a:ext cx="6838936" cy="203200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56660" fontAlgn="base">
              <a:spcBef>
                <a:spcPts val="827"/>
              </a:spcBef>
              <a:spcAft>
                <a:spcPct val="0"/>
              </a:spcAft>
            </a:pPr>
            <a:r>
              <a:rPr lang="en-GB" altLang="zh-CN" sz="1350" b="1" dirty="0">
                <a:solidFill>
                  <a:prstClr val="white"/>
                </a:solidFill>
                <a:latin typeface="Times New Roman"/>
              </a:rPr>
              <a:t>First Author</a:t>
            </a:r>
            <a:r>
              <a:rPr lang="en-GB" altLang="zh-CN" sz="1350" b="1" baseline="30000" dirty="0">
                <a:solidFill>
                  <a:prstClr val="white"/>
                </a:solidFill>
                <a:latin typeface="Times New Roman"/>
              </a:rPr>
              <a:t>1</a:t>
            </a:r>
            <a:r>
              <a:rPr lang="en-GB" altLang="zh-CN" sz="1350" b="1" dirty="0">
                <a:solidFill>
                  <a:prstClr val="white"/>
                </a:solidFill>
                <a:latin typeface="Times New Roman"/>
              </a:rPr>
              <a:t>, Second Author</a:t>
            </a:r>
            <a:r>
              <a:rPr lang="en-GB" altLang="zh-CN" sz="1350" b="1" baseline="30000" dirty="0">
                <a:solidFill>
                  <a:prstClr val="white"/>
                </a:solidFill>
                <a:latin typeface="Times New Roman"/>
              </a:rPr>
              <a:t>2</a:t>
            </a:r>
            <a:r>
              <a:rPr lang="en-GB" altLang="zh-CN" sz="1350" b="1" dirty="0">
                <a:solidFill>
                  <a:prstClr val="white"/>
                </a:solidFill>
                <a:latin typeface="Times New Roman"/>
              </a:rPr>
              <a:t>, Third Author</a:t>
            </a:r>
            <a:r>
              <a:rPr lang="en-GB" altLang="zh-CN" sz="1350" b="1" baseline="30000" dirty="0">
                <a:solidFill>
                  <a:prstClr val="white"/>
                </a:solidFill>
                <a:latin typeface="Times New Roman"/>
              </a:rPr>
              <a:t>1,2</a:t>
            </a:r>
            <a:endParaRPr lang="zh-CN" altLang="en-US" sz="1350" b="1" baseline="300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E883A93-E711-03AC-905D-FA307C9EE572}"/>
              </a:ext>
            </a:extLst>
          </p:cNvPr>
          <p:cNvSpPr txBox="1">
            <a:spLocks/>
          </p:cNvSpPr>
          <p:nvPr/>
        </p:nvSpPr>
        <p:spPr>
          <a:xfrm>
            <a:off x="4060994" y="1030490"/>
            <a:ext cx="6838936" cy="287735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56660" fontAlgn="base">
              <a:spcAft>
                <a:spcPct val="0"/>
              </a:spcAft>
            </a:pPr>
            <a:r>
              <a:rPr lang="en-GB" altLang="zh-CN" sz="700" b="1" dirty="0">
                <a:solidFill>
                  <a:prstClr val="white"/>
                </a:solidFill>
                <a:latin typeface="Times New Roman"/>
              </a:rPr>
              <a:t>1 Institution such as University Name, Faculty Group, Department, City, Country</a:t>
            </a:r>
          </a:p>
          <a:p>
            <a:pPr algn="ctr" defTabSz="756660" fontAlgn="base">
              <a:spcAft>
                <a:spcPct val="0"/>
              </a:spcAft>
            </a:pPr>
            <a:r>
              <a:rPr lang="en-GB" altLang="zh-CN" sz="700" b="1" dirty="0">
                <a:solidFill>
                  <a:prstClr val="white"/>
                </a:solidFill>
                <a:latin typeface="Times New Roman"/>
              </a:rPr>
              <a:t>2 or Company Name, City, Country</a:t>
            </a:r>
            <a:endParaRPr lang="zh-CN" altLang="en-US" sz="700" b="1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03E33F60-ADBA-FF45-FC5A-4C6565AC32AF}"/>
              </a:ext>
            </a:extLst>
          </p:cNvPr>
          <p:cNvSpPr txBox="1">
            <a:spLocks/>
          </p:cNvSpPr>
          <p:nvPr/>
        </p:nvSpPr>
        <p:spPr>
          <a:xfrm>
            <a:off x="3669325" y="192846"/>
            <a:ext cx="8039576" cy="391268"/>
          </a:xfrm>
          <a:prstGeom prst="rect">
            <a:avLst/>
          </a:prstGeom>
        </p:spPr>
        <p:txBody>
          <a:bodyPr/>
          <a:lstStyle>
            <a:lvl1pPr algn="l" defTabSz="30276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56660" fontAlgn="base">
              <a:spcAft>
                <a:spcPct val="0"/>
              </a:spcAft>
            </a:pPr>
            <a:r>
              <a:rPr lang="en-US" sz="3360" b="1" dirty="0">
                <a:solidFill>
                  <a:prstClr val="white"/>
                </a:solidFill>
                <a:latin typeface="Times New Roman"/>
              </a:rPr>
              <a:t>Poster Title Here</a:t>
            </a:r>
            <a:endParaRPr lang="en-FI" sz="3360" b="1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028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34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Yiting Yang</dc:creator>
  <cp:lastModifiedBy>Yiting Yang</cp:lastModifiedBy>
  <cp:revision>1</cp:revision>
  <dcterms:created xsi:type="dcterms:W3CDTF">2024-02-22T21:43:45Z</dcterms:created>
  <dcterms:modified xsi:type="dcterms:W3CDTF">2024-02-22T21:48:37Z</dcterms:modified>
</cp:coreProperties>
</file>