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2" r:id="rId2"/>
    <p:sldId id="273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4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AB771-E37A-4734-BE22-AF7ECE2A03BD}" v="3" dt="2024-02-22T20:22:27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3229" autoAdjust="0"/>
  </p:normalViewPr>
  <p:slideViewPr>
    <p:cSldViewPr snapToGrid="0">
      <p:cViewPr varScale="1">
        <p:scale>
          <a:sx n="32" d="100"/>
          <a:sy n="32" d="100"/>
        </p:scale>
        <p:origin x="204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ting Yang" userId="1761ed6e-3939-4d84-9261-ad401ebe32a9" providerId="ADAL" clId="{0C3AB771-E37A-4734-BE22-AF7ECE2A03BD}"/>
    <pc:docChg chg="undo custSel modSld">
      <pc:chgData name="Yiting Yang" userId="1761ed6e-3939-4d84-9261-ad401ebe32a9" providerId="ADAL" clId="{0C3AB771-E37A-4734-BE22-AF7ECE2A03BD}" dt="2024-02-22T20:22:27.318" v="40"/>
      <pc:docMkLst>
        <pc:docMk/>
      </pc:docMkLst>
      <pc:sldChg chg="modSp mod setBg">
        <pc:chgData name="Yiting Yang" userId="1761ed6e-3939-4d84-9261-ad401ebe32a9" providerId="ADAL" clId="{0C3AB771-E37A-4734-BE22-AF7ECE2A03BD}" dt="2024-02-22T20:22:27.318" v="40"/>
        <pc:sldMkLst>
          <pc:docMk/>
          <pc:sldMk cId="3657499738" sldId="272"/>
        </pc:sldMkLst>
        <pc:spChg chg="mod">
          <ac:chgData name="Yiting Yang" userId="1761ed6e-3939-4d84-9261-ad401ebe32a9" providerId="ADAL" clId="{0C3AB771-E37A-4734-BE22-AF7ECE2A03BD}" dt="2024-02-22T20:21:12.665" v="28" actId="692"/>
          <ac:spMkLst>
            <pc:docMk/>
            <pc:sldMk cId="3657499738" sldId="272"/>
            <ac:spMk id="3" creationId="{295D93A4-DD0F-D340-EBB6-6C292486FF89}"/>
          </ac:spMkLst>
        </pc:spChg>
        <pc:spChg chg="mod">
          <ac:chgData name="Yiting Yang" userId="1761ed6e-3939-4d84-9261-ad401ebe32a9" providerId="ADAL" clId="{0C3AB771-E37A-4734-BE22-AF7ECE2A03BD}" dt="2024-02-22T20:21:12.665" v="28" actId="692"/>
          <ac:spMkLst>
            <pc:docMk/>
            <pc:sldMk cId="3657499738" sldId="272"/>
            <ac:spMk id="4" creationId="{D4A43FB3-2D66-0534-3B1D-6AF77D2B3E9C}"/>
          </ac:spMkLst>
        </pc:spChg>
        <pc:spChg chg="mod">
          <ac:chgData name="Yiting Yang" userId="1761ed6e-3939-4d84-9261-ad401ebe32a9" providerId="ADAL" clId="{0C3AB771-E37A-4734-BE22-AF7ECE2A03BD}" dt="2024-02-22T20:21:35.057" v="31" actId="34135"/>
          <ac:spMkLst>
            <pc:docMk/>
            <pc:sldMk cId="3657499738" sldId="272"/>
            <ac:spMk id="5" creationId="{9338EC1F-E20C-2BA7-DC52-25D795BB872F}"/>
          </ac:spMkLst>
        </pc:spChg>
        <pc:spChg chg="mod">
          <ac:chgData name="Yiting Yang" userId="1761ed6e-3939-4d84-9261-ad401ebe32a9" providerId="ADAL" clId="{0C3AB771-E37A-4734-BE22-AF7ECE2A03BD}" dt="2024-02-22T20:21:12.665" v="28" actId="692"/>
          <ac:spMkLst>
            <pc:docMk/>
            <pc:sldMk cId="3657499738" sldId="272"/>
            <ac:spMk id="6" creationId="{7B3D9818-9209-9D8D-7F3F-23C6A0937C10}"/>
          </ac:spMkLst>
        </pc:spChg>
        <pc:spChg chg="mod">
          <ac:chgData name="Yiting Yang" userId="1761ed6e-3939-4d84-9261-ad401ebe32a9" providerId="ADAL" clId="{0C3AB771-E37A-4734-BE22-AF7ECE2A03BD}" dt="2024-02-22T20:21:12.665" v="28" actId="692"/>
          <ac:spMkLst>
            <pc:docMk/>
            <pc:sldMk cId="3657499738" sldId="272"/>
            <ac:spMk id="7" creationId="{197D0F0F-1ED8-7748-D60A-390222FD044F}"/>
          </ac:spMkLst>
        </pc:spChg>
        <pc:spChg chg="mod">
          <ac:chgData name="Yiting Yang" userId="1761ed6e-3939-4d84-9261-ad401ebe32a9" providerId="ADAL" clId="{0C3AB771-E37A-4734-BE22-AF7ECE2A03BD}" dt="2024-02-22T20:21:12.665" v="28" actId="692"/>
          <ac:spMkLst>
            <pc:docMk/>
            <pc:sldMk cId="3657499738" sldId="272"/>
            <ac:spMk id="12" creationId="{7AB6B3A5-576A-814C-4FC0-749C88BB6F91}"/>
          </ac:spMkLst>
        </pc:spChg>
        <pc:spChg chg="mod">
          <ac:chgData name="Yiting Yang" userId="1761ed6e-3939-4d84-9261-ad401ebe32a9" providerId="ADAL" clId="{0C3AB771-E37A-4734-BE22-AF7ECE2A03BD}" dt="2024-02-22T20:21:12.665" v="28" actId="692"/>
          <ac:spMkLst>
            <pc:docMk/>
            <pc:sldMk cId="3657499738" sldId="272"/>
            <ac:spMk id="13" creationId="{C7BD2F51-2183-9FBC-CFDC-4E042B6C958B}"/>
          </ac:spMkLst>
        </pc:spChg>
        <pc:picChg chg="mod">
          <ac:chgData name="Yiting Yang" userId="1761ed6e-3939-4d84-9261-ad401ebe32a9" providerId="ADAL" clId="{0C3AB771-E37A-4734-BE22-AF7ECE2A03BD}" dt="2024-02-22T20:21:35.057" v="31" actId="34135"/>
          <ac:picMkLst>
            <pc:docMk/>
            <pc:sldMk cId="3657499738" sldId="272"/>
            <ac:picMk id="8" creationId="{3958CE29-26E9-015C-CB48-9E0A640FDB6F}"/>
          </ac:picMkLst>
        </pc:picChg>
      </pc:sldChg>
      <pc:sldChg chg="addSp delSp modSp mod">
        <pc:chgData name="Yiting Yang" userId="1761ed6e-3939-4d84-9261-ad401ebe32a9" providerId="ADAL" clId="{0C3AB771-E37A-4734-BE22-AF7ECE2A03BD}" dt="2024-02-22T20:22:05.149" v="38" actId="1076"/>
        <pc:sldMkLst>
          <pc:docMk/>
          <pc:sldMk cId="2429609234" sldId="273"/>
        </pc:sldMkLst>
        <pc:spChg chg="mod">
          <ac:chgData name="Yiting Yang" userId="1761ed6e-3939-4d84-9261-ad401ebe32a9" providerId="ADAL" clId="{0C3AB771-E37A-4734-BE22-AF7ECE2A03BD}" dt="2024-02-22T20:22:01.884" v="36" actId="34135"/>
          <ac:spMkLst>
            <pc:docMk/>
            <pc:sldMk cId="2429609234" sldId="273"/>
            <ac:spMk id="2" creationId="{C9FA6215-C2AB-D9A5-CBE2-B38B5BA95917}"/>
          </ac:spMkLst>
        </pc:spChg>
        <pc:spChg chg="mod">
          <ac:chgData name="Yiting Yang" userId="1761ed6e-3939-4d84-9261-ad401ebe32a9" providerId="ADAL" clId="{0C3AB771-E37A-4734-BE22-AF7ECE2A03BD}" dt="2024-02-22T20:21:51.866" v="32" actId="34135"/>
          <ac:spMkLst>
            <pc:docMk/>
            <pc:sldMk cId="2429609234" sldId="273"/>
            <ac:spMk id="3" creationId="{130A1611-101E-5009-B3BA-62FC0EE5F275}"/>
          </ac:spMkLst>
        </pc:spChg>
        <pc:spChg chg="mod">
          <ac:chgData name="Yiting Yang" userId="1761ed6e-3939-4d84-9261-ad401ebe32a9" providerId="ADAL" clId="{0C3AB771-E37A-4734-BE22-AF7ECE2A03BD}" dt="2024-02-22T20:21:56.344" v="35" actId="34135"/>
          <ac:spMkLst>
            <pc:docMk/>
            <pc:sldMk cId="2429609234" sldId="273"/>
            <ac:spMk id="5" creationId="{9338EC1F-E20C-2BA7-DC52-25D795BB872F}"/>
          </ac:spMkLst>
        </pc:spChg>
        <pc:spChg chg="mod">
          <ac:chgData name="Yiting Yang" userId="1761ed6e-3939-4d84-9261-ad401ebe32a9" providerId="ADAL" clId="{0C3AB771-E37A-4734-BE22-AF7ECE2A03BD}" dt="2024-02-22T20:21:28.062" v="30"/>
          <ac:spMkLst>
            <pc:docMk/>
            <pc:sldMk cId="2429609234" sldId="273"/>
            <ac:spMk id="12" creationId="{2490B97E-DC87-FD6C-7D56-4E91F7EFA5B1}"/>
          </ac:spMkLst>
        </pc:spChg>
        <pc:spChg chg="mod">
          <ac:chgData name="Yiting Yang" userId="1761ed6e-3939-4d84-9261-ad401ebe32a9" providerId="ADAL" clId="{0C3AB771-E37A-4734-BE22-AF7ECE2A03BD}" dt="2024-02-22T20:21:28.062" v="30"/>
          <ac:spMkLst>
            <pc:docMk/>
            <pc:sldMk cId="2429609234" sldId="273"/>
            <ac:spMk id="13" creationId="{888EDE37-8911-160C-CD80-E096BF6DB367}"/>
          </ac:spMkLst>
        </pc:spChg>
        <pc:spChg chg="mod">
          <ac:chgData name="Yiting Yang" userId="1761ed6e-3939-4d84-9261-ad401ebe32a9" providerId="ADAL" clId="{0C3AB771-E37A-4734-BE22-AF7ECE2A03BD}" dt="2024-02-22T20:21:28.062" v="30"/>
          <ac:spMkLst>
            <pc:docMk/>
            <pc:sldMk cId="2429609234" sldId="273"/>
            <ac:spMk id="14" creationId="{64E64F36-BF6A-CB77-8366-FA1B59AFAD8E}"/>
          </ac:spMkLst>
        </pc:spChg>
        <pc:spChg chg="mod">
          <ac:chgData name="Yiting Yang" userId="1761ed6e-3939-4d84-9261-ad401ebe32a9" providerId="ADAL" clId="{0C3AB771-E37A-4734-BE22-AF7ECE2A03BD}" dt="2024-02-22T20:21:28.062" v="30"/>
          <ac:spMkLst>
            <pc:docMk/>
            <pc:sldMk cId="2429609234" sldId="273"/>
            <ac:spMk id="15" creationId="{BC092D23-6358-054D-9C86-97F35E22AA89}"/>
          </ac:spMkLst>
        </pc:spChg>
        <pc:spChg chg="mod">
          <ac:chgData name="Yiting Yang" userId="1761ed6e-3939-4d84-9261-ad401ebe32a9" providerId="ADAL" clId="{0C3AB771-E37A-4734-BE22-AF7ECE2A03BD}" dt="2024-02-22T20:21:28.062" v="30"/>
          <ac:spMkLst>
            <pc:docMk/>
            <pc:sldMk cId="2429609234" sldId="273"/>
            <ac:spMk id="16" creationId="{D9135544-2500-392F-2BF3-246BA5CB1B5D}"/>
          </ac:spMkLst>
        </pc:spChg>
        <pc:spChg chg="mod">
          <ac:chgData name="Yiting Yang" userId="1761ed6e-3939-4d84-9261-ad401ebe32a9" providerId="ADAL" clId="{0C3AB771-E37A-4734-BE22-AF7ECE2A03BD}" dt="2024-02-22T20:21:28.062" v="30"/>
          <ac:spMkLst>
            <pc:docMk/>
            <pc:sldMk cId="2429609234" sldId="273"/>
            <ac:spMk id="17" creationId="{A6035A21-846A-7E59-0D0B-75D406F4AEB6}"/>
          </ac:spMkLst>
        </pc:spChg>
        <pc:grpChg chg="add mod">
          <ac:chgData name="Yiting Yang" userId="1761ed6e-3939-4d84-9261-ad401ebe32a9" providerId="ADAL" clId="{0C3AB771-E37A-4734-BE22-AF7ECE2A03BD}" dt="2024-02-22T20:22:05.149" v="38" actId="1076"/>
          <ac:grpSpMkLst>
            <pc:docMk/>
            <pc:sldMk cId="2429609234" sldId="273"/>
            <ac:grpSpMk id="7" creationId="{36388025-BB35-1D11-24A4-9470D495426E}"/>
          </ac:grpSpMkLst>
        </pc:grpChg>
        <pc:grpChg chg="del">
          <ac:chgData name="Yiting Yang" userId="1761ed6e-3939-4d84-9261-ad401ebe32a9" providerId="ADAL" clId="{0C3AB771-E37A-4734-BE22-AF7ECE2A03BD}" dt="2024-02-22T20:21:24.359" v="29" actId="478"/>
          <ac:grpSpMkLst>
            <pc:docMk/>
            <pc:sldMk cId="2429609234" sldId="273"/>
            <ac:grpSpMk id="34" creationId="{A2136898-502B-8716-DDF7-0262F1F050B3}"/>
          </ac:grpSpMkLst>
        </pc:grpChg>
        <pc:picChg chg="mod">
          <ac:chgData name="Yiting Yang" userId="1761ed6e-3939-4d84-9261-ad401ebe32a9" providerId="ADAL" clId="{0C3AB771-E37A-4734-BE22-AF7ECE2A03BD}" dt="2024-02-22T20:21:51.866" v="32" actId="34135"/>
          <ac:picMkLst>
            <pc:docMk/>
            <pc:sldMk cId="2429609234" sldId="273"/>
            <ac:picMk id="6" creationId="{DD3EAC7B-62E4-282D-8137-9C006DE762FB}"/>
          </ac:picMkLst>
        </pc:picChg>
        <pc:picChg chg="mod">
          <ac:chgData name="Yiting Yang" userId="1761ed6e-3939-4d84-9261-ad401ebe32a9" providerId="ADAL" clId="{0C3AB771-E37A-4734-BE22-AF7ECE2A03BD}" dt="2024-02-22T20:21:51.866" v="32" actId="34135"/>
          <ac:picMkLst>
            <pc:docMk/>
            <pc:sldMk cId="2429609234" sldId="273"/>
            <ac:picMk id="8" creationId="{3958CE29-26E9-015C-CB48-9E0A640FDB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0208" y="3642970"/>
            <a:ext cx="36210240" cy="1711756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8400" spc="-24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182" y="21386981"/>
            <a:ext cx="36210240" cy="54864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 algn="ctr">
              <a:buNone/>
              <a:defRPr sz="11520"/>
            </a:lvl2pPr>
            <a:lvl3pPr marL="4389120" indent="0" algn="ctr">
              <a:buNone/>
              <a:defRPr sz="11520"/>
            </a:lvl3pPr>
            <a:lvl4pPr marL="6583680" indent="0" algn="ctr">
              <a:buNone/>
              <a:defRPr sz="9600"/>
            </a:lvl4pPr>
            <a:lvl5pPr marL="8778240" indent="0" algn="ctr">
              <a:buNone/>
              <a:defRPr sz="9600"/>
            </a:lvl5pPr>
            <a:lvl6pPr marL="10972800" indent="0" algn="ctr">
              <a:buNone/>
              <a:defRPr sz="9600"/>
            </a:lvl6pPr>
            <a:lvl7pPr marL="13167360" indent="0" algn="ctr">
              <a:buNone/>
              <a:defRPr sz="9600"/>
            </a:lvl7pPr>
            <a:lvl8pPr marL="15361920" indent="0" algn="ctr">
              <a:buNone/>
              <a:defRPr sz="9600"/>
            </a:lvl8pPr>
            <a:lvl9pPr marL="17556480" indent="0" algn="ctr">
              <a:buNone/>
              <a:defRPr sz="9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FAA92-A0DB-4392-A25A-B4EAD419BE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66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F1DDCD-BBED-4AC5-8BAF-D5ABBC2F375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10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990942"/>
            <a:ext cx="9464040" cy="276356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990939"/>
            <a:ext cx="27843480" cy="27635616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E1D4F5-0B54-4B74-A4FC-0B964107C21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802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STER">
    <p:bg>
      <p:bgPr>
        <a:gradFill rotWithShape="1">
          <a:gsLst>
            <a:gs pos="0">
              <a:srgbClr val="FFFFFF"/>
            </a:gs>
            <a:gs pos="50000">
              <a:srgbClr val="6A737B"/>
            </a:gs>
            <a:gs pos="100000">
              <a:srgbClr val="26262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6" descr="signature_orange_&amp;_gray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2" y="1112854"/>
            <a:ext cx="7429502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10" y="1112837"/>
            <a:ext cx="24384000" cy="3657600"/>
          </a:xfrm>
        </p:spPr>
        <p:txBody>
          <a:bodyPr tIns="0" bIns="0"/>
          <a:lstStyle>
            <a:lvl1pPr algn="ctr">
              <a:defRPr sz="10666">
                <a:solidFill>
                  <a:srgbClr val="6A73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10" y="4813291"/>
            <a:ext cx="24384000" cy="2743200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5779" b="1">
                <a:solidFill>
                  <a:srgbClr val="6A737B"/>
                </a:solidFill>
              </a:defRPr>
            </a:lvl1pPr>
            <a:lvl2pPr marL="406339" indent="0" algn="ctr">
              <a:buNone/>
              <a:defRPr/>
            </a:lvl2pPr>
            <a:lvl3pPr marL="812678" indent="0" algn="ctr">
              <a:buNone/>
              <a:defRPr/>
            </a:lvl3pPr>
            <a:lvl4pPr marL="1219018" indent="0" algn="ctr">
              <a:buNone/>
              <a:defRPr/>
            </a:lvl4pPr>
            <a:lvl5pPr marL="1625362" indent="0" algn="ctr">
              <a:buNone/>
              <a:defRPr/>
            </a:lvl5pPr>
            <a:lvl6pPr marL="2031701" indent="0" algn="ctr">
              <a:buNone/>
              <a:defRPr/>
            </a:lvl6pPr>
            <a:lvl7pPr marL="2438040" indent="0" algn="ctr">
              <a:buNone/>
              <a:defRPr/>
            </a:lvl7pPr>
            <a:lvl8pPr marL="2844379" indent="0" algn="ctr">
              <a:buNone/>
              <a:defRPr/>
            </a:lvl8pPr>
            <a:lvl9pPr marL="3250723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812810" y="9147173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812810" y="20804189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31741543" y="9147173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31741543" y="20804189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13004811" y="9147173"/>
            <a:ext cx="17881598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12997755" y="20804189"/>
            <a:ext cx="17881598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9712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STER">
    <p:bg>
      <p:bgPr>
        <a:gradFill rotWithShape="1">
          <a:gsLst>
            <a:gs pos="0">
              <a:srgbClr val="FFFFFF"/>
            </a:gs>
            <a:gs pos="16000">
              <a:srgbClr val="FFFFFF"/>
            </a:gs>
            <a:gs pos="47000">
              <a:srgbClr val="6A737B"/>
            </a:gs>
            <a:gs pos="100000">
              <a:srgbClr val="262626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43891200" cy="502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131">
              <a:ea typeface="ＭＳ Ｐゴシック" charset="0"/>
              <a:cs typeface="ＭＳ Ｐゴシック" charset="0"/>
            </a:endParaRPr>
          </a:p>
        </p:txBody>
      </p:sp>
      <p:pic>
        <p:nvPicPr>
          <p:cNvPr id="17" name="Picture 7" descr="signature_white_&amp;_orang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98501"/>
            <a:ext cx="699205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10" y="7"/>
            <a:ext cx="24384000" cy="4800600"/>
          </a:xfrm>
        </p:spPr>
        <p:txBody>
          <a:bodyPr tIns="0" bIns="0"/>
          <a:lstStyle>
            <a:lvl1pPr algn="ctr">
              <a:defRPr sz="10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610" y="5194310"/>
            <a:ext cx="24384000" cy="2743200"/>
          </a:xfrm>
        </p:spPr>
        <p:txBody>
          <a:bodyPr tIns="0" bIns="0"/>
          <a:lstStyle>
            <a:lvl1pPr marL="0" indent="0" algn="ctr">
              <a:spcBef>
                <a:spcPts val="0"/>
              </a:spcBef>
              <a:buNone/>
              <a:defRPr sz="5779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06339" indent="0" algn="ctr">
              <a:buNone/>
              <a:defRPr/>
            </a:lvl2pPr>
            <a:lvl3pPr marL="812678" indent="0" algn="ctr">
              <a:buNone/>
              <a:defRPr/>
            </a:lvl3pPr>
            <a:lvl4pPr marL="1219018" indent="0" algn="ctr">
              <a:buNone/>
              <a:defRPr/>
            </a:lvl4pPr>
            <a:lvl5pPr marL="1625362" indent="0" algn="ctr">
              <a:buNone/>
              <a:defRPr/>
            </a:lvl5pPr>
            <a:lvl6pPr marL="2031701" indent="0" algn="ctr">
              <a:buNone/>
              <a:defRPr/>
            </a:lvl6pPr>
            <a:lvl7pPr marL="2438040" indent="0" algn="ctr">
              <a:buNone/>
              <a:defRPr/>
            </a:lvl7pPr>
            <a:lvl8pPr marL="2844379" indent="0" algn="ctr">
              <a:buNone/>
              <a:defRPr/>
            </a:lvl8pPr>
            <a:lvl9pPr marL="3250723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812810" y="9147173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812810" y="20804189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31741543" y="9147173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31741543" y="20804189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13004811" y="9147173"/>
            <a:ext cx="17881598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12997755" y="20804189"/>
            <a:ext cx="17881598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6594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OSTER">
    <p:bg>
      <p:bgPr>
        <a:gradFill rotWithShape="1">
          <a:gsLst>
            <a:gs pos="0">
              <a:srgbClr val="0D0D0D"/>
            </a:gs>
            <a:gs pos="100000">
              <a:schemeClr val="bg1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43891200" cy="502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131">
              <a:ea typeface="ＭＳ Ｐゴシック" charset="0"/>
              <a:cs typeface="ＭＳ Ｐゴシック" charset="0"/>
            </a:endParaRPr>
          </a:p>
        </p:txBody>
      </p:sp>
      <p:pic>
        <p:nvPicPr>
          <p:cNvPr id="19" name="Picture 7" descr="signature_white_&amp;_orang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98501"/>
            <a:ext cx="699205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812810" y="9147173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812810" y="20804189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31741543" y="9147173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31741543" y="20804189"/>
            <a:ext cx="11379202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13004811" y="9147173"/>
            <a:ext cx="17881598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12997755" y="20804189"/>
            <a:ext cx="17881598" cy="10972800"/>
          </a:xfrm>
          <a:solidFill>
            <a:schemeClr val="bg1"/>
          </a:solidFill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753610" y="7"/>
            <a:ext cx="24384000" cy="4800600"/>
          </a:xfrm>
        </p:spPr>
        <p:txBody>
          <a:bodyPr tIns="0" bIns="0"/>
          <a:lstStyle>
            <a:lvl1pPr algn="ctr">
              <a:defRPr sz="10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9753610" y="5130806"/>
            <a:ext cx="24384000" cy="2743200"/>
          </a:xfrm>
        </p:spPr>
        <p:txBody>
          <a:bodyPr tIns="0" bIns="0"/>
          <a:lstStyle>
            <a:lvl1pPr marL="0" indent="0" algn="ctr">
              <a:spcBef>
                <a:spcPts val="0"/>
              </a:spcBef>
              <a:buNone/>
              <a:defRPr sz="5779">
                <a:solidFill>
                  <a:schemeClr val="bg1"/>
                </a:solidFill>
              </a:defRPr>
            </a:lvl1pPr>
            <a:lvl2pPr marL="406339" indent="0" algn="ctr">
              <a:buNone/>
              <a:defRPr/>
            </a:lvl2pPr>
            <a:lvl3pPr marL="812678" indent="0" algn="ctr">
              <a:buNone/>
              <a:defRPr/>
            </a:lvl3pPr>
            <a:lvl4pPr marL="1219018" indent="0" algn="ctr">
              <a:buNone/>
              <a:defRPr/>
            </a:lvl4pPr>
            <a:lvl5pPr marL="1625362" indent="0" algn="ctr">
              <a:buNone/>
              <a:defRPr/>
            </a:lvl5pPr>
            <a:lvl6pPr marL="2031701" indent="0" algn="ctr">
              <a:buNone/>
              <a:defRPr/>
            </a:lvl6pPr>
            <a:lvl7pPr marL="2438040" indent="0" algn="ctr">
              <a:buNone/>
              <a:defRPr/>
            </a:lvl7pPr>
            <a:lvl8pPr marL="2844379" indent="0" algn="ctr">
              <a:buNone/>
              <a:defRPr/>
            </a:lvl8pPr>
            <a:lvl9pPr marL="3250723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7842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auto">
          <a:xfrm>
            <a:off x="0" y="0"/>
            <a:ext cx="43891200" cy="5029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2131">
              <a:ea typeface="ＭＳ Ｐゴシック" charset="0"/>
              <a:cs typeface="ＭＳ Ｐゴシック" charset="0"/>
            </a:endParaRPr>
          </a:p>
        </p:txBody>
      </p:sp>
      <p:pic>
        <p:nvPicPr>
          <p:cNvPr id="17" name="Picture 7" descr="signature_white_&amp;_orang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98501"/>
            <a:ext cx="699205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812810" y="9147173"/>
            <a:ext cx="11379202" cy="109728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812810" y="20804189"/>
            <a:ext cx="11379202" cy="109728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31741543" y="9147173"/>
            <a:ext cx="11379202" cy="109728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31741543" y="20804189"/>
            <a:ext cx="11379202" cy="109728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13004811" y="9147173"/>
            <a:ext cx="17881598" cy="109728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12997755" y="20804189"/>
            <a:ext cx="17881598" cy="10972800"/>
          </a:xfrm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>
          <a:xfrm>
            <a:off x="9753610" y="7"/>
            <a:ext cx="24384000" cy="4800600"/>
          </a:xfrm>
        </p:spPr>
        <p:txBody>
          <a:bodyPr tIns="0" bIns="0"/>
          <a:lstStyle>
            <a:lvl1pPr algn="ctr">
              <a:defRPr sz="10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>
          <a:xfrm>
            <a:off x="9753610" y="5003803"/>
            <a:ext cx="24384000" cy="2743200"/>
          </a:xfrm>
        </p:spPr>
        <p:txBody>
          <a:bodyPr tIns="0" bIns="0"/>
          <a:lstStyle>
            <a:lvl1pPr marL="0" indent="0" algn="ctr">
              <a:spcBef>
                <a:spcPts val="0"/>
              </a:spcBef>
              <a:buNone/>
              <a:defRPr sz="5779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06339" indent="0" algn="ctr">
              <a:buNone/>
              <a:defRPr/>
            </a:lvl2pPr>
            <a:lvl3pPr marL="812678" indent="0" algn="ctr">
              <a:buNone/>
              <a:defRPr/>
            </a:lvl3pPr>
            <a:lvl4pPr marL="1219018" indent="0" algn="ctr">
              <a:buNone/>
              <a:defRPr/>
            </a:lvl4pPr>
            <a:lvl5pPr marL="1625362" indent="0" algn="ctr">
              <a:buNone/>
              <a:defRPr/>
            </a:lvl5pPr>
            <a:lvl6pPr marL="2031701" indent="0" algn="ctr">
              <a:buNone/>
              <a:defRPr/>
            </a:lvl6pPr>
            <a:lvl7pPr marL="2438040" indent="0" algn="ctr">
              <a:buNone/>
              <a:defRPr/>
            </a:lvl7pPr>
            <a:lvl8pPr marL="2844379" indent="0" algn="ctr">
              <a:buNone/>
              <a:defRPr/>
            </a:lvl8pPr>
            <a:lvl9pPr marL="3250723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66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STER">
    <p:bg>
      <p:bgPr>
        <a:gradFill rotWithShape="1">
          <a:gsLst>
            <a:gs pos="0">
              <a:srgbClr val="FFFFFF">
                <a:alpha val="1999"/>
              </a:srgbClr>
            </a:gs>
            <a:gs pos="50000">
              <a:srgbClr val="6A737B">
                <a:alpha val="40999"/>
              </a:srgbClr>
            </a:gs>
            <a:gs pos="99001">
              <a:srgbClr val="6A737B">
                <a:alpha val="79220"/>
              </a:srgbClr>
            </a:gs>
            <a:gs pos="100000">
              <a:srgbClr val="6A737B">
                <a:alpha val="79999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43891200" cy="5029200"/>
          </a:xfrm>
          <a:prstGeom prst="rect">
            <a:avLst/>
          </a:prstGeom>
          <a:solidFill>
            <a:srgbClr val="6A73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131"/>
          </a:p>
        </p:txBody>
      </p:sp>
      <p:pic>
        <p:nvPicPr>
          <p:cNvPr id="19" name="Picture 7" descr="signature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698501"/>
            <a:ext cx="699205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812810" y="9147173"/>
            <a:ext cx="11379202" cy="109728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812810" y="20804189"/>
            <a:ext cx="11379202" cy="109728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31741543" y="9147173"/>
            <a:ext cx="11379202" cy="109728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31741543" y="20804189"/>
            <a:ext cx="11379202" cy="109728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13004811" y="9147173"/>
            <a:ext cx="17881598" cy="109728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12997755" y="20804189"/>
            <a:ext cx="17881598" cy="10972800"/>
          </a:xfrm>
          <a:solidFill>
            <a:schemeClr val="bg1"/>
          </a:solidFill>
          <a:ln w="12700" cmpd="sng">
            <a:solidFill>
              <a:schemeClr val="tx1">
                <a:lumMod val="65000"/>
                <a:lumOff val="35000"/>
              </a:schemeClr>
            </a:solidFill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/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/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/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/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753610" y="7"/>
            <a:ext cx="24384000" cy="4800600"/>
          </a:xfrm>
        </p:spPr>
        <p:txBody>
          <a:bodyPr tIns="0" bIns="0"/>
          <a:lstStyle>
            <a:lvl1pPr algn="ctr">
              <a:defRPr sz="10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9753610" y="5130806"/>
            <a:ext cx="24384000" cy="2743200"/>
          </a:xfrm>
        </p:spPr>
        <p:txBody>
          <a:bodyPr tIns="0" bIns="0"/>
          <a:lstStyle>
            <a:lvl1pPr marL="0" indent="0" algn="ctr">
              <a:spcBef>
                <a:spcPts val="0"/>
              </a:spcBef>
              <a:buNone/>
              <a:defRPr sz="5779" b="1">
                <a:solidFill>
                  <a:srgbClr val="6A737B"/>
                </a:solidFill>
              </a:defRPr>
            </a:lvl1pPr>
            <a:lvl2pPr marL="406339" indent="0" algn="ctr">
              <a:buNone/>
              <a:defRPr/>
            </a:lvl2pPr>
            <a:lvl3pPr marL="812678" indent="0" algn="ctr">
              <a:buNone/>
              <a:defRPr/>
            </a:lvl3pPr>
            <a:lvl4pPr marL="1219018" indent="0" algn="ctr">
              <a:buNone/>
              <a:defRPr/>
            </a:lvl4pPr>
            <a:lvl5pPr marL="1625362" indent="0" algn="ctr">
              <a:buNone/>
              <a:defRPr/>
            </a:lvl5pPr>
            <a:lvl6pPr marL="2031701" indent="0" algn="ctr">
              <a:buNone/>
              <a:defRPr/>
            </a:lvl6pPr>
            <a:lvl7pPr marL="2438040" indent="0" algn="ctr">
              <a:buNone/>
              <a:defRPr/>
            </a:lvl7pPr>
            <a:lvl8pPr marL="2844379" indent="0" algn="ctr">
              <a:buNone/>
              <a:defRPr/>
            </a:lvl8pPr>
            <a:lvl9pPr marL="3250723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38391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0" y="0"/>
            <a:ext cx="43891200" cy="5029200"/>
          </a:xfrm>
          <a:prstGeom prst="rect">
            <a:avLst/>
          </a:prstGeom>
          <a:solidFill>
            <a:srgbClr val="DD48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131"/>
          </a:p>
        </p:txBody>
      </p:sp>
      <p:pic>
        <p:nvPicPr>
          <p:cNvPr id="17" name="Picture 7" descr="signature_white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4" y="698501"/>
            <a:ext cx="6992059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0" y="32143699"/>
            <a:ext cx="43891200" cy="914400"/>
          </a:xfrm>
          <a:prstGeom prst="rect">
            <a:avLst/>
          </a:prstGeom>
          <a:solidFill>
            <a:srgbClr val="DD481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endParaRPr lang="en-US" altLang="en-US" sz="2131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812810" y="9147173"/>
            <a:ext cx="11379202" cy="10972800"/>
          </a:xfrm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812810" y="20804189"/>
            <a:ext cx="11379202" cy="10972800"/>
          </a:xfrm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2"/>
          </p:nvPr>
        </p:nvSpPr>
        <p:spPr>
          <a:xfrm>
            <a:off x="31741543" y="9147173"/>
            <a:ext cx="11379202" cy="10972800"/>
          </a:xfrm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31741543" y="20804189"/>
            <a:ext cx="11379202" cy="10972800"/>
          </a:xfrm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0"/>
          <p:cNvSpPr>
            <a:spLocks noGrp="1"/>
          </p:cNvSpPr>
          <p:nvPr>
            <p:ph sz="quarter" idx="14"/>
          </p:nvPr>
        </p:nvSpPr>
        <p:spPr>
          <a:xfrm>
            <a:off x="13004811" y="9147173"/>
            <a:ext cx="17881598" cy="10972800"/>
          </a:xfrm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0"/>
          <p:cNvSpPr>
            <a:spLocks noGrp="1"/>
          </p:cNvSpPr>
          <p:nvPr>
            <p:ph sz="quarter" idx="15"/>
          </p:nvPr>
        </p:nvSpPr>
        <p:spPr>
          <a:xfrm>
            <a:off x="12997755" y="20804189"/>
            <a:ext cx="17881598" cy="10972800"/>
          </a:xfrm>
          <a:ln w="12700" cmpd="sng">
            <a:noFill/>
          </a:ln>
        </p:spPr>
        <p:txBody>
          <a:bodyPr/>
          <a:lstStyle>
            <a:lvl1pPr marL="406339" indent="-406339">
              <a:spcBef>
                <a:spcPts val="0"/>
              </a:spcBef>
              <a:spcAft>
                <a:spcPts val="710"/>
              </a:spcAft>
              <a:defRPr sz="355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219018" indent="-406339">
              <a:spcBef>
                <a:spcPts val="0"/>
              </a:spcBef>
              <a:spcAft>
                <a:spcPts val="710"/>
              </a:spcAft>
              <a:tabLst/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031701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2641210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3250723" indent="-406339">
              <a:spcBef>
                <a:spcPts val="0"/>
              </a:spcBef>
              <a:spcAft>
                <a:spcPts val="710"/>
              </a:spcAft>
              <a:defRPr sz="3202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/>
          </p:nvPr>
        </p:nvSpPr>
        <p:spPr>
          <a:xfrm>
            <a:off x="9753610" y="7"/>
            <a:ext cx="24384000" cy="4800600"/>
          </a:xfrm>
        </p:spPr>
        <p:txBody>
          <a:bodyPr tIns="0" bIns="0"/>
          <a:lstStyle>
            <a:lvl1pPr algn="ctr">
              <a:defRPr sz="10666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9753610" y="5194310"/>
            <a:ext cx="24384000" cy="2743200"/>
          </a:xfrm>
        </p:spPr>
        <p:txBody>
          <a:bodyPr tIns="0" bIns="0"/>
          <a:lstStyle>
            <a:lvl1pPr marL="0" indent="0" algn="ctr">
              <a:spcBef>
                <a:spcPts val="0"/>
              </a:spcBef>
              <a:buNone/>
              <a:defRPr sz="5779" b="1">
                <a:solidFill>
                  <a:srgbClr val="6A737B"/>
                </a:solidFill>
              </a:defRPr>
            </a:lvl1pPr>
            <a:lvl2pPr marL="406339" indent="0" algn="ctr">
              <a:buNone/>
              <a:defRPr/>
            </a:lvl2pPr>
            <a:lvl3pPr marL="812678" indent="0" algn="ctr">
              <a:buNone/>
              <a:defRPr/>
            </a:lvl3pPr>
            <a:lvl4pPr marL="1219018" indent="0" algn="ctr">
              <a:buNone/>
              <a:defRPr/>
            </a:lvl4pPr>
            <a:lvl5pPr marL="1625362" indent="0" algn="ctr">
              <a:buNone/>
              <a:defRPr/>
            </a:lvl5pPr>
            <a:lvl6pPr marL="2031701" indent="0" algn="ctr">
              <a:buNone/>
              <a:defRPr/>
            </a:lvl6pPr>
            <a:lvl7pPr marL="2438040" indent="0" algn="ctr">
              <a:buNone/>
              <a:defRPr/>
            </a:lvl7pPr>
            <a:lvl8pPr marL="2844379" indent="0" algn="ctr">
              <a:buNone/>
              <a:defRPr/>
            </a:lvl8pPr>
            <a:lvl9pPr marL="3250723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3771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2ED277-7954-4382-B611-A6BC2604BC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82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3642970"/>
            <a:ext cx="36210240" cy="17117568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8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21375014"/>
            <a:ext cx="36210240" cy="54864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520" cap="all" spc="960" baseline="0">
                <a:solidFill>
                  <a:schemeClr val="tx2"/>
                </a:solidFill>
                <a:latin typeface="+mj-lt"/>
              </a:defRPr>
            </a:lvl1pPr>
            <a:lvl2pPr marL="219456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1D393-B35F-4EE4-AEFA-157DB4B613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347571" y="20848320"/>
            <a:ext cx="35551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31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0208" y="8859523"/>
            <a:ext cx="17775936" cy="19312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84512" y="8859535"/>
            <a:ext cx="17775936" cy="19312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5D634-C702-46D6-B2C4-EBEE3CFB67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52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8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208" y="12395203"/>
            <a:ext cx="17775936" cy="1577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384512" y="8861049"/>
            <a:ext cx="17775936" cy="3534154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600" b="0" cap="all" baseline="0">
                <a:solidFill>
                  <a:schemeClr val="tx2"/>
                </a:solidFill>
              </a:defRPr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384512" y="12395203"/>
            <a:ext cx="17775936" cy="15776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3BD45A-4210-4B3D-8C13-A4B919D191D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539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98F7F4-EC59-4D3D-941F-DD666B6694E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72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436" y="30723840"/>
            <a:ext cx="43879771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0" y="30404717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F4AF-4430-40C9-B1BF-8DA2702A33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209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5" y="0"/>
            <a:ext cx="14582846" cy="3291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544254" y="0"/>
            <a:ext cx="230429" cy="3291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852923"/>
            <a:ext cx="11521440" cy="10972800"/>
          </a:xfrm>
        </p:spPr>
        <p:txBody>
          <a:bodyPr anchor="b">
            <a:norm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9140" y="3511296"/>
            <a:ext cx="24045086" cy="25237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14045184"/>
            <a:ext cx="11521440" cy="1621979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5846" y="31006975"/>
            <a:ext cx="9426638" cy="1752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282160" y="31006975"/>
            <a:ext cx="16733520" cy="1752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26BBB4B-6EE9-4906-8DC2-C82D7D3D57B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407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" y="23774400"/>
            <a:ext cx="43879771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" y="23592365"/>
            <a:ext cx="43879771" cy="30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0208" y="24359616"/>
            <a:ext cx="36429696" cy="3950208"/>
          </a:xfrm>
        </p:spPr>
        <p:txBody>
          <a:bodyPr tIns="0" bIns="0" anchor="b">
            <a:noAutofit/>
          </a:bodyPr>
          <a:lstStyle>
            <a:lvl1pPr>
              <a:defRPr sz="1728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" y="0"/>
            <a:ext cx="43891147" cy="23592365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5360">
                <a:solidFill>
                  <a:schemeClr val="bg1"/>
                </a:solidFill>
              </a:defRPr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0203" y="28353715"/>
            <a:ext cx="36429696" cy="2852928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880"/>
              </a:spcAft>
              <a:buNone/>
              <a:defRPr sz="7200">
                <a:solidFill>
                  <a:srgbClr val="FFFFFF"/>
                </a:solidFill>
              </a:defRPr>
            </a:lvl1pPr>
            <a:lvl2pPr marL="2194560" indent="0">
              <a:buNone/>
              <a:defRPr sz="5760"/>
            </a:lvl2pPr>
            <a:lvl3pPr marL="4389120" indent="0">
              <a:buNone/>
              <a:defRPr sz="4800"/>
            </a:lvl3pPr>
            <a:lvl4pPr marL="6583680" indent="0">
              <a:buNone/>
              <a:defRPr sz="4320"/>
            </a:lvl4pPr>
            <a:lvl5pPr marL="8778240" indent="0">
              <a:buNone/>
              <a:defRPr sz="4320"/>
            </a:lvl5pPr>
            <a:lvl6pPr marL="10972800" indent="0">
              <a:buNone/>
              <a:defRPr sz="4320"/>
            </a:lvl6pPr>
            <a:lvl7pPr marL="13167360" indent="0">
              <a:buNone/>
              <a:defRPr sz="4320"/>
            </a:lvl7pPr>
            <a:lvl8pPr marL="15361920" indent="0">
              <a:buNone/>
              <a:defRPr sz="4320"/>
            </a:lvl8pPr>
            <a:lvl9pPr marL="17556480" indent="0">
              <a:buNone/>
              <a:defRPr sz="43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BAA0E-75B9-4101-8E0C-BC62812A9A6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480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30723840"/>
            <a:ext cx="43891205" cy="2194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30404715"/>
            <a:ext cx="43891205" cy="3167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0208" y="1375701"/>
            <a:ext cx="36210240" cy="69636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0205" y="8859523"/>
            <a:ext cx="36210245" cy="1931212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0215" y="31006975"/>
            <a:ext cx="890017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270270" y="31006975"/>
            <a:ext cx="17362094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641654" y="31006975"/>
            <a:ext cx="4723291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9FFAA92-A0DB-4392-A25A-B4EAD419BE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296715" y="8341656"/>
            <a:ext cx="3588105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91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4389120" rtl="0" eaLnBrk="1" latinLnBrk="0" hangingPunct="1">
        <a:lnSpc>
          <a:spcPct val="85000"/>
        </a:lnSpc>
        <a:spcBef>
          <a:spcPct val="0"/>
        </a:spcBef>
        <a:buNone/>
        <a:defRPr sz="23040" kern="1200" spc="-24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38912" indent="-438912" algn="l" defTabSz="4389120" rtl="0" eaLnBrk="1" latinLnBrk="0" hangingPunct="1">
        <a:lnSpc>
          <a:spcPct val="90000"/>
        </a:lnSpc>
        <a:spcBef>
          <a:spcPts val="5760"/>
        </a:spcBef>
        <a:spcAft>
          <a:spcPts val="96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843430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86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721254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599078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476902" indent="-877824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28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24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20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160000" indent="-1097280" algn="l" defTabSz="4389120" rtl="0" eaLnBrk="1" latinLnBrk="0" hangingPunct="1">
        <a:lnSpc>
          <a:spcPct val="90000"/>
        </a:lnSpc>
        <a:spcBef>
          <a:spcPts val="960"/>
        </a:spcBef>
        <a:spcAft>
          <a:spcPts val="1920"/>
        </a:spcAft>
        <a:buClr>
          <a:schemeClr val="accent1"/>
        </a:buClr>
        <a:buFont typeface="Calibri" pitchFamily="34" charset="0"/>
        <a:buChar char="◦"/>
        <a:defRPr sz="67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38EC1F-E20C-2BA7-DC52-25D795BB87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3891200" cy="5486400"/>
          </a:xfrm>
          <a:prstGeom prst="rect">
            <a:avLst/>
          </a:prstGeom>
          <a:solidFill>
            <a:srgbClr val="D9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794" tIns="56894" rIns="113794" bIns="56894" rtlCol="0" anchor="ctr"/>
          <a:lstStyle>
            <a:defPPr>
              <a:defRPr kern="1200"/>
            </a:defPPr>
          </a:lstStyle>
          <a:p>
            <a:pPr algn="ctr" defTabSz="91425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31" dirty="0">
              <a:solidFill>
                <a:prstClr val="white"/>
              </a:solidFill>
              <a:highlight>
                <a:srgbClr val="DD4814"/>
              </a:highlight>
              <a:latin typeface="Times New Roman"/>
            </a:endParaRPr>
          </a:p>
        </p:txBody>
      </p:sp>
      <p:pic>
        <p:nvPicPr>
          <p:cNvPr id="8" name="Picture 7" descr="A logo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3958CE29-26E9-015C-CB48-9E0A640FDB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11" y="518160"/>
            <a:ext cx="4450080" cy="4450080"/>
          </a:xfrm>
          <a:prstGeom prst="rect">
            <a:avLst/>
          </a:prstGeom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E2561DF-7C75-BEA9-58F3-4AF67397D78A}"/>
              </a:ext>
            </a:extLst>
          </p:cNvPr>
          <p:cNvSpPr txBox="1">
            <a:spLocks/>
          </p:cNvSpPr>
          <p:nvPr/>
        </p:nvSpPr>
        <p:spPr>
          <a:xfrm>
            <a:off x="8928761" y="3095619"/>
            <a:ext cx="27355742" cy="812798"/>
          </a:xfrm>
          <a:prstGeom prst="rect">
            <a:avLst/>
          </a:prstGeom>
        </p:spPr>
        <p:txBody>
          <a:bodyPr/>
          <a:lstStyle>
            <a:lvl1pPr marL="0" indent="0" algn="l" defTabSz="3027680" rtl="0" eaLnBrk="1" latinLnBrk="0" hangingPunct="1">
              <a:lnSpc>
                <a:spcPct val="90000"/>
              </a:lnSpc>
              <a:spcBef>
                <a:spcPts val="331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76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60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78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64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48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2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16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70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027197" fontAlgn="base">
              <a:spcBef>
                <a:spcPts val="3307"/>
              </a:spcBef>
              <a:spcAft>
                <a:spcPct val="0"/>
              </a:spcAft>
            </a:pPr>
            <a:r>
              <a:rPr lang="en-GB" altLang="zh-CN" sz="5400" b="1" dirty="0">
                <a:solidFill>
                  <a:prstClr val="white"/>
                </a:solidFill>
                <a:latin typeface="Times New Roman"/>
              </a:rPr>
              <a:t>First Author</a:t>
            </a:r>
            <a:r>
              <a:rPr lang="en-GB" altLang="zh-CN" sz="5400" b="1" baseline="30000" dirty="0">
                <a:solidFill>
                  <a:prstClr val="white"/>
                </a:solidFill>
                <a:latin typeface="Times New Roman"/>
              </a:rPr>
              <a:t>1</a:t>
            </a:r>
            <a:r>
              <a:rPr lang="en-GB" altLang="zh-CN" sz="5400" b="1" dirty="0">
                <a:solidFill>
                  <a:prstClr val="white"/>
                </a:solidFill>
                <a:latin typeface="Times New Roman"/>
              </a:rPr>
              <a:t>, Second Author</a:t>
            </a:r>
            <a:r>
              <a:rPr lang="en-GB" altLang="zh-CN" sz="5400" b="1" baseline="30000" dirty="0">
                <a:solidFill>
                  <a:prstClr val="white"/>
                </a:solidFill>
                <a:latin typeface="Times New Roman"/>
              </a:rPr>
              <a:t>2</a:t>
            </a:r>
            <a:r>
              <a:rPr lang="en-GB" altLang="zh-CN" sz="5400" b="1" dirty="0">
                <a:solidFill>
                  <a:prstClr val="white"/>
                </a:solidFill>
                <a:latin typeface="Times New Roman"/>
              </a:rPr>
              <a:t>, Third Author</a:t>
            </a:r>
            <a:r>
              <a:rPr lang="en-GB" altLang="zh-CN" sz="5400" b="1" baseline="30000" dirty="0">
                <a:solidFill>
                  <a:prstClr val="white"/>
                </a:solidFill>
                <a:latin typeface="Times New Roman"/>
              </a:rPr>
              <a:t>1,2</a:t>
            </a:r>
            <a:endParaRPr lang="zh-CN" altLang="en-US" sz="5400" b="1" baseline="300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AD9994F-13FB-33F9-8B06-D51FDFC920AC}"/>
              </a:ext>
            </a:extLst>
          </p:cNvPr>
          <p:cNvSpPr txBox="1">
            <a:spLocks/>
          </p:cNvSpPr>
          <p:nvPr/>
        </p:nvSpPr>
        <p:spPr>
          <a:xfrm>
            <a:off x="8928761" y="4121955"/>
            <a:ext cx="27355742" cy="1150939"/>
          </a:xfrm>
          <a:prstGeom prst="rect">
            <a:avLst/>
          </a:prstGeom>
        </p:spPr>
        <p:txBody>
          <a:bodyPr/>
          <a:lstStyle>
            <a:lvl1pPr marL="0" indent="0" algn="l" defTabSz="302768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76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60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78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64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48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2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16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70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027197" fontAlgn="base">
              <a:spcAft>
                <a:spcPct val="0"/>
              </a:spcAft>
            </a:pPr>
            <a:r>
              <a:rPr lang="en-GB" altLang="zh-CN" sz="2798" b="1" dirty="0">
                <a:solidFill>
                  <a:prstClr val="white"/>
                </a:solidFill>
                <a:latin typeface="Times New Roman"/>
              </a:rPr>
              <a:t>1 Institution such as University Name, Faculty Group, Department, City, Country</a:t>
            </a:r>
          </a:p>
          <a:p>
            <a:pPr algn="ctr" defTabSz="3027197" fontAlgn="base">
              <a:spcAft>
                <a:spcPct val="0"/>
              </a:spcAft>
            </a:pPr>
            <a:r>
              <a:rPr lang="en-GB" altLang="zh-CN" sz="2798" b="1" dirty="0">
                <a:solidFill>
                  <a:prstClr val="white"/>
                </a:solidFill>
                <a:latin typeface="Times New Roman"/>
              </a:rPr>
              <a:t>2 or Company Name, City, Country</a:t>
            </a:r>
            <a:endParaRPr lang="zh-CN" altLang="en-US" sz="2798" b="1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EC8C38CD-8D41-F390-F590-A89FDC2A812A}"/>
              </a:ext>
            </a:extLst>
          </p:cNvPr>
          <p:cNvSpPr txBox="1">
            <a:spLocks/>
          </p:cNvSpPr>
          <p:nvPr/>
        </p:nvSpPr>
        <p:spPr>
          <a:xfrm>
            <a:off x="7435241" y="1025753"/>
            <a:ext cx="32158306" cy="1565074"/>
          </a:xfrm>
          <a:prstGeom prst="rect">
            <a:avLst/>
          </a:prstGeom>
        </p:spPr>
        <p:txBody>
          <a:bodyPr/>
          <a:lstStyle>
            <a:lvl1pPr algn="l" defTabSz="30276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3027197" fontAlgn="base">
              <a:spcAft>
                <a:spcPct val="0"/>
              </a:spcAft>
            </a:pPr>
            <a:r>
              <a:rPr lang="en-US" sz="7800" b="1" dirty="0">
                <a:solidFill>
                  <a:prstClr val="white"/>
                </a:solidFill>
                <a:latin typeface="Times New Roman"/>
              </a:rPr>
              <a:t>Poster Title Here. 78 pt Sans-serif Font. 0.9x Line Spacing</a:t>
            </a:r>
            <a:endParaRPr lang="en-FI" sz="7800" b="1" dirty="0">
              <a:solidFill>
                <a:prstClr val="white"/>
              </a:solidFill>
              <a:latin typeface="Times New Roman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8DC1F6-0CD7-BEA1-2D89-85AD2C3E1D1A}"/>
              </a:ext>
            </a:extLst>
          </p:cNvPr>
          <p:cNvGrpSpPr/>
          <p:nvPr/>
        </p:nvGrpSpPr>
        <p:grpSpPr>
          <a:xfrm>
            <a:off x="787399" y="6728490"/>
            <a:ext cx="42316402" cy="25380547"/>
            <a:chOff x="807156" y="8566217"/>
            <a:chExt cx="42316400" cy="20161958"/>
          </a:xfrm>
        </p:grpSpPr>
        <p:sp>
          <p:nvSpPr>
            <p:cNvPr id="3" name="Rectangle 144">
              <a:extLst>
                <a:ext uri="{FF2B5EF4-FFF2-40B4-BE49-F238E27FC236}">
                  <a16:creationId xmlns:a16="http://schemas.microsoft.com/office/drawing/2014/main" id="{295D93A4-DD0F-D340-EBB6-6C292486F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8789" y="8566217"/>
              <a:ext cx="14630400" cy="14224000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lIns="243840" tIns="203198" rIns="243840" bIns="203198"/>
            <a:lstStyle/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426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Methods</a:t>
              </a: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r>
                <a:rPr lang="en-US" sz="3912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Text/image</a:t>
              </a: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</p:txBody>
        </p:sp>
        <p:sp>
          <p:nvSpPr>
            <p:cNvPr id="4" name="Text Box 122">
              <a:extLst>
                <a:ext uri="{FF2B5EF4-FFF2-40B4-BE49-F238E27FC236}">
                  <a16:creationId xmlns:a16="http://schemas.microsoft.com/office/drawing/2014/main" id="{D4A43FB3-2D66-0534-3B1D-6AF77D2B3E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089" y="8569039"/>
              <a:ext cx="10363200" cy="9753600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</p:spPr>
          <p:txBody>
            <a:bodyPr lIns="243840" tIns="203198" rIns="243840" bIns="203198"/>
            <a:lstStyle>
              <a:lvl1pPr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4267" b="1" dirty="0">
                  <a:solidFill>
                    <a:srgbClr val="0D0D0D"/>
                  </a:solidFill>
                  <a:latin typeface="ITC Franklin Gothic BookCd" charset="0"/>
                </a:rPr>
                <a:t>Introduction</a:t>
              </a: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altLang="en-US" sz="3202" b="1" dirty="0">
                <a:solidFill>
                  <a:srgbClr val="0D0D0D"/>
                </a:solidFill>
                <a:latin typeface="ITC Franklin Gothic BookCd" charset="0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912" dirty="0">
                  <a:solidFill>
                    <a:srgbClr val="0D0D0D"/>
                  </a:solidFill>
                  <a:latin typeface="ITC Franklin Gothic BookCd" charset="0"/>
                </a:rPr>
                <a:t>Text/image</a:t>
              </a:r>
            </a:p>
          </p:txBody>
        </p:sp>
        <p:sp>
          <p:nvSpPr>
            <p:cNvPr id="6" name="Text Box 123">
              <a:extLst>
                <a:ext uri="{FF2B5EF4-FFF2-40B4-BE49-F238E27FC236}">
                  <a16:creationId xmlns:a16="http://schemas.microsoft.com/office/drawing/2014/main" id="{7B3D9818-9209-9D8D-7F3F-23C6A0937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156" y="18966107"/>
              <a:ext cx="10363200" cy="9752189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43840" tIns="203198" rIns="243840" bIns="203198"/>
            <a:lstStyle>
              <a:lvl1pPr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426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Problem</a:t>
              </a: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  <a:defRPr/>
              </a:pPr>
              <a:r>
                <a:rPr lang="en-GB" sz="3202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Text / </a:t>
              </a:r>
              <a:r>
                <a:rPr lang="en-GB" sz="3912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image</a:t>
              </a: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</p:txBody>
        </p:sp>
        <p:sp>
          <p:nvSpPr>
            <p:cNvPr id="7" name="Rectangle 146">
              <a:extLst>
                <a:ext uri="{FF2B5EF4-FFF2-40B4-BE49-F238E27FC236}">
                  <a16:creationId xmlns:a16="http://schemas.microsoft.com/office/drawing/2014/main" id="{197D0F0F-1ED8-7748-D60A-390222FD0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0756" y="8569039"/>
              <a:ext cx="16052800" cy="11379200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lIns="243840" tIns="203198" rIns="243840" bIns="203198"/>
            <a:lstStyle>
              <a:lvl1pPr marL="381000" indent="-381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380938" indent="-380938" defTabSz="914256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GB" altLang="en-US" sz="4267" b="1" dirty="0">
                  <a:solidFill>
                    <a:srgbClr val="0D0D0D"/>
                  </a:solidFill>
                  <a:latin typeface="ITC Franklin Gothic BookCd" charset="0"/>
                </a:rPr>
                <a:t>Discussion/Conclusion/Recommendations</a:t>
              </a:r>
            </a:p>
            <a:p>
              <a:pPr marL="380938" indent="-380938" defTabSz="914256" fontAlgn="base">
                <a:spcBef>
                  <a:spcPct val="50000"/>
                </a:spcBef>
                <a:spcAft>
                  <a:spcPct val="0"/>
                </a:spcAft>
              </a:pPr>
              <a:endParaRPr lang="en-GB" altLang="en-US" sz="3912" dirty="0">
                <a:solidFill>
                  <a:srgbClr val="0D0D0D"/>
                </a:solidFill>
                <a:latin typeface="ITC Franklin Gothic BookCd" charset="0"/>
              </a:endParaRPr>
            </a:p>
            <a:p>
              <a:pPr marL="380938" indent="-380938" defTabSz="914256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GB" altLang="en-US" sz="3912" dirty="0">
                  <a:solidFill>
                    <a:srgbClr val="0D0D0D"/>
                  </a:solidFill>
                  <a:latin typeface="ITC Franklin Gothic BookCd" charset="0"/>
                </a:rPr>
                <a:t>Text/image</a:t>
              </a:r>
            </a:p>
          </p:txBody>
        </p:sp>
        <p:sp>
          <p:nvSpPr>
            <p:cNvPr id="12" name="Text Box 148">
              <a:extLst>
                <a:ext uri="{FF2B5EF4-FFF2-40B4-BE49-F238E27FC236}">
                  <a16:creationId xmlns:a16="http://schemas.microsoft.com/office/drawing/2014/main" id="{7AB6B3A5-576A-814C-4FC0-749C88BB6F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8789" y="23391353"/>
              <a:ext cx="14630400" cy="5336822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43840" tIns="203198" rIns="243840" bIns="203198"/>
            <a:lstStyle>
              <a:lvl1pPr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4267" b="1" dirty="0">
                  <a:solidFill>
                    <a:srgbClr val="0D0D0D"/>
                  </a:solidFill>
                  <a:latin typeface="ITC Franklin Gothic BookCd" charset="0"/>
                </a:rPr>
                <a:t>Results</a:t>
              </a:r>
              <a:endParaRPr lang="en-GB" altLang="en-US" sz="2842" b="1" dirty="0">
                <a:solidFill>
                  <a:srgbClr val="0D0D0D"/>
                </a:solidFill>
                <a:latin typeface="ITC Franklin Gothic BookCd" charset="0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EECE1"/>
                </a:buClr>
                <a:buFont typeface="Arial" panose="020B0604020202020204" pitchFamily="34" charset="0"/>
                <a:buChar char="•"/>
              </a:pPr>
              <a:r>
                <a:rPr lang="en-US" altLang="en-US" sz="3912" dirty="0">
                  <a:solidFill>
                    <a:srgbClr val="0D0D0D"/>
                  </a:solidFill>
                  <a:latin typeface="ITC Franklin Gothic BookCd" charset="0"/>
                </a:rPr>
                <a:t>Text/image</a:t>
              </a:r>
            </a:p>
          </p:txBody>
        </p:sp>
        <p:sp>
          <p:nvSpPr>
            <p:cNvPr id="13" name="Text Box 122">
              <a:extLst>
                <a:ext uri="{FF2B5EF4-FFF2-40B4-BE49-F238E27FC236}">
                  <a16:creationId xmlns:a16="http://schemas.microsoft.com/office/drawing/2014/main" id="{C7BD2F51-2183-9FBC-CFDC-4E042B6C9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70756" y="20353229"/>
              <a:ext cx="16052800" cy="8374944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43840" tIns="203198" rIns="243840" bIns="203198"/>
            <a:lstStyle>
              <a:lvl1pPr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426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References/Acknowledgements/Contact</a:t>
              </a: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391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3912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Text/image</a:t>
              </a: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320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320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749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38EC1F-E20C-2BA7-DC52-25D795BB87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43891200" cy="5486400"/>
          </a:xfrm>
          <a:prstGeom prst="rect">
            <a:avLst/>
          </a:prstGeom>
          <a:solidFill>
            <a:srgbClr val="D96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3794" tIns="56894" rIns="113794" bIns="56894" rtlCol="0" anchor="ctr"/>
          <a:lstStyle>
            <a:defPPr>
              <a:defRPr kern="1200"/>
            </a:defPPr>
          </a:lstStyle>
          <a:p>
            <a:pPr algn="ctr" defTabSz="91425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131" dirty="0">
              <a:solidFill>
                <a:prstClr val="white"/>
              </a:solidFill>
              <a:highlight>
                <a:srgbClr val="DD4814"/>
              </a:highlight>
              <a:latin typeface="Times New Roman"/>
            </a:endParaRPr>
          </a:p>
        </p:txBody>
      </p:sp>
      <p:pic>
        <p:nvPicPr>
          <p:cNvPr id="8" name="Picture 7" descr="A logo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3958CE29-26E9-015C-CB48-9E0A640FDB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011" y="518160"/>
            <a:ext cx="4450080" cy="4450080"/>
          </a:xfrm>
          <a:prstGeom prst="rect">
            <a:avLst/>
          </a:prstGeom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E2561DF-7C75-BEA9-58F3-4AF67397D78A}"/>
              </a:ext>
            </a:extLst>
          </p:cNvPr>
          <p:cNvSpPr txBox="1">
            <a:spLocks/>
          </p:cNvSpPr>
          <p:nvPr/>
        </p:nvSpPr>
        <p:spPr>
          <a:xfrm>
            <a:off x="8928761" y="3095619"/>
            <a:ext cx="27355742" cy="812798"/>
          </a:xfrm>
          <a:prstGeom prst="rect">
            <a:avLst/>
          </a:prstGeom>
        </p:spPr>
        <p:txBody>
          <a:bodyPr/>
          <a:lstStyle>
            <a:lvl1pPr marL="0" indent="0" algn="l" defTabSz="3027680" rtl="0" eaLnBrk="1" latinLnBrk="0" hangingPunct="1">
              <a:lnSpc>
                <a:spcPct val="90000"/>
              </a:lnSpc>
              <a:spcBef>
                <a:spcPts val="3310"/>
              </a:spcBef>
              <a:buFont typeface="Arial" panose="020B0604020202020204" pitchFamily="34" charset="0"/>
              <a:buNone/>
              <a:defRPr sz="4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76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60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78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64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48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2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16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70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027197" fontAlgn="base">
              <a:spcBef>
                <a:spcPts val="3307"/>
              </a:spcBef>
              <a:spcAft>
                <a:spcPct val="0"/>
              </a:spcAft>
            </a:pPr>
            <a:r>
              <a:rPr lang="en-GB" altLang="zh-CN" sz="5400" b="1" dirty="0">
                <a:solidFill>
                  <a:prstClr val="white"/>
                </a:solidFill>
                <a:latin typeface="Times New Roman"/>
              </a:rPr>
              <a:t>First Author</a:t>
            </a:r>
            <a:r>
              <a:rPr lang="en-GB" altLang="zh-CN" sz="5400" b="1" baseline="30000" dirty="0">
                <a:solidFill>
                  <a:prstClr val="white"/>
                </a:solidFill>
                <a:latin typeface="Times New Roman"/>
              </a:rPr>
              <a:t>1</a:t>
            </a:r>
            <a:r>
              <a:rPr lang="en-GB" altLang="zh-CN" sz="5400" b="1" dirty="0">
                <a:solidFill>
                  <a:prstClr val="white"/>
                </a:solidFill>
                <a:latin typeface="Times New Roman"/>
              </a:rPr>
              <a:t>, Second Author</a:t>
            </a:r>
            <a:r>
              <a:rPr lang="en-GB" altLang="zh-CN" sz="5400" b="1" baseline="30000" dirty="0">
                <a:solidFill>
                  <a:prstClr val="white"/>
                </a:solidFill>
                <a:latin typeface="Times New Roman"/>
              </a:rPr>
              <a:t>2</a:t>
            </a:r>
            <a:r>
              <a:rPr lang="en-GB" altLang="zh-CN" sz="5400" b="1" dirty="0">
                <a:solidFill>
                  <a:prstClr val="white"/>
                </a:solidFill>
                <a:latin typeface="Times New Roman"/>
              </a:rPr>
              <a:t>, Third Author</a:t>
            </a:r>
            <a:r>
              <a:rPr lang="en-GB" altLang="zh-CN" sz="5400" b="1" baseline="30000" dirty="0">
                <a:solidFill>
                  <a:prstClr val="white"/>
                </a:solidFill>
                <a:latin typeface="Times New Roman"/>
              </a:rPr>
              <a:t>1,2</a:t>
            </a:r>
            <a:endParaRPr lang="zh-CN" altLang="en-US" sz="5400" b="1" baseline="30000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FAD9994F-13FB-33F9-8B06-D51FDFC920AC}"/>
              </a:ext>
            </a:extLst>
          </p:cNvPr>
          <p:cNvSpPr txBox="1">
            <a:spLocks/>
          </p:cNvSpPr>
          <p:nvPr/>
        </p:nvSpPr>
        <p:spPr>
          <a:xfrm>
            <a:off x="8928761" y="4121955"/>
            <a:ext cx="27355742" cy="1150939"/>
          </a:xfrm>
          <a:prstGeom prst="rect">
            <a:avLst/>
          </a:prstGeom>
        </p:spPr>
        <p:txBody>
          <a:bodyPr/>
          <a:lstStyle>
            <a:lvl1pPr marL="0" indent="0" algn="l" defTabSz="302768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76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600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78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64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48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2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16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7005" indent="-756920" algn="l" defTabSz="3027680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027197" fontAlgn="base">
              <a:spcAft>
                <a:spcPct val="0"/>
              </a:spcAft>
            </a:pPr>
            <a:r>
              <a:rPr lang="en-GB" altLang="zh-CN" sz="2798" b="1" dirty="0">
                <a:solidFill>
                  <a:prstClr val="white"/>
                </a:solidFill>
                <a:latin typeface="Times New Roman"/>
              </a:rPr>
              <a:t>1 Institution such as University Name, Faculty Group, Department, City, Country</a:t>
            </a:r>
          </a:p>
          <a:p>
            <a:pPr algn="ctr" defTabSz="3027197" fontAlgn="base">
              <a:spcAft>
                <a:spcPct val="0"/>
              </a:spcAft>
            </a:pPr>
            <a:r>
              <a:rPr lang="en-GB" altLang="zh-CN" sz="2798" b="1" dirty="0">
                <a:solidFill>
                  <a:prstClr val="white"/>
                </a:solidFill>
                <a:latin typeface="Times New Roman"/>
              </a:rPr>
              <a:t>2 or Company Name, City, Country</a:t>
            </a:r>
            <a:endParaRPr lang="zh-CN" altLang="en-US" sz="2798" b="1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11" name="Title 14">
            <a:extLst>
              <a:ext uri="{FF2B5EF4-FFF2-40B4-BE49-F238E27FC236}">
                <a16:creationId xmlns:a16="http://schemas.microsoft.com/office/drawing/2014/main" id="{EC8C38CD-8D41-F390-F590-A89FDC2A812A}"/>
              </a:ext>
            </a:extLst>
          </p:cNvPr>
          <p:cNvSpPr txBox="1">
            <a:spLocks/>
          </p:cNvSpPr>
          <p:nvPr/>
        </p:nvSpPr>
        <p:spPr>
          <a:xfrm>
            <a:off x="7435241" y="1025753"/>
            <a:ext cx="32158306" cy="1565074"/>
          </a:xfrm>
          <a:prstGeom prst="rect">
            <a:avLst/>
          </a:prstGeom>
        </p:spPr>
        <p:txBody>
          <a:bodyPr/>
          <a:lstStyle>
            <a:lvl1pPr algn="l" defTabSz="30276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57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3027197" fontAlgn="base">
              <a:spcAft>
                <a:spcPct val="0"/>
              </a:spcAft>
            </a:pPr>
            <a:r>
              <a:rPr lang="en-US" sz="7800" b="1" dirty="0">
                <a:solidFill>
                  <a:prstClr val="white"/>
                </a:solidFill>
                <a:latin typeface="Times New Roman"/>
              </a:rPr>
              <a:t>Poster Title Here. 78 pt Sans-serif Font. 0.9x Line Spacing</a:t>
            </a:r>
            <a:endParaRPr lang="en-FI" sz="7800" b="1" dirty="0">
              <a:solidFill>
                <a:prstClr val="white"/>
              </a:solidFill>
              <a:latin typeface="Times New Roman"/>
            </a:endParaRPr>
          </a:p>
        </p:txBody>
      </p:sp>
      <p:sp>
        <p:nvSpPr>
          <p:cNvPr id="2" name="Diagonal Stripe 1">
            <a:extLst>
              <a:ext uri="{FF2B5EF4-FFF2-40B4-BE49-F238E27FC236}">
                <a16:creationId xmlns:a16="http://schemas.microsoft.com/office/drawing/2014/main" id="{C9FA6215-C2AB-D9A5-CBE2-B38B5BA959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 rot="5400000">
            <a:off x="37369669" y="-1349734"/>
            <a:ext cx="5161935" cy="7881124"/>
          </a:xfrm>
          <a:custGeom>
            <a:avLst/>
            <a:gdLst>
              <a:gd name="connsiteX0" fmla="*/ 0 w 5161935"/>
              <a:gd name="connsiteY0" fmla="*/ 4788492 h 7881124"/>
              <a:gd name="connsiteX1" fmla="*/ 219544 w 5161935"/>
              <a:gd name="connsiteY1" fmla="*/ 4453298 h 7881124"/>
              <a:gd name="connsiteX2" fmla="*/ 501814 w 5161935"/>
              <a:gd name="connsiteY2" fmla="*/ 4022333 h 7881124"/>
              <a:gd name="connsiteX3" fmla="*/ 815448 w 5161935"/>
              <a:gd name="connsiteY3" fmla="*/ 3543484 h 7881124"/>
              <a:gd name="connsiteX4" fmla="*/ 1160446 w 5161935"/>
              <a:gd name="connsiteY4" fmla="*/ 3016750 h 7881124"/>
              <a:gd name="connsiteX5" fmla="*/ 1411353 w 5161935"/>
              <a:gd name="connsiteY5" fmla="*/ 2633671 h 7881124"/>
              <a:gd name="connsiteX6" fmla="*/ 1693624 w 5161935"/>
              <a:gd name="connsiteY6" fmla="*/ 2202706 h 7881124"/>
              <a:gd name="connsiteX7" fmla="*/ 2069984 w 5161935"/>
              <a:gd name="connsiteY7" fmla="*/ 1628087 h 7881124"/>
              <a:gd name="connsiteX8" fmla="*/ 2289528 w 5161935"/>
              <a:gd name="connsiteY8" fmla="*/ 1292893 h 7881124"/>
              <a:gd name="connsiteX9" fmla="*/ 2634526 w 5161935"/>
              <a:gd name="connsiteY9" fmla="*/ 766159 h 7881124"/>
              <a:gd name="connsiteX10" fmla="*/ 3136340 w 5161935"/>
              <a:gd name="connsiteY10" fmla="*/ 0 h 7881124"/>
              <a:gd name="connsiteX11" fmla="*/ 3622483 w 5161935"/>
              <a:gd name="connsiteY11" fmla="*/ 0 h 7881124"/>
              <a:gd name="connsiteX12" fmla="*/ 4128882 w 5161935"/>
              <a:gd name="connsiteY12" fmla="*/ 0 h 7881124"/>
              <a:gd name="connsiteX13" fmla="*/ 4574512 w 5161935"/>
              <a:gd name="connsiteY13" fmla="*/ 0 h 7881124"/>
              <a:gd name="connsiteX14" fmla="*/ 5161935 w 5161935"/>
              <a:gd name="connsiteY14" fmla="*/ 0 h 7881124"/>
              <a:gd name="connsiteX15" fmla="*/ 4890933 w 5161935"/>
              <a:gd name="connsiteY15" fmla="*/ 413759 h 7881124"/>
              <a:gd name="connsiteX16" fmla="*/ 4465074 w 5161935"/>
              <a:gd name="connsiteY16" fmla="*/ 1063952 h 7881124"/>
              <a:gd name="connsiteX17" fmla="*/ 4194072 w 5161935"/>
              <a:gd name="connsiteY17" fmla="*/ 1477711 h 7881124"/>
              <a:gd name="connsiteX18" fmla="*/ 4026309 w 5161935"/>
              <a:gd name="connsiteY18" fmla="*/ 1733847 h 7881124"/>
              <a:gd name="connsiteX19" fmla="*/ 3858546 w 5161935"/>
              <a:gd name="connsiteY19" fmla="*/ 1989984 h 7881124"/>
              <a:gd name="connsiteX20" fmla="*/ 3484306 w 5161935"/>
              <a:gd name="connsiteY20" fmla="*/ 2561365 h 7881124"/>
              <a:gd name="connsiteX21" fmla="*/ 3058446 w 5161935"/>
              <a:gd name="connsiteY21" fmla="*/ 3211558 h 7881124"/>
              <a:gd name="connsiteX22" fmla="*/ 2684206 w 5161935"/>
              <a:gd name="connsiteY22" fmla="*/ 3782940 h 7881124"/>
              <a:gd name="connsiteX23" fmla="*/ 2464824 w 5161935"/>
              <a:gd name="connsiteY23" fmla="*/ 4117887 h 7881124"/>
              <a:gd name="connsiteX24" fmla="*/ 2038964 w 5161935"/>
              <a:gd name="connsiteY24" fmla="*/ 4768080 h 7881124"/>
              <a:gd name="connsiteX25" fmla="*/ 1871201 w 5161935"/>
              <a:gd name="connsiteY25" fmla="*/ 5024217 h 7881124"/>
              <a:gd name="connsiteX26" fmla="*/ 1445342 w 5161935"/>
              <a:gd name="connsiteY26" fmla="*/ 5674409 h 7881124"/>
              <a:gd name="connsiteX27" fmla="*/ 1071102 w 5161935"/>
              <a:gd name="connsiteY27" fmla="*/ 6245791 h 7881124"/>
              <a:gd name="connsiteX28" fmla="*/ 696861 w 5161935"/>
              <a:gd name="connsiteY28" fmla="*/ 6817172 h 7881124"/>
              <a:gd name="connsiteX29" fmla="*/ 477479 w 5161935"/>
              <a:gd name="connsiteY29" fmla="*/ 7152120 h 7881124"/>
              <a:gd name="connsiteX30" fmla="*/ 0 w 5161935"/>
              <a:gd name="connsiteY30" fmla="*/ 7881124 h 7881124"/>
              <a:gd name="connsiteX31" fmla="*/ 0 w 5161935"/>
              <a:gd name="connsiteY31" fmla="*/ 7427538 h 7881124"/>
              <a:gd name="connsiteX32" fmla="*/ 0 w 5161935"/>
              <a:gd name="connsiteY32" fmla="*/ 7004878 h 7881124"/>
              <a:gd name="connsiteX33" fmla="*/ 0 w 5161935"/>
              <a:gd name="connsiteY33" fmla="*/ 6520366 h 7881124"/>
              <a:gd name="connsiteX34" fmla="*/ 0 w 5161935"/>
              <a:gd name="connsiteY34" fmla="*/ 6035854 h 7881124"/>
              <a:gd name="connsiteX35" fmla="*/ 0 w 5161935"/>
              <a:gd name="connsiteY35" fmla="*/ 5613194 h 7881124"/>
              <a:gd name="connsiteX36" fmla="*/ 0 w 5161935"/>
              <a:gd name="connsiteY36" fmla="*/ 4788492 h 788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161935" h="7881124" fill="none" extrusionOk="0">
                <a:moveTo>
                  <a:pt x="0" y="4788492"/>
                </a:moveTo>
                <a:cubicBezTo>
                  <a:pt x="22983" y="4683316"/>
                  <a:pt x="189514" y="4576759"/>
                  <a:pt x="219544" y="4453298"/>
                </a:cubicBezTo>
                <a:cubicBezTo>
                  <a:pt x="249573" y="4329836"/>
                  <a:pt x="409639" y="4175536"/>
                  <a:pt x="501814" y="4022333"/>
                </a:cubicBezTo>
                <a:cubicBezTo>
                  <a:pt x="593989" y="3869130"/>
                  <a:pt x="668901" y="3784115"/>
                  <a:pt x="815448" y="3543484"/>
                </a:cubicBezTo>
                <a:cubicBezTo>
                  <a:pt x="961995" y="3302853"/>
                  <a:pt x="1025038" y="3245079"/>
                  <a:pt x="1160446" y="3016750"/>
                </a:cubicBezTo>
                <a:cubicBezTo>
                  <a:pt x="1295854" y="2788421"/>
                  <a:pt x="1337569" y="2771111"/>
                  <a:pt x="1411353" y="2633671"/>
                </a:cubicBezTo>
                <a:cubicBezTo>
                  <a:pt x="1485137" y="2496230"/>
                  <a:pt x="1619796" y="2351798"/>
                  <a:pt x="1693624" y="2202706"/>
                </a:cubicBezTo>
                <a:cubicBezTo>
                  <a:pt x="1767452" y="2053614"/>
                  <a:pt x="2055633" y="1796782"/>
                  <a:pt x="2069984" y="1628087"/>
                </a:cubicBezTo>
                <a:cubicBezTo>
                  <a:pt x="2084335" y="1459392"/>
                  <a:pt x="2228782" y="1467078"/>
                  <a:pt x="2289528" y="1292893"/>
                </a:cubicBezTo>
                <a:cubicBezTo>
                  <a:pt x="2350274" y="1118708"/>
                  <a:pt x="2513317" y="967898"/>
                  <a:pt x="2634526" y="766159"/>
                </a:cubicBezTo>
                <a:cubicBezTo>
                  <a:pt x="2755735" y="564420"/>
                  <a:pt x="3023815" y="335514"/>
                  <a:pt x="3136340" y="0"/>
                </a:cubicBezTo>
                <a:cubicBezTo>
                  <a:pt x="3343865" y="-21105"/>
                  <a:pt x="3420911" y="15927"/>
                  <a:pt x="3622483" y="0"/>
                </a:cubicBezTo>
                <a:cubicBezTo>
                  <a:pt x="3824055" y="-15927"/>
                  <a:pt x="4003412" y="938"/>
                  <a:pt x="4128882" y="0"/>
                </a:cubicBezTo>
                <a:cubicBezTo>
                  <a:pt x="4254352" y="-938"/>
                  <a:pt x="4453370" y="25654"/>
                  <a:pt x="4574512" y="0"/>
                </a:cubicBezTo>
                <a:cubicBezTo>
                  <a:pt x="4695654" y="-25654"/>
                  <a:pt x="4907450" y="39851"/>
                  <a:pt x="5161935" y="0"/>
                </a:cubicBezTo>
                <a:cubicBezTo>
                  <a:pt x="5120569" y="165777"/>
                  <a:pt x="4983445" y="210101"/>
                  <a:pt x="4890933" y="413759"/>
                </a:cubicBezTo>
                <a:cubicBezTo>
                  <a:pt x="4798421" y="617417"/>
                  <a:pt x="4537892" y="881428"/>
                  <a:pt x="4465074" y="1063952"/>
                </a:cubicBezTo>
                <a:cubicBezTo>
                  <a:pt x="4392256" y="1246476"/>
                  <a:pt x="4296160" y="1285639"/>
                  <a:pt x="4194072" y="1477711"/>
                </a:cubicBezTo>
                <a:cubicBezTo>
                  <a:pt x="4091984" y="1669783"/>
                  <a:pt x="4093886" y="1604112"/>
                  <a:pt x="4026309" y="1733847"/>
                </a:cubicBezTo>
                <a:cubicBezTo>
                  <a:pt x="3958732" y="1863582"/>
                  <a:pt x="3877319" y="1918536"/>
                  <a:pt x="3858546" y="1989984"/>
                </a:cubicBezTo>
                <a:cubicBezTo>
                  <a:pt x="3839773" y="2061432"/>
                  <a:pt x="3641089" y="2273072"/>
                  <a:pt x="3484306" y="2561365"/>
                </a:cubicBezTo>
                <a:cubicBezTo>
                  <a:pt x="3327523" y="2849658"/>
                  <a:pt x="3173151" y="2971588"/>
                  <a:pt x="3058446" y="3211558"/>
                </a:cubicBezTo>
                <a:cubicBezTo>
                  <a:pt x="2943741" y="3451528"/>
                  <a:pt x="2746670" y="3594492"/>
                  <a:pt x="2684206" y="3782940"/>
                </a:cubicBezTo>
                <a:cubicBezTo>
                  <a:pt x="2621741" y="3971388"/>
                  <a:pt x="2496801" y="4023275"/>
                  <a:pt x="2464824" y="4117887"/>
                </a:cubicBezTo>
                <a:cubicBezTo>
                  <a:pt x="2432847" y="4212499"/>
                  <a:pt x="2107774" y="4540657"/>
                  <a:pt x="2038964" y="4768080"/>
                </a:cubicBezTo>
                <a:cubicBezTo>
                  <a:pt x="1970154" y="4995504"/>
                  <a:pt x="1910879" y="4930020"/>
                  <a:pt x="1871201" y="5024217"/>
                </a:cubicBezTo>
                <a:cubicBezTo>
                  <a:pt x="1831523" y="5118414"/>
                  <a:pt x="1607805" y="5408974"/>
                  <a:pt x="1445342" y="5674409"/>
                </a:cubicBezTo>
                <a:cubicBezTo>
                  <a:pt x="1282879" y="5939844"/>
                  <a:pt x="1195755" y="6045706"/>
                  <a:pt x="1071102" y="6245791"/>
                </a:cubicBezTo>
                <a:cubicBezTo>
                  <a:pt x="946448" y="6445876"/>
                  <a:pt x="793572" y="6639330"/>
                  <a:pt x="696861" y="6817172"/>
                </a:cubicBezTo>
                <a:cubicBezTo>
                  <a:pt x="600150" y="6995014"/>
                  <a:pt x="531313" y="7009273"/>
                  <a:pt x="477479" y="7152120"/>
                </a:cubicBezTo>
                <a:cubicBezTo>
                  <a:pt x="423645" y="7294967"/>
                  <a:pt x="186418" y="7580803"/>
                  <a:pt x="0" y="7881124"/>
                </a:cubicBezTo>
                <a:cubicBezTo>
                  <a:pt x="-9911" y="7711877"/>
                  <a:pt x="54303" y="7615583"/>
                  <a:pt x="0" y="7427538"/>
                </a:cubicBezTo>
                <a:cubicBezTo>
                  <a:pt x="-54303" y="7239493"/>
                  <a:pt x="46800" y="7212545"/>
                  <a:pt x="0" y="7004878"/>
                </a:cubicBezTo>
                <a:cubicBezTo>
                  <a:pt x="-46800" y="6797211"/>
                  <a:pt x="12663" y="6759483"/>
                  <a:pt x="0" y="6520366"/>
                </a:cubicBezTo>
                <a:cubicBezTo>
                  <a:pt x="-12663" y="6281249"/>
                  <a:pt x="20402" y="6194118"/>
                  <a:pt x="0" y="6035854"/>
                </a:cubicBezTo>
                <a:cubicBezTo>
                  <a:pt x="-20402" y="5877590"/>
                  <a:pt x="50197" y="5712387"/>
                  <a:pt x="0" y="5613194"/>
                </a:cubicBezTo>
                <a:cubicBezTo>
                  <a:pt x="-50197" y="5514001"/>
                  <a:pt x="55491" y="5179653"/>
                  <a:pt x="0" y="4788492"/>
                </a:cubicBezTo>
                <a:close/>
              </a:path>
              <a:path w="5161935" h="7881124" stroke="0" extrusionOk="0">
                <a:moveTo>
                  <a:pt x="0" y="4788492"/>
                </a:moveTo>
                <a:cubicBezTo>
                  <a:pt x="49486" y="4606139"/>
                  <a:pt x="288892" y="4356365"/>
                  <a:pt x="376361" y="4213873"/>
                </a:cubicBezTo>
                <a:cubicBezTo>
                  <a:pt x="463830" y="4071381"/>
                  <a:pt x="541699" y="3969279"/>
                  <a:pt x="627268" y="3830794"/>
                </a:cubicBezTo>
                <a:cubicBezTo>
                  <a:pt x="712837" y="3692308"/>
                  <a:pt x="770249" y="3650171"/>
                  <a:pt x="878175" y="3447714"/>
                </a:cubicBezTo>
                <a:cubicBezTo>
                  <a:pt x="986101" y="3245257"/>
                  <a:pt x="1206210" y="3034036"/>
                  <a:pt x="1254536" y="2873095"/>
                </a:cubicBezTo>
                <a:cubicBezTo>
                  <a:pt x="1302862" y="2712154"/>
                  <a:pt x="1526204" y="2469874"/>
                  <a:pt x="1599533" y="2346361"/>
                </a:cubicBezTo>
                <a:cubicBezTo>
                  <a:pt x="1672862" y="2222848"/>
                  <a:pt x="1869328" y="2035953"/>
                  <a:pt x="1944531" y="1819627"/>
                </a:cubicBezTo>
                <a:cubicBezTo>
                  <a:pt x="2019734" y="1603301"/>
                  <a:pt x="2120121" y="1575204"/>
                  <a:pt x="2258165" y="1340778"/>
                </a:cubicBezTo>
                <a:cubicBezTo>
                  <a:pt x="2396208" y="1106351"/>
                  <a:pt x="2486847" y="1054345"/>
                  <a:pt x="2540435" y="909813"/>
                </a:cubicBezTo>
                <a:cubicBezTo>
                  <a:pt x="2594024" y="765281"/>
                  <a:pt x="2983600" y="442639"/>
                  <a:pt x="3136340" y="0"/>
                </a:cubicBezTo>
                <a:cubicBezTo>
                  <a:pt x="3286571" y="-33074"/>
                  <a:pt x="3451108" y="39560"/>
                  <a:pt x="3602227" y="0"/>
                </a:cubicBezTo>
                <a:cubicBezTo>
                  <a:pt x="3753346" y="-39560"/>
                  <a:pt x="3949620" y="47439"/>
                  <a:pt x="4108626" y="0"/>
                </a:cubicBezTo>
                <a:cubicBezTo>
                  <a:pt x="4267632" y="-47439"/>
                  <a:pt x="4408275" y="42539"/>
                  <a:pt x="4594768" y="0"/>
                </a:cubicBezTo>
                <a:cubicBezTo>
                  <a:pt x="4781261" y="-42539"/>
                  <a:pt x="4928400" y="63568"/>
                  <a:pt x="5161935" y="0"/>
                </a:cubicBezTo>
                <a:cubicBezTo>
                  <a:pt x="5074547" y="239680"/>
                  <a:pt x="4844179" y="361334"/>
                  <a:pt x="4787695" y="571381"/>
                </a:cubicBezTo>
                <a:cubicBezTo>
                  <a:pt x="4731211" y="781428"/>
                  <a:pt x="4490828" y="857840"/>
                  <a:pt x="4361835" y="1221574"/>
                </a:cubicBezTo>
                <a:cubicBezTo>
                  <a:pt x="4232842" y="1585308"/>
                  <a:pt x="3992005" y="1697667"/>
                  <a:pt x="3935975" y="1871767"/>
                </a:cubicBezTo>
                <a:cubicBezTo>
                  <a:pt x="3879945" y="2045867"/>
                  <a:pt x="3725557" y="2190390"/>
                  <a:pt x="3561735" y="2443148"/>
                </a:cubicBezTo>
                <a:cubicBezTo>
                  <a:pt x="3397913" y="2695906"/>
                  <a:pt x="3367097" y="2727652"/>
                  <a:pt x="3290734" y="2856907"/>
                </a:cubicBezTo>
                <a:cubicBezTo>
                  <a:pt x="3214370" y="2986162"/>
                  <a:pt x="3137604" y="3006486"/>
                  <a:pt x="3071351" y="3191855"/>
                </a:cubicBezTo>
                <a:cubicBezTo>
                  <a:pt x="3005098" y="3377224"/>
                  <a:pt x="2863400" y="3482572"/>
                  <a:pt x="2800350" y="3605614"/>
                </a:cubicBezTo>
                <a:cubicBezTo>
                  <a:pt x="2737300" y="3728656"/>
                  <a:pt x="2538516" y="3927948"/>
                  <a:pt x="2374490" y="4255807"/>
                </a:cubicBezTo>
                <a:cubicBezTo>
                  <a:pt x="2210464" y="4583666"/>
                  <a:pt x="2133071" y="4613371"/>
                  <a:pt x="1948630" y="4906000"/>
                </a:cubicBezTo>
                <a:cubicBezTo>
                  <a:pt x="1764189" y="5198629"/>
                  <a:pt x="1706183" y="5179258"/>
                  <a:pt x="1626010" y="5398570"/>
                </a:cubicBezTo>
                <a:cubicBezTo>
                  <a:pt x="1545837" y="5617882"/>
                  <a:pt x="1469835" y="5606463"/>
                  <a:pt x="1406627" y="5733518"/>
                </a:cubicBezTo>
                <a:cubicBezTo>
                  <a:pt x="1343419" y="5860573"/>
                  <a:pt x="1230475" y="5978584"/>
                  <a:pt x="1135626" y="6147277"/>
                </a:cubicBezTo>
                <a:cubicBezTo>
                  <a:pt x="1040777" y="6315969"/>
                  <a:pt x="995916" y="6353686"/>
                  <a:pt x="864624" y="6561036"/>
                </a:cubicBezTo>
                <a:cubicBezTo>
                  <a:pt x="733332" y="6768386"/>
                  <a:pt x="496894" y="7053980"/>
                  <a:pt x="438764" y="7211228"/>
                </a:cubicBezTo>
                <a:cubicBezTo>
                  <a:pt x="380634" y="7368476"/>
                  <a:pt x="114395" y="7544314"/>
                  <a:pt x="0" y="7881124"/>
                </a:cubicBezTo>
                <a:cubicBezTo>
                  <a:pt x="-40970" y="7748341"/>
                  <a:pt x="45741" y="7546249"/>
                  <a:pt x="0" y="7427538"/>
                </a:cubicBezTo>
                <a:cubicBezTo>
                  <a:pt x="-45741" y="7308827"/>
                  <a:pt x="47940" y="7099448"/>
                  <a:pt x="0" y="6943026"/>
                </a:cubicBezTo>
                <a:cubicBezTo>
                  <a:pt x="-47940" y="6786604"/>
                  <a:pt x="25975" y="6539888"/>
                  <a:pt x="0" y="6427587"/>
                </a:cubicBezTo>
                <a:cubicBezTo>
                  <a:pt x="-25975" y="6315286"/>
                  <a:pt x="5520" y="6180631"/>
                  <a:pt x="0" y="5943075"/>
                </a:cubicBezTo>
                <a:cubicBezTo>
                  <a:pt x="-5520" y="5705519"/>
                  <a:pt x="34488" y="5697204"/>
                  <a:pt x="0" y="5520415"/>
                </a:cubicBezTo>
                <a:cubicBezTo>
                  <a:pt x="-34488" y="5343626"/>
                  <a:pt x="31465" y="5135925"/>
                  <a:pt x="0" y="4788492"/>
                </a:cubicBezTo>
                <a:close/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717853768">
                  <a:prstGeom prst="diagStripe">
                    <a:avLst>
                      <a:gd name="adj" fmla="val 6075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6" name="Graphic 5" descr="Wreath outline">
            <a:extLst>
              <a:ext uri="{FF2B5EF4-FFF2-40B4-BE49-F238E27FC236}">
                <a16:creationId xmlns:a16="http://schemas.microsoft.com/office/drawing/2014/main" id="{DD3EAC7B-62E4-282D-8137-9C006DE762F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448517">
            <a:off x="41425513" y="-89975"/>
            <a:ext cx="2045846" cy="2045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0A1611-101E-5009-B3BA-62FC0EE5F27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2062461">
            <a:off x="37165049" y="1293696"/>
            <a:ext cx="7211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Student Poster</a:t>
            </a:r>
          </a:p>
          <a:p>
            <a:pPr algn="ctr"/>
            <a:r>
              <a:rPr lang="en-US" sz="4800" b="1" dirty="0">
                <a:solidFill>
                  <a:schemeClr val="accent6">
                    <a:lumMod val="75000"/>
                  </a:schemeClr>
                </a:solidFill>
              </a:rPr>
              <a:t> Competition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6388025-BB35-1D11-24A4-9470D495426E}"/>
              </a:ext>
            </a:extLst>
          </p:cNvPr>
          <p:cNvGrpSpPr/>
          <p:nvPr/>
        </p:nvGrpSpPr>
        <p:grpSpPr>
          <a:xfrm>
            <a:off x="787399" y="6728490"/>
            <a:ext cx="42316402" cy="25380547"/>
            <a:chOff x="807156" y="8566217"/>
            <a:chExt cx="42316400" cy="20161958"/>
          </a:xfrm>
        </p:grpSpPr>
        <p:sp>
          <p:nvSpPr>
            <p:cNvPr id="12" name="Rectangle 144">
              <a:extLst>
                <a:ext uri="{FF2B5EF4-FFF2-40B4-BE49-F238E27FC236}">
                  <a16:creationId xmlns:a16="http://schemas.microsoft.com/office/drawing/2014/main" id="{2490B97E-DC87-FD6C-7D56-4E91F7EFA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58789" y="8566217"/>
              <a:ext cx="14630400" cy="14224000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lIns="243840" tIns="203198" rIns="243840" bIns="203198"/>
            <a:lstStyle/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GB" sz="426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Methods</a:t>
              </a: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r>
                <a:rPr lang="en-US" sz="3912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Text/image</a:t>
              </a: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338616" indent="-338616" defTabSz="914256" eaLnBrk="0" fontAlgn="base" hangingPunct="0">
                <a:spcBef>
                  <a:spcPct val="50000"/>
                </a:spcBef>
                <a:spcAft>
                  <a:spcPct val="0"/>
                </a:spcAft>
                <a:buSzPct val="60000"/>
                <a:buFont typeface="Monotype Sorts" pitchFamily="2" charset="2"/>
                <a:buChar char="n"/>
                <a:defRPr/>
              </a:pPr>
              <a:endParaRPr lang="en-US" sz="320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</p:txBody>
        </p:sp>
        <p:sp>
          <p:nvSpPr>
            <p:cNvPr id="13" name="Text Box 122">
              <a:extLst>
                <a:ext uri="{FF2B5EF4-FFF2-40B4-BE49-F238E27FC236}">
                  <a16:creationId xmlns:a16="http://schemas.microsoft.com/office/drawing/2014/main" id="{888EDE37-8911-160C-CD80-E096BF6DB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089" y="8569039"/>
              <a:ext cx="10363200" cy="9753600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</p:spPr>
          <p:txBody>
            <a:bodyPr lIns="243840" tIns="203198" rIns="243840" bIns="203198"/>
            <a:lstStyle>
              <a:lvl1pPr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4267" b="1" dirty="0">
                  <a:solidFill>
                    <a:srgbClr val="0D0D0D"/>
                  </a:solidFill>
                  <a:latin typeface="ITC Franklin Gothic BookCd" charset="0"/>
                </a:rPr>
                <a:t>Introduction</a:t>
              </a: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GB" altLang="en-US" sz="3202" b="1" dirty="0">
                <a:solidFill>
                  <a:srgbClr val="0D0D0D"/>
                </a:solidFill>
                <a:latin typeface="ITC Franklin Gothic BookCd" charset="0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3912" dirty="0">
                  <a:solidFill>
                    <a:srgbClr val="0D0D0D"/>
                  </a:solidFill>
                  <a:latin typeface="ITC Franklin Gothic BookCd" charset="0"/>
                </a:rPr>
                <a:t>Text/image</a:t>
              </a:r>
            </a:p>
          </p:txBody>
        </p:sp>
        <p:sp>
          <p:nvSpPr>
            <p:cNvPr id="14" name="Text Box 123">
              <a:extLst>
                <a:ext uri="{FF2B5EF4-FFF2-40B4-BE49-F238E27FC236}">
                  <a16:creationId xmlns:a16="http://schemas.microsoft.com/office/drawing/2014/main" id="{64E64F36-BF6A-CB77-8366-FA1B59AFAD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156" y="18966107"/>
              <a:ext cx="10363200" cy="9752189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43840" tIns="203198" rIns="243840" bIns="203198"/>
            <a:lstStyle>
              <a:lvl1pPr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426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Problem</a:t>
              </a: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/>
                <a:buChar char="•"/>
                <a:defRPr/>
              </a:pPr>
              <a:r>
                <a:rPr lang="en-GB" sz="3202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Text / </a:t>
              </a:r>
              <a:r>
                <a:rPr lang="en-GB" sz="3912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image</a:t>
              </a: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marL="406339" indent="-406339" defTabSz="4703011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Char char="•"/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</p:txBody>
        </p:sp>
        <p:sp>
          <p:nvSpPr>
            <p:cNvPr id="15" name="Rectangle 146">
              <a:extLst>
                <a:ext uri="{FF2B5EF4-FFF2-40B4-BE49-F238E27FC236}">
                  <a16:creationId xmlns:a16="http://schemas.microsoft.com/office/drawing/2014/main" id="{BC092D23-6358-054D-9C86-97F35E22A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70756" y="8569039"/>
              <a:ext cx="16052800" cy="11379200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FFFFFF"/>
                    </a:outerShdw>
                  </a:effectLst>
                </a14:hiddenEffects>
              </a:ext>
            </a:extLst>
          </p:spPr>
          <p:txBody>
            <a:bodyPr lIns="243840" tIns="203198" rIns="243840" bIns="203198"/>
            <a:lstStyle>
              <a:lvl1pPr marL="381000" indent="-3810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marL="380938" indent="-380938" defTabSz="914256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GB" altLang="en-US" sz="4267" b="1" dirty="0">
                  <a:solidFill>
                    <a:srgbClr val="0D0D0D"/>
                  </a:solidFill>
                  <a:latin typeface="ITC Franklin Gothic BookCd" charset="0"/>
                </a:rPr>
                <a:t>Discussion/Conclusion/Recommendations</a:t>
              </a:r>
            </a:p>
            <a:p>
              <a:pPr marL="380938" indent="-380938" defTabSz="914256" fontAlgn="base">
                <a:spcBef>
                  <a:spcPct val="50000"/>
                </a:spcBef>
                <a:spcAft>
                  <a:spcPct val="0"/>
                </a:spcAft>
              </a:pPr>
              <a:endParaRPr lang="en-GB" altLang="en-US" sz="3912" dirty="0">
                <a:solidFill>
                  <a:srgbClr val="0D0D0D"/>
                </a:solidFill>
                <a:latin typeface="ITC Franklin Gothic BookCd" charset="0"/>
              </a:endParaRPr>
            </a:p>
            <a:p>
              <a:pPr marL="380938" indent="-380938" defTabSz="914256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GB" altLang="en-US" sz="3912" dirty="0">
                  <a:solidFill>
                    <a:srgbClr val="0D0D0D"/>
                  </a:solidFill>
                  <a:latin typeface="ITC Franklin Gothic BookCd" charset="0"/>
                </a:rPr>
                <a:t>Text/image</a:t>
              </a:r>
            </a:p>
          </p:txBody>
        </p:sp>
        <p:sp>
          <p:nvSpPr>
            <p:cNvPr id="16" name="Text Box 148">
              <a:extLst>
                <a:ext uri="{FF2B5EF4-FFF2-40B4-BE49-F238E27FC236}">
                  <a16:creationId xmlns:a16="http://schemas.microsoft.com/office/drawing/2014/main" id="{D9135544-2500-392F-2BF3-246BA5CB1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58789" y="23391353"/>
              <a:ext cx="14630400" cy="5336822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43840" tIns="203198" rIns="243840" bIns="203198"/>
            <a:lstStyle>
              <a:lvl1pPr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470376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4267" b="1" dirty="0">
                  <a:solidFill>
                    <a:srgbClr val="0D0D0D"/>
                  </a:solidFill>
                  <a:latin typeface="ITC Franklin Gothic BookCd" charset="0"/>
                </a:rPr>
                <a:t>Results</a:t>
              </a:r>
              <a:endParaRPr lang="en-GB" altLang="en-US" sz="2842" b="1" dirty="0">
                <a:solidFill>
                  <a:srgbClr val="0D0D0D"/>
                </a:solidFill>
                <a:latin typeface="ITC Franklin Gothic BookCd" charset="0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EEECE1"/>
                </a:buClr>
                <a:buFont typeface="Arial" panose="020B0604020202020204" pitchFamily="34" charset="0"/>
                <a:buChar char="•"/>
              </a:pPr>
              <a:r>
                <a:rPr lang="en-US" altLang="en-US" sz="3912" dirty="0">
                  <a:solidFill>
                    <a:srgbClr val="0D0D0D"/>
                  </a:solidFill>
                  <a:latin typeface="ITC Franklin Gothic BookCd" charset="0"/>
                </a:rPr>
                <a:t>Text/image</a:t>
              </a:r>
            </a:p>
          </p:txBody>
        </p:sp>
        <p:sp>
          <p:nvSpPr>
            <p:cNvPr id="17" name="Text Box 122">
              <a:extLst>
                <a:ext uri="{FF2B5EF4-FFF2-40B4-BE49-F238E27FC236}">
                  <a16:creationId xmlns:a16="http://schemas.microsoft.com/office/drawing/2014/main" id="{A6035A21-846A-7E59-0D0B-75D406F4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70756" y="20353229"/>
              <a:ext cx="16052800" cy="8374944"/>
            </a:xfrm>
            <a:prstGeom prst="rect">
              <a:avLst/>
            </a:prstGeom>
            <a:solidFill>
              <a:schemeClr val="bg1"/>
            </a:solidFill>
            <a:ln w="38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45000">
                    <a:srgbClr val="DD4814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prstDash val="lg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243840" tIns="203198" rIns="243840" bIns="203198"/>
            <a:lstStyle>
              <a:lvl1pPr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4703763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470376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4267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References/Acknowledgements/Contact</a:t>
              </a: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3912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GB" sz="3912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ITC Franklin Gothic BookCd"/>
                  <a:ea typeface="MS PGothic" panose="020B0600070205080204" pitchFamily="34" charset="-128"/>
                  <a:cs typeface="ITC Franklin Gothic BookCd"/>
                </a:rPr>
                <a:t>Text/image</a:t>
              </a: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320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320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  <a:p>
              <a:pPr defTabSz="4703011" fontAlgn="base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GB" sz="2842" b="1" dirty="0">
                <a:solidFill>
                  <a:prstClr val="black">
                    <a:lumMod val="95000"/>
                    <a:lumOff val="5000"/>
                  </a:prstClr>
                </a:solidFill>
                <a:latin typeface="ITC Franklin Gothic BookCd"/>
                <a:ea typeface="MS PGothic" panose="020B0600070205080204" pitchFamily="34" charset="-128"/>
                <a:cs typeface="ITC Franklin Gothic BookC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609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Metadata/LabelInfo.xml><?xml version="1.0" encoding="utf-8"?>
<clbl:labelList xmlns:clbl="http://schemas.microsoft.com/office/2020/mipLabelMetadata">
  <clbl:label id="{4278a402-1a9e-4eb9-8414-ffb55a5fcf1e}" enabled="0" method="" siteId="{4278a402-1a9e-4eb9-8414-ffb55a5fcf1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154</Words>
  <Application>Microsoft Office PowerPoint</Application>
  <PresentationFormat>Custom</PresentationFormat>
  <Paragraphs>68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ITC Franklin Gothic BookCd</vt:lpstr>
      <vt:lpstr>Monotype Sorts</vt:lpstr>
      <vt:lpstr>ＭＳ Ｐゴシック</vt:lpstr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Yiting Yang</dc:creator>
  <cp:lastModifiedBy>Yiting Yang</cp:lastModifiedBy>
  <cp:revision>1</cp:revision>
  <dcterms:created xsi:type="dcterms:W3CDTF">2024-02-22T20:13:24Z</dcterms:created>
  <dcterms:modified xsi:type="dcterms:W3CDTF">2024-02-22T20:22:30Z</dcterms:modified>
</cp:coreProperties>
</file>