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Anaheim"/>
      <p:regular r:id="rId15"/>
      <p:bold r:id="rId16"/>
    </p:embeddedFont>
    <p:embeddedFont>
      <p:font typeface="IM Fell Great Primer SC"/>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naheim-regular.fntdata"/><Relationship Id="rId14" Type="http://schemas.openxmlformats.org/officeDocument/2006/relationships/font" Target="fonts/AmaticSC-bold.fntdata"/><Relationship Id="rId17" Type="http://schemas.openxmlformats.org/officeDocument/2006/relationships/font" Target="fonts/IMFellGreatPrimerSC-regular.fntdata"/><Relationship Id="rId16" Type="http://schemas.openxmlformats.org/officeDocument/2006/relationships/font" Target="fonts/Anahei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1d838b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1d838b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IM Fell Great Primer SC"/>
                <a:ea typeface="IM Fell Great Primer SC"/>
                <a:cs typeface="IM Fell Great Primer SC"/>
                <a:sym typeface="IM Fell Great Primer SC"/>
              </a:rPr>
              <a:t>-¿Qué características añadiste al juego?</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 leer las funciones </a:t>
            </a:r>
            <a:r>
              <a:rPr lang="en"/>
              <a:t>descritas</a:t>
            </a:r>
            <a:r>
              <a:rPr lang="en"/>
              <a:t> previamente el primer </a:t>
            </a:r>
            <a:r>
              <a:rPr lang="en"/>
              <a:t>desafío</a:t>
            </a:r>
            <a:r>
              <a:rPr lang="en"/>
              <a:t> fue </a:t>
            </a:r>
            <a:r>
              <a:rPr lang="en"/>
              <a:t>cómo</a:t>
            </a:r>
            <a:r>
              <a:rPr lang="en"/>
              <a:t> integrar la </a:t>
            </a:r>
            <a:r>
              <a:rPr lang="en"/>
              <a:t>acción</a:t>
            </a:r>
            <a:r>
              <a:rPr lang="en"/>
              <a:t> de beber el agua y llamar por telefono para que ocurriera algo, pero al leer nuevamente vimos que teniamos una funcion definida como def examine_item(item_name), en esta funcion se usan loops para considerar todas las posibilidades dependiendo el objeto que se examina. Tambien queriamos integrar la imagen de la casa entonces estuvimos investigando que libreria nos permite mostrar imagenes en python la exportamos como lo hicimos en el prework e hicimos una funcion para llamarla.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1d838b627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1d838b627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M Fell Great Primer SC"/>
                <a:ea typeface="IM Fell Great Primer SC"/>
                <a:cs typeface="IM Fell Great Primer SC"/>
                <a:sym typeface="IM Fell Great Primer SC"/>
              </a:rPr>
              <a:t>-¿Cuál fue  </a:t>
            </a:r>
            <a:r>
              <a:rPr b="1" lang="en" sz="1200">
                <a:solidFill>
                  <a:schemeClr val="dk1"/>
                </a:solidFill>
                <a:latin typeface="IM Fell Great Primer SC"/>
                <a:ea typeface="IM Fell Great Primer SC"/>
                <a:cs typeface="IM Fell Great Primer SC"/>
                <a:sym typeface="IM Fell Great Primer SC"/>
              </a:rPr>
              <a:t>el mayor</a:t>
            </a:r>
            <a:r>
              <a:rPr lang="en" sz="1200">
                <a:solidFill>
                  <a:schemeClr val="dk1"/>
                </a:solidFill>
                <a:latin typeface="IM Fell Great Primer SC"/>
                <a:ea typeface="IM Fell Great Primer SC"/>
                <a:cs typeface="IM Fell Great Primer SC"/>
                <a:sym typeface="IM Fell Great Primer SC"/>
              </a:rPr>
              <a:t>  error que cometiste durante este proyecto? ¿Qué aprendiste de ello?</a:t>
            </a:r>
            <a:endParaRPr sz="1200">
              <a:solidFill>
                <a:schemeClr val="dk1"/>
              </a:solidFill>
              <a:latin typeface="IM Fell Great Primer SC"/>
              <a:ea typeface="IM Fell Great Primer SC"/>
              <a:cs typeface="IM Fell Great Primer SC"/>
              <a:sym typeface="IM Fell Great Primer SC"/>
            </a:endParaRPr>
          </a:p>
          <a:p>
            <a:pPr indent="0" lvl="0" marL="0" rtl="0" algn="l">
              <a:spcBef>
                <a:spcPts val="0"/>
              </a:spcBef>
              <a:spcAft>
                <a:spcPts val="0"/>
              </a:spcAft>
              <a:buClr>
                <a:schemeClr val="dk1"/>
              </a:buClr>
              <a:buSzPts val="1100"/>
              <a:buFont typeface="Arial"/>
              <a:buNone/>
            </a:pPr>
            <a:r>
              <a:rPr lang="en" sz="1200">
                <a:solidFill>
                  <a:schemeClr val="dk1"/>
                </a:solidFill>
                <a:latin typeface="IM Fell Great Primer SC"/>
                <a:ea typeface="IM Fell Great Primer SC"/>
                <a:cs typeface="IM Fell Great Primer SC"/>
                <a:sym typeface="IM Fell Great Primer SC"/>
              </a:rPr>
              <a:t>El mayor error que cometi fue  cuando agregue el celular </a:t>
            </a:r>
            <a:endParaRPr sz="1200">
              <a:solidFill>
                <a:schemeClr val="dk1"/>
              </a:solidFill>
              <a:latin typeface="IM Fell Great Primer SC"/>
              <a:ea typeface="IM Fell Great Primer SC"/>
              <a:cs typeface="IM Fell Great Primer SC"/>
              <a:sym typeface="IM Fell Great Primer S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1d838b627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1d838b627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1d838b627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1d838b627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3159" l="-1780" r="1779" t="-3159"/>
          <a:stretch/>
        </p:blipFill>
        <p:spPr>
          <a:xfrm>
            <a:off x="4603250" y="-783275"/>
            <a:ext cx="4992350" cy="4912751"/>
          </a:xfrm>
          <a:prstGeom prst="rect">
            <a:avLst/>
          </a:prstGeom>
          <a:noFill/>
          <a:ln>
            <a:noFill/>
          </a:ln>
        </p:spPr>
      </p:pic>
      <p:pic>
        <p:nvPicPr>
          <p:cNvPr id="10" name="Google Shape;10;p2"/>
          <p:cNvPicPr preferRelativeResize="0"/>
          <p:nvPr/>
        </p:nvPicPr>
        <p:blipFill>
          <a:blip r:embed="rId3">
            <a:alphaModFix/>
          </a:blip>
          <a:stretch>
            <a:fillRect/>
          </a:stretch>
        </p:blipFill>
        <p:spPr>
          <a:xfrm>
            <a:off x="0" y="0"/>
            <a:ext cx="9143999" cy="5143500"/>
          </a:xfrm>
          <a:prstGeom prst="rect">
            <a:avLst/>
          </a:prstGeom>
          <a:noFill/>
          <a:ln>
            <a:noFill/>
          </a:ln>
        </p:spPr>
      </p:pic>
      <p:sp>
        <p:nvSpPr>
          <p:cNvPr id="11" name="Google Shape;11;p2"/>
          <p:cNvSpPr txBox="1"/>
          <p:nvPr>
            <p:ph type="ctrTitle"/>
          </p:nvPr>
        </p:nvSpPr>
        <p:spPr>
          <a:xfrm>
            <a:off x="713225" y="1060800"/>
            <a:ext cx="4830000" cy="1787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rgbClr val="191919"/>
              </a:buClr>
              <a:buSzPts val="5200"/>
              <a:buNone/>
              <a:defRPr sz="6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965577" y="2874875"/>
            <a:ext cx="4122600" cy="355800"/>
          </a:xfrm>
          <a:prstGeom prst="rect">
            <a:avLst/>
          </a:prstGeom>
          <a:noFill/>
          <a:ln>
            <a:noFill/>
          </a:ln>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3" name="Google Shape;13;p2"/>
          <p:cNvPicPr preferRelativeResize="0"/>
          <p:nvPr/>
        </p:nvPicPr>
        <p:blipFill rotWithShape="1">
          <a:blip r:embed="rId4">
            <a:alphaModFix/>
          </a:blip>
          <a:srcRect b="12595" l="0" r="0" t="0"/>
          <a:stretch/>
        </p:blipFill>
        <p:spPr>
          <a:xfrm flipH="1">
            <a:off x="6292163" y="128775"/>
            <a:ext cx="2885300" cy="4000699"/>
          </a:xfrm>
          <a:prstGeom prst="rect">
            <a:avLst/>
          </a:prstGeom>
          <a:noFill/>
          <a:ln>
            <a:noFill/>
          </a:ln>
        </p:spPr>
      </p:pic>
      <p:pic>
        <p:nvPicPr>
          <p:cNvPr id="14" name="Google Shape;14;p2"/>
          <p:cNvPicPr preferRelativeResize="0"/>
          <p:nvPr/>
        </p:nvPicPr>
        <p:blipFill rotWithShape="1">
          <a:blip r:embed="rId4">
            <a:alphaModFix/>
          </a:blip>
          <a:srcRect b="12595" l="0" r="0" t="0"/>
          <a:stretch/>
        </p:blipFill>
        <p:spPr>
          <a:xfrm>
            <a:off x="-33462" y="128775"/>
            <a:ext cx="2885300" cy="4000699"/>
          </a:xfrm>
          <a:prstGeom prst="rect">
            <a:avLst/>
          </a:prstGeom>
          <a:noFill/>
          <a:ln>
            <a:noFill/>
          </a:ln>
        </p:spPr>
      </p:pic>
      <p:pic>
        <p:nvPicPr>
          <p:cNvPr id="15" name="Google Shape;15;p2"/>
          <p:cNvPicPr preferRelativeResize="0"/>
          <p:nvPr/>
        </p:nvPicPr>
        <p:blipFill>
          <a:blip r:embed="rId5">
            <a:alphaModFix/>
          </a:blip>
          <a:stretch>
            <a:fillRect/>
          </a:stretch>
        </p:blipFill>
        <p:spPr>
          <a:xfrm>
            <a:off x="5321027" y="504025"/>
            <a:ext cx="3730051" cy="4000700"/>
          </a:xfrm>
          <a:prstGeom prst="rect">
            <a:avLst/>
          </a:prstGeom>
          <a:noFill/>
          <a:ln>
            <a:noFill/>
          </a:ln>
        </p:spPr>
      </p:pic>
      <p:pic>
        <p:nvPicPr>
          <p:cNvPr id="16" name="Google Shape;16;p2"/>
          <p:cNvPicPr preferRelativeResize="0"/>
          <p:nvPr/>
        </p:nvPicPr>
        <p:blipFill rotWithShape="1">
          <a:blip r:embed="rId6">
            <a:alphaModFix/>
          </a:blip>
          <a:srcRect b="0" l="0" r="0" t="53957"/>
          <a:stretch/>
        </p:blipFill>
        <p:spPr>
          <a:xfrm>
            <a:off x="0" y="2775250"/>
            <a:ext cx="9144000" cy="2368251"/>
          </a:xfrm>
          <a:prstGeom prst="rect">
            <a:avLst/>
          </a:prstGeom>
          <a:noFill/>
          <a:ln>
            <a:noFill/>
          </a:ln>
        </p:spPr>
      </p:pic>
      <p:sp>
        <p:nvSpPr>
          <p:cNvPr id="17" name="Google Shape;17;p2"/>
          <p:cNvSpPr/>
          <p:nvPr/>
        </p:nvSpPr>
        <p:spPr>
          <a:xfrm>
            <a:off x="-629075" y="14800"/>
            <a:ext cx="5010300" cy="3879000"/>
          </a:xfrm>
          <a:prstGeom prst="ellipse">
            <a:avLst/>
          </a:prstGeom>
          <a:gradFill>
            <a:gsLst>
              <a:gs pos="0">
                <a:srgbClr val="0F1B37">
                  <a:alpha val="34509"/>
                </a:srgbClr>
              </a:gs>
              <a:gs pos="6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pic>
        <p:nvPicPr>
          <p:cNvPr id="80" name="Google Shape;80;p11"/>
          <p:cNvPicPr preferRelativeResize="0"/>
          <p:nvPr/>
        </p:nvPicPr>
        <p:blipFill>
          <a:blip r:embed="rId2">
            <a:alphaModFix/>
          </a:blip>
          <a:stretch>
            <a:fillRect/>
          </a:stretch>
        </p:blipFill>
        <p:spPr>
          <a:xfrm>
            <a:off x="0" y="0"/>
            <a:ext cx="9143999" cy="5143500"/>
          </a:xfrm>
          <a:prstGeom prst="rect">
            <a:avLst/>
          </a:prstGeom>
          <a:noFill/>
          <a:ln>
            <a:noFill/>
          </a:ln>
        </p:spPr>
      </p:pic>
      <p:sp>
        <p:nvSpPr>
          <p:cNvPr id="81" name="Google Shape;81;p11"/>
          <p:cNvSpPr txBox="1"/>
          <p:nvPr>
            <p:ph hasCustomPrompt="1" type="title"/>
          </p:nvPr>
        </p:nvSpPr>
        <p:spPr>
          <a:xfrm>
            <a:off x="2770779" y="1304513"/>
            <a:ext cx="3275400" cy="111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2" name="Google Shape;82;p11"/>
          <p:cNvSpPr txBox="1"/>
          <p:nvPr>
            <p:ph idx="1" type="subTitle"/>
          </p:nvPr>
        </p:nvSpPr>
        <p:spPr>
          <a:xfrm>
            <a:off x="2217879" y="2590375"/>
            <a:ext cx="4381200" cy="377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83" name="Google Shape;83;p11"/>
          <p:cNvPicPr preferRelativeResize="0"/>
          <p:nvPr/>
        </p:nvPicPr>
        <p:blipFill>
          <a:blip r:embed="rId3">
            <a:alphaModFix/>
          </a:blip>
          <a:stretch>
            <a:fillRect/>
          </a:stretch>
        </p:blipFill>
        <p:spPr>
          <a:xfrm>
            <a:off x="6895275" y="-198275"/>
            <a:ext cx="2417200" cy="2378650"/>
          </a:xfrm>
          <a:prstGeom prst="rect">
            <a:avLst/>
          </a:prstGeom>
          <a:noFill/>
          <a:ln>
            <a:noFill/>
          </a:ln>
        </p:spPr>
      </p:pic>
      <p:pic>
        <p:nvPicPr>
          <p:cNvPr id="84" name="Google Shape;84;p11"/>
          <p:cNvPicPr preferRelativeResize="0"/>
          <p:nvPr/>
        </p:nvPicPr>
        <p:blipFill rotWithShape="1">
          <a:blip r:embed="rId4">
            <a:alphaModFix/>
          </a:blip>
          <a:srcRect b="12595" l="0" r="0" t="0"/>
          <a:stretch/>
        </p:blipFill>
        <p:spPr>
          <a:xfrm flipH="1">
            <a:off x="6292163" y="128775"/>
            <a:ext cx="2885300" cy="4000699"/>
          </a:xfrm>
          <a:prstGeom prst="rect">
            <a:avLst/>
          </a:prstGeom>
          <a:noFill/>
          <a:ln>
            <a:noFill/>
          </a:ln>
        </p:spPr>
      </p:pic>
      <p:pic>
        <p:nvPicPr>
          <p:cNvPr id="85" name="Google Shape;85;p11"/>
          <p:cNvPicPr preferRelativeResize="0"/>
          <p:nvPr/>
        </p:nvPicPr>
        <p:blipFill rotWithShape="1">
          <a:blip r:embed="rId4">
            <a:alphaModFix/>
          </a:blip>
          <a:srcRect b="12595" l="0" r="0" t="0"/>
          <a:stretch/>
        </p:blipFill>
        <p:spPr>
          <a:xfrm>
            <a:off x="-33462" y="128775"/>
            <a:ext cx="2885300" cy="4000699"/>
          </a:xfrm>
          <a:prstGeom prst="rect">
            <a:avLst/>
          </a:prstGeom>
          <a:noFill/>
          <a:ln>
            <a:noFill/>
          </a:ln>
        </p:spPr>
      </p:pic>
      <p:pic>
        <p:nvPicPr>
          <p:cNvPr id="86" name="Google Shape;86;p11"/>
          <p:cNvPicPr preferRelativeResize="0"/>
          <p:nvPr/>
        </p:nvPicPr>
        <p:blipFill rotWithShape="1">
          <a:blip r:embed="rId5">
            <a:alphaModFix/>
          </a:blip>
          <a:srcRect b="0" l="0" r="0" t="53957"/>
          <a:stretch/>
        </p:blipFill>
        <p:spPr>
          <a:xfrm>
            <a:off x="0" y="2775250"/>
            <a:ext cx="9144000" cy="236825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88" name="Shape 88"/>
        <p:cNvGrpSpPr/>
        <p:nvPr/>
      </p:nvGrpSpPr>
      <p:grpSpPr>
        <a:xfrm>
          <a:off x="0" y="0"/>
          <a:ext cx="0" cy="0"/>
          <a:chOff x="0" y="0"/>
          <a:chExt cx="0" cy="0"/>
        </a:xfrm>
      </p:grpSpPr>
      <p:pic>
        <p:nvPicPr>
          <p:cNvPr id="89" name="Google Shape;89;p13"/>
          <p:cNvPicPr preferRelativeResize="0"/>
          <p:nvPr/>
        </p:nvPicPr>
        <p:blipFill>
          <a:blip r:embed="rId2">
            <a:alphaModFix/>
          </a:blip>
          <a:stretch>
            <a:fillRect/>
          </a:stretch>
        </p:blipFill>
        <p:spPr>
          <a:xfrm>
            <a:off x="0" y="0"/>
            <a:ext cx="9143999" cy="5143500"/>
          </a:xfrm>
          <a:prstGeom prst="rect">
            <a:avLst/>
          </a:prstGeom>
          <a:noFill/>
          <a:ln>
            <a:noFill/>
          </a:ln>
        </p:spPr>
      </p:pic>
      <p:sp>
        <p:nvSpPr>
          <p:cNvPr id="90" name="Google Shape;90;p13"/>
          <p:cNvSpPr txBox="1"/>
          <p:nvPr>
            <p:ph type="title"/>
          </p:nvPr>
        </p:nvSpPr>
        <p:spPr>
          <a:xfrm>
            <a:off x="1655675" y="1717725"/>
            <a:ext cx="1717800" cy="37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1" name="Google Shape;91;p13"/>
          <p:cNvSpPr txBox="1"/>
          <p:nvPr>
            <p:ph idx="1" type="subTitle"/>
          </p:nvPr>
        </p:nvSpPr>
        <p:spPr>
          <a:xfrm>
            <a:off x="1077400" y="2172592"/>
            <a:ext cx="2874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3"/>
          <p:cNvSpPr txBox="1"/>
          <p:nvPr>
            <p:ph idx="2" type="title"/>
          </p:nvPr>
        </p:nvSpPr>
        <p:spPr>
          <a:xfrm>
            <a:off x="5757850" y="1717675"/>
            <a:ext cx="1717800" cy="37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3" name="Google Shape;93;p13"/>
          <p:cNvSpPr txBox="1"/>
          <p:nvPr>
            <p:ph idx="3" type="subTitle"/>
          </p:nvPr>
        </p:nvSpPr>
        <p:spPr>
          <a:xfrm>
            <a:off x="5179550" y="2172592"/>
            <a:ext cx="2874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3"/>
          <p:cNvSpPr txBox="1"/>
          <p:nvPr>
            <p:ph idx="4" type="title"/>
          </p:nvPr>
        </p:nvSpPr>
        <p:spPr>
          <a:xfrm>
            <a:off x="1662013" y="3548471"/>
            <a:ext cx="1717800" cy="37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 name="Google Shape;95;p13"/>
          <p:cNvSpPr txBox="1"/>
          <p:nvPr>
            <p:ph idx="5" type="subTitle"/>
          </p:nvPr>
        </p:nvSpPr>
        <p:spPr>
          <a:xfrm>
            <a:off x="1077400" y="3995054"/>
            <a:ext cx="2874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13"/>
          <p:cNvSpPr txBox="1"/>
          <p:nvPr>
            <p:ph idx="6" type="title"/>
          </p:nvPr>
        </p:nvSpPr>
        <p:spPr>
          <a:xfrm>
            <a:off x="5764188" y="3548471"/>
            <a:ext cx="1717800" cy="37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 name="Google Shape;97;p13"/>
          <p:cNvSpPr txBox="1"/>
          <p:nvPr>
            <p:ph idx="7" type="subTitle"/>
          </p:nvPr>
        </p:nvSpPr>
        <p:spPr>
          <a:xfrm>
            <a:off x="5179550" y="3995054"/>
            <a:ext cx="2874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13"/>
          <p:cNvSpPr txBox="1"/>
          <p:nvPr>
            <p:ph idx="8"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 name="Google Shape;99;p13"/>
          <p:cNvSpPr txBox="1"/>
          <p:nvPr>
            <p:ph hasCustomPrompt="1" idx="9" type="title"/>
          </p:nvPr>
        </p:nvSpPr>
        <p:spPr>
          <a:xfrm>
            <a:off x="2118400" y="1205624"/>
            <a:ext cx="792300" cy="24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13" type="title"/>
          </p:nvPr>
        </p:nvSpPr>
        <p:spPr>
          <a:xfrm>
            <a:off x="2118400" y="3020268"/>
            <a:ext cx="792300" cy="2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14" type="title"/>
          </p:nvPr>
        </p:nvSpPr>
        <p:spPr>
          <a:xfrm>
            <a:off x="6220600" y="1205624"/>
            <a:ext cx="792300" cy="24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15" type="title"/>
          </p:nvPr>
        </p:nvSpPr>
        <p:spPr>
          <a:xfrm>
            <a:off x="6220600" y="3014475"/>
            <a:ext cx="792300" cy="24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03" name="Google Shape;103;p13"/>
          <p:cNvPicPr preferRelativeResize="0"/>
          <p:nvPr/>
        </p:nvPicPr>
        <p:blipFill>
          <a:blip r:embed="rId3">
            <a:alphaModFix/>
          </a:blip>
          <a:stretch>
            <a:fillRect/>
          </a:stretch>
        </p:blipFill>
        <p:spPr>
          <a:xfrm flipH="1">
            <a:off x="1" y="3467050"/>
            <a:ext cx="2771975" cy="1676450"/>
          </a:xfrm>
          <a:prstGeom prst="rect">
            <a:avLst/>
          </a:prstGeom>
          <a:noFill/>
          <a:ln>
            <a:noFill/>
          </a:ln>
        </p:spPr>
      </p:pic>
      <p:pic>
        <p:nvPicPr>
          <p:cNvPr id="104" name="Google Shape;104;p13"/>
          <p:cNvPicPr preferRelativeResize="0"/>
          <p:nvPr/>
        </p:nvPicPr>
        <p:blipFill rotWithShape="1">
          <a:blip r:embed="rId4">
            <a:alphaModFix/>
          </a:blip>
          <a:srcRect b="3159" l="-1780" r="1779" t="-3159"/>
          <a:stretch/>
        </p:blipFill>
        <p:spPr>
          <a:xfrm>
            <a:off x="0" y="-102550"/>
            <a:ext cx="1217251" cy="1197850"/>
          </a:xfrm>
          <a:prstGeom prst="rect">
            <a:avLst/>
          </a:prstGeom>
          <a:noFill/>
          <a:ln>
            <a:noFill/>
          </a:ln>
        </p:spPr>
      </p:pic>
      <p:pic>
        <p:nvPicPr>
          <p:cNvPr id="105" name="Google Shape;105;p13"/>
          <p:cNvPicPr preferRelativeResize="0"/>
          <p:nvPr/>
        </p:nvPicPr>
        <p:blipFill rotWithShape="1">
          <a:blip r:embed="rId5">
            <a:alphaModFix/>
          </a:blip>
          <a:srcRect b="12595" l="0" r="46569" t="0"/>
          <a:stretch/>
        </p:blipFill>
        <p:spPr>
          <a:xfrm>
            <a:off x="7292175" y="340025"/>
            <a:ext cx="1851824" cy="4805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106" name="Shape 106"/>
        <p:cNvGrpSpPr/>
        <p:nvPr/>
      </p:nvGrpSpPr>
      <p:grpSpPr>
        <a:xfrm>
          <a:off x="0" y="0"/>
          <a:ext cx="0" cy="0"/>
          <a:chOff x="0" y="0"/>
          <a:chExt cx="0" cy="0"/>
        </a:xfrm>
      </p:grpSpPr>
      <p:sp>
        <p:nvSpPr>
          <p:cNvPr id="107" name="Google Shape;107;p14"/>
          <p:cNvSpPr txBox="1"/>
          <p:nvPr>
            <p:ph idx="1" type="subTitle"/>
          </p:nvPr>
        </p:nvSpPr>
        <p:spPr>
          <a:xfrm>
            <a:off x="4728838" y="1976575"/>
            <a:ext cx="3207000" cy="101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accent3"/>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8" name="Google Shape;108;p14"/>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pic>
        <p:nvPicPr>
          <p:cNvPr id="109" name="Google Shape;109;p14"/>
          <p:cNvPicPr preferRelativeResize="0"/>
          <p:nvPr/>
        </p:nvPicPr>
        <p:blipFill>
          <a:blip r:embed="rId2">
            <a:alphaModFix/>
          </a:blip>
          <a:stretch>
            <a:fillRect/>
          </a:stretch>
        </p:blipFill>
        <p:spPr>
          <a:xfrm>
            <a:off x="0" y="0"/>
            <a:ext cx="9143999" cy="5143500"/>
          </a:xfrm>
          <a:prstGeom prst="rect">
            <a:avLst/>
          </a:prstGeom>
          <a:noFill/>
          <a:ln>
            <a:noFill/>
          </a:ln>
        </p:spPr>
      </p:pic>
      <p:pic>
        <p:nvPicPr>
          <p:cNvPr id="110" name="Google Shape;110;p14"/>
          <p:cNvPicPr preferRelativeResize="0"/>
          <p:nvPr/>
        </p:nvPicPr>
        <p:blipFill>
          <a:blip r:embed="rId3">
            <a:alphaModFix/>
          </a:blip>
          <a:stretch>
            <a:fillRect/>
          </a:stretch>
        </p:blipFill>
        <p:spPr>
          <a:xfrm flipH="1">
            <a:off x="1" y="3467050"/>
            <a:ext cx="2771975" cy="1676450"/>
          </a:xfrm>
          <a:prstGeom prst="rect">
            <a:avLst/>
          </a:prstGeom>
          <a:noFill/>
          <a:ln>
            <a:noFill/>
          </a:ln>
        </p:spPr>
      </p:pic>
      <p:pic>
        <p:nvPicPr>
          <p:cNvPr id="111" name="Google Shape;111;p14"/>
          <p:cNvPicPr preferRelativeResize="0"/>
          <p:nvPr/>
        </p:nvPicPr>
        <p:blipFill rotWithShape="1">
          <a:blip r:embed="rId4">
            <a:alphaModFix/>
          </a:blip>
          <a:srcRect b="12595" l="0" r="46569" t="0"/>
          <a:stretch/>
        </p:blipFill>
        <p:spPr>
          <a:xfrm>
            <a:off x="7292175" y="340025"/>
            <a:ext cx="1851824" cy="4805675"/>
          </a:xfrm>
          <a:prstGeom prst="rect">
            <a:avLst/>
          </a:prstGeom>
          <a:noFill/>
          <a:ln>
            <a:noFill/>
          </a:ln>
        </p:spPr>
      </p:pic>
      <p:pic>
        <p:nvPicPr>
          <p:cNvPr id="112" name="Google Shape;112;p14"/>
          <p:cNvPicPr preferRelativeResize="0"/>
          <p:nvPr/>
        </p:nvPicPr>
        <p:blipFill rotWithShape="1">
          <a:blip r:embed="rId5">
            <a:alphaModFix/>
          </a:blip>
          <a:srcRect b="3159" l="-1780" r="1779" t="-3159"/>
          <a:stretch/>
        </p:blipFill>
        <p:spPr>
          <a:xfrm>
            <a:off x="0" y="-102550"/>
            <a:ext cx="1217251" cy="11978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3" name="Shape 113"/>
        <p:cNvGrpSpPr/>
        <p:nvPr/>
      </p:nvGrpSpPr>
      <p:grpSpPr>
        <a:xfrm>
          <a:off x="0" y="0"/>
          <a:ext cx="0" cy="0"/>
          <a:chOff x="0" y="0"/>
          <a:chExt cx="0" cy="0"/>
        </a:xfrm>
      </p:grpSpPr>
      <p:pic>
        <p:nvPicPr>
          <p:cNvPr id="114" name="Google Shape;114;p15"/>
          <p:cNvPicPr preferRelativeResize="0"/>
          <p:nvPr/>
        </p:nvPicPr>
        <p:blipFill>
          <a:blip r:embed="rId2">
            <a:alphaModFix/>
          </a:blip>
          <a:stretch>
            <a:fillRect/>
          </a:stretch>
        </p:blipFill>
        <p:spPr>
          <a:xfrm>
            <a:off x="0" y="0"/>
            <a:ext cx="9143999" cy="5143500"/>
          </a:xfrm>
          <a:prstGeom prst="rect">
            <a:avLst/>
          </a:prstGeom>
          <a:noFill/>
          <a:ln>
            <a:noFill/>
          </a:ln>
        </p:spPr>
      </p:pic>
      <p:sp>
        <p:nvSpPr>
          <p:cNvPr id="115" name="Google Shape;115;p15"/>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16" name="Google Shape;116;p15"/>
          <p:cNvPicPr preferRelativeResize="0"/>
          <p:nvPr/>
        </p:nvPicPr>
        <p:blipFill rotWithShape="1">
          <a:blip r:embed="rId3">
            <a:alphaModFix/>
          </a:blip>
          <a:srcRect b="3159" l="-1780" r="1779" t="-3159"/>
          <a:stretch/>
        </p:blipFill>
        <p:spPr>
          <a:xfrm>
            <a:off x="0" y="-102550"/>
            <a:ext cx="1217251" cy="1197850"/>
          </a:xfrm>
          <a:prstGeom prst="rect">
            <a:avLst/>
          </a:prstGeom>
          <a:noFill/>
          <a:ln>
            <a:noFill/>
          </a:ln>
        </p:spPr>
      </p:pic>
      <p:pic>
        <p:nvPicPr>
          <p:cNvPr id="117" name="Google Shape;117;p15"/>
          <p:cNvPicPr preferRelativeResize="0"/>
          <p:nvPr/>
        </p:nvPicPr>
        <p:blipFill rotWithShape="1">
          <a:blip r:embed="rId4">
            <a:alphaModFix/>
          </a:blip>
          <a:srcRect b="12595" l="0" r="46569" t="0"/>
          <a:stretch/>
        </p:blipFill>
        <p:spPr>
          <a:xfrm flipH="1">
            <a:off x="1" y="340025"/>
            <a:ext cx="1851824" cy="4805675"/>
          </a:xfrm>
          <a:prstGeom prst="rect">
            <a:avLst/>
          </a:prstGeom>
          <a:noFill/>
          <a:ln>
            <a:noFill/>
          </a:ln>
        </p:spPr>
      </p:pic>
      <p:pic>
        <p:nvPicPr>
          <p:cNvPr id="118" name="Google Shape;118;p15"/>
          <p:cNvPicPr preferRelativeResize="0"/>
          <p:nvPr/>
        </p:nvPicPr>
        <p:blipFill>
          <a:blip r:embed="rId5">
            <a:alphaModFix/>
          </a:blip>
          <a:stretch>
            <a:fillRect/>
          </a:stretch>
        </p:blipFill>
        <p:spPr>
          <a:xfrm>
            <a:off x="6372025" y="3467050"/>
            <a:ext cx="2771975" cy="16764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19" name="Shape 119"/>
        <p:cNvGrpSpPr/>
        <p:nvPr/>
      </p:nvGrpSpPr>
      <p:grpSpPr>
        <a:xfrm>
          <a:off x="0" y="0"/>
          <a:ext cx="0" cy="0"/>
          <a:chOff x="0" y="0"/>
          <a:chExt cx="0" cy="0"/>
        </a:xfrm>
      </p:grpSpPr>
      <p:pic>
        <p:nvPicPr>
          <p:cNvPr id="120" name="Google Shape;120;p16"/>
          <p:cNvPicPr preferRelativeResize="0"/>
          <p:nvPr/>
        </p:nvPicPr>
        <p:blipFill>
          <a:blip r:embed="rId2">
            <a:alphaModFix/>
          </a:blip>
          <a:stretch>
            <a:fillRect/>
          </a:stretch>
        </p:blipFill>
        <p:spPr>
          <a:xfrm>
            <a:off x="0" y="0"/>
            <a:ext cx="9143999" cy="5143500"/>
          </a:xfrm>
          <a:prstGeom prst="rect">
            <a:avLst/>
          </a:prstGeom>
          <a:noFill/>
          <a:ln>
            <a:noFill/>
          </a:ln>
        </p:spPr>
      </p:pic>
      <p:sp>
        <p:nvSpPr>
          <p:cNvPr id="121" name="Google Shape;121;p16"/>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22" name="Shape 122"/>
        <p:cNvGrpSpPr/>
        <p:nvPr/>
      </p:nvGrpSpPr>
      <p:grpSpPr>
        <a:xfrm>
          <a:off x="0" y="0"/>
          <a:ext cx="0" cy="0"/>
          <a:chOff x="0" y="0"/>
          <a:chExt cx="0" cy="0"/>
        </a:xfrm>
      </p:grpSpPr>
      <p:pic>
        <p:nvPicPr>
          <p:cNvPr id="123" name="Google Shape;123;p17"/>
          <p:cNvPicPr preferRelativeResize="0"/>
          <p:nvPr/>
        </p:nvPicPr>
        <p:blipFill>
          <a:blip r:embed="rId2">
            <a:alphaModFix/>
          </a:blip>
          <a:stretch>
            <a:fillRect/>
          </a:stretch>
        </p:blipFill>
        <p:spPr>
          <a:xfrm>
            <a:off x="0" y="0"/>
            <a:ext cx="9143999" cy="5143500"/>
          </a:xfrm>
          <a:prstGeom prst="rect">
            <a:avLst/>
          </a:prstGeom>
          <a:noFill/>
          <a:ln>
            <a:noFill/>
          </a:ln>
        </p:spPr>
      </p:pic>
      <p:sp>
        <p:nvSpPr>
          <p:cNvPr id="124" name="Google Shape;124;p17"/>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5" name="Google Shape;125;p17"/>
          <p:cNvSpPr txBox="1"/>
          <p:nvPr>
            <p:ph idx="1" type="body"/>
          </p:nvPr>
        </p:nvSpPr>
        <p:spPr>
          <a:xfrm>
            <a:off x="720000" y="1217325"/>
            <a:ext cx="7704000" cy="2269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FFFFFF"/>
              </a:buClr>
              <a:buSzPts val="1400"/>
              <a:buFont typeface="Darker Grotesque SemiBold"/>
              <a:buChar char="●"/>
              <a:defRPr>
                <a:solidFill>
                  <a:srgbClr val="FFFFFF"/>
                </a:solidFill>
              </a:defRPr>
            </a:lvl1pPr>
            <a:lvl2pPr indent="-317500" lvl="1" marL="914400" rtl="0">
              <a:lnSpc>
                <a:spcPct val="115000"/>
              </a:lnSpc>
              <a:spcBef>
                <a:spcPts val="0"/>
              </a:spcBef>
              <a:spcAft>
                <a:spcPts val="0"/>
              </a:spcAft>
              <a:buClr>
                <a:srgbClr val="FFFFFF"/>
              </a:buClr>
              <a:buSzPts val="1400"/>
              <a:buFont typeface="Darker Grotesque SemiBold"/>
              <a:buChar char="○"/>
              <a:defRPr>
                <a:solidFill>
                  <a:srgbClr val="FFFFFF"/>
                </a:solidFill>
              </a:defRPr>
            </a:lvl2pPr>
            <a:lvl3pPr indent="-317500" lvl="2" marL="1371600" rtl="0">
              <a:lnSpc>
                <a:spcPct val="115000"/>
              </a:lnSpc>
              <a:spcBef>
                <a:spcPts val="0"/>
              </a:spcBef>
              <a:spcAft>
                <a:spcPts val="0"/>
              </a:spcAft>
              <a:buClr>
                <a:srgbClr val="FFFFFF"/>
              </a:buClr>
              <a:buSzPts val="1400"/>
              <a:buFont typeface="Darker Grotesque SemiBold"/>
              <a:buChar char="■"/>
              <a:defRPr>
                <a:solidFill>
                  <a:srgbClr val="FFFFFF"/>
                </a:solidFill>
              </a:defRPr>
            </a:lvl3pPr>
            <a:lvl4pPr indent="-317500" lvl="3" marL="1828800" rtl="0">
              <a:lnSpc>
                <a:spcPct val="115000"/>
              </a:lnSpc>
              <a:spcBef>
                <a:spcPts val="0"/>
              </a:spcBef>
              <a:spcAft>
                <a:spcPts val="0"/>
              </a:spcAft>
              <a:buClr>
                <a:srgbClr val="FFFFFF"/>
              </a:buClr>
              <a:buSzPts val="1400"/>
              <a:buFont typeface="Darker Grotesque SemiBold"/>
              <a:buChar char="●"/>
              <a:defRPr>
                <a:solidFill>
                  <a:srgbClr val="FFFFFF"/>
                </a:solidFill>
              </a:defRPr>
            </a:lvl4pPr>
            <a:lvl5pPr indent="-317500" lvl="4" marL="2286000" rtl="0">
              <a:lnSpc>
                <a:spcPct val="115000"/>
              </a:lnSpc>
              <a:spcBef>
                <a:spcPts val="0"/>
              </a:spcBef>
              <a:spcAft>
                <a:spcPts val="0"/>
              </a:spcAft>
              <a:buClr>
                <a:srgbClr val="FFFFFF"/>
              </a:buClr>
              <a:buSzPts val="1400"/>
              <a:buFont typeface="Darker Grotesque SemiBold"/>
              <a:buChar char="○"/>
              <a:defRPr>
                <a:solidFill>
                  <a:srgbClr val="FFFFFF"/>
                </a:solidFill>
              </a:defRPr>
            </a:lvl5pPr>
            <a:lvl6pPr indent="-317500" lvl="5" marL="2743200" rtl="0">
              <a:lnSpc>
                <a:spcPct val="115000"/>
              </a:lnSpc>
              <a:spcBef>
                <a:spcPts val="0"/>
              </a:spcBef>
              <a:spcAft>
                <a:spcPts val="0"/>
              </a:spcAft>
              <a:buClr>
                <a:srgbClr val="FFFFFF"/>
              </a:buClr>
              <a:buSzPts val="1400"/>
              <a:buFont typeface="Darker Grotesque SemiBold"/>
              <a:buChar char="■"/>
              <a:defRPr>
                <a:solidFill>
                  <a:srgbClr val="FFFFFF"/>
                </a:solidFill>
              </a:defRPr>
            </a:lvl6pPr>
            <a:lvl7pPr indent="-317500" lvl="6" marL="3200400" rtl="0">
              <a:lnSpc>
                <a:spcPct val="115000"/>
              </a:lnSpc>
              <a:spcBef>
                <a:spcPts val="0"/>
              </a:spcBef>
              <a:spcAft>
                <a:spcPts val="0"/>
              </a:spcAft>
              <a:buClr>
                <a:srgbClr val="FFFFFF"/>
              </a:buClr>
              <a:buSzPts val="1400"/>
              <a:buFont typeface="Darker Grotesque SemiBold"/>
              <a:buChar char="●"/>
              <a:defRPr>
                <a:solidFill>
                  <a:srgbClr val="FFFFFF"/>
                </a:solidFill>
              </a:defRPr>
            </a:lvl7pPr>
            <a:lvl8pPr indent="-317500" lvl="7" marL="3657600" rtl="0">
              <a:lnSpc>
                <a:spcPct val="115000"/>
              </a:lnSpc>
              <a:spcBef>
                <a:spcPts val="0"/>
              </a:spcBef>
              <a:spcAft>
                <a:spcPts val="0"/>
              </a:spcAft>
              <a:buClr>
                <a:srgbClr val="FFFFFF"/>
              </a:buClr>
              <a:buSzPts val="1400"/>
              <a:buFont typeface="Darker Grotesque SemiBold"/>
              <a:buChar char="○"/>
              <a:defRPr>
                <a:solidFill>
                  <a:srgbClr val="FFFFFF"/>
                </a:solidFill>
              </a:defRPr>
            </a:lvl8pPr>
            <a:lvl9pPr indent="-317500" lvl="8" marL="4114800" rtl="0">
              <a:lnSpc>
                <a:spcPct val="115000"/>
              </a:lnSpc>
              <a:spcBef>
                <a:spcPts val="0"/>
              </a:spcBef>
              <a:spcAft>
                <a:spcPts val="0"/>
              </a:spcAft>
              <a:buClr>
                <a:srgbClr val="FFFFFF"/>
              </a:buClr>
              <a:buSzPts val="1400"/>
              <a:buFont typeface="Darker Grotesque SemiBold"/>
              <a:buChar char="■"/>
              <a:defRPr>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26" name="Shape 126"/>
        <p:cNvGrpSpPr/>
        <p:nvPr/>
      </p:nvGrpSpPr>
      <p:grpSpPr>
        <a:xfrm>
          <a:off x="0" y="0"/>
          <a:ext cx="0" cy="0"/>
          <a:chOff x="0" y="0"/>
          <a:chExt cx="0" cy="0"/>
        </a:xfrm>
      </p:grpSpPr>
      <p:pic>
        <p:nvPicPr>
          <p:cNvPr id="127" name="Google Shape;127;p18"/>
          <p:cNvPicPr preferRelativeResize="0"/>
          <p:nvPr/>
        </p:nvPicPr>
        <p:blipFill>
          <a:blip r:embed="rId2">
            <a:alphaModFix/>
          </a:blip>
          <a:stretch>
            <a:fillRect/>
          </a:stretch>
        </p:blipFill>
        <p:spPr>
          <a:xfrm>
            <a:off x="0" y="0"/>
            <a:ext cx="9143999" cy="5143500"/>
          </a:xfrm>
          <a:prstGeom prst="rect">
            <a:avLst/>
          </a:prstGeom>
          <a:noFill/>
          <a:ln>
            <a:noFill/>
          </a:ln>
        </p:spPr>
      </p:pic>
      <p:sp>
        <p:nvSpPr>
          <p:cNvPr id="128" name="Google Shape;128;p18"/>
          <p:cNvSpPr txBox="1"/>
          <p:nvPr>
            <p:ph type="title"/>
          </p:nvPr>
        </p:nvSpPr>
        <p:spPr>
          <a:xfrm>
            <a:off x="1220375" y="2033479"/>
            <a:ext cx="22359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9" name="Google Shape;129;p18"/>
          <p:cNvSpPr txBox="1"/>
          <p:nvPr>
            <p:ph idx="1" type="subTitle"/>
          </p:nvPr>
        </p:nvSpPr>
        <p:spPr>
          <a:xfrm>
            <a:off x="1170125" y="2439004"/>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sz="1400">
                <a:solidFill>
                  <a:schemeClr val="accent3"/>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a:solidFill>
                  <a:srgbClr val="FFFFFF"/>
                </a:solidFill>
              </a:defRPr>
            </a:lvl3pPr>
            <a:lvl4pPr lvl="3" rtl="0" algn="ctr">
              <a:lnSpc>
                <a:spcPct val="100000"/>
              </a:lnSpc>
              <a:spcBef>
                <a:spcPts val="0"/>
              </a:spcBef>
              <a:spcAft>
                <a:spcPts val="0"/>
              </a:spcAft>
              <a:buClr>
                <a:srgbClr val="FFFFFF"/>
              </a:buClr>
              <a:buSzPts val="1400"/>
              <a:buNone/>
              <a:defRPr>
                <a:solidFill>
                  <a:srgbClr val="FFFFFF"/>
                </a:solidFill>
              </a:defRPr>
            </a:lvl4pPr>
            <a:lvl5pPr lvl="4" rtl="0" algn="ctr">
              <a:lnSpc>
                <a:spcPct val="100000"/>
              </a:lnSpc>
              <a:spcBef>
                <a:spcPts val="0"/>
              </a:spcBef>
              <a:spcAft>
                <a:spcPts val="0"/>
              </a:spcAft>
              <a:buClr>
                <a:srgbClr val="FFFFFF"/>
              </a:buClr>
              <a:buSzPts val="1400"/>
              <a:buNone/>
              <a:defRPr>
                <a:solidFill>
                  <a:srgbClr val="FFFFFF"/>
                </a:solidFill>
              </a:defRPr>
            </a:lvl5pPr>
            <a:lvl6pPr lvl="5" rtl="0" algn="ctr">
              <a:lnSpc>
                <a:spcPct val="100000"/>
              </a:lnSpc>
              <a:spcBef>
                <a:spcPts val="0"/>
              </a:spcBef>
              <a:spcAft>
                <a:spcPts val="0"/>
              </a:spcAft>
              <a:buClr>
                <a:srgbClr val="FFFFFF"/>
              </a:buClr>
              <a:buSzPts val="1400"/>
              <a:buNone/>
              <a:defRPr>
                <a:solidFill>
                  <a:srgbClr val="FFFFFF"/>
                </a:solidFill>
              </a:defRPr>
            </a:lvl6pPr>
            <a:lvl7pPr lvl="6" rtl="0" algn="ctr">
              <a:lnSpc>
                <a:spcPct val="100000"/>
              </a:lnSpc>
              <a:spcBef>
                <a:spcPts val="0"/>
              </a:spcBef>
              <a:spcAft>
                <a:spcPts val="0"/>
              </a:spcAft>
              <a:buClr>
                <a:srgbClr val="FFFFFF"/>
              </a:buClr>
              <a:buSzPts val="1400"/>
              <a:buNone/>
              <a:defRPr>
                <a:solidFill>
                  <a:srgbClr val="FFFFFF"/>
                </a:solidFill>
              </a:defRPr>
            </a:lvl7pPr>
            <a:lvl8pPr lvl="7" rtl="0" algn="ctr">
              <a:lnSpc>
                <a:spcPct val="100000"/>
              </a:lnSpc>
              <a:spcBef>
                <a:spcPts val="0"/>
              </a:spcBef>
              <a:spcAft>
                <a:spcPts val="0"/>
              </a:spcAft>
              <a:buClr>
                <a:srgbClr val="FFFFFF"/>
              </a:buClr>
              <a:buSzPts val="1400"/>
              <a:buNone/>
              <a:defRPr>
                <a:solidFill>
                  <a:srgbClr val="FFFFFF"/>
                </a:solidFill>
              </a:defRPr>
            </a:lvl8pPr>
            <a:lvl9pPr lvl="8" rtl="0" algn="ctr">
              <a:lnSpc>
                <a:spcPct val="100000"/>
              </a:lnSpc>
              <a:spcBef>
                <a:spcPts val="0"/>
              </a:spcBef>
              <a:spcAft>
                <a:spcPts val="0"/>
              </a:spcAft>
              <a:buClr>
                <a:srgbClr val="FFFFFF"/>
              </a:buClr>
              <a:buSzPts val="1400"/>
              <a:buNone/>
              <a:defRPr>
                <a:solidFill>
                  <a:srgbClr val="FFFFFF"/>
                </a:solidFill>
              </a:defRPr>
            </a:lvl9pPr>
          </a:lstStyle>
          <a:p/>
        </p:txBody>
      </p:sp>
      <p:sp>
        <p:nvSpPr>
          <p:cNvPr id="130" name="Google Shape;130;p18"/>
          <p:cNvSpPr txBox="1"/>
          <p:nvPr>
            <p:ph idx="2" type="title"/>
          </p:nvPr>
        </p:nvSpPr>
        <p:spPr>
          <a:xfrm>
            <a:off x="3454048" y="3225875"/>
            <a:ext cx="22359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1" name="Google Shape;131;p18"/>
          <p:cNvSpPr txBox="1"/>
          <p:nvPr>
            <p:ph idx="3" type="subTitle"/>
          </p:nvPr>
        </p:nvSpPr>
        <p:spPr>
          <a:xfrm>
            <a:off x="3403798" y="3630652"/>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sz="1400">
                <a:solidFill>
                  <a:schemeClr val="accent3"/>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a:solidFill>
                  <a:srgbClr val="FFFFFF"/>
                </a:solidFill>
              </a:defRPr>
            </a:lvl3pPr>
            <a:lvl4pPr lvl="3" rtl="0" algn="ctr">
              <a:lnSpc>
                <a:spcPct val="100000"/>
              </a:lnSpc>
              <a:spcBef>
                <a:spcPts val="0"/>
              </a:spcBef>
              <a:spcAft>
                <a:spcPts val="0"/>
              </a:spcAft>
              <a:buClr>
                <a:srgbClr val="FFFFFF"/>
              </a:buClr>
              <a:buSzPts val="1400"/>
              <a:buNone/>
              <a:defRPr>
                <a:solidFill>
                  <a:srgbClr val="FFFFFF"/>
                </a:solidFill>
              </a:defRPr>
            </a:lvl4pPr>
            <a:lvl5pPr lvl="4" rtl="0" algn="ctr">
              <a:lnSpc>
                <a:spcPct val="100000"/>
              </a:lnSpc>
              <a:spcBef>
                <a:spcPts val="0"/>
              </a:spcBef>
              <a:spcAft>
                <a:spcPts val="0"/>
              </a:spcAft>
              <a:buClr>
                <a:srgbClr val="FFFFFF"/>
              </a:buClr>
              <a:buSzPts val="1400"/>
              <a:buNone/>
              <a:defRPr>
                <a:solidFill>
                  <a:srgbClr val="FFFFFF"/>
                </a:solidFill>
              </a:defRPr>
            </a:lvl5pPr>
            <a:lvl6pPr lvl="5" rtl="0" algn="ctr">
              <a:lnSpc>
                <a:spcPct val="100000"/>
              </a:lnSpc>
              <a:spcBef>
                <a:spcPts val="0"/>
              </a:spcBef>
              <a:spcAft>
                <a:spcPts val="0"/>
              </a:spcAft>
              <a:buClr>
                <a:srgbClr val="FFFFFF"/>
              </a:buClr>
              <a:buSzPts val="1400"/>
              <a:buNone/>
              <a:defRPr>
                <a:solidFill>
                  <a:srgbClr val="FFFFFF"/>
                </a:solidFill>
              </a:defRPr>
            </a:lvl6pPr>
            <a:lvl7pPr lvl="6" rtl="0" algn="ctr">
              <a:lnSpc>
                <a:spcPct val="100000"/>
              </a:lnSpc>
              <a:spcBef>
                <a:spcPts val="0"/>
              </a:spcBef>
              <a:spcAft>
                <a:spcPts val="0"/>
              </a:spcAft>
              <a:buClr>
                <a:srgbClr val="FFFFFF"/>
              </a:buClr>
              <a:buSzPts val="1400"/>
              <a:buNone/>
              <a:defRPr>
                <a:solidFill>
                  <a:srgbClr val="FFFFFF"/>
                </a:solidFill>
              </a:defRPr>
            </a:lvl7pPr>
            <a:lvl8pPr lvl="7" rtl="0" algn="ctr">
              <a:lnSpc>
                <a:spcPct val="100000"/>
              </a:lnSpc>
              <a:spcBef>
                <a:spcPts val="0"/>
              </a:spcBef>
              <a:spcAft>
                <a:spcPts val="0"/>
              </a:spcAft>
              <a:buClr>
                <a:srgbClr val="FFFFFF"/>
              </a:buClr>
              <a:buSzPts val="1400"/>
              <a:buNone/>
              <a:defRPr>
                <a:solidFill>
                  <a:srgbClr val="FFFFFF"/>
                </a:solidFill>
              </a:defRPr>
            </a:lvl8pPr>
            <a:lvl9pPr lvl="8" rtl="0" algn="ctr">
              <a:lnSpc>
                <a:spcPct val="100000"/>
              </a:lnSpc>
              <a:spcBef>
                <a:spcPts val="0"/>
              </a:spcBef>
              <a:spcAft>
                <a:spcPts val="0"/>
              </a:spcAft>
              <a:buClr>
                <a:srgbClr val="FFFFFF"/>
              </a:buClr>
              <a:buSzPts val="1400"/>
              <a:buNone/>
              <a:defRPr>
                <a:solidFill>
                  <a:srgbClr val="FFFFFF"/>
                </a:solidFill>
              </a:defRPr>
            </a:lvl9pPr>
          </a:lstStyle>
          <a:p/>
        </p:txBody>
      </p:sp>
      <p:sp>
        <p:nvSpPr>
          <p:cNvPr id="132" name="Google Shape;132;p18"/>
          <p:cNvSpPr txBox="1"/>
          <p:nvPr>
            <p:ph idx="4" type="title"/>
          </p:nvPr>
        </p:nvSpPr>
        <p:spPr>
          <a:xfrm>
            <a:off x="5687725" y="2033479"/>
            <a:ext cx="22359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 name="Google Shape;133;p18"/>
          <p:cNvSpPr txBox="1"/>
          <p:nvPr>
            <p:ph idx="5" type="subTitle"/>
          </p:nvPr>
        </p:nvSpPr>
        <p:spPr>
          <a:xfrm>
            <a:off x="5637475" y="2439004"/>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400"/>
              <a:buNone/>
              <a:defRPr sz="1400">
                <a:solidFill>
                  <a:schemeClr val="accent3"/>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a:solidFill>
                  <a:srgbClr val="FFFFFF"/>
                </a:solidFill>
              </a:defRPr>
            </a:lvl3pPr>
            <a:lvl4pPr lvl="3" rtl="0" algn="ctr">
              <a:lnSpc>
                <a:spcPct val="100000"/>
              </a:lnSpc>
              <a:spcBef>
                <a:spcPts val="0"/>
              </a:spcBef>
              <a:spcAft>
                <a:spcPts val="0"/>
              </a:spcAft>
              <a:buClr>
                <a:srgbClr val="FFFFFF"/>
              </a:buClr>
              <a:buSzPts val="1400"/>
              <a:buNone/>
              <a:defRPr>
                <a:solidFill>
                  <a:srgbClr val="FFFFFF"/>
                </a:solidFill>
              </a:defRPr>
            </a:lvl4pPr>
            <a:lvl5pPr lvl="4" rtl="0" algn="ctr">
              <a:lnSpc>
                <a:spcPct val="100000"/>
              </a:lnSpc>
              <a:spcBef>
                <a:spcPts val="0"/>
              </a:spcBef>
              <a:spcAft>
                <a:spcPts val="0"/>
              </a:spcAft>
              <a:buClr>
                <a:srgbClr val="FFFFFF"/>
              </a:buClr>
              <a:buSzPts val="1400"/>
              <a:buNone/>
              <a:defRPr>
                <a:solidFill>
                  <a:srgbClr val="FFFFFF"/>
                </a:solidFill>
              </a:defRPr>
            </a:lvl5pPr>
            <a:lvl6pPr lvl="5" rtl="0" algn="ctr">
              <a:lnSpc>
                <a:spcPct val="100000"/>
              </a:lnSpc>
              <a:spcBef>
                <a:spcPts val="0"/>
              </a:spcBef>
              <a:spcAft>
                <a:spcPts val="0"/>
              </a:spcAft>
              <a:buClr>
                <a:srgbClr val="FFFFFF"/>
              </a:buClr>
              <a:buSzPts val="1400"/>
              <a:buNone/>
              <a:defRPr>
                <a:solidFill>
                  <a:srgbClr val="FFFFFF"/>
                </a:solidFill>
              </a:defRPr>
            </a:lvl6pPr>
            <a:lvl7pPr lvl="6" rtl="0" algn="ctr">
              <a:lnSpc>
                <a:spcPct val="100000"/>
              </a:lnSpc>
              <a:spcBef>
                <a:spcPts val="0"/>
              </a:spcBef>
              <a:spcAft>
                <a:spcPts val="0"/>
              </a:spcAft>
              <a:buClr>
                <a:srgbClr val="FFFFFF"/>
              </a:buClr>
              <a:buSzPts val="1400"/>
              <a:buNone/>
              <a:defRPr>
                <a:solidFill>
                  <a:srgbClr val="FFFFFF"/>
                </a:solidFill>
              </a:defRPr>
            </a:lvl7pPr>
            <a:lvl8pPr lvl="7" rtl="0" algn="ctr">
              <a:lnSpc>
                <a:spcPct val="100000"/>
              </a:lnSpc>
              <a:spcBef>
                <a:spcPts val="0"/>
              </a:spcBef>
              <a:spcAft>
                <a:spcPts val="0"/>
              </a:spcAft>
              <a:buClr>
                <a:srgbClr val="FFFFFF"/>
              </a:buClr>
              <a:buSzPts val="1400"/>
              <a:buNone/>
              <a:defRPr>
                <a:solidFill>
                  <a:srgbClr val="FFFFFF"/>
                </a:solidFill>
              </a:defRPr>
            </a:lvl8pPr>
            <a:lvl9pPr lvl="8" rtl="0" algn="ctr">
              <a:lnSpc>
                <a:spcPct val="100000"/>
              </a:lnSpc>
              <a:spcBef>
                <a:spcPts val="0"/>
              </a:spcBef>
              <a:spcAft>
                <a:spcPts val="0"/>
              </a:spcAft>
              <a:buClr>
                <a:srgbClr val="FFFFFF"/>
              </a:buClr>
              <a:buSzPts val="1400"/>
              <a:buNone/>
              <a:defRPr>
                <a:solidFill>
                  <a:srgbClr val="FFFFFF"/>
                </a:solidFill>
              </a:defRPr>
            </a:lvl9pPr>
          </a:lstStyle>
          <a:p/>
        </p:txBody>
      </p:sp>
      <p:sp>
        <p:nvSpPr>
          <p:cNvPr id="134" name="Google Shape;134;p18"/>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35" name="Google Shape;135;p18"/>
          <p:cNvPicPr preferRelativeResize="0"/>
          <p:nvPr/>
        </p:nvPicPr>
        <p:blipFill rotWithShape="1">
          <a:blip r:embed="rId3">
            <a:alphaModFix/>
          </a:blip>
          <a:srcRect b="3159" l="-1780" r="1779" t="-3159"/>
          <a:stretch/>
        </p:blipFill>
        <p:spPr>
          <a:xfrm>
            <a:off x="0" y="-102550"/>
            <a:ext cx="1217251" cy="1197850"/>
          </a:xfrm>
          <a:prstGeom prst="rect">
            <a:avLst/>
          </a:prstGeom>
          <a:noFill/>
          <a:ln>
            <a:noFill/>
          </a:ln>
        </p:spPr>
      </p:pic>
      <p:pic>
        <p:nvPicPr>
          <p:cNvPr id="136" name="Google Shape;136;p18"/>
          <p:cNvPicPr preferRelativeResize="0"/>
          <p:nvPr/>
        </p:nvPicPr>
        <p:blipFill rotWithShape="1">
          <a:blip r:embed="rId4">
            <a:alphaModFix/>
          </a:blip>
          <a:srcRect b="12595" l="0" r="46569" t="0"/>
          <a:stretch/>
        </p:blipFill>
        <p:spPr>
          <a:xfrm flipH="1">
            <a:off x="1" y="340025"/>
            <a:ext cx="1851824" cy="4805675"/>
          </a:xfrm>
          <a:prstGeom prst="rect">
            <a:avLst/>
          </a:prstGeom>
          <a:noFill/>
          <a:ln>
            <a:noFill/>
          </a:ln>
        </p:spPr>
      </p:pic>
      <p:pic>
        <p:nvPicPr>
          <p:cNvPr id="137" name="Google Shape;137;p18"/>
          <p:cNvPicPr preferRelativeResize="0"/>
          <p:nvPr/>
        </p:nvPicPr>
        <p:blipFill>
          <a:blip r:embed="rId5">
            <a:alphaModFix/>
          </a:blip>
          <a:stretch>
            <a:fillRect/>
          </a:stretch>
        </p:blipFill>
        <p:spPr>
          <a:xfrm>
            <a:off x="6372025" y="3467050"/>
            <a:ext cx="2771975" cy="16764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8" name="Shape 138"/>
        <p:cNvGrpSpPr/>
        <p:nvPr/>
      </p:nvGrpSpPr>
      <p:grpSpPr>
        <a:xfrm>
          <a:off x="0" y="0"/>
          <a:ext cx="0" cy="0"/>
          <a:chOff x="0" y="0"/>
          <a:chExt cx="0" cy="0"/>
        </a:xfrm>
      </p:grpSpPr>
      <p:pic>
        <p:nvPicPr>
          <p:cNvPr id="139" name="Google Shape;139;p19"/>
          <p:cNvPicPr preferRelativeResize="0"/>
          <p:nvPr/>
        </p:nvPicPr>
        <p:blipFill>
          <a:blip r:embed="rId2">
            <a:alphaModFix/>
          </a:blip>
          <a:stretch>
            <a:fillRect/>
          </a:stretch>
        </p:blipFill>
        <p:spPr>
          <a:xfrm>
            <a:off x="0" y="0"/>
            <a:ext cx="9143999" cy="5143500"/>
          </a:xfrm>
          <a:prstGeom prst="rect">
            <a:avLst/>
          </a:prstGeom>
          <a:noFill/>
          <a:ln>
            <a:noFill/>
          </a:ln>
        </p:spPr>
      </p:pic>
      <p:sp>
        <p:nvSpPr>
          <p:cNvPr id="140" name="Google Shape;140;p19"/>
          <p:cNvSpPr txBox="1"/>
          <p:nvPr>
            <p:ph type="title"/>
          </p:nvPr>
        </p:nvSpPr>
        <p:spPr>
          <a:xfrm>
            <a:off x="719975" y="18523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 name="Google Shape;141;p19"/>
          <p:cNvSpPr txBox="1"/>
          <p:nvPr>
            <p:ph idx="1" type="subTitle"/>
          </p:nvPr>
        </p:nvSpPr>
        <p:spPr>
          <a:xfrm>
            <a:off x="719975" y="2236246"/>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9"/>
          <p:cNvSpPr txBox="1"/>
          <p:nvPr>
            <p:ph idx="2" type="title"/>
          </p:nvPr>
        </p:nvSpPr>
        <p:spPr>
          <a:xfrm>
            <a:off x="3419244" y="18523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19"/>
          <p:cNvSpPr txBox="1"/>
          <p:nvPr>
            <p:ph idx="3" type="subTitle"/>
          </p:nvPr>
        </p:nvSpPr>
        <p:spPr>
          <a:xfrm>
            <a:off x="3419244" y="2236246"/>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9"/>
          <p:cNvSpPr txBox="1"/>
          <p:nvPr>
            <p:ph idx="4" type="title"/>
          </p:nvPr>
        </p:nvSpPr>
        <p:spPr>
          <a:xfrm>
            <a:off x="719975" y="37083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19"/>
          <p:cNvSpPr txBox="1"/>
          <p:nvPr>
            <p:ph idx="5" type="subTitle"/>
          </p:nvPr>
        </p:nvSpPr>
        <p:spPr>
          <a:xfrm>
            <a:off x="719975" y="4092196"/>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19"/>
          <p:cNvSpPr txBox="1"/>
          <p:nvPr>
            <p:ph idx="6" type="title"/>
          </p:nvPr>
        </p:nvSpPr>
        <p:spPr>
          <a:xfrm>
            <a:off x="3419244" y="37083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 name="Google Shape;147;p19"/>
          <p:cNvSpPr txBox="1"/>
          <p:nvPr>
            <p:ph idx="7" type="subTitle"/>
          </p:nvPr>
        </p:nvSpPr>
        <p:spPr>
          <a:xfrm>
            <a:off x="3419244" y="4092196"/>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9"/>
          <p:cNvSpPr txBox="1"/>
          <p:nvPr>
            <p:ph idx="8" type="title"/>
          </p:nvPr>
        </p:nvSpPr>
        <p:spPr>
          <a:xfrm>
            <a:off x="6118520" y="18523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 name="Google Shape;149;p19"/>
          <p:cNvSpPr txBox="1"/>
          <p:nvPr>
            <p:ph idx="9" type="subTitle"/>
          </p:nvPr>
        </p:nvSpPr>
        <p:spPr>
          <a:xfrm>
            <a:off x="6118520" y="2236246"/>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9"/>
          <p:cNvSpPr txBox="1"/>
          <p:nvPr>
            <p:ph idx="13" type="title"/>
          </p:nvPr>
        </p:nvSpPr>
        <p:spPr>
          <a:xfrm>
            <a:off x="6118520" y="37083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 name="Google Shape;151;p19"/>
          <p:cNvSpPr txBox="1"/>
          <p:nvPr>
            <p:ph idx="14" type="subTitle"/>
          </p:nvPr>
        </p:nvSpPr>
        <p:spPr>
          <a:xfrm>
            <a:off x="6118520" y="4092196"/>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9"/>
          <p:cNvSpPr txBox="1"/>
          <p:nvPr>
            <p:ph idx="15"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53" name="Google Shape;153;p19"/>
          <p:cNvPicPr preferRelativeResize="0"/>
          <p:nvPr/>
        </p:nvPicPr>
        <p:blipFill>
          <a:blip r:embed="rId3">
            <a:alphaModFix/>
          </a:blip>
          <a:stretch>
            <a:fillRect/>
          </a:stretch>
        </p:blipFill>
        <p:spPr>
          <a:xfrm flipH="1">
            <a:off x="1" y="3467050"/>
            <a:ext cx="2771975" cy="1676450"/>
          </a:xfrm>
          <a:prstGeom prst="rect">
            <a:avLst/>
          </a:prstGeom>
          <a:noFill/>
          <a:ln>
            <a:noFill/>
          </a:ln>
        </p:spPr>
      </p:pic>
      <p:pic>
        <p:nvPicPr>
          <p:cNvPr id="154" name="Google Shape;154;p19"/>
          <p:cNvPicPr preferRelativeResize="0"/>
          <p:nvPr/>
        </p:nvPicPr>
        <p:blipFill rotWithShape="1">
          <a:blip r:embed="rId4">
            <a:alphaModFix/>
          </a:blip>
          <a:srcRect b="3159" l="-1780" r="1779" t="-3159"/>
          <a:stretch/>
        </p:blipFill>
        <p:spPr>
          <a:xfrm>
            <a:off x="0" y="-102550"/>
            <a:ext cx="1217251" cy="1197850"/>
          </a:xfrm>
          <a:prstGeom prst="rect">
            <a:avLst/>
          </a:prstGeom>
          <a:noFill/>
          <a:ln>
            <a:noFill/>
          </a:ln>
        </p:spPr>
      </p:pic>
      <p:pic>
        <p:nvPicPr>
          <p:cNvPr id="155" name="Google Shape;155;p19"/>
          <p:cNvPicPr preferRelativeResize="0"/>
          <p:nvPr/>
        </p:nvPicPr>
        <p:blipFill rotWithShape="1">
          <a:blip r:embed="rId5">
            <a:alphaModFix/>
          </a:blip>
          <a:srcRect b="12595" l="0" r="46569" t="0"/>
          <a:stretch/>
        </p:blipFill>
        <p:spPr>
          <a:xfrm>
            <a:off x="7292175" y="340025"/>
            <a:ext cx="1851824" cy="48056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56" name="Shape 156"/>
        <p:cNvGrpSpPr/>
        <p:nvPr/>
      </p:nvGrpSpPr>
      <p:grpSpPr>
        <a:xfrm>
          <a:off x="0" y="0"/>
          <a:ext cx="0" cy="0"/>
          <a:chOff x="0" y="0"/>
          <a:chExt cx="0" cy="0"/>
        </a:xfrm>
      </p:grpSpPr>
      <p:pic>
        <p:nvPicPr>
          <p:cNvPr id="157" name="Google Shape;157;p20"/>
          <p:cNvPicPr preferRelativeResize="0"/>
          <p:nvPr/>
        </p:nvPicPr>
        <p:blipFill>
          <a:blip r:embed="rId2">
            <a:alphaModFix/>
          </a:blip>
          <a:stretch>
            <a:fillRect/>
          </a:stretch>
        </p:blipFill>
        <p:spPr>
          <a:xfrm>
            <a:off x="0" y="0"/>
            <a:ext cx="9143999" cy="5143500"/>
          </a:xfrm>
          <a:prstGeom prst="rect">
            <a:avLst/>
          </a:prstGeom>
          <a:noFill/>
          <a:ln>
            <a:noFill/>
          </a:ln>
        </p:spPr>
      </p:pic>
      <p:sp>
        <p:nvSpPr>
          <p:cNvPr id="158" name="Google Shape;158;p20"/>
          <p:cNvSpPr txBox="1"/>
          <p:nvPr>
            <p:ph hasCustomPrompt="1" type="title"/>
          </p:nvPr>
        </p:nvSpPr>
        <p:spPr>
          <a:xfrm>
            <a:off x="2381400" y="744075"/>
            <a:ext cx="43812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59" name="Google Shape;159;p20"/>
          <p:cNvSpPr txBox="1"/>
          <p:nvPr>
            <p:ph idx="1" type="subTitle"/>
          </p:nvPr>
        </p:nvSpPr>
        <p:spPr>
          <a:xfrm>
            <a:off x="2381400" y="1800975"/>
            <a:ext cx="4381200" cy="278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0"/>
          <p:cNvSpPr txBox="1"/>
          <p:nvPr>
            <p:ph hasCustomPrompt="1" idx="2" type="title"/>
          </p:nvPr>
        </p:nvSpPr>
        <p:spPr>
          <a:xfrm>
            <a:off x="2381400" y="2670654"/>
            <a:ext cx="43812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1" name="Google Shape;161;p20"/>
          <p:cNvSpPr txBox="1"/>
          <p:nvPr>
            <p:ph idx="3" type="subTitle"/>
          </p:nvPr>
        </p:nvSpPr>
        <p:spPr>
          <a:xfrm>
            <a:off x="2381400" y="3727550"/>
            <a:ext cx="4381200" cy="278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62" name="Google Shape;162;p20"/>
          <p:cNvPicPr preferRelativeResize="0"/>
          <p:nvPr/>
        </p:nvPicPr>
        <p:blipFill rotWithShape="1">
          <a:blip r:embed="rId3">
            <a:alphaModFix/>
          </a:blip>
          <a:srcRect b="3159" l="-1780" r="1779" t="-3159"/>
          <a:stretch/>
        </p:blipFill>
        <p:spPr>
          <a:xfrm>
            <a:off x="0" y="-102550"/>
            <a:ext cx="1217251" cy="1197850"/>
          </a:xfrm>
          <a:prstGeom prst="rect">
            <a:avLst/>
          </a:prstGeom>
          <a:noFill/>
          <a:ln>
            <a:noFill/>
          </a:ln>
        </p:spPr>
      </p:pic>
      <p:pic>
        <p:nvPicPr>
          <p:cNvPr id="163" name="Google Shape;163;p20"/>
          <p:cNvPicPr preferRelativeResize="0"/>
          <p:nvPr/>
        </p:nvPicPr>
        <p:blipFill rotWithShape="1">
          <a:blip r:embed="rId4">
            <a:alphaModFix/>
          </a:blip>
          <a:srcRect b="12595" l="0" r="46569" t="0"/>
          <a:stretch/>
        </p:blipFill>
        <p:spPr>
          <a:xfrm flipH="1">
            <a:off x="1" y="340025"/>
            <a:ext cx="1851824" cy="4805675"/>
          </a:xfrm>
          <a:prstGeom prst="rect">
            <a:avLst/>
          </a:prstGeom>
          <a:noFill/>
          <a:ln>
            <a:noFill/>
          </a:ln>
        </p:spPr>
      </p:pic>
      <p:pic>
        <p:nvPicPr>
          <p:cNvPr id="164" name="Google Shape;164;p20"/>
          <p:cNvPicPr preferRelativeResize="0"/>
          <p:nvPr/>
        </p:nvPicPr>
        <p:blipFill>
          <a:blip r:embed="rId5">
            <a:alphaModFix/>
          </a:blip>
          <a:stretch>
            <a:fillRect/>
          </a:stretch>
        </p:blipFill>
        <p:spPr>
          <a:xfrm>
            <a:off x="6372025" y="3467050"/>
            <a:ext cx="2771975" cy="1676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a:off x="0" y="0"/>
            <a:ext cx="9143999" cy="5143500"/>
          </a:xfrm>
          <a:prstGeom prst="rect">
            <a:avLst/>
          </a:prstGeom>
          <a:noFill/>
          <a:ln>
            <a:noFill/>
          </a:ln>
        </p:spPr>
      </p:pic>
      <p:sp>
        <p:nvSpPr>
          <p:cNvPr id="20" name="Google Shape;20;p3"/>
          <p:cNvSpPr txBox="1"/>
          <p:nvPr>
            <p:ph type="title"/>
          </p:nvPr>
        </p:nvSpPr>
        <p:spPr>
          <a:xfrm>
            <a:off x="4005475" y="2154750"/>
            <a:ext cx="4425300" cy="841800"/>
          </a:xfrm>
          <a:prstGeom prst="rect">
            <a:avLst/>
          </a:prstGeom>
          <a:ln>
            <a:noFill/>
          </a:ln>
        </p:spPr>
        <p:txBody>
          <a:bodyPr anchorCtr="0" anchor="ctr" bIns="91425" lIns="91425" spcFirstLastPara="1" rIns="91425" wrap="square" tIns="91425">
            <a:noAutofit/>
          </a:bodyPr>
          <a:lstStyle>
            <a:lvl1pPr lvl="0" algn="r">
              <a:spcBef>
                <a:spcPts val="0"/>
              </a:spcBef>
              <a:spcAft>
                <a:spcPts val="0"/>
              </a:spcAft>
              <a:buSzPts val="3600"/>
              <a:buNone/>
              <a:defRPr sz="4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7159200" y="1217800"/>
            <a:ext cx="12714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3885850" y="3091725"/>
            <a:ext cx="4544700" cy="4398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3"/>
          <p:cNvSpPr/>
          <p:nvPr/>
        </p:nvSpPr>
        <p:spPr>
          <a:xfrm>
            <a:off x="5047300" y="66625"/>
            <a:ext cx="5010300" cy="3879000"/>
          </a:xfrm>
          <a:prstGeom prst="ellipse">
            <a:avLst/>
          </a:prstGeom>
          <a:gradFill>
            <a:gsLst>
              <a:gs pos="0">
                <a:srgbClr val="0F1B37">
                  <a:alpha val="34509"/>
                </a:srgbClr>
              </a:gs>
              <a:gs pos="64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3"/>
          <p:cNvPicPr preferRelativeResize="0"/>
          <p:nvPr/>
        </p:nvPicPr>
        <p:blipFill rotWithShape="1">
          <a:blip r:embed="rId3">
            <a:alphaModFix/>
          </a:blip>
          <a:srcRect b="3159" l="-1780" r="1779" t="-3159"/>
          <a:stretch/>
        </p:blipFill>
        <p:spPr>
          <a:xfrm flipH="1">
            <a:off x="942700" y="-90900"/>
            <a:ext cx="3430300" cy="3375599"/>
          </a:xfrm>
          <a:prstGeom prst="rect">
            <a:avLst/>
          </a:prstGeom>
          <a:noFill/>
          <a:ln>
            <a:noFill/>
          </a:ln>
        </p:spPr>
      </p:pic>
      <p:pic>
        <p:nvPicPr>
          <p:cNvPr id="25" name="Google Shape;25;p3"/>
          <p:cNvPicPr preferRelativeResize="0"/>
          <p:nvPr/>
        </p:nvPicPr>
        <p:blipFill rotWithShape="1">
          <a:blip r:embed="rId4">
            <a:alphaModFix/>
          </a:blip>
          <a:srcRect b="12595" l="0" r="0" t="0"/>
          <a:stretch/>
        </p:blipFill>
        <p:spPr>
          <a:xfrm flipH="1">
            <a:off x="6292162" y="128775"/>
            <a:ext cx="2885300" cy="4000699"/>
          </a:xfrm>
          <a:prstGeom prst="rect">
            <a:avLst/>
          </a:prstGeom>
          <a:noFill/>
          <a:ln>
            <a:noFill/>
          </a:ln>
        </p:spPr>
      </p:pic>
      <p:pic>
        <p:nvPicPr>
          <p:cNvPr id="26" name="Google Shape;26;p3"/>
          <p:cNvPicPr preferRelativeResize="0"/>
          <p:nvPr/>
        </p:nvPicPr>
        <p:blipFill rotWithShape="1">
          <a:blip r:embed="rId4">
            <a:alphaModFix/>
          </a:blip>
          <a:srcRect b="12595" l="0" r="0" t="0"/>
          <a:stretch/>
        </p:blipFill>
        <p:spPr>
          <a:xfrm>
            <a:off x="-33463" y="128775"/>
            <a:ext cx="2885300" cy="4000699"/>
          </a:xfrm>
          <a:prstGeom prst="rect">
            <a:avLst/>
          </a:prstGeom>
          <a:noFill/>
          <a:ln>
            <a:noFill/>
          </a:ln>
        </p:spPr>
      </p:pic>
      <p:pic>
        <p:nvPicPr>
          <p:cNvPr id="27" name="Google Shape;27;p3"/>
          <p:cNvPicPr preferRelativeResize="0"/>
          <p:nvPr/>
        </p:nvPicPr>
        <p:blipFill>
          <a:blip r:embed="rId5">
            <a:alphaModFix/>
          </a:blip>
          <a:stretch>
            <a:fillRect/>
          </a:stretch>
        </p:blipFill>
        <p:spPr>
          <a:xfrm>
            <a:off x="382625" y="774500"/>
            <a:ext cx="2977275" cy="3486400"/>
          </a:xfrm>
          <a:prstGeom prst="rect">
            <a:avLst/>
          </a:prstGeom>
          <a:noFill/>
          <a:ln>
            <a:noFill/>
          </a:ln>
        </p:spPr>
      </p:pic>
      <p:pic>
        <p:nvPicPr>
          <p:cNvPr id="28" name="Google Shape;28;p3"/>
          <p:cNvPicPr preferRelativeResize="0"/>
          <p:nvPr/>
        </p:nvPicPr>
        <p:blipFill rotWithShape="1">
          <a:blip r:embed="rId6">
            <a:alphaModFix/>
          </a:blip>
          <a:srcRect b="0" l="0" r="0" t="53957"/>
          <a:stretch/>
        </p:blipFill>
        <p:spPr>
          <a:xfrm flipH="1">
            <a:off x="3600" y="2775250"/>
            <a:ext cx="9144000" cy="236825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65" name="Shape 165"/>
        <p:cNvGrpSpPr/>
        <p:nvPr/>
      </p:nvGrpSpPr>
      <p:grpSpPr>
        <a:xfrm>
          <a:off x="0" y="0"/>
          <a:ext cx="0" cy="0"/>
          <a:chOff x="0" y="0"/>
          <a:chExt cx="0" cy="0"/>
        </a:xfrm>
      </p:grpSpPr>
      <p:pic>
        <p:nvPicPr>
          <p:cNvPr id="166" name="Google Shape;166;p21"/>
          <p:cNvPicPr preferRelativeResize="0"/>
          <p:nvPr/>
        </p:nvPicPr>
        <p:blipFill>
          <a:blip r:embed="rId2">
            <a:alphaModFix/>
          </a:blip>
          <a:stretch>
            <a:fillRect/>
          </a:stretch>
        </p:blipFill>
        <p:spPr>
          <a:xfrm>
            <a:off x="0" y="0"/>
            <a:ext cx="9143999" cy="5143500"/>
          </a:xfrm>
          <a:prstGeom prst="rect">
            <a:avLst/>
          </a:prstGeom>
          <a:noFill/>
          <a:ln>
            <a:noFill/>
          </a:ln>
        </p:spPr>
      </p:pic>
      <p:sp>
        <p:nvSpPr>
          <p:cNvPr id="167" name="Google Shape;167;p21"/>
          <p:cNvSpPr txBox="1"/>
          <p:nvPr>
            <p:ph type="ctrTitle"/>
          </p:nvPr>
        </p:nvSpPr>
        <p:spPr>
          <a:xfrm>
            <a:off x="2770475" y="443180"/>
            <a:ext cx="3603000" cy="73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8" name="Google Shape;168;p21"/>
          <p:cNvSpPr txBox="1"/>
          <p:nvPr>
            <p:ph idx="1" type="subTitle"/>
          </p:nvPr>
        </p:nvSpPr>
        <p:spPr>
          <a:xfrm>
            <a:off x="3054300" y="1200025"/>
            <a:ext cx="3035400" cy="117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1400"/>
              <a:buNone/>
              <a:defRPr>
                <a:solidFill>
                  <a:schemeClr val="accent1"/>
                </a:solidFill>
              </a:defRPr>
            </a:lvl1pPr>
            <a:lvl2pPr lvl="1" rtl="0" algn="ctr">
              <a:lnSpc>
                <a:spcPct val="100000"/>
              </a:lnSpc>
              <a:spcBef>
                <a:spcPts val="0"/>
              </a:spcBef>
              <a:spcAft>
                <a:spcPts val="0"/>
              </a:spcAft>
              <a:buClr>
                <a:schemeClr val="accent1"/>
              </a:buClr>
              <a:buSzPts val="1800"/>
              <a:buNone/>
              <a:defRPr sz="1800">
                <a:solidFill>
                  <a:schemeClr val="accent1"/>
                </a:solidFill>
              </a:defRPr>
            </a:lvl2pPr>
            <a:lvl3pPr lvl="2" rtl="0" algn="ctr">
              <a:lnSpc>
                <a:spcPct val="100000"/>
              </a:lnSpc>
              <a:spcBef>
                <a:spcPts val="0"/>
              </a:spcBef>
              <a:spcAft>
                <a:spcPts val="0"/>
              </a:spcAft>
              <a:buClr>
                <a:schemeClr val="accent1"/>
              </a:buClr>
              <a:buSzPts val="1800"/>
              <a:buNone/>
              <a:defRPr sz="1800">
                <a:solidFill>
                  <a:schemeClr val="accent1"/>
                </a:solidFill>
              </a:defRPr>
            </a:lvl3pPr>
            <a:lvl4pPr lvl="3" rtl="0" algn="ctr">
              <a:lnSpc>
                <a:spcPct val="100000"/>
              </a:lnSpc>
              <a:spcBef>
                <a:spcPts val="0"/>
              </a:spcBef>
              <a:spcAft>
                <a:spcPts val="0"/>
              </a:spcAft>
              <a:buClr>
                <a:schemeClr val="accent1"/>
              </a:buClr>
              <a:buSzPts val="1800"/>
              <a:buNone/>
              <a:defRPr sz="1800">
                <a:solidFill>
                  <a:schemeClr val="accent1"/>
                </a:solidFill>
              </a:defRPr>
            </a:lvl4pPr>
            <a:lvl5pPr lvl="4" rtl="0" algn="ctr">
              <a:lnSpc>
                <a:spcPct val="100000"/>
              </a:lnSpc>
              <a:spcBef>
                <a:spcPts val="0"/>
              </a:spcBef>
              <a:spcAft>
                <a:spcPts val="0"/>
              </a:spcAft>
              <a:buClr>
                <a:schemeClr val="accent1"/>
              </a:buClr>
              <a:buSzPts val="1800"/>
              <a:buNone/>
              <a:defRPr sz="1800">
                <a:solidFill>
                  <a:schemeClr val="accent1"/>
                </a:solidFill>
              </a:defRPr>
            </a:lvl5pPr>
            <a:lvl6pPr lvl="5" rtl="0" algn="ctr">
              <a:lnSpc>
                <a:spcPct val="100000"/>
              </a:lnSpc>
              <a:spcBef>
                <a:spcPts val="0"/>
              </a:spcBef>
              <a:spcAft>
                <a:spcPts val="0"/>
              </a:spcAft>
              <a:buClr>
                <a:schemeClr val="accent1"/>
              </a:buClr>
              <a:buSzPts val="1800"/>
              <a:buNone/>
              <a:defRPr sz="1800">
                <a:solidFill>
                  <a:schemeClr val="accent1"/>
                </a:solidFill>
              </a:defRPr>
            </a:lvl6pPr>
            <a:lvl7pPr lvl="6" rtl="0" algn="ctr">
              <a:lnSpc>
                <a:spcPct val="100000"/>
              </a:lnSpc>
              <a:spcBef>
                <a:spcPts val="0"/>
              </a:spcBef>
              <a:spcAft>
                <a:spcPts val="0"/>
              </a:spcAft>
              <a:buClr>
                <a:schemeClr val="accent1"/>
              </a:buClr>
              <a:buSzPts val="1800"/>
              <a:buNone/>
              <a:defRPr sz="1800">
                <a:solidFill>
                  <a:schemeClr val="accent1"/>
                </a:solidFill>
              </a:defRPr>
            </a:lvl7pPr>
            <a:lvl8pPr lvl="7" rtl="0" algn="ctr">
              <a:lnSpc>
                <a:spcPct val="100000"/>
              </a:lnSpc>
              <a:spcBef>
                <a:spcPts val="0"/>
              </a:spcBef>
              <a:spcAft>
                <a:spcPts val="0"/>
              </a:spcAft>
              <a:buClr>
                <a:schemeClr val="accent1"/>
              </a:buClr>
              <a:buSzPts val="1800"/>
              <a:buNone/>
              <a:defRPr sz="1800">
                <a:solidFill>
                  <a:schemeClr val="accent1"/>
                </a:solidFill>
              </a:defRPr>
            </a:lvl8pPr>
            <a:lvl9pPr lvl="8" rtl="0" algn="ctr">
              <a:lnSpc>
                <a:spcPct val="100000"/>
              </a:lnSpc>
              <a:spcBef>
                <a:spcPts val="0"/>
              </a:spcBef>
              <a:spcAft>
                <a:spcPts val="0"/>
              </a:spcAft>
              <a:buClr>
                <a:schemeClr val="accent1"/>
              </a:buClr>
              <a:buSzPts val="1800"/>
              <a:buNone/>
              <a:defRPr sz="1800">
                <a:solidFill>
                  <a:schemeClr val="accent1"/>
                </a:solidFill>
              </a:defRPr>
            </a:lvl9pPr>
          </a:lstStyle>
          <a:p/>
        </p:txBody>
      </p:sp>
      <p:sp>
        <p:nvSpPr>
          <p:cNvPr id="169" name="Google Shape;169;p21"/>
          <p:cNvSpPr txBox="1"/>
          <p:nvPr>
            <p:ph idx="2" type="subTitle"/>
          </p:nvPr>
        </p:nvSpPr>
        <p:spPr>
          <a:xfrm>
            <a:off x="2716625" y="3001100"/>
            <a:ext cx="3710700" cy="37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3"/>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0" name="Google Shape;170;p21"/>
          <p:cNvSpPr txBox="1"/>
          <p:nvPr/>
        </p:nvSpPr>
        <p:spPr>
          <a:xfrm>
            <a:off x="2716625" y="3320925"/>
            <a:ext cx="3710700" cy="51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accent3"/>
                </a:solidFill>
                <a:latin typeface="Anaheim"/>
                <a:ea typeface="Anaheim"/>
                <a:cs typeface="Anaheim"/>
                <a:sym typeface="Anaheim"/>
              </a:rPr>
              <a:t>CREDITS: This presentation template was created by </a:t>
            </a:r>
            <a:r>
              <a:rPr b="1" lang="en" sz="1000">
                <a:solidFill>
                  <a:schemeClr val="accent3"/>
                </a:solidFill>
                <a:uFill>
                  <a:noFill/>
                </a:uFill>
                <a:latin typeface="Anaheim"/>
                <a:ea typeface="Anaheim"/>
                <a:cs typeface="Anaheim"/>
                <a:sym typeface="Anaheim"/>
                <a:hlinkClick r:id="rId3">
                  <a:extLst>
                    <a:ext uri="{A12FA001-AC4F-418D-AE19-62706E023703}">
                      <ahyp:hlinkClr val="tx"/>
                    </a:ext>
                  </a:extLst>
                </a:hlinkClick>
              </a:rPr>
              <a:t>Slidesgo</a:t>
            </a:r>
            <a:r>
              <a:rPr lang="en" sz="1000">
                <a:solidFill>
                  <a:schemeClr val="accent3"/>
                </a:solidFill>
                <a:latin typeface="Anaheim"/>
                <a:ea typeface="Anaheim"/>
                <a:cs typeface="Anaheim"/>
                <a:sym typeface="Anaheim"/>
              </a:rPr>
              <a:t>, including icons by </a:t>
            </a:r>
            <a:r>
              <a:rPr b="1" lang="en" sz="1000">
                <a:solidFill>
                  <a:schemeClr val="accent3"/>
                </a:solidFill>
                <a:uFill>
                  <a:noFill/>
                </a:uFill>
                <a:latin typeface="Anaheim"/>
                <a:ea typeface="Anaheim"/>
                <a:cs typeface="Anaheim"/>
                <a:sym typeface="Anaheim"/>
                <a:hlinkClick r:id="rId4">
                  <a:extLst>
                    <a:ext uri="{A12FA001-AC4F-418D-AE19-62706E023703}">
                      <ahyp:hlinkClr val="tx"/>
                    </a:ext>
                  </a:extLst>
                </a:hlinkClick>
              </a:rPr>
              <a:t>Flaticon</a:t>
            </a:r>
            <a:r>
              <a:rPr b="1" lang="en" sz="1000">
                <a:solidFill>
                  <a:schemeClr val="accent3"/>
                </a:solidFill>
                <a:latin typeface="Anaheim"/>
                <a:ea typeface="Anaheim"/>
                <a:cs typeface="Anaheim"/>
                <a:sym typeface="Anaheim"/>
              </a:rPr>
              <a:t> </a:t>
            </a:r>
            <a:r>
              <a:rPr lang="en" sz="1000">
                <a:solidFill>
                  <a:schemeClr val="accent3"/>
                </a:solidFill>
                <a:latin typeface="Anaheim"/>
                <a:ea typeface="Anaheim"/>
                <a:cs typeface="Anaheim"/>
                <a:sym typeface="Anaheim"/>
              </a:rPr>
              <a:t>and infographics &amp; images by </a:t>
            </a:r>
            <a:r>
              <a:rPr b="1" lang="en" sz="1000">
                <a:solidFill>
                  <a:schemeClr val="accent3"/>
                </a:solidFill>
                <a:uFill>
                  <a:noFill/>
                </a:uFill>
                <a:latin typeface="Anaheim"/>
                <a:ea typeface="Anaheim"/>
                <a:cs typeface="Anaheim"/>
                <a:sym typeface="Anaheim"/>
                <a:hlinkClick r:id="rId5">
                  <a:extLst>
                    <a:ext uri="{A12FA001-AC4F-418D-AE19-62706E023703}">
                      <ahyp:hlinkClr val="tx"/>
                    </a:ext>
                  </a:extLst>
                </a:hlinkClick>
              </a:rPr>
              <a:t>Freepik</a:t>
            </a:r>
            <a:endParaRPr b="1" sz="1000">
              <a:solidFill>
                <a:schemeClr val="accent3"/>
              </a:solidFill>
              <a:latin typeface="Anaheim"/>
              <a:ea typeface="Anaheim"/>
              <a:cs typeface="Anaheim"/>
              <a:sym typeface="Anaheim"/>
            </a:endParaRPr>
          </a:p>
        </p:txBody>
      </p:sp>
      <p:pic>
        <p:nvPicPr>
          <p:cNvPr id="171" name="Google Shape;171;p21"/>
          <p:cNvPicPr preferRelativeResize="0"/>
          <p:nvPr/>
        </p:nvPicPr>
        <p:blipFill>
          <a:blip r:embed="rId6">
            <a:alphaModFix/>
          </a:blip>
          <a:stretch>
            <a:fillRect/>
          </a:stretch>
        </p:blipFill>
        <p:spPr>
          <a:xfrm>
            <a:off x="6895275" y="-198275"/>
            <a:ext cx="2417200" cy="2378650"/>
          </a:xfrm>
          <a:prstGeom prst="rect">
            <a:avLst/>
          </a:prstGeom>
          <a:noFill/>
          <a:ln>
            <a:noFill/>
          </a:ln>
        </p:spPr>
      </p:pic>
      <p:pic>
        <p:nvPicPr>
          <p:cNvPr id="172" name="Google Shape;172;p21"/>
          <p:cNvPicPr preferRelativeResize="0"/>
          <p:nvPr/>
        </p:nvPicPr>
        <p:blipFill rotWithShape="1">
          <a:blip r:embed="rId7">
            <a:alphaModFix/>
          </a:blip>
          <a:srcRect b="12595" l="0" r="0" t="0"/>
          <a:stretch/>
        </p:blipFill>
        <p:spPr>
          <a:xfrm flipH="1">
            <a:off x="6292163" y="128775"/>
            <a:ext cx="2885300" cy="4000699"/>
          </a:xfrm>
          <a:prstGeom prst="rect">
            <a:avLst/>
          </a:prstGeom>
          <a:noFill/>
          <a:ln>
            <a:noFill/>
          </a:ln>
        </p:spPr>
      </p:pic>
      <p:pic>
        <p:nvPicPr>
          <p:cNvPr id="173" name="Google Shape;173;p21"/>
          <p:cNvPicPr preferRelativeResize="0"/>
          <p:nvPr/>
        </p:nvPicPr>
        <p:blipFill rotWithShape="1">
          <a:blip r:embed="rId7">
            <a:alphaModFix/>
          </a:blip>
          <a:srcRect b="12595" l="0" r="0" t="0"/>
          <a:stretch/>
        </p:blipFill>
        <p:spPr>
          <a:xfrm>
            <a:off x="-33462" y="128775"/>
            <a:ext cx="2885300" cy="4000699"/>
          </a:xfrm>
          <a:prstGeom prst="rect">
            <a:avLst/>
          </a:prstGeom>
          <a:noFill/>
          <a:ln>
            <a:noFill/>
          </a:ln>
        </p:spPr>
      </p:pic>
      <p:pic>
        <p:nvPicPr>
          <p:cNvPr id="174" name="Google Shape;174;p21"/>
          <p:cNvPicPr preferRelativeResize="0"/>
          <p:nvPr/>
        </p:nvPicPr>
        <p:blipFill rotWithShape="1">
          <a:blip r:embed="rId8">
            <a:alphaModFix/>
          </a:blip>
          <a:srcRect b="0" l="0" r="0" t="63296"/>
          <a:stretch/>
        </p:blipFill>
        <p:spPr>
          <a:xfrm>
            <a:off x="0" y="3255625"/>
            <a:ext cx="9144000" cy="18878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5" name="Shape 175"/>
        <p:cNvGrpSpPr/>
        <p:nvPr/>
      </p:nvGrpSpPr>
      <p:grpSpPr>
        <a:xfrm>
          <a:off x="0" y="0"/>
          <a:ext cx="0" cy="0"/>
          <a:chOff x="0" y="0"/>
          <a:chExt cx="0" cy="0"/>
        </a:xfrm>
      </p:grpSpPr>
      <p:pic>
        <p:nvPicPr>
          <p:cNvPr id="176" name="Google Shape;176;p22"/>
          <p:cNvPicPr preferRelativeResize="0"/>
          <p:nvPr/>
        </p:nvPicPr>
        <p:blipFill>
          <a:blip r:embed="rId2">
            <a:alphaModFix/>
          </a:blip>
          <a:stretch>
            <a:fillRect/>
          </a:stretch>
        </p:blipFill>
        <p:spPr>
          <a:xfrm>
            <a:off x="0" y="0"/>
            <a:ext cx="9143999"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9143999" cy="5143500"/>
          </a:xfrm>
          <a:prstGeom prst="rect">
            <a:avLst/>
          </a:prstGeom>
          <a:noFill/>
          <a:ln>
            <a:noFill/>
          </a:ln>
        </p:spPr>
      </p:pic>
      <p:sp>
        <p:nvSpPr>
          <p:cNvPr id="31" name="Google Shape;31;p4"/>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25" y="1193175"/>
            <a:ext cx="7704000" cy="33465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1"/>
              </a:buClr>
              <a:buSzPts val="1800"/>
              <a:buFont typeface="Darker Grotesque SemiBold"/>
              <a:buChar char="●"/>
              <a:defRPr sz="1200">
                <a:solidFill>
                  <a:schemeClr val="accent1"/>
                </a:solidFill>
              </a:defRPr>
            </a:lvl1pPr>
            <a:lvl2pPr indent="-317500" lvl="1" marL="914400" rtl="0">
              <a:lnSpc>
                <a:spcPct val="115000"/>
              </a:lnSpc>
              <a:spcBef>
                <a:spcPts val="0"/>
              </a:spcBef>
              <a:spcAft>
                <a:spcPts val="0"/>
              </a:spcAft>
              <a:buClr>
                <a:schemeClr val="accent1"/>
              </a:buClr>
              <a:buSzPts val="1400"/>
              <a:buFont typeface="Darker Grotesque SemiBold"/>
              <a:buChar char="○"/>
              <a:defRPr>
                <a:solidFill>
                  <a:schemeClr val="accent1"/>
                </a:solidFill>
              </a:defRPr>
            </a:lvl2pPr>
            <a:lvl3pPr indent="-317500" lvl="2" marL="1371600" rtl="0">
              <a:lnSpc>
                <a:spcPct val="115000"/>
              </a:lnSpc>
              <a:spcBef>
                <a:spcPts val="0"/>
              </a:spcBef>
              <a:spcAft>
                <a:spcPts val="0"/>
              </a:spcAft>
              <a:buClr>
                <a:schemeClr val="accent1"/>
              </a:buClr>
              <a:buSzPts val="1400"/>
              <a:buFont typeface="Darker Grotesque SemiBold"/>
              <a:buChar char="■"/>
              <a:defRPr>
                <a:solidFill>
                  <a:schemeClr val="accent1"/>
                </a:solidFill>
              </a:defRPr>
            </a:lvl3pPr>
            <a:lvl4pPr indent="-317500" lvl="3" marL="1828800" rtl="0">
              <a:lnSpc>
                <a:spcPct val="115000"/>
              </a:lnSpc>
              <a:spcBef>
                <a:spcPts val="0"/>
              </a:spcBef>
              <a:spcAft>
                <a:spcPts val="0"/>
              </a:spcAft>
              <a:buClr>
                <a:schemeClr val="accent1"/>
              </a:buClr>
              <a:buSzPts val="1400"/>
              <a:buFont typeface="Darker Grotesque SemiBold"/>
              <a:buChar char="●"/>
              <a:defRPr>
                <a:solidFill>
                  <a:schemeClr val="accent1"/>
                </a:solidFill>
              </a:defRPr>
            </a:lvl4pPr>
            <a:lvl5pPr indent="-317500" lvl="4" marL="2286000" rtl="0">
              <a:lnSpc>
                <a:spcPct val="115000"/>
              </a:lnSpc>
              <a:spcBef>
                <a:spcPts val="0"/>
              </a:spcBef>
              <a:spcAft>
                <a:spcPts val="0"/>
              </a:spcAft>
              <a:buClr>
                <a:schemeClr val="accent1"/>
              </a:buClr>
              <a:buSzPts val="1400"/>
              <a:buFont typeface="Darker Grotesque SemiBold"/>
              <a:buChar char="○"/>
              <a:defRPr>
                <a:solidFill>
                  <a:schemeClr val="accent1"/>
                </a:solidFill>
              </a:defRPr>
            </a:lvl5pPr>
            <a:lvl6pPr indent="-317500" lvl="5" marL="2743200" rtl="0">
              <a:lnSpc>
                <a:spcPct val="115000"/>
              </a:lnSpc>
              <a:spcBef>
                <a:spcPts val="0"/>
              </a:spcBef>
              <a:spcAft>
                <a:spcPts val="0"/>
              </a:spcAft>
              <a:buClr>
                <a:schemeClr val="accent1"/>
              </a:buClr>
              <a:buSzPts val="1400"/>
              <a:buFont typeface="Darker Grotesque SemiBold"/>
              <a:buChar char="■"/>
              <a:defRPr>
                <a:solidFill>
                  <a:schemeClr val="accent1"/>
                </a:solidFill>
              </a:defRPr>
            </a:lvl6pPr>
            <a:lvl7pPr indent="-317500" lvl="6" marL="3200400" rtl="0">
              <a:lnSpc>
                <a:spcPct val="115000"/>
              </a:lnSpc>
              <a:spcBef>
                <a:spcPts val="0"/>
              </a:spcBef>
              <a:spcAft>
                <a:spcPts val="0"/>
              </a:spcAft>
              <a:buClr>
                <a:schemeClr val="accent1"/>
              </a:buClr>
              <a:buSzPts val="1400"/>
              <a:buFont typeface="Darker Grotesque SemiBold"/>
              <a:buChar char="●"/>
              <a:defRPr>
                <a:solidFill>
                  <a:schemeClr val="accent1"/>
                </a:solidFill>
              </a:defRPr>
            </a:lvl7pPr>
            <a:lvl8pPr indent="-317500" lvl="7" marL="3657600" rtl="0">
              <a:lnSpc>
                <a:spcPct val="115000"/>
              </a:lnSpc>
              <a:spcBef>
                <a:spcPts val="0"/>
              </a:spcBef>
              <a:spcAft>
                <a:spcPts val="0"/>
              </a:spcAft>
              <a:buClr>
                <a:schemeClr val="accent1"/>
              </a:buClr>
              <a:buSzPts val="1400"/>
              <a:buFont typeface="Darker Grotesque SemiBold"/>
              <a:buChar char="○"/>
              <a:defRPr>
                <a:solidFill>
                  <a:schemeClr val="accent1"/>
                </a:solidFill>
              </a:defRPr>
            </a:lvl8pPr>
            <a:lvl9pPr indent="-317500" lvl="8" marL="4114800" rtl="0">
              <a:lnSpc>
                <a:spcPct val="115000"/>
              </a:lnSpc>
              <a:spcBef>
                <a:spcPts val="0"/>
              </a:spcBef>
              <a:spcAft>
                <a:spcPts val="0"/>
              </a:spcAft>
              <a:buClr>
                <a:schemeClr val="accent1"/>
              </a:buClr>
              <a:buSzPts val="1400"/>
              <a:buFont typeface="Darker Grotesque SemiBold"/>
              <a:buChar char="■"/>
              <a:defRPr>
                <a:solidFill>
                  <a:schemeClr val="accent1"/>
                </a:solidFill>
              </a:defRPr>
            </a:lvl9pPr>
          </a:lstStyle>
          <a:p/>
        </p:txBody>
      </p:sp>
      <p:pic>
        <p:nvPicPr>
          <p:cNvPr id="33" name="Google Shape;33;p4"/>
          <p:cNvPicPr preferRelativeResize="0"/>
          <p:nvPr/>
        </p:nvPicPr>
        <p:blipFill rotWithShape="1">
          <a:blip r:embed="rId3">
            <a:alphaModFix/>
          </a:blip>
          <a:srcRect b="3159" l="-1780" r="1779" t="-3159"/>
          <a:stretch/>
        </p:blipFill>
        <p:spPr>
          <a:xfrm>
            <a:off x="0" y="-102550"/>
            <a:ext cx="1217251" cy="1197850"/>
          </a:xfrm>
          <a:prstGeom prst="rect">
            <a:avLst/>
          </a:prstGeom>
          <a:noFill/>
          <a:ln>
            <a:noFill/>
          </a:ln>
        </p:spPr>
      </p:pic>
      <p:pic>
        <p:nvPicPr>
          <p:cNvPr id="34" name="Google Shape;34;p4"/>
          <p:cNvPicPr preferRelativeResize="0"/>
          <p:nvPr/>
        </p:nvPicPr>
        <p:blipFill rotWithShape="1">
          <a:blip r:embed="rId4">
            <a:alphaModFix/>
          </a:blip>
          <a:srcRect b="12595" l="0" r="46569" t="0"/>
          <a:stretch/>
        </p:blipFill>
        <p:spPr>
          <a:xfrm flipH="1">
            <a:off x="1" y="340025"/>
            <a:ext cx="1851824" cy="4805675"/>
          </a:xfrm>
          <a:prstGeom prst="rect">
            <a:avLst/>
          </a:prstGeom>
          <a:noFill/>
          <a:ln>
            <a:noFill/>
          </a:ln>
        </p:spPr>
      </p:pic>
      <p:pic>
        <p:nvPicPr>
          <p:cNvPr id="35" name="Google Shape;35;p4"/>
          <p:cNvPicPr preferRelativeResize="0"/>
          <p:nvPr/>
        </p:nvPicPr>
        <p:blipFill>
          <a:blip r:embed="rId5">
            <a:alphaModFix/>
          </a:blip>
          <a:stretch>
            <a:fillRect/>
          </a:stretch>
        </p:blipFill>
        <p:spPr>
          <a:xfrm>
            <a:off x="6372025" y="3467050"/>
            <a:ext cx="2771975" cy="1676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idx="1" type="subTitle"/>
          </p:nvPr>
        </p:nvSpPr>
        <p:spPr>
          <a:xfrm>
            <a:off x="1290750" y="2321213"/>
            <a:ext cx="2907600" cy="546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1pPr>
            <a:lvl2pPr lvl="1"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2pPr>
            <a:lvl3pPr lvl="2"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3pPr>
            <a:lvl4pPr lvl="3"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4pPr>
            <a:lvl5pPr lvl="4"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5pPr>
            <a:lvl6pPr lvl="5"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6pPr>
            <a:lvl7pPr lvl="6"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7pPr>
            <a:lvl8pPr lvl="7"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8pPr>
            <a:lvl9pPr lvl="8"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9pPr>
          </a:lstStyle>
          <a:p/>
        </p:txBody>
      </p:sp>
      <p:sp>
        <p:nvSpPr>
          <p:cNvPr id="38" name="Google Shape;38;p5"/>
          <p:cNvSpPr txBox="1"/>
          <p:nvPr>
            <p:ph idx="2" type="subTitle"/>
          </p:nvPr>
        </p:nvSpPr>
        <p:spPr>
          <a:xfrm>
            <a:off x="4945625" y="2321213"/>
            <a:ext cx="2907600" cy="5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1pPr>
            <a:lvl2pPr lvl="1" rt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2pPr>
            <a:lvl3pPr lvl="2" rt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3pPr>
            <a:lvl4pPr lvl="3" rt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4pPr>
            <a:lvl5pPr lvl="4" rt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5pPr>
            <a:lvl6pPr lvl="5" rt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6pPr>
            <a:lvl7pPr lvl="6" rt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7pPr>
            <a:lvl8pPr lvl="7" rt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8pPr>
            <a:lvl9pPr lvl="8" rtl="0" algn="ctr">
              <a:lnSpc>
                <a:spcPct val="100000"/>
              </a:lnSpc>
              <a:spcBef>
                <a:spcPts val="0"/>
              </a:spcBef>
              <a:spcAft>
                <a:spcPts val="0"/>
              </a:spcAft>
              <a:buClr>
                <a:schemeClr val="dk2"/>
              </a:buClr>
              <a:buSzPts val="2500"/>
              <a:buFont typeface="IM Fell Great Primer SC"/>
              <a:buNone/>
              <a:defRPr sz="2500">
                <a:solidFill>
                  <a:schemeClr val="dk2"/>
                </a:solidFill>
                <a:latin typeface="IM Fell Great Primer SC"/>
                <a:ea typeface="IM Fell Great Primer SC"/>
                <a:cs typeface="IM Fell Great Primer SC"/>
                <a:sym typeface="IM Fell Great Primer SC"/>
              </a:defRPr>
            </a:lvl9pPr>
          </a:lstStyle>
          <a:p/>
        </p:txBody>
      </p:sp>
      <p:sp>
        <p:nvSpPr>
          <p:cNvPr id="39" name="Google Shape;39;p5"/>
          <p:cNvSpPr txBox="1"/>
          <p:nvPr>
            <p:ph idx="3" type="subTitle"/>
          </p:nvPr>
        </p:nvSpPr>
        <p:spPr>
          <a:xfrm>
            <a:off x="1290750" y="2782838"/>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5"/>
          <p:cNvSpPr txBox="1"/>
          <p:nvPr>
            <p:ph idx="4" type="subTitle"/>
          </p:nvPr>
        </p:nvSpPr>
        <p:spPr>
          <a:xfrm>
            <a:off x="4945625" y="2782838"/>
            <a:ext cx="29076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42" name="Google Shape;42;p5"/>
          <p:cNvPicPr preferRelativeResize="0"/>
          <p:nvPr/>
        </p:nvPicPr>
        <p:blipFill>
          <a:blip r:embed="rId2">
            <a:alphaModFix/>
          </a:blip>
          <a:stretch>
            <a:fillRect/>
          </a:stretch>
        </p:blipFill>
        <p:spPr>
          <a:xfrm>
            <a:off x="0" y="0"/>
            <a:ext cx="9143999" cy="5143500"/>
          </a:xfrm>
          <a:prstGeom prst="rect">
            <a:avLst/>
          </a:prstGeom>
          <a:noFill/>
          <a:ln>
            <a:noFill/>
          </a:ln>
        </p:spPr>
      </p:pic>
      <p:pic>
        <p:nvPicPr>
          <p:cNvPr id="43" name="Google Shape;43;p5"/>
          <p:cNvPicPr preferRelativeResize="0"/>
          <p:nvPr/>
        </p:nvPicPr>
        <p:blipFill rotWithShape="1">
          <a:blip r:embed="rId3">
            <a:alphaModFix/>
          </a:blip>
          <a:srcRect b="3159" l="-1780" r="1779" t="-3159"/>
          <a:stretch/>
        </p:blipFill>
        <p:spPr>
          <a:xfrm>
            <a:off x="0" y="-102550"/>
            <a:ext cx="1217251" cy="1197850"/>
          </a:xfrm>
          <a:prstGeom prst="rect">
            <a:avLst/>
          </a:prstGeom>
          <a:noFill/>
          <a:ln>
            <a:noFill/>
          </a:ln>
        </p:spPr>
      </p:pic>
      <p:pic>
        <p:nvPicPr>
          <p:cNvPr id="44" name="Google Shape;44;p5"/>
          <p:cNvPicPr preferRelativeResize="0"/>
          <p:nvPr/>
        </p:nvPicPr>
        <p:blipFill rotWithShape="1">
          <a:blip r:embed="rId4">
            <a:alphaModFix/>
          </a:blip>
          <a:srcRect b="12595" l="0" r="46569" t="0"/>
          <a:stretch/>
        </p:blipFill>
        <p:spPr>
          <a:xfrm flipH="1">
            <a:off x="1" y="340025"/>
            <a:ext cx="1851824" cy="4805675"/>
          </a:xfrm>
          <a:prstGeom prst="rect">
            <a:avLst/>
          </a:prstGeom>
          <a:noFill/>
          <a:ln>
            <a:noFill/>
          </a:ln>
        </p:spPr>
      </p:pic>
      <p:pic>
        <p:nvPicPr>
          <p:cNvPr id="45" name="Google Shape;45;p5"/>
          <p:cNvPicPr preferRelativeResize="0"/>
          <p:nvPr/>
        </p:nvPicPr>
        <p:blipFill>
          <a:blip r:embed="rId5">
            <a:alphaModFix/>
          </a:blip>
          <a:stretch>
            <a:fillRect/>
          </a:stretch>
        </p:blipFill>
        <p:spPr>
          <a:xfrm>
            <a:off x="6372025" y="3467050"/>
            <a:ext cx="2771975" cy="16764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pic>
        <p:nvPicPr>
          <p:cNvPr id="47" name="Google Shape;47;p6"/>
          <p:cNvPicPr preferRelativeResize="0"/>
          <p:nvPr/>
        </p:nvPicPr>
        <p:blipFill>
          <a:blip r:embed="rId2">
            <a:alphaModFix/>
          </a:blip>
          <a:stretch>
            <a:fillRect/>
          </a:stretch>
        </p:blipFill>
        <p:spPr>
          <a:xfrm>
            <a:off x="0" y="0"/>
            <a:ext cx="9143999" cy="5143500"/>
          </a:xfrm>
          <a:prstGeom prst="rect">
            <a:avLst/>
          </a:prstGeom>
          <a:noFill/>
          <a:ln>
            <a:noFill/>
          </a:ln>
        </p:spPr>
      </p:pic>
      <p:sp>
        <p:nvSpPr>
          <p:cNvPr id="48" name="Google Shape;48;p6"/>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49" name="Google Shape;49;p6"/>
          <p:cNvPicPr preferRelativeResize="0"/>
          <p:nvPr/>
        </p:nvPicPr>
        <p:blipFill>
          <a:blip r:embed="rId3">
            <a:alphaModFix/>
          </a:blip>
          <a:stretch>
            <a:fillRect/>
          </a:stretch>
        </p:blipFill>
        <p:spPr>
          <a:xfrm flipH="1">
            <a:off x="1" y="3467050"/>
            <a:ext cx="2771975" cy="1676450"/>
          </a:xfrm>
          <a:prstGeom prst="rect">
            <a:avLst/>
          </a:prstGeom>
          <a:noFill/>
          <a:ln>
            <a:noFill/>
          </a:ln>
        </p:spPr>
      </p:pic>
      <p:pic>
        <p:nvPicPr>
          <p:cNvPr id="50" name="Google Shape;50;p6"/>
          <p:cNvPicPr preferRelativeResize="0"/>
          <p:nvPr/>
        </p:nvPicPr>
        <p:blipFill rotWithShape="1">
          <a:blip r:embed="rId4">
            <a:alphaModFix/>
          </a:blip>
          <a:srcRect b="12595" l="0" r="46569" t="0"/>
          <a:stretch/>
        </p:blipFill>
        <p:spPr>
          <a:xfrm>
            <a:off x="7292175" y="340025"/>
            <a:ext cx="1851824" cy="4805675"/>
          </a:xfrm>
          <a:prstGeom prst="rect">
            <a:avLst/>
          </a:prstGeom>
          <a:noFill/>
          <a:ln>
            <a:noFill/>
          </a:ln>
        </p:spPr>
      </p:pic>
      <p:pic>
        <p:nvPicPr>
          <p:cNvPr id="51" name="Google Shape;51;p6"/>
          <p:cNvPicPr preferRelativeResize="0"/>
          <p:nvPr/>
        </p:nvPicPr>
        <p:blipFill rotWithShape="1">
          <a:blip r:embed="rId5">
            <a:alphaModFix/>
          </a:blip>
          <a:srcRect b="3159" l="-1780" r="1779" t="-3159"/>
          <a:stretch/>
        </p:blipFill>
        <p:spPr>
          <a:xfrm>
            <a:off x="0" y="-102550"/>
            <a:ext cx="1217251" cy="1197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3999" cy="5143500"/>
          </a:xfrm>
          <a:prstGeom prst="rect">
            <a:avLst/>
          </a:prstGeom>
          <a:noFill/>
          <a:ln>
            <a:noFill/>
          </a:ln>
        </p:spPr>
      </p:pic>
      <p:sp>
        <p:nvSpPr>
          <p:cNvPr id="54" name="Google Shape;54;p7"/>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 name="Google Shape;55;p7"/>
          <p:cNvSpPr txBox="1"/>
          <p:nvPr>
            <p:ph idx="1" type="body"/>
          </p:nvPr>
        </p:nvSpPr>
        <p:spPr>
          <a:xfrm>
            <a:off x="726450" y="1602275"/>
            <a:ext cx="4015200" cy="2609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1400">
                <a:solidFill>
                  <a:schemeClr val="accent3"/>
                </a:solidFill>
              </a:defRPr>
            </a:lvl1pPr>
            <a:lvl2pPr indent="-317500" lvl="1" marL="914400" rtl="0">
              <a:lnSpc>
                <a:spcPct val="115000"/>
              </a:lnSpc>
              <a:spcBef>
                <a:spcPts val="0"/>
              </a:spcBef>
              <a:spcAft>
                <a:spcPts val="0"/>
              </a:spcAft>
              <a:buClr>
                <a:schemeClr val="accent3"/>
              </a:buClr>
              <a:buSzPts val="1400"/>
              <a:buChar char="○"/>
              <a:defRPr>
                <a:solidFill>
                  <a:schemeClr val="accent3"/>
                </a:solidFill>
              </a:defRPr>
            </a:lvl2pPr>
            <a:lvl3pPr indent="-317500" lvl="2" marL="1371600" rtl="0">
              <a:lnSpc>
                <a:spcPct val="115000"/>
              </a:lnSpc>
              <a:spcBef>
                <a:spcPts val="0"/>
              </a:spcBef>
              <a:spcAft>
                <a:spcPts val="0"/>
              </a:spcAft>
              <a:buClr>
                <a:schemeClr val="accent3"/>
              </a:buClr>
              <a:buSzPts val="1400"/>
              <a:buChar char="■"/>
              <a:defRPr>
                <a:solidFill>
                  <a:schemeClr val="accent3"/>
                </a:solidFill>
              </a:defRPr>
            </a:lvl3pPr>
            <a:lvl4pPr indent="-317500" lvl="3" marL="1828800" rtl="0">
              <a:lnSpc>
                <a:spcPct val="115000"/>
              </a:lnSpc>
              <a:spcBef>
                <a:spcPts val="0"/>
              </a:spcBef>
              <a:spcAft>
                <a:spcPts val="0"/>
              </a:spcAft>
              <a:buClr>
                <a:schemeClr val="accent3"/>
              </a:buClr>
              <a:buSzPts val="1400"/>
              <a:buChar char="●"/>
              <a:defRPr>
                <a:solidFill>
                  <a:schemeClr val="accent3"/>
                </a:solidFill>
              </a:defRPr>
            </a:lvl4pPr>
            <a:lvl5pPr indent="-317500" lvl="4" marL="2286000" rtl="0">
              <a:lnSpc>
                <a:spcPct val="115000"/>
              </a:lnSpc>
              <a:spcBef>
                <a:spcPts val="0"/>
              </a:spcBef>
              <a:spcAft>
                <a:spcPts val="0"/>
              </a:spcAft>
              <a:buClr>
                <a:schemeClr val="accent3"/>
              </a:buClr>
              <a:buSzPts val="1400"/>
              <a:buChar char="○"/>
              <a:defRPr>
                <a:solidFill>
                  <a:schemeClr val="accent3"/>
                </a:solidFill>
              </a:defRPr>
            </a:lvl5pPr>
            <a:lvl6pPr indent="-317500" lvl="5" marL="2743200" rtl="0">
              <a:lnSpc>
                <a:spcPct val="115000"/>
              </a:lnSpc>
              <a:spcBef>
                <a:spcPts val="0"/>
              </a:spcBef>
              <a:spcAft>
                <a:spcPts val="0"/>
              </a:spcAft>
              <a:buClr>
                <a:schemeClr val="accent3"/>
              </a:buClr>
              <a:buSzPts val="1400"/>
              <a:buChar char="■"/>
              <a:defRPr>
                <a:solidFill>
                  <a:schemeClr val="accent3"/>
                </a:solidFill>
              </a:defRPr>
            </a:lvl6pPr>
            <a:lvl7pPr indent="-317500" lvl="6" marL="3200400" rtl="0">
              <a:lnSpc>
                <a:spcPct val="115000"/>
              </a:lnSpc>
              <a:spcBef>
                <a:spcPts val="0"/>
              </a:spcBef>
              <a:spcAft>
                <a:spcPts val="0"/>
              </a:spcAft>
              <a:buClr>
                <a:schemeClr val="accent3"/>
              </a:buClr>
              <a:buSzPts val="1400"/>
              <a:buChar char="●"/>
              <a:defRPr>
                <a:solidFill>
                  <a:schemeClr val="accent3"/>
                </a:solidFill>
              </a:defRPr>
            </a:lvl7pPr>
            <a:lvl8pPr indent="-317500" lvl="7" marL="3657600" rtl="0">
              <a:lnSpc>
                <a:spcPct val="115000"/>
              </a:lnSpc>
              <a:spcBef>
                <a:spcPts val="0"/>
              </a:spcBef>
              <a:spcAft>
                <a:spcPts val="0"/>
              </a:spcAft>
              <a:buClr>
                <a:schemeClr val="accent3"/>
              </a:buClr>
              <a:buSzPts val="1400"/>
              <a:buChar char="○"/>
              <a:defRPr>
                <a:solidFill>
                  <a:schemeClr val="accent3"/>
                </a:solidFill>
              </a:defRPr>
            </a:lvl8pPr>
            <a:lvl9pPr indent="-317500" lvl="8" marL="4114800" rtl="0">
              <a:lnSpc>
                <a:spcPct val="115000"/>
              </a:lnSpc>
              <a:spcBef>
                <a:spcPts val="0"/>
              </a:spcBef>
              <a:spcAft>
                <a:spcPts val="0"/>
              </a:spcAft>
              <a:buClr>
                <a:schemeClr val="accent3"/>
              </a:buClr>
              <a:buSzPts val="1400"/>
              <a:buChar char="■"/>
              <a:defRPr>
                <a:solidFill>
                  <a:schemeClr val="accent3"/>
                </a:solidFill>
              </a:defRPr>
            </a:lvl9pPr>
          </a:lstStyle>
          <a:p/>
        </p:txBody>
      </p:sp>
      <p:pic>
        <p:nvPicPr>
          <p:cNvPr id="56" name="Google Shape;56;p7"/>
          <p:cNvPicPr preferRelativeResize="0"/>
          <p:nvPr/>
        </p:nvPicPr>
        <p:blipFill rotWithShape="1">
          <a:blip r:embed="rId3">
            <a:alphaModFix/>
          </a:blip>
          <a:srcRect b="12595" l="0" r="46569" t="0"/>
          <a:stretch/>
        </p:blipFill>
        <p:spPr>
          <a:xfrm>
            <a:off x="7292175" y="340025"/>
            <a:ext cx="1851824" cy="4805675"/>
          </a:xfrm>
          <a:prstGeom prst="rect">
            <a:avLst/>
          </a:prstGeom>
          <a:noFill/>
          <a:ln>
            <a:noFill/>
          </a:ln>
        </p:spPr>
      </p:pic>
      <p:pic>
        <p:nvPicPr>
          <p:cNvPr id="57" name="Google Shape;57;p7"/>
          <p:cNvPicPr preferRelativeResize="0"/>
          <p:nvPr/>
        </p:nvPicPr>
        <p:blipFill>
          <a:blip r:embed="rId4">
            <a:alphaModFix/>
          </a:blip>
          <a:stretch>
            <a:fillRect/>
          </a:stretch>
        </p:blipFill>
        <p:spPr>
          <a:xfrm flipH="1">
            <a:off x="1" y="3467050"/>
            <a:ext cx="2771975" cy="1676450"/>
          </a:xfrm>
          <a:prstGeom prst="rect">
            <a:avLst/>
          </a:prstGeom>
          <a:noFill/>
          <a:ln>
            <a:noFill/>
          </a:ln>
        </p:spPr>
      </p:pic>
      <p:pic>
        <p:nvPicPr>
          <p:cNvPr id="58" name="Google Shape;58;p7"/>
          <p:cNvPicPr preferRelativeResize="0"/>
          <p:nvPr/>
        </p:nvPicPr>
        <p:blipFill rotWithShape="1">
          <a:blip r:embed="rId5">
            <a:alphaModFix/>
          </a:blip>
          <a:srcRect b="3159" l="-1780" r="1779" t="-3159"/>
          <a:stretch/>
        </p:blipFill>
        <p:spPr>
          <a:xfrm>
            <a:off x="0" y="-102550"/>
            <a:ext cx="1217251" cy="1197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8"/>
          <p:cNvSpPr txBox="1"/>
          <p:nvPr>
            <p:ph type="title"/>
          </p:nvPr>
        </p:nvSpPr>
        <p:spPr>
          <a:xfrm>
            <a:off x="826175" y="811875"/>
            <a:ext cx="4334700" cy="20691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pic>
        <p:nvPicPr>
          <p:cNvPr id="61" name="Google Shape;61;p8"/>
          <p:cNvPicPr preferRelativeResize="0"/>
          <p:nvPr/>
        </p:nvPicPr>
        <p:blipFill>
          <a:blip r:embed="rId2">
            <a:alphaModFix/>
          </a:blip>
          <a:stretch>
            <a:fillRect/>
          </a:stretch>
        </p:blipFill>
        <p:spPr>
          <a:xfrm>
            <a:off x="0" y="0"/>
            <a:ext cx="9143999" cy="5143500"/>
          </a:xfrm>
          <a:prstGeom prst="rect">
            <a:avLst/>
          </a:prstGeom>
          <a:noFill/>
          <a:ln>
            <a:noFill/>
          </a:ln>
        </p:spPr>
      </p:pic>
      <p:pic>
        <p:nvPicPr>
          <p:cNvPr id="62" name="Google Shape;62;p8"/>
          <p:cNvPicPr preferRelativeResize="0"/>
          <p:nvPr/>
        </p:nvPicPr>
        <p:blipFill rotWithShape="1">
          <a:blip r:embed="rId3">
            <a:alphaModFix/>
          </a:blip>
          <a:srcRect b="12595" l="0" r="46569" t="0"/>
          <a:stretch/>
        </p:blipFill>
        <p:spPr>
          <a:xfrm flipH="1">
            <a:off x="1" y="337825"/>
            <a:ext cx="1851824" cy="4805675"/>
          </a:xfrm>
          <a:prstGeom prst="rect">
            <a:avLst/>
          </a:prstGeom>
          <a:noFill/>
          <a:ln>
            <a:noFill/>
          </a:ln>
        </p:spPr>
      </p:pic>
      <p:pic>
        <p:nvPicPr>
          <p:cNvPr id="63" name="Google Shape;63;p8"/>
          <p:cNvPicPr preferRelativeResize="0"/>
          <p:nvPr/>
        </p:nvPicPr>
        <p:blipFill rotWithShape="1">
          <a:blip r:embed="rId4">
            <a:alphaModFix/>
          </a:blip>
          <a:srcRect b="3159" l="-1780" r="1779" t="-3159"/>
          <a:stretch/>
        </p:blipFill>
        <p:spPr>
          <a:xfrm>
            <a:off x="4603250" y="-783275"/>
            <a:ext cx="4992350" cy="4912751"/>
          </a:xfrm>
          <a:prstGeom prst="rect">
            <a:avLst/>
          </a:prstGeom>
          <a:noFill/>
          <a:ln>
            <a:noFill/>
          </a:ln>
        </p:spPr>
      </p:pic>
      <p:pic>
        <p:nvPicPr>
          <p:cNvPr id="64" name="Google Shape;64;p8"/>
          <p:cNvPicPr preferRelativeResize="0"/>
          <p:nvPr/>
        </p:nvPicPr>
        <p:blipFill rotWithShape="1">
          <a:blip r:embed="rId3">
            <a:alphaModFix/>
          </a:blip>
          <a:srcRect b="12595" l="0" r="0" t="0"/>
          <a:stretch/>
        </p:blipFill>
        <p:spPr>
          <a:xfrm flipH="1">
            <a:off x="6292163" y="128775"/>
            <a:ext cx="2885300" cy="4000699"/>
          </a:xfrm>
          <a:prstGeom prst="rect">
            <a:avLst/>
          </a:prstGeom>
          <a:noFill/>
          <a:ln>
            <a:noFill/>
          </a:ln>
        </p:spPr>
      </p:pic>
      <p:pic>
        <p:nvPicPr>
          <p:cNvPr id="65" name="Google Shape;65;p8"/>
          <p:cNvPicPr preferRelativeResize="0"/>
          <p:nvPr/>
        </p:nvPicPr>
        <p:blipFill>
          <a:blip r:embed="rId5">
            <a:alphaModFix/>
          </a:blip>
          <a:stretch>
            <a:fillRect/>
          </a:stretch>
        </p:blipFill>
        <p:spPr>
          <a:xfrm>
            <a:off x="4444028" y="1436678"/>
            <a:ext cx="4623775" cy="3040698"/>
          </a:xfrm>
          <a:prstGeom prst="rect">
            <a:avLst/>
          </a:prstGeom>
          <a:noFill/>
          <a:ln>
            <a:noFill/>
          </a:ln>
        </p:spPr>
      </p:pic>
      <p:pic>
        <p:nvPicPr>
          <p:cNvPr id="66" name="Google Shape;66;p8"/>
          <p:cNvPicPr preferRelativeResize="0"/>
          <p:nvPr/>
        </p:nvPicPr>
        <p:blipFill rotWithShape="1">
          <a:blip r:embed="rId6">
            <a:alphaModFix/>
          </a:blip>
          <a:srcRect b="0" l="0" r="0" t="53957"/>
          <a:stretch/>
        </p:blipFill>
        <p:spPr>
          <a:xfrm>
            <a:off x="0" y="2775250"/>
            <a:ext cx="9144000" cy="236825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type="title"/>
          </p:nvPr>
        </p:nvSpPr>
        <p:spPr>
          <a:xfrm>
            <a:off x="2076325" y="1498575"/>
            <a:ext cx="4991400" cy="69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9"/>
          <p:cNvSpPr txBox="1"/>
          <p:nvPr>
            <p:ph idx="1" type="subTitle"/>
          </p:nvPr>
        </p:nvSpPr>
        <p:spPr>
          <a:xfrm>
            <a:off x="2475925" y="2180375"/>
            <a:ext cx="4192200" cy="108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pic>
        <p:nvPicPr>
          <p:cNvPr id="70" name="Google Shape;70;p9"/>
          <p:cNvPicPr preferRelativeResize="0"/>
          <p:nvPr/>
        </p:nvPicPr>
        <p:blipFill>
          <a:blip r:embed="rId2">
            <a:alphaModFix/>
          </a:blip>
          <a:stretch>
            <a:fillRect/>
          </a:stretch>
        </p:blipFill>
        <p:spPr>
          <a:xfrm>
            <a:off x="0" y="0"/>
            <a:ext cx="9143999" cy="5143500"/>
          </a:xfrm>
          <a:prstGeom prst="rect">
            <a:avLst/>
          </a:prstGeom>
          <a:noFill/>
          <a:ln>
            <a:noFill/>
          </a:ln>
        </p:spPr>
      </p:pic>
      <p:pic>
        <p:nvPicPr>
          <p:cNvPr id="71" name="Google Shape;71;p9"/>
          <p:cNvPicPr preferRelativeResize="0"/>
          <p:nvPr/>
        </p:nvPicPr>
        <p:blipFill>
          <a:blip r:embed="rId3">
            <a:alphaModFix/>
          </a:blip>
          <a:stretch>
            <a:fillRect/>
          </a:stretch>
        </p:blipFill>
        <p:spPr>
          <a:xfrm>
            <a:off x="6895275" y="-198275"/>
            <a:ext cx="2417200" cy="2378650"/>
          </a:xfrm>
          <a:prstGeom prst="rect">
            <a:avLst/>
          </a:prstGeom>
          <a:noFill/>
          <a:ln>
            <a:noFill/>
          </a:ln>
        </p:spPr>
      </p:pic>
      <p:pic>
        <p:nvPicPr>
          <p:cNvPr id="72" name="Google Shape;72;p9"/>
          <p:cNvPicPr preferRelativeResize="0"/>
          <p:nvPr/>
        </p:nvPicPr>
        <p:blipFill rotWithShape="1">
          <a:blip r:embed="rId4">
            <a:alphaModFix/>
          </a:blip>
          <a:srcRect b="12595" l="0" r="0" t="0"/>
          <a:stretch/>
        </p:blipFill>
        <p:spPr>
          <a:xfrm flipH="1">
            <a:off x="6292163" y="128775"/>
            <a:ext cx="2885300" cy="4000699"/>
          </a:xfrm>
          <a:prstGeom prst="rect">
            <a:avLst/>
          </a:prstGeom>
          <a:noFill/>
          <a:ln>
            <a:noFill/>
          </a:ln>
        </p:spPr>
      </p:pic>
      <p:pic>
        <p:nvPicPr>
          <p:cNvPr id="73" name="Google Shape;73;p9"/>
          <p:cNvPicPr preferRelativeResize="0"/>
          <p:nvPr/>
        </p:nvPicPr>
        <p:blipFill rotWithShape="1">
          <a:blip r:embed="rId4">
            <a:alphaModFix/>
          </a:blip>
          <a:srcRect b="12595" l="0" r="0" t="0"/>
          <a:stretch/>
        </p:blipFill>
        <p:spPr>
          <a:xfrm>
            <a:off x="-33462" y="128775"/>
            <a:ext cx="2885300" cy="4000699"/>
          </a:xfrm>
          <a:prstGeom prst="rect">
            <a:avLst/>
          </a:prstGeom>
          <a:noFill/>
          <a:ln>
            <a:noFill/>
          </a:ln>
        </p:spPr>
      </p:pic>
      <p:pic>
        <p:nvPicPr>
          <p:cNvPr id="74" name="Google Shape;74;p9"/>
          <p:cNvPicPr preferRelativeResize="0"/>
          <p:nvPr/>
        </p:nvPicPr>
        <p:blipFill rotWithShape="1">
          <a:blip r:embed="rId5">
            <a:alphaModFix/>
          </a:blip>
          <a:srcRect b="0" l="0" r="0" t="53957"/>
          <a:stretch/>
        </p:blipFill>
        <p:spPr>
          <a:xfrm>
            <a:off x="0" y="2775250"/>
            <a:ext cx="9144000" cy="23682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10"/>
          <p:cNvSpPr txBox="1"/>
          <p:nvPr>
            <p:ph type="title"/>
          </p:nvPr>
        </p:nvSpPr>
        <p:spPr>
          <a:xfrm>
            <a:off x="1927500" y="3207475"/>
            <a:ext cx="5289000" cy="1396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pic>
        <p:nvPicPr>
          <p:cNvPr id="77" name="Google Shape;77;p10"/>
          <p:cNvPicPr preferRelativeResize="0"/>
          <p:nvPr/>
        </p:nvPicPr>
        <p:blipFill>
          <a:blip r:embed="rId2">
            <a:alphaModFix amt="50000"/>
          </a:blip>
          <a:stretch>
            <a:fillRect/>
          </a:stretch>
        </p:blipFill>
        <p:spPr>
          <a:xfrm>
            <a:off x="0" y="0"/>
            <a:ext cx="9143999" cy="5143500"/>
          </a:xfrm>
          <a:prstGeom prst="rect">
            <a:avLst/>
          </a:prstGeom>
          <a:noFill/>
          <a:ln>
            <a:noFill/>
          </a:ln>
        </p:spPr>
      </p:pic>
      <p:pic>
        <p:nvPicPr>
          <p:cNvPr id="78" name="Google Shape;78;p10"/>
          <p:cNvPicPr preferRelativeResize="0"/>
          <p:nvPr/>
        </p:nvPicPr>
        <p:blipFill rotWithShape="1">
          <a:blip r:embed="rId3">
            <a:alphaModFix/>
          </a:blip>
          <a:srcRect b="12595" l="0" r="46569" t="0"/>
          <a:stretch/>
        </p:blipFill>
        <p:spPr>
          <a:xfrm flipH="1">
            <a:off x="1" y="340025"/>
            <a:ext cx="1851824" cy="4805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M Fell Great Primer SC"/>
              <a:buNone/>
              <a:defRPr sz="3000">
                <a:solidFill>
                  <a:schemeClr val="dk2"/>
                </a:solidFill>
                <a:latin typeface="IM Fell Great Primer SC"/>
                <a:ea typeface="IM Fell Great Primer SC"/>
                <a:cs typeface="IM Fell Great Primer SC"/>
                <a:sym typeface="IM Fell Great Primer SC"/>
              </a:defRPr>
            </a:lvl1pPr>
            <a:lvl2pPr lvl="1" rtl="0">
              <a:spcBef>
                <a:spcPts val="0"/>
              </a:spcBef>
              <a:spcAft>
                <a:spcPts val="0"/>
              </a:spcAft>
              <a:buClr>
                <a:schemeClr val="dk2"/>
              </a:buClr>
              <a:buSzPts val="3000"/>
              <a:buFont typeface="IM Fell Great Primer SC"/>
              <a:buNone/>
              <a:defRPr sz="3000">
                <a:solidFill>
                  <a:schemeClr val="dk2"/>
                </a:solidFill>
                <a:latin typeface="IM Fell Great Primer SC"/>
                <a:ea typeface="IM Fell Great Primer SC"/>
                <a:cs typeface="IM Fell Great Primer SC"/>
                <a:sym typeface="IM Fell Great Primer SC"/>
              </a:defRPr>
            </a:lvl2pPr>
            <a:lvl3pPr lvl="2" rtl="0">
              <a:spcBef>
                <a:spcPts val="0"/>
              </a:spcBef>
              <a:spcAft>
                <a:spcPts val="0"/>
              </a:spcAft>
              <a:buClr>
                <a:schemeClr val="dk2"/>
              </a:buClr>
              <a:buSzPts val="3000"/>
              <a:buFont typeface="IM Fell Great Primer SC"/>
              <a:buNone/>
              <a:defRPr sz="3000">
                <a:solidFill>
                  <a:schemeClr val="dk2"/>
                </a:solidFill>
                <a:latin typeface="IM Fell Great Primer SC"/>
                <a:ea typeface="IM Fell Great Primer SC"/>
                <a:cs typeface="IM Fell Great Primer SC"/>
                <a:sym typeface="IM Fell Great Primer SC"/>
              </a:defRPr>
            </a:lvl3pPr>
            <a:lvl4pPr lvl="3" rtl="0">
              <a:spcBef>
                <a:spcPts val="0"/>
              </a:spcBef>
              <a:spcAft>
                <a:spcPts val="0"/>
              </a:spcAft>
              <a:buClr>
                <a:schemeClr val="dk2"/>
              </a:buClr>
              <a:buSzPts val="3000"/>
              <a:buFont typeface="IM Fell Great Primer SC"/>
              <a:buNone/>
              <a:defRPr sz="3000">
                <a:solidFill>
                  <a:schemeClr val="dk2"/>
                </a:solidFill>
                <a:latin typeface="IM Fell Great Primer SC"/>
                <a:ea typeface="IM Fell Great Primer SC"/>
                <a:cs typeface="IM Fell Great Primer SC"/>
                <a:sym typeface="IM Fell Great Primer SC"/>
              </a:defRPr>
            </a:lvl4pPr>
            <a:lvl5pPr lvl="4" rtl="0">
              <a:spcBef>
                <a:spcPts val="0"/>
              </a:spcBef>
              <a:spcAft>
                <a:spcPts val="0"/>
              </a:spcAft>
              <a:buClr>
                <a:schemeClr val="dk2"/>
              </a:buClr>
              <a:buSzPts val="3000"/>
              <a:buFont typeface="IM Fell Great Primer SC"/>
              <a:buNone/>
              <a:defRPr sz="3000">
                <a:solidFill>
                  <a:schemeClr val="dk2"/>
                </a:solidFill>
                <a:latin typeface="IM Fell Great Primer SC"/>
                <a:ea typeface="IM Fell Great Primer SC"/>
                <a:cs typeface="IM Fell Great Primer SC"/>
                <a:sym typeface="IM Fell Great Primer SC"/>
              </a:defRPr>
            </a:lvl5pPr>
            <a:lvl6pPr lvl="5" rtl="0">
              <a:spcBef>
                <a:spcPts val="0"/>
              </a:spcBef>
              <a:spcAft>
                <a:spcPts val="0"/>
              </a:spcAft>
              <a:buClr>
                <a:schemeClr val="dk2"/>
              </a:buClr>
              <a:buSzPts val="3000"/>
              <a:buFont typeface="IM Fell Great Primer SC"/>
              <a:buNone/>
              <a:defRPr sz="3000">
                <a:solidFill>
                  <a:schemeClr val="dk2"/>
                </a:solidFill>
                <a:latin typeface="IM Fell Great Primer SC"/>
                <a:ea typeface="IM Fell Great Primer SC"/>
                <a:cs typeface="IM Fell Great Primer SC"/>
                <a:sym typeface="IM Fell Great Primer SC"/>
              </a:defRPr>
            </a:lvl6pPr>
            <a:lvl7pPr lvl="6" rtl="0">
              <a:spcBef>
                <a:spcPts val="0"/>
              </a:spcBef>
              <a:spcAft>
                <a:spcPts val="0"/>
              </a:spcAft>
              <a:buClr>
                <a:schemeClr val="dk2"/>
              </a:buClr>
              <a:buSzPts val="3000"/>
              <a:buFont typeface="IM Fell Great Primer SC"/>
              <a:buNone/>
              <a:defRPr sz="3000">
                <a:solidFill>
                  <a:schemeClr val="dk2"/>
                </a:solidFill>
                <a:latin typeface="IM Fell Great Primer SC"/>
                <a:ea typeface="IM Fell Great Primer SC"/>
                <a:cs typeface="IM Fell Great Primer SC"/>
                <a:sym typeface="IM Fell Great Primer SC"/>
              </a:defRPr>
            </a:lvl7pPr>
            <a:lvl8pPr lvl="7" rtl="0">
              <a:spcBef>
                <a:spcPts val="0"/>
              </a:spcBef>
              <a:spcAft>
                <a:spcPts val="0"/>
              </a:spcAft>
              <a:buClr>
                <a:schemeClr val="dk2"/>
              </a:buClr>
              <a:buSzPts val="3000"/>
              <a:buFont typeface="IM Fell Great Primer SC"/>
              <a:buNone/>
              <a:defRPr sz="3000">
                <a:solidFill>
                  <a:schemeClr val="dk2"/>
                </a:solidFill>
                <a:latin typeface="IM Fell Great Primer SC"/>
                <a:ea typeface="IM Fell Great Primer SC"/>
                <a:cs typeface="IM Fell Great Primer SC"/>
                <a:sym typeface="IM Fell Great Primer SC"/>
              </a:defRPr>
            </a:lvl8pPr>
            <a:lvl9pPr lvl="8" rtl="0">
              <a:spcBef>
                <a:spcPts val="0"/>
              </a:spcBef>
              <a:spcAft>
                <a:spcPts val="0"/>
              </a:spcAft>
              <a:buClr>
                <a:schemeClr val="dk2"/>
              </a:buClr>
              <a:buSzPts val="3000"/>
              <a:buFont typeface="IM Fell Great Primer SC"/>
              <a:buNone/>
              <a:defRPr sz="3000">
                <a:solidFill>
                  <a:schemeClr val="dk2"/>
                </a:solidFill>
                <a:latin typeface="IM Fell Great Primer SC"/>
                <a:ea typeface="IM Fell Great Primer SC"/>
                <a:cs typeface="IM Fell Great Primer SC"/>
                <a:sym typeface="IM Fell Great Primer SC"/>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1"/>
              </a:buClr>
              <a:buSzPts val="1400"/>
              <a:buFont typeface="Anaheim"/>
              <a:buChar char="●"/>
              <a:defRPr>
                <a:solidFill>
                  <a:schemeClr val="accent1"/>
                </a:solidFill>
                <a:latin typeface="Anaheim"/>
                <a:ea typeface="Anaheim"/>
                <a:cs typeface="Anaheim"/>
                <a:sym typeface="Anaheim"/>
              </a:defRPr>
            </a:lvl1pPr>
            <a:lvl2pPr indent="-317500" lvl="1" marL="914400">
              <a:lnSpc>
                <a:spcPct val="115000"/>
              </a:lnSpc>
              <a:spcBef>
                <a:spcPts val="1600"/>
              </a:spcBef>
              <a:spcAft>
                <a:spcPts val="0"/>
              </a:spcAft>
              <a:buClr>
                <a:schemeClr val="accent1"/>
              </a:buClr>
              <a:buSzPts val="1400"/>
              <a:buFont typeface="Anaheim"/>
              <a:buChar char="○"/>
              <a:defRPr>
                <a:solidFill>
                  <a:schemeClr val="accent1"/>
                </a:solidFill>
                <a:latin typeface="Anaheim"/>
                <a:ea typeface="Anaheim"/>
                <a:cs typeface="Anaheim"/>
                <a:sym typeface="Anaheim"/>
              </a:defRPr>
            </a:lvl2pPr>
            <a:lvl3pPr indent="-317500" lvl="2" marL="1371600">
              <a:lnSpc>
                <a:spcPct val="115000"/>
              </a:lnSpc>
              <a:spcBef>
                <a:spcPts val="1600"/>
              </a:spcBef>
              <a:spcAft>
                <a:spcPts val="0"/>
              </a:spcAft>
              <a:buClr>
                <a:schemeClr val="accent1"/>
              </a:buClr>
              <a:buSzPts val="1400"/>
              <a:buFont typeface="Anaheim"/>
              <a:buChar char="■"/>
              <a:defRPr>
                <a:solidFill>
                  <a:schemeClr val="accent1"/>
                </a:solidFill>
                <a:latin typeface="Anaheim"/>
                <a:ea typeface="Anaheim"/>
                <a:cs typeface="Anaheim"/>
                <a:sym typeface="Anaheim"/>
              </a:defRPr>
            </a:lvl3pPr>
            <a:lvl4pPr indent="-317500" lvl="3" marL="1828800">
              <a:lnSpc>
                <a:spcPct val="115000"/>
              </a:lnSpc>
              <a:spcBef>
                <a:spcPts val="1600"/>
              </a:spcBef>
              <a:spcAft>
                <a:spcPts val="0"/>
              </a:spcAft>
              <a:buClr>
                <a:schemeClr val="accent1"/>
              </a:buClr>
              <a:buSzPts val="1400"/>
              <a:buFont typeface="Anaheim"/>
              <a:buChar char="●"/>
              <a:defRPr>
                <a:solidFill>
                  <a:schemeClr val="accent1"/>
                </a:solidFill>
                <a:latin typeface="Anaheim"/>
                <a:ea typeface="Anaheim"/>
                <a:cs typeface="Anaheim"/>
                <a:sym typeface="Anaheim"/>
              </a:defRPr>
            </a:lvl4pPr>
            <a:lvl5pPr indent="-317500" lvl="4" marL="2286000">
              <a:lnSpc>
                <a:spcPct val="115000"/>
              </a:lnSpc>
              <a:spcBef>
                <a:spcPts val="1600"/>
              </a:spcBef>
              <a:spcAft>
                <a:spcPts val="0"/>
              </a:spcAft>
              <a:buClr>
                <a:schemeClr val="accent1"/>
              </a:buClr>
              <a:buSzPts val="1400"/>
              <a:buFont typeface="Anaheim"/>
              <a:buChar char="○"/>
              <a:defRPr>
                <a:solidFill>
                  <a:schemeClr val="accent1"/>
                </a:solidFill>
                <a:latin typeface="Anaheim"/>
                <a:ea typeface="Anaheim"/>
                <a:cs typeface="Anaheim"/>
                <a:sym typeface="Anaheim"/>
              </a:defRPr>
            </a:lvl5pPr>
            <a:lvl6pPr indent="-317500" lvl="5" marL="2743200">
              <a:lnSpc>
                <a:spcPct val="115000"/>
              </a:lnSpc>
              <a:spcBef>
                <a:spcPts val="1600"/>
              </a:spcBef>
              <a:spcAft>
                <a:spcPts val="0"/>
              </a:spcAft>
              <a:buClr>
                <a:schemeClr val="accent1"/>
              </a:buClr>
              <a:buSzPts val="1400"/>
              <a:buFont typeface="Anaheim"/>
              <a:buChar char="■"/>
              <a:defRPr>
                <a:solidFill>
                  <a:schemeClr val="accent1"/>
                </a:solidFill>
                <a:latin typeface="Anaheim"/>
                <a:ea typeface="Anaheim"/>
                <a:cs typeface="Anaheim"/>
                <a:sym typeface="Anaheim"/>
              </a:defRPr>
            </a:lvl6pPr>
            <a:lvl7pPr indent="-317500" lvl="6" marL="3200400">
              <a:lnSpc>
                <a:spcPct val="115000"/>
              </a:lnSpc>
              <a:spcBef>
                <a:spcPts val="1600"/>
              </a:spcBef>
              <a:spcAft>
                <a:spcPts val="0"/>
              </a:spcAft>
              <a:buClr>
                <a:schemeClr val="accent1"/>
              </a:buClr>
              <a:buSzPts val="1400"/>
              <a:buFont typeface="Anaheim"/>
              <a:buChar char="●"/>
              <a:defRPr>
                <a:solidFill>
                  <a:schemeClr val="accent1"/>
                </a:solidFill>
                <a:latin typeface="Anaheim"/>
                <a:ea typeface="Anaheim"/>
                <a:cs typeface="Anaheim"/>
                <a:sym typeface="Anaheim"/>
              </a:defRPr>
            </a:lvl7pPr>
            <a:lvl8pPr indent="-317500" lvl="7" marL="3657600">
              <a:lnSpc>
                <a:spcPct val="115000"/>
              </a:lnSpc>
              <a:spcBef>
                <a:spcPts val="1600"/>
              </a:spcBef>
              <a:spcAft>
                <a:spcPts val="0"/>
              </a:spcAft>
              <a:buClr>
                <a:schemeClr val="accent1"/>
              </a:buClr>
              <a:buSzPts val="1400"/>
              <a:buFont typeface="Anaheim"/>
              <a:buChar char="○"/>
              <a:defRPr>
                <a:solidFill>
                  <a:schemeClr val="accent1"/>
                </a:solidFill>
                <a:latin typeface="Anaheim"/>
                <a:ea typeface="Anaheim"/>
                <a:cs typeface="Anaheim"/>
                <a:sym typeface="Anaheim"/>
              </a:defRPr>
            </a:lvl8pPr>
            <a:lvl9pPr indent="-317500" lvl="8" marL="4114800">
              <a:lnSpc>
                <a:spcPct val="115000"/>
              </a:lnSpc>
              <a:spcBef>
                <a:spcPts val="1600"/>
              </a:spcBef>
              <a:spcAft>
                <a:spcPts val="1600"/>
              </a:spcAft>
              <a:buClr>
                <a:schemeClr val="accent1"/>
              </a:buClr>
              <a:buSzPts val="1400"/>
              <a:buFont typeface="Anaheim"/>
              <a:buChar char="■"/>
              <a:defRPr>
                <a:solidFill>
                  <a:schemeClr val="accen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localhost:8888/notebooks/Ironhack/Escape_bueno-Copy1.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ctrTitle"/>
          </p:nvPr>
        </p:nvSpPr>
        <p:spPr>
          <a:xfrm>
            <a:off x="328050" y="299225"/>
            <a:ext cx="5113800" cy="178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01. Escape-Room</a:t>
            </a:r>
            <a:endParaRPr sz="4000"/>
          </a:p>
          <a:p>
            <a:pPr indent="0" lvl="0" marL="0" rtl="0" algn="l">
              <a:spcBef>
                <a:spcPts val="0"/>
              </a:spcBef>
              <a:spcAft>
                <a:spcPts val="0"/>
              </a:spcAft>
              <a:buNone/>
            </a:pPr>
            <a:r>
              <a:rPr lang="en" sz="4000"/>
              <a:t>Casa embrujada</a:t>
            </a:r>
            <a:endParaRPr sz="4000"/>
          </a:p>
        </p:txBody>
      </p:sp>
      <p:sp>
        <p:nvSpPr>
          <p:cNvPr id="182" name="Google Shape;182;p23"/>
          <p:cNvSpPr/>
          <p:nvPr/>
        </p:nvSpPr>
        <p:spPr>
          <a:xfrm>
            <a:off x="836275" y="2864075"/>
            <a:ext cx="4381200" cy="377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txBox="1"/>
          <p:nvPr>
            <p:ph idx="1" type="subTitle"/>
          </p:nvPr>
        </p:nvSpPr>
        <p:spPr>
          <a:xfrm>
            <a:off x="965577" y="3003775"/>
            <a:ext cx="4122600" cy="35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262A29"/>
                </a:solidFill>
                <a:latin typeface="IM Fell Great Primer SC"/>
                <a:ea typeface="IM Fell Great Primer SC"/>
                <a:cs typeface="IM Fell Great Primer SC"/>
                <a:sym typeface="IM Fell Great Primer SC"/>
              </a:rPr>
              <a:t>Astrid Archundia</a:t>
            </a:r>
            <a:endParaRPr b="1">
              <a:solidFill>
                <a:srgbClr val="262A29"/>
              </a:solidFill>
              <a:latin typeface="IM Fell Great Primer SC"/>
              <a:ea typeface="IM Fell Great Primer SC"/>
              <a:cs typeface="IM Fell Great Primer SC"/>
              <a:sym typeface="IM Fell Great Primer SC"/>
            </a:endParaRPr>
          </a:p>
          <a:p>
            <a:pPr indent="0" lvl="0" marL="0" rtl="0" algn="l">
              <a:spcBef>
                <a:spcPts val="0"/>
              </a:spcBef>
              <a:spcAft>
                <a:spcPts val="0"/>
              </a:spcAft>
              <a:buNone/>
            </a:pPr>
            <a:r>
              <a:t/>
            </a:r>
            <a:endParaRPr/>
          </a:p>
        </p:txBody>
      </p:sp>
      <p:sp>
        <p:nvSpPr>
          <p:cNvPr id="184" name="Google Shape;184;p23"/>
          <p:cNvSpPr/>
          <p:nvPr/>
        </p:nvSpPr>
        <p:spPr>
          <a:xfrm>
            <a:off x="836275" y="3381275"/>
            <a:ext cx="4381200" cy="3558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1371600" rtl="0" algn="l">
              <a:spcBef>
                <a:spcPts val="0"/>
              </a:spcBef>
              <a:spcAft>
                <a:spcPts val="0"/>
              </a:spcAft>
              <a:buNone/>
            </a:pPr>
            <a:r>
              <a:rPr b="1" lang="en" sz="1800">
                <a:latin typeface="IM Fell Great Primer SC"/>
                <a:ea typeface="IM Fell Great Primer SC"/>
                <a:cs typeface="IM Fell Great Primer SC"/>
                <a:sym typeface="IM Fell Great Primer SC"/>
              </a:rPr>
              <a:t>Laura Nieto</a:t>
            </a:r>
            <a:endParaRPr b="1" sz="1800">
              <a:latin typeface="IM Fell Great Primer SC"/>
              <a:ea typeface="IM Fell Great Primer SC"/>
              <a:cs typeface="IM Fell Great Primer SC"/>
              <a:sym typeface="IM Fell Great Primer SC"/>
            </a:endParaRPr>
          </a:p>
        </p:txBody>
      </p:sp>
      <p:pic>
        <p:nvPicPr>
          <p:cNvPr id="185" name="Google Shape;185;p23"/>
          <p:cNvPicPr preferRelativeResize="0"/>
          <p:nvPr/>
        </p:nvPicPr>
        <p:blipFill>
          <a:blip r:embed="rId3">
            <a:alphaModFix/>
          </a:blip>
          <a:stretch>
            <a:fillRect/>
          </a:stretch>
        </p:blipFill>
        <p:spPr>
          <a:xfrm>
            <a:off x="5217475" y="0"/>
            <a:ext cx="3844574" cy="380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nvSpPr>
        <p:spPr>
          <a:xfrm>
            <a:off x="0" y="940200"/>
            <a:ext cx="5589900" cy="529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accent6"/>
              </a:solidFill>
              <a:latin typeface="Amatic SC"/>
              <a:ea typeface="Amatic SC"/>
              <a:cs typeface="Amatic SC"/>
              <a:sym typeface="Amatic SC"/>
            </a:endParaRPr>
          </a:p>
          <a:p>
            <a:pPr indent="0" lvl="0" marL="0" rtl="0" algn="l">
              <a:spcBef>
                <a:spcPts val="0"/>
              </a:spcBef>
              <a:spcAft>
                <a:spcPts val="0"/>
              </a:spcAft>
              <a:buNone/>
            </a:pPr>
            <a:r>
              <a:rPr lang="en" sz="2800">
                <a:solidFill>
                  <a:schemeClr val="accent6"/>
                </a:solidFill>
                <a:latin typeface="Amatic SC"/>
                <a:ea typeface="Amatic SC"/>
                <a:cs typeface="Amatic SC"/>
                <a:sym typeface="Amatic SC"/>
              </a:rPr>
              <a:t>El objetivo del juego es encontrar las llaves escondidas por la casa para poder escapar.  </a:t>
            </a:r>
            <a:endParaRPr sz="2800">
              <a:solidFill>
                <a:schemeClr val="accent6"/>
              </a:solidFill>
              <a:latin typeface="Amatic SC"/>
              <a:ea typeface="Amatic SC"/>
              <a:cs typeface="Amatic SC"/>
              <a:sym typeface="Amatic SC"/>
            </a:endParaRPr>
          </a:p>
          <a:p>
            <a:pPr indent="0" lvl="0" marL="0" rtl="0" algn="l">
              <a:spcBef>
                <a:spcPts val="0"/>
              </a:spcBef>
              <a:spcAft>
                <a:spcPts val="0"/>
              </a:spcAft>
              <a:buNone/>
            </a:pPr>
            <a:r>
              <a:t/>
            </a:r>
            <a:endParaRPr sz="2800">
              <a:solidFill>
                <a:schemeClr val="accent6"/>
              </a:solidFill>
              <a:latin typeface="Amatic SC"/>
              <a:ea typeface="Amatic SC"/>
              <a:cs typeface="Amatic SC"/>
              <a:sym typeface="Amatic SC"/>
            </a:endParaRPr>
          </a:p>
          <a:p>
            <a:pPr indent="0" lvl="0" marL="0" rtl="0" algn="l">
              <a:spcBef>
                <a:spcPts val="0"/>
              </a:spcBef>
              <a:spcAft>
                <a:spcPts val="0"/>
              </a:spcAft>
              <a:buNone/>
            </a:pPr>
            <a:r>
              <a:t/>
            </a:r>
            <a:endParaRPr sz="2800">
              <a:solidFill>
                <a:schemeClr val="accent6"/>
              </a:solidFill>
              <a:latin typeface="Amatic SC"/>
              <a:ea typeface="Amatic SC"/>
              <a:cs typeface="Amatic SC"/>
              <a:sym typeface="Amatic SC"/>
            </a:endParaRPr>
          </a:p>
          <a:p>
            <a:pPr indent="0" lvl="0" marL="0" rtl="0" algn="l">
              <a:spcBef>
                <a:spcPts val="0"/>
              </a:spcBef>
              <a:spcAft>
                <a:spcPts val="0"/>
              </a:spcAft>
              <a:buNone/>
            </a:pPr>
            <a:r>
              <a:rPr lang="en" sz="2800">
                <a:solidFill>
                  <a:schemeClr val="accent6"/>
                </a:solidFill>
                <a:latin typeface="Amatic SC"/>
                <a:ea typeface="Amatic SC"/>
                <a:cs typeface="Amatic SC"/>
                <a:sym typeface="Amatic SC"/>
              </a:rPr>
              <a:t>Funciones utilizadas:</a:t>
            </a:r>
            <a:endParaRPr sz="2800">
              <a:solidFill>
                <a:schemeClr val="accent6"/>
              </a:solidFill>
              <a:latin typeface="Amatic SC"/>
              <a:ea typeface="Amatic SC"/>
              <a:cs typeface="Amatic SC"/>
              <a:sym typeface="Amatic SC"/>
            </a:endParaRPr>
          </a:p>
          <a:p>
            <a:pPr indent="-406400" lvl="0" marL="457200" rtl="0" algn="l">
              <a:spcBef>
                <a:spcPts val="0"/>
              </a:spcBef>
              <a:spcAft>
                <a:spcPts val="0"/>
              </a:spcAft>
              <a:buClr>
                <a:schemeClr val="accent6"/>
              </a:buClr>
              <a:buSzPts val="2800"/>
              <a:buFont typeface="Amatic SC"/>
              <a:buChar char="●"/>
            </a:pPr>
            <a:r>
              <a:rPr lang="en" sz="2800">
                <a:solidFill>
                  <a:schemeClr val="accent6"/>
                </a:solidFill>
                <a:latin typeface="Amatic SC"/>
                <a:ea typeface="Amatic SC"/>
                <a:cs typeface="Amatic SC"/>
                <a:sym typeface="Amatic SC"/>
              </a:rPr>
              <a:t>IPython.display pa</a:t>
            </a:r>
            <a:endParaRPr sz="2800">
              <a:solidFill>
                <a:schemeClr val="accent6"/>
              </a:solidFill>
              <a:latin typeface="Amatic SC"/>
              <a:ea typeface="Amatic SC"/>
              <a:cs typeface="Amatic SC"/>
              <a:sym typeface="Amatic SC"/>
            </a:endParaRPr>
          </a:p>
          <a:p>
            <a:pPr indent="-406400" lvl="0" marL="457200" rtl="0" algn="l">
              <a:spcBef>
                <a:spcPts val="0"/>
              </a:spcBef>
              <a:spcAft>
                <a:spcPts val="0"/>
              </a:spcAft>
              <a:buClr>
                <a:schemeClr val="accent6"/>
              </a:buClr>
              <a:buSzPts val="2800"/>
              <a:buFont typeface="Amatic SC"/>
              <a:buChar char="●"/>
            </a:pPr>
            <a:r>
              <a:rPr lang="en" sz="2800">
                <a:solidFill>
                  <a:schemeClr val="accent6"/>
                </a:solidFill>
                <a:latin typeface="Amatic SC"/>
                <a:ea typeface="Amatic SC"/>
                <a:cs typeface="Amatic SC"/>
                <a:sym typeface="Amatic SC"/>
              </a:rPr>
              <a:t>Imagen_casa_embrujada</a:t>
            </a:r>
            <a:endParaRPr sz="2800">
              <a:solidFill>
                <a:schemeClr val="accent6"/>
              </a:solidFill>
              <a:latin typeface="Amatic SC"/>
              <a:ea typeface="Amatic SC"/>
              <a:cs typeface="Amatic SC"/>
              <a:sym typeface="Amatic SC"/>
            </a:endParaRPr>
          </a:p>
          <a:p>
            <a:pPr indent="-406400" lvl="0" marL="457200" rtl="0" algn="l">
              <a:spcBef>
                <a:spcPts val="0"/>
              </a:spcBef>
              <a:spcAft>
                <a:spcPts val="0"/>
              </a:spcAft>
              <a:buClr>
                <a:schemeClr val="accent6"/>
              </a:buClr>
              <a:buSzPts val="2800"/>
              <a:buFont typeface="Amatic SC"/>
              <a:buChar char="●"/>
            </a:pPr>
            <a:r>
              <a:rPr lang="en" sz="2800">
                <a:solidFill>
                  <a:schemeClr val="accent6"/>
                </a:solidFill>
                <a:latin typeface="Amatic SC"/>
                <a:ea typeface="Amatic SC"/>
                <a:cs typeface="Amatic SC"/>
                <a:sym typeface="Amatic SC"/>
              </a:rPr>
              <a:t>examine_item(item_name)</a:t>
            </a:r>
            <a:endParaRPr sz="2800">
              <a:solidFill>
                <a:schemeClr val="accent6"/>
              </a:solidFill>
              <a:latin typeface="Amatic SC"/>
              <a:ea typeface="Amatic SC"/>
              <a:cs typeface="Amatic SC"/>
              <a:sym typeface="Amatic SC"/>
            </a:endParaRPr>
          </a:p>
          <a:p>
            <a:pPr indent="0" lvl="0" marL="0" rtl="0" algn="l">
              <a:spcBef>
                <a:spcPts val="0"/>
              </a:spcBef>
              <a:spcAft>
                <a:spcPts val="0"/>
              </a:spcAft>
              <a:buNone/>
            </a:pPr>
            <a:r>
              <a:t/>
            </a:r>
            <a:endParaRPr sz="2000">
              <a:solidFill>
                <a:schemeClr val="accent6"/>
              </a:solidFill>
              <a:latin typeface="IM Fell Great Primer SC"/>
              <a:ea typeface="IM Fell Great Primer SC"/>
              <a:cs typeface="IM Fell Great Primer SC"/>
              <a:sym typeface="IM Fell Great Primer SC"/>
            </a:endParaRPr>
          </a:p>
          <a:p>
            <a:pPr indent="0" lvl="0" marL="0" rtl="0" algn="l">
              <a:spcBef>
                <a:spcPts val="0"/>
              </a:spcBef>
              <a:spcAft>
                <a:spcPts val="0"/>
              </a:spcAft>
              <a:buNone/>
            </a:pPr>
            <a:r>
              <a:t/>
            </a:r>
            <a:endParaRPr sz="2000">
              <a:solidFill>
                <a:schemeClr val="accent6"/>
              </a:solidFill>
              <a:latin typeface="IM Fell Great Primer SC"/>
              <a:ea typeface="IM Fell Great Primer SC"/>
              <a:cs typeface="IM Fell Great Primer SC"/>
              <a:sym typeface="IM Fell Great Primer SC"/>
            </a:endParaRPr>
          </a:p>
          <a:p>
            <a:pPr indent="0" lvl="0" marL="0" rtl="0" algn="l">
              <a:spcBef>
                <a:spcPts val="0"/>
              </a:spcBef>
              <a:spcAft>
                <a:spcPts val="0"/>
              </a:spcAft>
              <a:buNone/>
            </a:pPr>
            <a:r>
              <a:t/>
            </a:r>
            <a:endParaRPr sz="2000">
              <a:solidFill>
                <a:schemeClr val="accent6"/>
              </a:solidFill>
              <a:latin typeface="Anaheim"/>
              <a:ea typeface="Anaheim"/>
              <a:cs typeface="Anaheim"/>
              <a:sym typeface="Anaheim"/>
            </a:endParaRPr>
          </a:p>
          <a:p>
            <a:pPr indent="0" lvl="0" marL="0" rtl="0" algn="l">
              <a:spcBef>
                <a:spcPts val="0"/>
              </a:spcBef>
              <a:spcAft>
                <a:spcPts val="0"/>
              </a:spcAft>
              <a:buNone/>
            </a:pPr>
            <a:r>
              <a:t/>
            </a:r>
            <a:endParaRPr sz="2000">
              <a:solidFill>
                <a:schemeClr val="accent6"/>
              </a:solidFill>
              <a:latin typeface="Anaheim"/>
              <a:ea typeface="Anaheim"/>
              <a:cs typeface="Anaheim"/>
              <a:sym typeface="Anaheim"/>
            </a:endParaRPr>
          </a:p>
        </p:txBody>
      </p:sp>
      <p:sp>
        <p:nvSpPr>
          <p:cNvPr id="191" name="Google Shape;191;p24"/>
          <p:cNvSpPr txBox="1"/>
          <p:nvPr/>
        </p:nvSpPr>
        <p:spPr>
          <a:xfrm>
            <a:off x="-467900" y="234350"/>
            <a:ext cx="67017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4000">
                <a:solidFill>
                  <a:schemeClr val="dk2"/>
                </a:solidFill>
                <a:latin typeface="IM Fell Great Primer SC"/>
                <a:ea typeface="IM Fell Great Primer SC"/>
                <a:cs typeface="IM Fell Great Primer SC"/>
                <a:sym typeface="IM Fell Great Primer SC"/>
              </a:rPr>
              <a:t>02. Descripción general</a:t>
            </a:r>
            <a:endParaRPr sz="4000">
              <a:solidFill>
                <a:schemeClr val="dk2"/>
              </a:solidFill>
              <a:latin typeface="IM Fell Great Primer SC"/>
              <a:ea typeface="IM Fell Great Primer SC"/>
              <a:cs typeface="IM Fell Great Primer SC"/>
              <a:sym typeface="IM Fell Great Primer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463375" y="339575"/>
            <a:ext cx="7704000" cy="572700"/>
          </a:xfrm>
          <a:prstGeom prst="rect">
            <a:avLst/>
          </a:prstGeom>
        </p:spPr>
        <p:txBody>
          <a:bodyPr anchorCtr="0" anchor="ctr" bIns="91425" lIns="91425" spcFirstLastPara="1" rIns="91425" wrap="square" tIns="91425">
            <a:noAutofit/>
          </a:bodyPr>
          <a:lstStyle/>
          <a:p>
            <a:pPr indent="0" lvl="0" marL="457200" rtl="0" algn="r">
              <a:spcBef>
                <a:spcPts val="0"/>
              </a:spcBef>
              <a:spcAft>
                <a:spcPts val="0"/>
              </a:spcAft>
              <a:buNone/>
            </a:pPr>
            <a:r>
              <a:rPr lang="en" sz="4000"/>
              <a:t>02.   </a:t>
            </a:r>
            <a:r>
              <a:rPr lang="en" sz="4000"/>
              <a:t>Descripción general</a:t>
            </a:r>
            <a:endParaRPr/>
          </a:p>
        </p:txBody>
      </p:sp>
      <p:sp>
        <p:nvSpPr>
          <p:cNvPr id="197" name="Google Shape;197;p25"/>
          <p:cNvSpPr txBox="1"/>
          <p:nvPr>
            <p:ph idx="1" type="body"/>
          </p:nvPr>
        </p:nvSpPr>
        <p:spPr>
          <a:xfrm>
            <a:off x="242825" y="1168775"/>
            <a:ext cx="6291600" cy="26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accent1"/>
              </a:solidFill>
              <a:latin typeface="IM Fell Great Primer SC"/>
              <a:ea typeface="IM Fell Great Primer SC"/>
              <a:cs typeface="IM Fell Great Primer SC"/>
              <a:sym typeface="IM Fell Great Primer SC"/>
            </a:endParaRPr>
          </a:p>
          <a:p>
            <a:pPr indent="0" lvl="0" marL="0" rtl="0" algn="l">
              <a:spcBef>
                <a:spcPts val="0"/>
              </a:spcBef>
              <a:spcAft>
                <a:spcPts val="0"/>
              </a:spcAft>
              <a:buNone/>
            </a:pPr>
            <a:r>
              <a:t/>
            </a:r>
            <a:endParaRPr sz="2000">
              <a:solidFill>
                <a:schemeClr val="accent1"/>
              </a:solidFill>
              <a:latin typeface="IM Fell Great Primer SC"/>
              <a:ea typeface="IM Fell Great Primer SC"/>
              <a:cs typeface="IM Fell Great Primer SC"/>
              <a:sym typeface="IM Fell Great Primer SC"/>
            </a:endParaRPr>
          </a:p>
        </p:txBody>
      </p:sp>
      <p:pic>
        <p:nvPicPr>
          <p:cNvPr id="198" name="Google Shape;198;p25"/>
          <p:cNvPicPr preferRelativeResize="0"/>
          <p:nvPr/>
        </p:nvPicPr>
        <p:blipFill>
          <a:blip r:embed="rId3">
            <a:alphaModFix/>
          </a:blip>
          <a:stretch>
            <a:fillRect/>
          </a:stretch>
        </p:blipFill>
        <p:spPr>
          <a:xfrm>
            <a:off x="696950" y="1168775"/>
            <a:ext cx="6889701" cy="340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idx="2" type="title"/>
          </p:nvPr>
        </p:nvSpPr>
        <p:spPr>
          <a:xfrm flipH="1">
            <a:off x="-1099400" y="316233"/>
            <a:ext cx="2991900" cy="406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204" name="Google Shape;204;p26"/>
          <p:cNvSpPr txBox="1"/>
          <p:nvPr>
            <p:ph type="title"/>
          </p:nvPr>
        </p:nvSpPr>
        <p:spPr>
          <a:xfrm>
            <a:off x="2357813" y="200875"/>
            <a:ext cx="44253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Desaf</a:t>
            </a:r>
            <a:r>
              <a:rPr lang="en"/>
              <a:t>ío Técnico</a:t>
            </a:r>
            <a:endParaRPr/>
          </a:p>
        </p:txBody>
      </p:sp>
      <p:sp>
        <p:nvSpPr>
          <p:cNvPr id="205" name="Google Shape;205;p26"/>
          <p:cNvSpPr txBox="1"/>
          <p:nvPr/>
        </p:nvSpPr>
        <p:spPr>
          <a:xfrm>
            <a:off x="3831500" y="1414425"/>
            <a:ext cx="5612100" cy="13731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200"/>
              </a:spcBef>
              <a:spcAft>
                <a:spcPts val="0"/>
              </a:spcAft>
              <a:buNone/>
            </a:pPr>
            <a:r>
              <a:rPr lang="en" sz="2800">
                <a:solidFill>
                  <a:schemeClr val="accent2"/>
                </a:solidFill>
                <a:latin typeface="Amatic SC"/>
                <a:ea typeface="Amatic SC"/>
                <a:cs typeface="Amatic SC"/>
                <a:sym typeface="Amatic SC"/>
              </a:rPr>
              <a:t>Poder meter nuestros elementos en la </a:t>
            </a:r>
            <a:r>
              <a:rPr lang="en" sz="2800">
                <a:solidFill>
                  <a:schemeClr val="accent2"/>
                </a:solidFill>
                <a:latin typeface="Amatic SC"/>
                <a:ea typeface="Amatic SC"/>
                <a:cs typeface="Amatic SC"/>
                <a:sym typeface="Amatic SC"/>
              </a:rPr>
              <a:t>función</a:t>
            </a:r>
            <a:r>
              <a:rPr lang="en" sz="2800">
                <a:solidFill>
                  <a:schemeClr val="accent2"/>
                </a:solidFill>
                <a:latin typeface="Amatic SC"/>
                <a:ea typeface="Amatic SC"/>
                <a:cs typeface="Amatic SC"/>
                <a:sym typeface="Amatic SC"/>
              </a:rPr>
              <a:t>. </a:t>
            </a:r>
            <a:endParaRPr sz="2800">
              <a:solidFill>
                <a:schemeClr val="accent2"/>
              </a:solidFill>
              <a:latin typeface="Amatic SC"/>
              <a:ea typeface="Amatic SC"/>
              <a:cs typeface="Amatic SC"/>
              <a:sym typeface="Amatic SC"/>
            </a:endParaRPr>
          </a:p>
          <a:p>
            <a:pPr indent="0" lvl="0" marL="0" rtl="0" algn="l">
              <a:lnSpc>
                <a:spcPct val="140000"/>
              </a:lnSpc>
              <a:spcBef>
                <a:spcPts val="1200"/>
              </a:spcBef>
              <a:spcAft>
                <a:spcPts val="1200"/>
              </a:spcAft>
              <a:buNone/>
            </a:pPr>
            <a:r>
              <a:rPr lang="en" sz="2800">
                <a:solidFill>
                  <a:schemeClr val="accent2"/>
                </a:solidFill>
                <a:latin typeface="Amatic SC"/>
                <a:ea typeface="Amatic SC"/>
                <a:cs typeface="Amatic SC"/>
                <a:sym typeface="Amatic SC"/>
              </a:rPr>
              <a:t>No tener conocimientos de como poner imagenes.</a:t>
            </a:r>
            <a:endParaRPr sz="2800">
              <a:solidFill>
                <a:schemeClr val="accent2"/>
              </a:solidFill>
              <a:latin typeface="Amatic SC"/>
              <a:ea typeface="Amatic SC"/>
              <a:cs typeface="Amatic SC"/>
              <a:sym typeface="Amatic S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nvSpPr>
        <p:spPr>
          <a:xfrm>
            <a:off x="2597022" y="1584623"/>
            <a:ext cx="2305500" cy="52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500">
              <a:solidFill>
                <a:schemeClr val="dk2"/>
              </a:solidFill>
              <a:latin typeface="IM Fell Great Primer SC"/>
              <a:ea typeface="IM Fell Great Primer SC"/>
              <a:cs typeface="IM Fell Great Primer SC"/>
              <a:sym typeface="IM Fell Great Primer SC"/>
            </a:endParaRPr>
          </a:p>
        </p:txBody>
      </p:sp>
      <p:sp>
        <p:nvSpPr>
          <p:cNvPr id="211" name="Google Shape;211;p27"/>
          <p:cNvSpPr txBox="1"/>
          <p:nvPr/>
        </p:nvSpPr>
        <p:spPr>
          <a:xfrm>
            <a:off x="2597022" y="1990694"/>
            <a:ext cx="23055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Anaheim"/>
              <a:ea typeface="Anaheim"/>
              <a:cs typeface="Anaheim"/>
              <a:sym typeface="Anaheim"/>
            </a:endParaRPr>
          </a:p>
        </p:txBody>
      </p:sp>
      <p:sp>
        <p:nvSpPr>
          <p:cNvPr id="212" name="Google Shape;212;p27"/>
          <p:cNvSpPr txBox="1"/>
          <p:nvPr/>
        </p:nvSpPr>
        <p:spPr>
          <a:xfrm>
            <a:off x="3419375" y="2596697"/>
            <a:ext cx="666900" cy="37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IM Fell Great Primer SC"/>
                <a:ea typeface="IM Fell Great Primer SC"/>
                <a:cs typeface="IM Fell Great Primer SC"/>
                <a:sym typeface="IM Fell Great Primer SC"/>
              </a:rPr>
              <a:t>2</a:t>
            </a:r>
            <a:endParaRPr sz="3000">
              <a:solidFill>
                <a:schemeClr val="dk1"/>
              </a:solidFill>
              <a:latin typeface="IM Fell Great Primer SC"/>
              <a:ea typeface="IM Fell Great Primer SC"/>
              <a:cs typeface="IM Fell Great Primer SC"/>
              <a:sym typeface="IM Fell Great Primer SC"/>
            </a:endParaRPr>
          </a:p>
        </p:txBody>
      </p:sp>
      <p:sp>
        <p:nvSpPr>
          <p:cNvPr id="213" name="Google Shape;213;p27"/>
          <p:cNvSpPr txBox="1"/>
          <p:nvPr/>
        </p:nvSpPr>
        <p:spPr>
          <a:xfrm>
            <a:off x="819125" y="1313800"/>
            <a:ext cx="6748500" cy="1475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2000"/>
              </a:spcBef>
              <a:spcAft>
                <a:spcPts val="0"/>
              </a:spcAft>
              <a:buNone/>
            </a:pPr>
            <a:r>
              <a:rPr lang="en" sz="2800">
                <a:solidFill>
                  <a:schemeClr val="accent1"/>
                </a:solidFill>
                <a:latin typeface="Amatic SC"/>
                <a:ea typeface="Amatic SC"/>
                <a:cs typeface="Amatic SC"/>
                <a:sym typeface="Amatic SC"/>
              </a:rPr>
              <a:t>Cambiar nombre de objetos:Habitación inicial</a:t>
            </a:r>
            <a:endParaRPr sz="2800">
              <a:solidFill>
                <a:schemeClr val="accent1"/>
              </a:solidFill>
              <a:latin typeface="Amatic SC"/>
              <a:ea typeface="Amatic SC"/>
              <a:cs typeface="Amatic SC"/>
              <a:sym typeface="Amatic SC"/>
            </a:endParaRPr>
          </a:p>
          <a:p>
            <a:pPr indent="0" lvl="0" marL="0" rtl="0" algn="l">
              <a:lnSpc>
                <a:spcPct val="140000"/>
              </a:lnSpc>
              <a:spcBef>
                <a:spcPts val="2000"/>
              </a:spcBef>
              <a:spcAft>
                <a:spcPts val="2000"/>
              </a:spcAft>
              <a:buNone/>
            </a:pPr>
            <a:r>
              <a:rPr lang="en" sz="2800">
                <a:solidFill>
                  <a:schemeClr val="accent1"/>
                </a:solidFill>
                <a:latin typeface="Amatic SC"/>
                <a:ea typeface="Amatic SC"/>
                <a:cs typeface="Amatic SC"/>
                <a:sym typeface="Amatic SC"/>
              </a:rPr>
              <a:t> Cambiar funciones: Botella de agua, celular en el sofa.</a:t>
            </a:r>
            <a:endParaRPr>
              <a:solidFill>
                <a:schemeClr val="accent1"/>
              </a:solidFill>
              <a:latin typeface="Amatic SC"/>
              <a:ea typeface="Amatic SC"/>
              <a:cs typeface="Amatic SC"/>
              <a:sym typeface="Amatic SC"/>
            </a:endParaRPr>
          </a:p>
        </p:txBody>
      </p:sp>
      <p:sp>
        <p:nvSpPr>
          <p:cNvPr id="214" name="Google Shape;214;p27"/>
          <p:cNvSpPr txBox="1"/>
          <p:nvPr>
            <p:ph type="title"/>
          </p:nvPr>
        </p:nvSpPr>
        <p:spPr>
          <a:xfrm>
            <a:off x="1060800" y="982450"/>
            <a:ext cx="7255800" cy="6129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000"/>
              <a:t>04. Gran Error</a:t>
            </a:r>
            <a:endParaRPr sz="4000"/>
          </a:p>
          <a:p>
            <a:pPr indent="0" lvl="0" marL="0" rtl="0" algn="l">
              <a:lnSpc>
                <a:spcPct val="140000"/>
              </a:lnSpc>
              <a:spcBef>
                <a:spcPts val="2000"/>
              </a:spcBef>
              <a:spcAft>
                <a:spcPts val="0"/>
              </a:spcAft>
              <a:buNone/>
            </a:pPr>
            <a:r>
              <a:t/>
            </a:r>
            <a:endParaRPr sz="2800">
              <a:solidFill>
                <a:schemeClr val="accent6"/>
              </a:solidFill>
            </a:endParaRPr>
          </a:p>
          <a:p>
            <a:pPr indent="0" lvl="0" marL="0" rtl="0" algn="l">
              <a:spcBef>
                <a:spcPts val="2000"/>
              </a:spcBef>
              <a:spcAft>
                <a:spcPts val="0"/>
              </a:spcAft>
              <a:buNone/>
            </a:pPr>
            <a:r>
              <a:t/>
            </a:r>
            <a:endParaRPr sz="3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p:nvPr/>
        </p:nvSpPr>
        <p:spPr>
          <a:xfrm>
            <a:off x="3290102" y="2124775"/>
            <a:ext cx="2563800" cy="62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solidFill>
                  <a:schemeClr val="hlink"/>
                </a:solidFill>
                <a:hlinkClick r:id="rId3"/>
              </a:rPr>
              <a:t>Vamos a jugar</a:t>
            </a:r>
            <a:endParaRPr b="1" sz="1600"/>
          </a:p>
        </p:txBody>
      </p:sp>
      <p:sp>
        <p:nvSpPr>
          <p:cNvPr id="220" name="Google Shape;220;p28"/>
          <p:cNvSpPr txBox="1"/>
          <p:nvPr>
            <p:ph type="title"/>
          </p:nvPr>
        </p:nvSpPr>
        <p:spPr>
          <a:xfrm>
            <a:off x="2770774" y="85325"/>
            <a:ext cx="38283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05. demo</a:t>
            </a:r>
            <a:endParaRPr sz="4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9"/>
          <p:cNvSpPr txBox="1"/>
          <p:nvPr>
            <p:ph type="title"/>
          </p:nvPr>
        </p:nvSpPr>
        <p:spPr>
          <a:xfrm>
            <a:off x="4118475" y="3747000"/>
            <a:ext cx="5289000" cy="139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226" name="Google Shape;226;p29"/>
          <p:cNvSpPr txBox="1"/>
          <p:nvPr/>
        </p:nvSpPr>
        <p:spPr>
          <a:xfrm>
            <a:off x="2390150" y="222600"/>
            <a:ext cx="4744500" cy="1169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4000">
                <a:solidFill>
                  <a:schemeClr val="dk2"/>
                </a:solidFill>
                <a:latin typeface="IM Fell Great Primer SC"/>
                <a:ea typeface="IM Fell Great Primer SC"/>
                <a:cs typeface="IM Fell Great Primer SC"/>
                <a:sym typeface="IM Fell Great Primer SC"/>
              </a:rPr>
              <a:t>Escape-Room</a:t>
            </a:r>
            <a:endParaRPr sz="4000">
              <a:solidFill>
                <a:schemeClr val="dk2"/>
              </a:solidFill>
              <a:latin typeface="IM Fell Great Primer SC"/>
              <a:ea typeface="IM Fell Great Primer SC"/>
              <a:cs typeface="IM Fell Great Primer SC"/>
              <a:sym typeface="IM Fell Great Primer SC"/>
            </a:endParaRPr>
          </a:p>
          <a:p>
            <a:pPr indent="0" lvl="0" marL="0" rtl="0" algn="l">
              <a:lnSpc>
                <a:spcPct val="80000"/>
              </a:lnSpc>
              <a:spcBef>
                <a:spcPts val="0"/>
              </a:spcBef>
              <a:spcAft>
                <a:spcPts val="0"/>
              </a:spcAft>
              <a:buNone/>
            </a:pPr>
            <a:r>
              <a:rPr lang="en" sz="4000">
                <a:solidFill>
                  <a:schemeClr val="dk2"/>
                </a:solidFill>
                <a:latin typeface="IM Fell Great Primer SC"/>
                <a:ea typeface="IM Fell Great Primer SC"/>
                <a:cs typeface="IM Fell Great Primer SC"/>
                <a:sym typeface="IM Fell Great Primer SC"/>
              </a:rPr>
              <a:t>Casa embrujada</a:t>
            </a:r>
            <a:endParaRPr/>
          </a:p>
        </p:txBody>
      </p:sp>
      <p:sp>
        <p:nvSpPr>
          <p:cNvPr id="227" name="Google Shape;227;p29"/>
          <p:cNvSpPr txBox="1"/>
          <p:nvPr/>
        </p:nvSpPr>
        <p:spPr>
          <a:xfrm>
            <a:off x="2164200" y="1710725"/>
            <a:ext cx="48156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u="sng">
                <a:solidFill>
                  <a:schemeClr val="accent6"/>
                </a:solidFill>
                <a:latin typeface="Amatic SC"/>
                <a:ea typeface="Amatic SC"/>
                <a:cs typeface="Amatic SC"/>
                <a:sym typeface="Amatic SC"/>
              </a:rPr>
              <a:t>Presentado Por:</a:t>
            </a:r>
            <a:endParaRPr b="1" sz="2800" u="sng">
              <a:solidFill>
                <a:schemeClr val="accent6"/>
              </a:solidFill>
              <a:latin typeface="Amatic SC"/>
              <a:ea typeface="Amatic SC"/>
              <a:cs typeface="Amatic SC"/>
              <a:sym typeface="Amatic SC"/>
            </a:endParaRPr>
          </a:p>
          <a:p>
            <a:pPr indent="0" lvl="0" marL="0" rtl="0" algn="ctr">
              <a:spcBef>
                <a:spcPts val="0"/>
              </a:spcBef>
              <a:spcAft>
                <a:spcPts val="0"/>
              </a:spcAft>
              <a:buNone/>
            </a:pPr>
            <a:r>
              <a:t/>
            </a:r>
            <a:endParaRPr b="1" sz="2800">
              <a:solidFill>
                <a:schemeClr val="accent6"/>
              </a:solidFill>
              <a:latin typeface="Amatic SC"/>
              <a:ea typeface="Amatic SC"/>
              <a:cs typeface="Amatic SC"/>
              <a:sym typeface="Amatic SC"/>
            </a:endParaRPr>
          </a:p>
          <a:p>
            <a:pPr indent="0" lvl="0" marL="0" rtl="0" algn="l">
              <a:spcBef>
                <a:spcPts val="0"/>
              </a:spcBef>
              <a:spcAft>
                <a:spcPts val="0"/>
              </a:spcAft>
              <a:buNone/>
            </a:pPr>
            <a:r>
              <a:rPr b="1" lang="en" sz="2800">
                <a:solidFill>
                  <a:schemeClr val="accent6"/>
                </a:solidFill>
                <a:latin typeface="Amatic SC"/>
                <a:ea typeface="Amatic SC"/>
                <a:cs typeface="Amatic SC"/>
                <a:sym typeface="Amatic SC"/>
              </a:rPr>
              <a:t>        </a:t>
            </a:r>
            <a:r>
              <a:rPr b="1" lang="en" sz="2800">
                <a:solidFill>
                  <a:schemeClr val="accent6"/>
                </a:solidFill>
                <a:latin typeface="Amatic SC"/>
                <a:ea typeface="Amatic SC"/>
                <a:cs typeface="Amatic SC"/>
                <a:sym typeface="Amatic SC"/>
              </a:rPr>
              <a:t>Astrid Archundia</a:t>
            </a:r>
            <a:endParaRPr b="1" sz="2800">
              <a:solidFill>
                <a:schemeClr val="accent6"/>
              </a:solidFill>
              <a:latin typeface="Amatic SC"/>
              <a:ea typeface="Amatic SC"/>
              <a:cs typeface="Amatic SC"/>
              <a:sym typeface="Amatic SC"/>
            </a:endParaRPr>
          </a:p>
          <a:p>
            <a:pPr indent="0" lvl="0" marL="0" rtl="0" algn="ctr">
              <a:spcBef>
                <a:spcPts val="0"/>
              </a:spcBef>
              <a:spcAft>
                <a:spcPts val="0"/>
              </a:spcAft>
              <a:buNone/>
            </a:pPr>
            <a:r>
              <a:t/>
            </a:r>
            <a:endParaRPr b="1" sz="2800">
              <a:solidFill>
                <a:schemeClr val="accent6"/>
              </a:solidFill>
              <a:latin typeface="Amatic SC"/>
              <a:ea typeface="Amatic SC"/>
              <a:cs typeface="Amatic SC"/>
              <a:sym typeface="Amatic SC"/>
            </a:endParaRPr>
          </a:p>
          <a:p>
            <a:pPr indent="0" lvl="0" marL="0" rtl="0" algn="l">
              <a:spcBef>
                <a:spcPts val="0"/>
              </a:spcBef>
              <a:spcAft>
                <a:spcPts val="0"/>
              </a:spcAft>
              <a:buNone/>
            </a:pPr>
            <a:r>
              <a:rPr b="1" lang="en" sz="2800">
                <a:solidFill>
                  <a:schemeClr val="accent6"/>
                </a:solidFill>
                <a:latin typeface="Amatic SC"/>
                <a:ea typeface="Amatic SC"/>
                <a:cs typeface="Amatic SC"/>
                <a:sym typeface="Amatic SC"/>
              </a:rPr>
              <a:t>       Laura Nieto</a:t>
            </a:r>
            <a:endParaRPr b="1" sz="2800">
              <a:solidFill>
                <a:schemeClr val="accent6"/>
              </a:solidFill>
              <a:latin typeface="Amatic SC"/>
              <a:ea typeface="Amatic SC"/>
              <a:cs typeface="Amatic SC"/>
              <a:sym typeface="Amatic SC"/>
            </a:endParaRPr>
          </a:p>
          <a:p>
            <a:pPr indent="0" lvl="0" marL="0" rtl="0" algn="l">
              <a:spcBef>
                <a:spcPts val="0"/>
              </a:spcBef>
              <a:spcAft>
                <a:spcPts val="0"/>
              </a:spcAft>
              <a:buNone/>
            </a:pPr>
            <a:r>
              <a:t/>
            </a:r>
            <a:endParaRPr sz="1800">
              <a:solidFill>
                <a:schemeClr val="dk1"/>
              </a:solidFill>
              <a:latin typeface="IM Fell Great Primer SC"/>
              <a:ea typeface="IM Fell Great Primer SC"/>
              <a:cs typeface="IM Fell Great Primer SC"/>
              <a:sym typeface="IM Fell Great Primer SC"/>
            </a:endParaRPr>
          </a:p>
        </p:txBody>
      </p:sp>
    </p:spTree>
  </p:cSld>
  <p:clrMapOvr>
    <a:masterClrMapping/>
  </p:clrMapOvr>
</p:sld>
</file>

<file path=ppt/theme/theme1.xml><?xml version="1.0" encoding="utf-8"?>
<a:theme xmlns:a="http://schemas.openxmlformats.org/drawingml/2006/main" xmlns:r="http://schemas.openxmlformats.org/officeDocument/2006/relationships" name="Scary Haunted House Minitheme by Slidesgo">
  <a:themeElements>
    <a:clrScheme name="Simple Light">
      <a:dk1>
        <a:srgbClr val="0F1B37"/>
      </a:dk1>
      <a:lt1>
        <a:srgbClr val="A4B5BD"/>
      </a:lt1>
      <a:dk2>
        <a:srgbClr val="FFE360"/>
      </a:dk2>
      <a:lt2>
        <a:srgbClr val="D9D9D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