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7AB5F-65C3-495E-BA5E-C68413C3D911}" v="63" dt="2023-10-07T18:12:51.748"/>
    <p1510:client id="{4A70FD18-E47D-CBC5-DFD7-7CC6F982456E}" v="75" dt="2023-10-07T18:41:00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07.10.2023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8100" dirty="0">
                <a:ea typeface="Calibri Light"/>
                <a:cs typeface="Calibri Light"/>
              </a:rPr>
              <a:t>Progress</a:t>
            </a:r>
            <a:br>
              <a:rPr lang="en-GB" sz="8100" dirty="0">
                <a:ea typeface="Calibri Light"/>
                <a:cs typeface="Calibri Light"/>
              </a:rPr>
            </a:br>
            <a:r>
              <a:rPr lang="en-GB" sz="8100" dirty="0">
                <a:ea typeface="Calibri Light"/>
                <a:cs typeface="Calibri Light"/>
              </a:rPr>
              <a:t>Social Responsibility 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ea typeface="Calibri"/>
                <a:cs typeface="Calibri"/>
              </a:rPr>
              <a:t>Door: D.A.S. Server</a:t>
            </a:r>
          </a:p>
          <a:p>
            <a:pPr algn="l"/>
            <a:r>
              <a:rPr lang="de-DE" dirty="0" err="1">
                <a:ea typeface="Calibri"/>
                <a:cs typeface="Calibri"/>
              </a:rPr>
              <a:t>Opdrachtgever</a:t>
            </a:r>
            <a:r>
              <a:rPr lang="de-DE" dirty="0">
                <a:ea typeface="Calibri"/>
                <a:cs typeface="Calibri"/>
              </a:rPr>
              <a:t>: NVVN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1A784BF-09DB-448D-99FC-B49DFC66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78B062-84BA-3A8E-8DB5-1B1D05C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>
            <a:normAutofit/>
          </a:bodyPr>
          <a:lstStyle/>
          <a:p>
            <a:r>
              <a:rPr lang="nl-NL" sz="2600">
                <a:ea typeface="Calibri Light"/>
                <a:cs typeface="Calibri Light"/>
              </a:rPr>
              <a:t>Moodboard</a:t>
            </a:r>
            <a:endParaRPr lang="nl-NL" sz="2600"/>
          </a:p>
        </p:txBody>
      </p:sp>
      <p:pic>
        <p:nvPicPr>
          <p:cNvPr id="9" name="Afbeelding 8" descr="Afbeelding met schermopname, collage, hemel, buitenshuis&#10;&#10;Automatisch gegenereerde beschrijving">
            <a:extLst>
              <a:ext uri="{FF2B5EF4-FFF2-40B4-BE49-F238E27FC236}">
                <a16:creationId xmlns:a16="http://schemas.microsoft.com/office/drawing/2014/main" id="{86556F7A-6803-56D2-EADB-711328C57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69" b="-2"/>
          <a:stretch/>
        </p:blipFill>
        <p:spPr>
          <a:xfrm>
            <a:off x="20" y="-6"/>
            <a:ext cx="3931900" cy="4005072"/>
          </a:xfrm>
          <a:prstGeom prst="rect">
            <a:avLst/>
          </a:prstGeom>
        </p:spPr>
      </p:pic>
      <p:pic>
        <p:nvPicPr>
          <p:cNvPr id="7" name="Tijdelijke aanduiding voor inhoud 6" descr="Afbeelding met schermopname, paars, water, buitenshuis&#10;&#10;Automatisch gegenereerde beschrijving">
            <a:extLst>
              <a:ext uri="{FF2B5EF4-FFF2-40B4-BE49-F238E27FC236}">
                <a16:creationId xmlns:a16="http://schemas.microsoft.com/office/drawing/2014/main" id="{77727F42-0921-075B-67AE-A490E6F2B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32" r="20472" b="1"/>
          <a:stretch/>
        </p:blipFill>
        <p:spPr>
          <a:xfrm>
            <a:off x="4130040" y="6"/>
            <a:ext cx="3931920" cy="400507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7952B78-CBFB-A8C4-3853-5D977C0AD8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72" r="11190" b="1"/>
          <a:stretch/>
        </p:blipFill>
        <p:spPr>
          <a:xfrm>
            <a:off x="8260080" y="-1"/>
            <a:ext cx="3931920" cy="40050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5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D6578F-DEB2-F8D9-2497-C15916FB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66" y="4435052"/>
            <a:ext cx="7104188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97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5A0181-6DE8-6DB2-62E3-E1C9E493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nl-NL" sz="3600">
                <a:ea typeface="Calibri Light"/>
                <a:cs typeface="Calibri Light"/>
              </a:rPr>
              <a:t>Style tiles</a:t>
            </a:r>
            <a:endParaRPr lang="nl-NL" sz="3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33FFED08-0F7C-1440-BA70-AD2324DC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638"/>
            <a:ext cx="3335789" cy="2676970"/>
          </a:xfrm>
          <a:prstGeom prst="rect">
            <a:avLst/>
          </a:prstGeom>
        </p:spPr>
      </p:pic>
      <p:pic>
        <p:nvPicPr>
          <p:cNvPr id="4" name="Tijdelijke aanduiding voor inhoud 3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15617A13-F334-53B7-C7E7-587E9B2D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530423"/>
            <a:ext cx="3336953" cy="2519398"/>
          </a:xfrm>
          <a:prstGeom prst="rect">
            <a:avLst/>
          </a:prstGeom>
        </p:spPr>
      </p:pic>
      <p:pic>
        <p:nvPicPr>
          <p:cNvPr id="5" name="Afbeelding 4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19F174D5-4377-8D20-5885-133B97B6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56" y="960055"/>
            <a:ext cx="3336953" cy="1660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ED387B-F29B-2786-B731-03B71143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82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DACB3-5AA7-F216-0642-DDB2F203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4" name="Tijdelijke aanduiding voor inhoud 3" descr="Afbeelding met tekst, schermopname, software, diagram&#10;&#10;Automatisch gegenereerde beschrijving">
            <a:extLst>
              <a:ext uri="{FF2B5EF4-FFF2-40B4-BE49-F238E27FC236}">
                <a16:creationId xmlns:a16="http://schemas.microsoft.com/office/drawing/2014/main" id="{0B4FD5CA-9C4F-883D-A374-D7DA546F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773" y="492573"/>
            <a:ext cx="401364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9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Progress Social Responsibility </vt:lpstr>
      <vt:lpstr>Moodboard</vt:lpstr>
      <vt:lpstr>Style tiles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52</cp:revision>
  <dcterms:created xsi:type="dcterms:W3CDTF">2023-10-07T18:03:31Z</dcterms:created>
  <dcterms:modified xsi:type="dcterms:W3CDTF">2023-10-07T18:46:53Z</dcterms:modified>
</cp:coreProperties>
</file>